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9" r:id="rId1"/>
    <p:sldMasterId id="2147483710" r:id="rId2"/>
    <p:sldMasterId id="2147483711" r:id="rId3"/>
    <p:sldMasterId id="2147483712" r:id="rId4"/>
    <p:sldMasterId id="2147483713" r:id="rId5"/>
  </p:sldMasterIdLst>
  <p:notesMasterIdLst>
    <p:notesMasterId r:id="rId24"/>
  </p:notesMasterIdLst>
  <p:sldIdLst>
    <p:sldId id="256" r:id="rId6"/>
    <p:sldId id="257" r:id="rId7"/>
    <p:sldId id="258" r:id="rId8"/>
    <p:sldId id="290" r:id="rId9"/>
    <p:sldId id="259" r:id="rId10"/>
    <p:sldId id="260" r:id="rId11"/>
    <p:sldId id="278" r:id="rId12"/>
    <p:sldId id="279" r:id="rId13"/>
    <p:sldId id="281" r:id="rId14"/>
    <p:sldId id="287" r:id="rId15"/>
    <p:sldId id="282" r:id="rId16"/>
    <p:sldId id="283" r:id="rId17"/>
    <p:sldId id="284" r:id="rId18"/>
    <p:sldId id="285" r:id="rId19"/>
    <p:sldId id="288" r:id="rId20"/>
    <p:sldId id="289" r:id="rId21"/>
    <p:sldId id="292" r:id="rId22"/>
    <p:sldId id="277" r:id="rId23"/>
  </p:sldIdLst>
  <p:sldSz cx="9144000" cy="6858000" type="screen4x3"/>
  <p:notesSz cx="6858000" cy="9144000"/>
  <p:embeddedFontLst>
    <p:embeddedFont>
      <p:font typeface="Arial Narrow" panose="020B0604020202020204" pitchFamily="34" charset="0"/>
      <p:regular r:id="rId25"/>
      <p:bold r:id="rId26"/>
      <p:italic r:id="rId27"/>
      <p:boldItalic r:id="rId28"/>
    </p:embeddedFont>
    <p:embeddedFont>
      <p:font typeface="Avenir Next Condensed" panose="020B0506020202020204" pitchFamily="3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Exo" pitchFamily="2" charset="77"/>
      <p:regular r:id="rId37"/>
      <p:bold r:id="rId38"/>
      <p:italic r:id="rId39"/>
      <p:boldItalic r:id="rId40"/>
    </p:embeddedFont>
    <p:embeddedFont>
      <p:font typeface="Montserrat SemiBold" pitchFamily="2" charset="77"/>
      <p:regular r:id="rId41"/>
      <p:bold r:id="rId42"/>
      <p:italic r:id="rId43"/>
      <p:boldItalic r:id="rId44"/>
    </p:embeddedFont>
    <p:embeddedFont>
      <p:font typeface="Open Sans" panose="020B0706030804020204" pitchFamily="34" charset="0"/>
      <p:regular r:id="rId45"/>
      <p:bold r:id="rId46"/>
      <p:italic r:id="rId47"/>
      <p:boldItalic r:id="rId48"/>
    </p:embeddedFont>
    <p:embeddedFont>
      <p:font typeface="Open Sans ExtraBold" panose="020B0806030504020204" pitchFamily="34" charset="0"/>
      <p:bold r:id="rId49"/>
      <p:italic r:id="rId50"/>
      <p:boldItalic r:id="rId51"/>
    </p:embeddedFont>
    <p:embeddedFont>
      <p:font typeface="Raleway" panose="020B0503030101060003" pitchFamily="34" charset="77"/>
      <p:regular r:id="rId52"/>
      <p:bold r:id="rId53"/>
      <p:italic r:id="rId54"/>
      <p:boldItalic r:id="rId5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F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78ECDFB-71D1-4FB9-BA75-52E2D801760F}">
  <a:tblStyle styleId="{478ECDFB-71D1-4FB9-BA75-52E2D80176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029"/>
  </p:normalViewPr>
  <p:slideViewPr>
    <p:cSldViewPr snapToGrid="0">
      <p:cViewPr varScale="1">
        <p:scale>
          <a:sx n="112" d="100"/>
          <a:sy n="112" d="100"/>
        </p:scale>
        <p:origin x="154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6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font" Target="fonts/font23.fntdata"/><Relationship Id="rId50" Type="http://schemas.openxmlformats.org/officeDocument/2006/relationships/font" Target="fonts/font26.fntdata"/><Relationship Id="rId55" Type="http://schemas.openxmlformats.org/officeDocument/2006/relationships/font" Target="fonts/font31.fntdata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font" Target="fonts/font5.fntdata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3" Type="http://schemas.openxmlformats.org/officeDocument/2006/relationships/font" Target="fonts/font29.fntdata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font" Target="fonts/font24.fntdata"/><Relationship Id="rId56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font" Target="fonts/font27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font" Target="fonts/font22.fntdata"/><Relationship Id="rId59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font" Target="fonts/font17.fntdata"/><Relationship Id="rId54" Type="http://schemas.openxmlformats.org/officeDocument/2006/relationships/font" Target="fonts/font3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font" Target="fonts/font25.fntdata"/><Relationship Id="rId57" Type="http://schemas.openxmlformats.org/officeDocument/2006/relationships/viewProps" Target="viewProps.xml"/><Relationship Id="rId10" Type="http://schemas.openxmlformats.org/officeDocument/2006/relationships/slide" Target="slides/slide5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52" Type="http://schemas.openxmlformats.org/officeDocument/2006/relationships/font" Target="fonts/font2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4659f78d5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4659f78d5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466bc8680d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466bc8680d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4c55bee97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4c55bee97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526a9169ec_0_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9" name="Google Shape;309;g526a9169e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7234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26a9169e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26a9169e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526a9169ec_0_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9" name="Google Shape;309;g526a9169e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526a9169ec_0_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9" name="Google Shape;309;g526a9169e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1345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526a9169ec_0_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9" name="Google Shape;309;g526a9169e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6352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526a9169ec_0_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9" name="Google Shape;309;g526a9169e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8047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26a9169e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26a9169e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104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526a9169ec_0_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9" name="Google Shape;309;g526a9169e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6124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526a9169ec_0_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9" name="Google Shape;309;g526a9169e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14322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526a9169ec_0_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9" name="Google Shape;309;g526a9169e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9932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526a9169ec_0_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9" name="Google Shape;309;g526a9169e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49579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526a9169ec_0_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9" name="Google Shape;309;g526a9169e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4415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26a9169e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26a9169e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5388656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26a9169e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26a9169e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4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65803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33a4273d23_0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33a4273d23_0_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189" lvl="0" indent="-342892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189" lvl="0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04793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189" lvl="0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04793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189" lvl="0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378" lvl="1" indent="-304793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189" lvl="0" indent="-342892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189" lvl="0" indent="-22859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189" lvl="0" indent="-342892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sldNum" idx="12"/>
          </p:nvPr>
        </p:nvSpPr>
        <p:spPr>
          <a:xfrm>
            <a:off x="8556788" y="6445217"/>
            <a:ext cx="548700" cy="296400"/>
          </a:xfrm>
          <a:prstGeom prst="rect">
            <a:avLst/>
          </a:prstGeom>
        </p:spPr>
        <p:txBody>
          <a:bodyPr spcFirstLastPara="1" wrap="square" lIns="83825" tIns="83825" rIns="83825" bIns="838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>
            <a:spLocks noGrp="1"/>
          </p:cNvSpPr>
          <p:nvPr>
            <p:ph type="sldNum" idx="12"/>
          </p:nvPr>
        </p:nvSpPr>
        <p:spPr>
          <a:xfrm>
            <a:off x="8556788" y="6445217"/>
            <a:ext cx="548700" cy="296400"/>
          </a:xfrm>
          <a:prstGeom prst="rect">
            <a:avLst/>
          </a:prstGeom>
        </p:spPr>
        <p:txBody>
          <a:bodyPr spcFirstLastPara="1" wrap="square" lIns="83825" tIns="83825" rIns="83825" bIns="838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7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lvl1pPr lvl="0" rtl="0">
              <a:buNone/>
              <a:defRPr sz="700"/>
            </a:lvl1pPr>
            <a:lvl2pPr lvl="1" rtl="0">
              <a:buNone/>
              <a:defRPr sz="700"/>
            </a:lvl2pPr>
            <a:lvl3pPr lvl="2" rtl="0">
              <a:buNone/>
              <a:defRPr sz="700"/>
            </a:lvl3pPr>
            <a:lvl4pPr lvl="3" rtl="0">
              <a:buNone/>
              <a:defRPr sz="700"/>
            </a:lvl4pPr>
            <a:lvl5pPr lvl="4" rtl="0">
              <a:buNone/>
              <a:defRPr sz="700"/>
            </a:lvl5pPr>
            <a:lvl6pPr lvl="5" rtl="0">
              <a:buNone/>
              <a:defRPr sz="700"/>
            </a:lvl6pPr>
            <a:lvl7pPr lvl="6" rtl="0">
              <a:buNone/>
              <a:defRPr sz="700"/>
            </a:lvl7pPr>
            <a:lvl8pPr lvl="7" rtl="0">
              <a:buNone/>
              <a:defRPr sz="700"/>
            </a:lvl8pPr>
            <a:lvl9pPr lvl="8" rtl="0">
              <a:buNone/>
              <a:defRPr sz="700"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lvl1pPr lvl="0" rtl="0">
              <a:buNone/>
              <a:defRPr sz="700"/>
            </a:lvl1pPr>
            <a:lvl2pPr lvl="1" rtl="0">
              <a:buNone/>
              <a:defRPr sz="700"/>
            </a:lvl2pPr>
            <a:lvl3pPr lvl="2" rtl="0">
              <a:buNone/>
              <a:defRPr sz="700"/>
            </a:lvl3pPr>
            <a:lvl4pPr lvl="3" rtl="0">
              <a:buNone/>
              <a:defRPr sz="700"/>
            </a:lvl4pPr>
            <a:lvl5pPr lvl="4" rtl="0">
              <a:buNone/>
              <a:defRPr sz="700"/>
            </a:lvl5pPr>
            <a:lvl6pPr lvl="5" rtl="0">
              <a:buNone/>
              <a:defRPr sz="700"/>
            </a:lvl6pPr>
            <a:lvl7pPr lvl="6" rtl="0">
              <a:buNone/>
              <a:defRPr sz="700"/>
            </a:lvl7pPr>
            <a:lvl8pPr lvl="7" rtl="0">
              <a:buNone/>
              <a:defRPr sz="700"/>
            </a:lvl8pPr>
            <a:lvl9pPr lvl="8" rtl="0">
              <a:buNone/>
              <a:defRPr sz="700"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/>
          <a:lstStyle>
            <a:lvl1pPr marL="457189" lvl="0" indent="-273044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marL="914378" lvl="1" indent="-273044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2pPr>
            <a:lvl3pPr marL="1371566" lvl="2" indent="-273044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3pPr>
            <a:lvl4pPr marL="1828754" lvl="3" indent="-273044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4pPr>
            <a:lvl5pPr marL="2285943" lvl="4" indent="-273044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5pPr>
            <a:lvl6pPr marL="2743132" lvl="5" indent="-273044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6pPr>
            <a:lvl7pPr marL="3200320" lvl="6" indent="-273044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7pPr>
            <a:lvl8pPr marL="3657509" lvl="7" indent="-273044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8pPr>
            <a:lvl9pPr marL="4114697" lvl="8" indent="-273044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lvl1pPr lvl="0" rtl="0">
              <a:buNone/>
              <a:defRPr sz="700"/>
            </a:lvl1pPr>
            <a:lvl2pPr lvl="1" rtl="0">
              <a:buNone/>
              <a:defRPr sz="700"/>
            </a:lvl2pPr>
            <a:lvl3pPr lvl="2" rtl="0">
              <a:buNone/>
              <a:defRPr sz="700"/>
            </a:lvl3pPr>
            <a:lvl4pPr lvl="3" rtl="0">
              <a:buNone/>
              <a:defRPr sz="700"/>
            </a:lvl4pPr>
            <a:lvl5pPr lvl="4" rtl="0">
              <a:buNone/>
              <a:defRPr sz="700"/>
            </a:lvl5pPr>
            <a:lvl6pPr lvl="5" rtl="0">
              <a:buNone/>
              <a:defRPr sz="700"/>
            </a:lvl6pPr>
            <a:lvl7pPr lvl="6" rtl="0">
              <a:buNone/>
              <a:defRPr sz="700"/>
            </a:lvl7pPr>
            <a:lvl8pPr lvl="7" rtl="0">
              <a:buNone/>
              <a:defRPr sz="700"/>
            </a:lvl8pPr>
            <a:lvl9pPr lvl="8" rtl="0">
              <a:buNone/>
              <a:defRPr sz="700"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/>
          <a:lstStyle>
            <a:lvl1pPr marL="457189" lvl="0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04793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/>
          <a:lstStyle>
            <a:lvl1pPr marL="457189" lvl="0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04793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lvl1pPr lvl="0" rtl="0">
              <a:buNone/>
              <a:defRPr sz="700"/>
            </a:lvl1pPr>
            <a:lvl2pPr lvl="1" rtl="0">
              <a:buNone/>
              <a:defRPr sz="700"/>
            </a:lvl2pPr>
            <a:lvl3pPr lvl="2" rtl="0">
              <a:buNone/>
              <a:defRPr sz="700"/>
            </a:lvl3pPr>
            <a:lvl4pPr lvl="3" rtl="0">
              <a:buNone/>
              <a:defRPr sz="700"/>
            </a:lvl4pPr>
            <a:lvl5pPr lvl="4" rtl="0">
              <a:buNone/>
              <a:defRPr sz="700"/>
            </a:lvl5pPr>
            <a:lvl6pPr lvl="5" rtl="0">
              <a:buNone/>
              <a:defRPr sz="700"/>
            </a:lvl6pPr>
            <a:lvl7pPr lvl="6" rtl="0">
              <a:buNone/>
              <a:defRPr sz="700"/>
            </a:lvl7pPr>
            <a:lvl8pPr lvl="7" rtl="0">
              <a:buNone/>
              <a:defRPr sz="700"/>
            </a:lvl8pPr>
            <a:lvl9pPr lvl="8" rtl="0">
              <a:buNone/>
              <a:defRPr sz="700"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lvl1pPr lvl="0" rtl="0">
              <a:buNone/>
              <a:defRPr sz="700"/>
            </a:lvl1pPr>
            <a:lvl2pPr lvl="1" rtl="0">
              <a:buNone/>
              <a:defRPr sz="700"/>
            </a:lvl2pPr>
            <a:lvl3pPr lvl="2" rtl="0">
              <a:buNone/>
              <a:defRPr sz="700"/>
            </a:lvl3pPr>
            <a:lvl4pPr lvl="3" rtl="0">
              <a:buNone/>
              <a:defRPr sz="700"/>
            </a:lvl4pPr>
            <a:lvl5pPr lvl="4" rtl="0">
              <a:buNone/>
              <a:defRPr sz="700"/>
            </a:lvl5pPr>
            <a:lvl6pPr lvl="5" rtl="0">
              <a:buNone/>
              <a:defRPr sz="700"/>
            </a:lvl6pPr>
            <a:lvl7pPr lvl="6" rtl="0">
              <a:buNone/>
              <a:defRPr sz="700"/>
            </a:lvl7pPr>
            <a:lvl8pPr lvl="7" rtl="0">
              <a:buNone/>
              <a:defRPr sz="700"/>
            </a:lvl8pPr>
            <a:lvl9pPr lvl="8" rtl="0">
              <a:buNone/>
              <a:defRPr sz="700"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2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/>
          <a:lstStyle>
            <a:lvl1pPr marL="457189" lvl="0" indent="-304793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378" lvl="1" indent="-304793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lvl1pPr lvl="0" rtl="0">
              <a:buNone/>
              <a:defRPr sz="700"/>
            </a:lvl1pPr>
            <a:lvl2pPr lvl="1" rtl="0">
              <a:buNone/>
              <a:defRPr sz="700"/>
            </a:lvl2pPr>
            <a:lvl3pPr lvl="2" rtl="0">
              <a:buNone/>
              <a:defRPr sz="700"/>
            </a:lvl3pPr>
            <a:lvl4pPr lvl="3" rtl="0">
              <a:buNone/>
              <a:defRPr sz="700"/>
            </a:lvl4pPr>
            <a:lvl5pPr lvl="4" rtl="0">
              <a:buNone/>
              <a:defRPr sz="700"/>
            </a:lvl5pPr>
            <a:lvl6pPr lvl="5" rtl="0">
              <a:buNone/>
              <a:defRPr sz="700"/>
            </a:lvl6pPr>
            <a:lvl7pPr lvl="6" rtl="0">
              <a:buNone/>
              <a:defRPr sz="700"/>
            </a:lvl7pPr>
            <a:lvl8pPr lvl="7" rtl="0">
              <a:buNone/>
              <a:defRPr sz="700"/>
            </a:lvl8pPr>
            <a:lvl9pPr lvl="8" rtl="0">
              <a:buNone/>
              <a:defRPr sz="700"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85" name="Google Shape;85;p2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lvl1pPr lvl="0" rtl="0">
              <a:buNone/>
              <a:defRPr sz="700"/>
            </a:lvl1pPr>
            <a:lvl2pPr lvl="1" rtl="0">
              <a:buNone/>
              <a:defRPr sz="700"/>
            </a:lvl2pPr>
            <a:lvl3pPr lvl="2" rtl="0">
              <a:buNone/>
              <a:defRPr sz="700"/>
            </a:lvl3pPr>
            <a:lvl4pPr lvl="3" rtl="0">
              <a:buNone/>
              <a:defRPr sz="700"/>
            </a:lvl4pPr>
            <a:lvl5pPr lvl="4" rtl="0">
              <a:buNone/>
              <a:defRPr sz="700"/>
            </a:lvl5pPr>
            <a:lvl6pPr lvl="5" rtl="0">
              <a:buNone/>
              <a:defRPr sz="700"/>
            </a:lvl6pPr>
            <a:lvl7pPr lvl="6" rtl="0">
              <a:buNone/>
              <a:defRPr sz="700"/>
            </a:lvl7pPr>
            <a:lvl8pPr lvl="7" rtl="0">
              <a:buNone/>
              <a:defRPr sz="700"/>
            </a:lvl8pPr>
            <a:lvl9pPr lvl="8" rtl="0">
              <a:buNone/>
              <a:defRPr sz="700"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4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88" name="Google Shape;88;p24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0" name="Google Shape;90;p24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/>
          <a:lstStyle>
            <a:lvl1pPr marL="457189" lvl="0" indent="-273044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marL="914378" lvl="1" indent="-273044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2pPr>
            <a:lvl3pPr marL="1371566" lvl="2" indent="-273044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3pPr>
            <a:lvl4pPr marL="1828754" lvl="3" indent="-273044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4pPr>
            <a:lvl5pPr marL="2285943" lvl="4" indent="-273044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5pPr>
            <a:lvl6pPr marL="2743132" lvl="5" indent="-273044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6pPr>
            <a:lvl7pPr marL="3200320" lvl="6" indent="-273044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7pPr>
            <a:lvl8pPr marL="3657509" lvl="7" indent="-273044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8pPr>
            <a:lvl9pPr marL="4114697" lvl="8" indent="-273044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9pPr>
          </a:lstStyle>
          <a:p>
            <a:endParaRPr/>
          </a:p>
        </p:txBody>
      </p:sp>
      <p:sp>
        <p:nvSpPr>
          <p:cNvPr id="91" name="Google Shape;91;p2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lvl1pPr lvl="0" rtl="0">
              <a:buNone/>
              <a:defRPr sz="700"/>
            </a:lvl1pPr>
            <a:lvl2pPr lvl="1" rtl="0">
              <a:buNone/>
              <a:defRPr sz="700"/>
            </a:lvl2pPr>
            <a:lvl3pPr lvl="2" rtl="0">
              <a:buNone/>
              <a:defRPr sz="700"/>
            </a:lvl3pPr>
            <a:lvl4pPr lvl="3" rtl="0">
              <a:buNone/>
              <a:defRPr sz="700"/>
            </a:lvl4pPr>
            <a:lvl5pPr lvl="4" rtl="0">
              <a:buNone/>
              <a:defRPr sz="700"/>
            </a:lvl5pPr>
            <a:lvl6pPr lvl="5" rtl="0">
              <a:buNone/>
              <a:defRPr sz="700"/>
            </a:lvl6pPr>
            <a:lvl7pPr lvl="6" rtl="0">
              <a:buNone/>
              <a:defRPr sz="700"/>
            </a:lvl7pPr>
            <a:lvl8pPr lvl="7" rtl="0">
              <a:buNone/>
              <a:defRPr sz="700"/>
            </a:lvl8pPr>
            <a:lvl9pPr lvl="8" rtl="0">
              <a:buNone/>
              <a:defRPr sz="700"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5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/>
          <a:lstStyle>
            <a:lvl1pPr marL="457189" lvl="0" indent="-22859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</a:lstStyle>
          <a:p>
            <a:endParaRPr/>
          </a:p>
        </p:txBody>
      </p:sp>
      <p:sp>
        <p:nvSpPr>
          <p:cNvPr id="94" name="Google Shape;94;p2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lvl1pPr lvl="0" rtl="0">
              <a:buNone/>
              <a:defRPr sz="700"/>
            </a:lvl1pPr>
            <a:lvl2pPr lvl="1" rtl="0">
              <a:buNone/>
              <a:defRPr sz="700"/>
            </a:lvl2pPr>
            <a:lvl3pPr lvl="2" rtl="0">
              <a:buNone/>
              <a:defRPr sz="700"/>
            </a:lvl3pPr>
            <a:lvl4pPr lvl="3" rtl="0">
              <a:buNone/>
              <a:defRPr sz="700"/>
            </a:lvl4pPr>
            <a:lvl5pPr lvl="4" rtl="0">
              <a:buNone/>
              <a:defRPr sz="700"/>
            </a:lvl5pPr>
            <a:lvl6pPr lvl="5" rtl="0">
              <a:buNone/>
              <a:defRPr sz="700"/>
            </a:lvl6pPr>
            <a:lvl7pPr lvl="6" rtl="0">
              <a:buNone/>
              <a:defRPr sz="700"/>
            </a:lvl7pPr>
            <a:lvl8pPr lvl="7" rtl="0">
              <a:buNone/>
              <a:defRPr sz="700"/>
            </a:lvl8pPr>
            <a:lvl9pPr lvl="8" rtl="0">
              <a:buNone/>
              <a:defRPr sz="700"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6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97" name="Google Shape;97;p26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/>
          <a:lstStyle>
            <a:lvl1pPr marL="457189" lvl="0" indent="-273044" algn="ctr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marL="914378" lvl="1" indent="-273044" algn="ctr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2pPr>
            <a:lvl3pPr marL="1371566" lvl="2" indent="-273044" algn="ctr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3pPr>
            <a:lvl4pPr marL="1828754" lvl="3" indent="-273044" algn="ctr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4pPr>
            <a:lvl5pPr marL="2285943" lvl="4" indent="-273044" algn="ctr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5pPr>
            <a:lvl6pPr marL="2743132" lvl="5" indent="-273044" algn="ctr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6pPr>
            <a:lvl7pPr marL="3200320" lvl="6" indent="-273044" algn="ctr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7pPr>
            <a:lvl8pPr marL="3657509" lvl="7" indent="-273044" algn="ctr" rtl="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8pPr>
            <a:lvl9pPr marL="4114697" lvl="8" indent="-273044" algn="ctr" rtl="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9pPr>
          </a:lstStyle>
          <a:p>
            <a:endParaRPr/>
          </a:p>
        </p:txBody>
      </p:sp>
      <p:sp>
        <p:nvSpPr>
          <p:cNvPr id="98" name="Google Shape;98;p2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lvl1pPr lvl="0" rtl="0">
              <a:buNone/>
              <a:defRPr sz="700"/>
            </a:lvl1pPr>
            <a:lvl2pPr lvl="1" rtl="0">
              <a:buNone/>
              <a:defRPr sz="700"/>
            </a:lvl2pPr>
            <a:lvl3pPr lvl="2" rtl="0">
              <a:buNone/>
              <a:defRPr sz="700"/>
            </a:lvl3pPr>
            <a:lvl4pPr lvl="3" rtl="0">
              <a:buNone/>
              <a:defRPr sz="700"/>
            </a:lvl4pPr>
            <a:lvl5pPr lvl="4" rtl="0">
              <a:buNone/>
              <a:defRPr sz="700"/>
            </a:lvl5pPr>
            <a:lvl6pPr lvl="5" rtl="0">
              <a:buNone/>
              <a:defRPr sz="700"/>
            </a:lvl6pPr>
            <a:lvl7pPr lvl="6" rtl="0">
              <a:buNone/>
              <a:defRPr sz="700"/>
            </a:lvl7pPr>
            <a:lvl8pPr lvl="7" rtl="0">
              <a:buNone/>
              <a:defRPr sz="700"/>
            </a:lvl8pPr>
            <a:lvl9pPr lvl="8" rtl="0">
              <a:buNone/>
              <a:defRPr sz="700"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lvl1pPr lvl="0" rtl="0">
              <a:buNone/>
              <a:defRPr sz="700"/>
            </a:lvl1pPr>
            <a:lvl2pPr lvl="1" rtl="0">
              <a:buNone/>
              <a:defRPr sz="700"/>
            </a:lvl2pPr>
            <a:lvl3pPr lvl="2" rtl="0">
              <a:buNone/>
              <a:defRPr sz="700"/>
            </a:lvl3pPr>
            <a:lvl4pPr lvl="3" rtl="0">
              <a:buNone/>
              <a:defRPr sz="700"/>
            </a:lvl4pPr>
            <a:lvl5pPr lvl="4" rtl="0">
              <a:buNone/>
              <a:defRPr sz="700"/>
            </a:lvl5pPr>
            <a:lvl6pPr lvl="5" rtl="0">
              <a:buNone/>
              <a:defRPr sz="700"/>
            </a:lvl6pPr>
            <a:lvl7pPr lvl="6" rtl="0">
              <a:buNone/>
              <a:defRPr sz="700"/>
            </a:lvl7pPr>
            <a:lvl8pPr lvl="7" rtl="0">
              <a:buNone/>
              <a:defRPr sz="700"/>
            </a:lvl8pPr>
            <a:lvl9pPr lvl="8" rtl="0">
              <a:buNone/>
              <a:defRPr sz="700"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9"/>
          <p:cNvSpPr/>
          <p:nvPr/>
        </p:nvSpPr>
        <p:spPr>
          <a:xfrm rot="10499323" flipH="1">
            <a:off x="-986904" y="-456918"/>
            <a:ext cx="8998095" cy="6609651"/>
          </a:xfrm>
          <a:prstGeom prst="round1Rect">
            <a:avLst>
              <a:gd name="adj" fmla="val 16667"/>
            </a:avLst>
          </a:prstGeom>
          <a:solidFill>
            <a:srgbClr val="2687E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107" name="Google Shape;107;p29"/>
          <p:cNvSpPr txBox="1">
            <a:spLocks noGrp="1"/>
          </p:cNvSpPr>
          <p:nvPr>
            <p:ph type="subTitle" idx="1"/>
          </p:nvPr>
        </p:nvSpPr>
        <p:spPr>
          <a:xfrm>
            <a:off x="647838" y="4134433"/>
            <a:ext cx="8184300" cy="1056800"/>
          </a:xfrm>
          <a:prstGeom prst="rect">
            <a:avLst/>
          </a:prstGeom>
        </p:spPr>
        <p:txBody>
          <a:bodyPr spcFirstLastPara="1" wrap="square" lIns="45725" tIns="45725" rIns="45725" bIns="457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1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8" name="Google Shape;108;p29"/>
          <p:cNvSpPr txBox="1">
            <a:spLocks noGrp="1"/>
          </p:cNvSpPr>
          <p:nvPr>
            <p:ph type="ctrTitle"/>
          </p:nvPr>
        </p:nvSpPr>
        <p:spPr>
          <a:xfrm>
            <a:off x="647838" y="1920684"/>
            <a:ext cx="6293400" cy="1958400"/>
          </a:xfrm>
          <a:prstGeom prst="rect">
            <a:avLst/>
          </a:prstGeom>
        </p:spPr>
        <p:txBody>
          <a:bodyPr spcFirstLastPara="1" wrap="square" lIns="45725" tIns="45725" rIns="45725" bIns="457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4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109" name="Google Shape;109;p29"/>
          <p:cNvSpPr/>
          <p:nvPr/>
        </p:nvSpPr>
        <p:spPr>
          <a:xfrm>
            <a:off x="7801613" y="5885600"/>
            <a:ext cx="1342500" cy="97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110" name="Google Shape;110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7838" y="780481"/>
            <a:ext cx="1444112" cy="323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0"/>
          <p:cNvSpPr/>
          <p:nvPr/>
        </p:nvSpPr>
        <p:spPr>
          <a:xfrm rot="10499323" flipH="1">
            <a:off x="-986904" y="-456918"/>
            <a:ext cx="8998095" cy="6609651"/>
          </a:xfrm>
          <a:prstGeom prst="round1Rect">
            <a:avLst>
              <a:gd name="adj" fmla="val 16667"/>
            </a:avLst>
          </a:prstGeom>
          <a:solidFill>
            <a:srgbClr val="2687E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113" name="Google Shape;113;p30"/>
          <p:cNvSpPr/>
          <p:nvPr/>
        </p:nvSpPr>
        <p:spPr>
          <a:xfrm>
            <a:off x="7801613" y="5885600"/>
            <a:ext cx="1342500" cy="97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114" name="Google Shape;114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7838" y="780481"/>
            <a:ext cx="1444112" cy="32385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3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83825" tIns="83825" rIns="83825" bIns="838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647838" y="2392117"/>
            <a:ext cx="6282900" cy="1722400"/>
          </a:xfrm>
          <a:prstGeom prst="rect">
            <a:avLst/>
          </a:prstGeom>
        </p:spPr>
        <p:txBody>
          <a:bodyPr spcFirstLastPara="1" wrap="square" lIns="45725" tIns="45725" rIns="45725" bIns="457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4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ldNum" idx="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83825" tIns="83825" rIns="83825" bIns="838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penas frase">
  <p:cSld name="SECTION_HEADER_1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/>
          <p:nvPr/>
        </p:nvSpPr>
        <p:spPr>
          <a:xfrm>
            <a:off x="7801613" y="5885600"/>
            <a:ext cx="1342500" cy="97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20" name="Google Shape;120;p31"/>
          <p:cNvSpPr txBox="1">
            <a:spLocks noGrp="1"/>
          </p:cNvSpPr>
          <p:nvPr>
            <p:ph type="title"/>
          </p:nvPr>
        </p:nvSpPr>
        <p:spPr>
          <a:xfrm>
            <a:off x="1430550" y="2567700"/>
            <a:ext cx="6282900" cy="1722400"/>
          </a:xfrm>
          <a:prstGeom prst="rect">
            <a:avLst/>
          </a:prstGeom>
        </p:spPr>
        <p:txBody>
          <a:bodyPr spcFirstLastPara="1" wrap="square" lIns="45725" tIns="45725" rIns="45725" bIns="457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360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sldNum" idx="12"/>
          </p:nvPr>
        </p:nvSpPr>
        <p:spPr>
          <a:xfrm>
            <a:off x="425995" y="6151164"/>
            <a:ext cx="548700" cy="524800"/>
          </a:xfrm>
          <a:prstGeom prst="rect">
            <a:avLst/>
          </a:prstGeom>
        </p:spPr>
        <p:txBody>
          <a:bodyPr spcFirstLastPara="1" wrap="square" lIns="83825" tIns="83825" rIns="83825" bIns="838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22" name="Google Shape;122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3462" y="6324718"/>
            <a:ext cx="793838" cy="177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penas frase e texto simples">
  <p:cSld name="SECTION_HEADER_1_1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2"/>
          <p:cNvSpPr/>
          <p:nvPr/>
        </p:nvSpPr>
        <p:spPr>
          <a:xfrm>
            <a:off x="7801613" y="5885600"/>
            <a:ext cx="1342500" cy="97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25" name="Google Shape;125;p32"/>
          <p:cNvSpPr txBox="1">
            <a:spLocks noGrp="1"/>
          </p:cNvSpPr>
          <p:nvPr>
            <p:ph type="title"/>
          </p:nvPr>
        </p:nvSpPr>
        <p:spPr>
          <a:xfrm>
            <a:off x="1724838" y="1944233"/>
            <a:ext cx="5694300" cy="1722400"/>
          </a:xfrm>
          <a:prstGeom prst="rect">
            <a:avLst/>
          </a:prstGeom>
        </p:spPr>
        <p:txBody>
          <a:bodyPr spcFirstLastPara="1" wrap="square" lIns="45725" tIns="45725" rIns="45725" bIns="457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360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26" name="Google Shape;126;p32"/>
          <p:cNvSpPr txBox="1">
            <a:spLocks noGrp="1"/>
          </p:cNvSpPr>
          <p:nvPr>
            <p:ph type="sldNum" idx="12"/>
          </p:nvPr>
        </p:nvSpPr>
        <p:spPr>
          <a:xfrm>
            <a:off x="425995" y="6151164"/>
            <a:ext cx="548700" cy="524800"/>
          </a:xfrm>
          <a:prstGeom prst="rect">
            <a:avLst/>
          </a:prstGeom>
        </p:spPr>
        <p:txBody>
          <a:bodyPr spcFirstLastPara="1" wrap="square" lIns="83825" tIns="83825" rIns="83825" bIns="838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27" name="Google Shape;12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3462" y="6324718"/>
            <a:ext cx="793838" cy="17768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2"/>
          <p:cNvSpPr txBox="1">
            <a:spLocks noGrp="1"/>
          </p:cNvSpPr>
          <p:nvPr>
            <p:ph type="title" idx="2"/>
          </p:nvPr>
        </p:nvSpPr>
        <p:spPr>
          <a:xfrm>
            <a:off x="2566525" y="3810000"/>
            <a:ext cx="4011000" cy="1136000"/>
          </a:xfrm>
          <a:prstGeom prst="rect">
            <a:avLst/>
          </a:prstGeom>
        </p:spPr>
        <p:txBody>
          <a:bodyPr spcFirstLastPara="1" wrap="square" lIns="45725" tIns="45725" rIns="45725" bIns="457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3"/>
          <p:cNvSpPr/>
          <p:nvPr/>
        </p:nvSpPr>
        <p:spPr>
          <a:xfrm rot="10499552" flipH="1">
            <a:off x="-138483" y="-246688"/>
            <a:ext cx="3828813" cy="3344008"/>
          </a:xfrm>
          <a:prstGeom prst="round1Rect">
            <a:avLst>
              <a:gd name="adj" fmla="val 29799"/>
            </a:avLst>
          </a:prstGeom>
          <a:solidFill>
            <a:srgbClr val="2687E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131" name="Google Shape;131;p33"/>
          <p:cNvSpPr txBox="1">
            <a:spLocks noGrp="1"/>
          </p:cNvSpPr>
          <p:nvPr>
            <p:ph type="title"/>
          </p:nvPr>
        </p:nvSpPr>
        <p:spPr>
          <a:xfrm>
            <a:off x="426000" y="593367"/>
            <a:ext cx="3023700" cy="1858800"/>
          </a:xfrm>
          <a:prstGeom prst="rect">
            <a:avLst/>
          </a:prstGeom>
        </p:spPr>
        <p:txBody>
          <a:bodyPr spcFirstLastPara="1" wrap="square" lIns="45725" tIns="45725" rIns="45725" bIns="45725" anchor="ctr" anchorCtr="0"/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 sz="1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33"/>
          <p:cNvSpPr txBox="1">
            <a:spLocks noGrp="1"/>
          </p:cNvSpPr>
          <p:nvPr>
            <p:ph type="body" idx="1"/>
          </p:nvPr>
        </p:nvSpPr>
        <p:spPr>
          <a:xfrm>
            <a:off x="4021288" y="593367"/>
            <a:ext cx="4451100" cy="5142400"/>
          </a:xfrm>
          <a:prstGeom prst="rect">
            <a:avLst/>
          </a:prstGeom>
        </p:spPr>
        <p:txBody>
          <a:bodyPr spcFirstLastPara="1" wrap="square" lIns="45725" tIns="45725" rIns="45725" bIns="45725" anchor="t" anchorCtr="0"/>
          <a:lstStyle>
            <a:lvl1pPr marL="457189" lvl="0" indent="-3428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  <a:defRPr>
                <a:solidFill>
                  <a:srgbClr val="434343"/>
                </a:solidFill>
              </a:defRPr>
            </a:lvl1pPr>
            <a:lvl2pPr marL="914378" lvl="1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566" lvl="2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754" lvl="3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5943" lvl="4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132" lvl="5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320" lvl="6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509" lvl="7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697" lvl="8" indent="-317492" rtl="0">
              <a:spcBef>
                <a:spcPts val="500"/>
              </a:spcBef>
              <a:spcAft>
                <a:spcPts val="5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33"/>
          <p:cNvSpPr txBox="1">
            <a:spLocks noGrp="1"/>
          </p:cNvSpPr>
          <p:nvPr>
            <p:ph type="sldNum" idx="12"/>
          </p:nvPr>
        </p:nvSpPr>
        <p:spPr>
          <a:xfrm>
            <a:off x="425995" y="6151164"/>
            <a:ext cx="548700" cy="524800"/>
          </a:xfrm>
          <a:prstGeom prst="rect">
            <a:avLst/>
          </a:prstGeom>
        </p:spPr>
        <p:txBody>
          <a:bodyPr spcFirstLastPara="1" wrap="square" lIns="83825" tIns="83825" rIns="83825" bIns="838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34" name="Google Shape;134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3462" y="6324718"/>
            <a:ext cx="793838" cy="177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Sumário">
  <p:cSld name="TITLE_AND_BODY_1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4"/>
          <p:cNvSpPr/>
          <p:nvPr/>
        </p:nvSpPr>
        <p:spPr>
          <a:xfrm rot="10499860" flipH="1">
            <a:off x="-159874" y="-147405"/>
            <a:ext cx="2146877" cy="2591109"/>
          </a:xfrm>
          <a:prstGeom prst="round1Rect">
            <a:avLst>
              <a:gd name="adj" fmla="val 29799"/>
            </a:avLst>
          </a:prstGeom>
          <a:solidFill>
            <a:srgbClr val="2687E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137" name="Google Shape;137;p34"/>
          <p:cNvSpPr txBox="1">
            <a:spLocks noGrp="1"/>
          </p:cNvSpPr>
          <p:nvPr>
            <p:ph type="body" idx="1"/>
          </p:nvPr>
        </p:nvSpPr>
        <p:spPr>
          <a:xfrm>
            <a:off x="2888675" y="1191484"/>
            <a:ext cx="5424000" cy="4544400"/>
          </a:xfrm>
          <a:prstGeom prst="rect">
            <a:avLst/>
          </a:prstGeom>
        </p:spPr>
        <p:txBody>
          <a:bodyPr spcFirstLastPara="1" wrap="square" lIns="45725" tIns="45725" rIns="45725" bIns="45725" anchor="t" anchorCtr="0"/>
          <a:lstStyle>
            <a:lvl1pPr marL="457189" lvl="0" indent="-3428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  <a:defRPr>
                <a:solidFill>
                  <a:srgbClr val="434343"/>
                </a:solidFill>
              </a:defRPr>
            </a:lvl1pPr>
            <a:lvl2pPr marL="914378" lvl="1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566" lvl="2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754" lvl="3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5943" lvl="4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132" lvl="5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320" lvl="6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509" lvl="7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697" lvl="8" indent="-317492" rtl="0">
              <a:spcBef>
                <a:spcPts val="500"/>
              </a:spcBef>
              <a:spcAft>
                <a:spcPts val="5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34"/>
          <p:cNvSpPr txBox="1">
            <a:spLocks noGrp="1"/>
          </p:cNvSpPr>
          <p:nvPr>
            <p:ph type="sldNum" idx="12"/>
          </p:nvPr>
        </p:nvSpPr>
        <p:spPr>
          <a:xfrm>
            <a:off x="425995" y="6151164"/>
            <a:ext cx="548700" cy="524800"/>
          </a:xfrm>
          <a:prstGeom prst="rect">
            <a:avLst/>
          </a:prstGeom>
        </p:spPr>
        <p:txBody>
          <a:bodyPr spcFirstLastPara="1" wrap="square" lIns="83825" tIns="83825" rIns="83825" bIns="838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39" name="Google Shape;139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3462" y="6324718"/>
            <a:ext cx="793838" cy="17768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34"/>
          <p:cNvSpPr txBox="1"/>
          <p:nvPr/>
        </p:nvSpPr>
        <p:spPr>
          <a:xfrm>
            <a:off x="426000" y="1051117"/>
            <a:ext cx="1174200" cy="7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5"/>
          <p:cNvSpPr/>
          <p:nvPr/>
        </p:nvSpPr>
        <p:spPr>
          <a:xfrm rot="10499446" flipH="1">
            <a:off x="-207887" y="-210892"/>
            <a:ext cx="3167799" cy="4671451"/>
          </a:xfrm>
          <a:prstGeom prst="round1Rect">
            <a:avLst>
              <a:gd name="adj" fmla="val 18137"/>
            </a:avLst>
          </a:prstGeom>
          <a:solidFill>
            <a:srgbClr val="2687E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143" name="Google Shape;143;p35"/>
          <p:cNvSpPr txBox="1">
            <a:spLocks noGrp="1"/>
          </p:cNvSpPr>
          <p:nvPr>
            <p:ph type="title"/>
          </p:nvPr>
        </p:nvSpPr>
        <p:spPr>
          <a:xfrm>
            <a:off x="426000" y="593367"/>
            <a:ext cx="2275500" cy="2995200"/>
          </a:xfrm>
          <a:prstGeom prst="rect">
            <a:avLst/>
          </a:prstGeom>
        </p:spPr>
        <p:txBody>
          <a:bodyPr spcFirstLastPara="1" wrap="square" lIns="45725" tIns="45725" rIns="45725" bIns="45725" anchor="ctr" anchorCtr="0"/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 sz="1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35"/>
          <p:cNvSpPr txBox="1">
            <a:spLocks noGrp="1"/>
          </p:cNvSpPr>
          <p:nvPr>
            <p:ph type="body" idx="1"/>
          </p:nvPr>
        </p:nvSpPr>
        <p:spPr>
          <a:xfrm>
            <a:off x="3314700" y="593367"/>
            <a:ext cx="2625900" cy="5498400"/>
          </a:xfrm>
          <a:prstGeom prst="rect">
            <a:avLst/>
          </a:prstGeom>
        </p:spPr>
        <p:txBody>
          <a:bodyPr spcFirstLastPara="1" wrap="square" lIns="45725" tIns="45725" rIns="45725" bIns="45725" anchor="t" anchorCtr="0"/>
          <a:lstStyle>
            <a:lvl1pPr marL="457189" lvl="0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378" lvl="1" indent="-304793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 sz="1200">
                <a:solidFill>
                  <a:srgbClr val="434343"/>
                </a:solidFill>
              </a:defRPr>
            </a:lvl2pPr>
            <a:lvl3pPr marL="1371566" lvl="2" indent="-304793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 sz="1200">
                <a:solidFill>
                  <a:srgbClr val="434343"/>
                </a:solidFill>
              </a:defRPr>
            </a:lvl3pPr>
            <a:lvl4pPr marL="1828754" lvl="3" indent="-304793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 sz="1200">
                <a:solidFill>
                  <a:srgbClr val="434343"/>
                </a:solidFill>
              </a:defRPr>
            </a:lvl4pPr>
            <a:lvl5pPr marL="2285943" lvl="4" indent="-304793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 sz="1200">
                <a:solidFill>
                  <a:srgbClr val="434343"/>
                </a:solidFill>
              </a:defRPr>
            </a:lvl5pPr>
            <a:lvl6pPr marL="2743132" lvl="5" indent="-304793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 sz="1200">
                <a:solidFill>
                  <a:srgbClr val="434343"/>
                </a:solidFill>
              </a:defRPr>
            </a:lvl6pPr>
            <a:lvl7pPr marL="3200320" lvl="6" indent="-304793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 sz="1200">
                <a:solidFill>
                  <a:srgbClr val="434343"/>
                </a:solidFill>
              </a:defRPr>
            </a:lvl7pPr>
            <a:lvl8pPr marL="3657509" lvl="7" indent="-304793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 sz="1200">
                <a:solidFill>
                  <a:srgbClr val="434343"/>
                </a:solidFill>
              </a:defRPr>
            </a:lvl8pPr>
            <a:lvl9pPr marL="4114697" lvl="8" indent="-304793" rtl="0">
              <a:spcBef>
                <a:spcPts val="500"/>
              </a:spcBef>
              <a:spcAft>
                <a:spcPts val="500"/>
              </a:spcAft>
              <a:buClr>
                <a:srgbClr val="434343"/>
              </a:buClr>
              <a:buSzPts val="1200"/>
              <a:buChar char="■"/>
              <a:defRPr sz="1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45" name="Google Shape;145;p35"/>
          <p:cNvSpPr txBox="1">
            <a:spLocks noGrp="1"/>
          </p:cNvSpPr>
          <p:nvPr>
            <p:ph type="body" idx="2"/>
          </p:nvPr>
        </p:nvSpPr>
        <p:spPr>
          <a:xfrm>
            <a:off x="6282550" y="593367"/>
            <a:ext cx="2625900" cy="5498400"/>
          </a:xfrm>
          <a:prstGeom prst="rect">
            <a:avLst/>
          </a:prstGeom>
        </p:spPr>
        <p:txBody>
          <a:bodyPr spcFirstLastPara="1" wrap="square" lIns="45725" tIns="45725" rIns="45725" bIns="45725" anchor="t" anchorCtr="0"/>
          <a:lstStyle>
            <a:lvl1pPr marL="457189" lvl="0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378" lvl="1" indent="-304793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 sz="1200">
                <a:solidFill>
                  <a:srgbClr val="434343"/>
                </a:solidFill>
              </a:defRPr>
            </a:lvl2pPr>
            <a:lvl3pPr marL="1371566" lvl="2" indent="-304793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 sz="1200">
                <a:solidFill>
                  <a:srgbClr val="434343"/>
                </a:solidFill>
              </a:defRPr>
            </a:lvl3pPr>
            <a:lvl4pPr marL="1828754" lvl="3" indent="-304793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 sz="1200">
                <a:solidFill>
                  <a:srgbClr val="434343"/>
                </a:solidFill>
              </a:defRPr>
            </a:lvl4pPr>
            <a:lvl5pPr marL="2285943" lvl="4" indent="-304793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 sz="1200">
                <a:solidFill>
                  <a:srgbClr val="434343"/>
                </a:solidFill>
              </a:defRPr>
            </a:lvl5pPr>
            <a:lvl6pPr marL="2743132" lvl="5" indent="-304793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 sz="1200">
                <a:solidFill>
                  <a:srgbClr val="434343"/>
                </a:solidFill>
              </a:defRPr>
            </a:lvl6pPr>
            <a:lvl7pPr marL="3200320" lvl="6" indent="-304793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 sz="1200">
                <a:solidFill>
                  <a:srgbClr val="434343"/>
                </a:solidFill>
              </a:defRPr>
            </a:lvl7pPr>
            <a:lvl8pPr marL="3657509" lvl="7" indent="-304793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 sz="1200">
                <a:solidFill>
                  <a:srgbClr val="434343"/>
                </a:solidFill>
              </a:defRPr>
            </a:lvl8pPr>
            <a:lvl9pPr marL="4114697" lvl="8" indent="-304793" rtl="0">
              <a:spcBef>
                <a:spcPts val="500"/>
              </a:spcBef>
              <a:spcAft>
                <a:spcPts val="500"/>
              </a:spcAft>
              <a:buClr>
                <a:srgbClr val="434343"/>
              </a:buClr>
              <a:buSzPts val="1200"/>
              <a:buChar char="■"/>
              <a:defRPr sz="1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46" name="Google Shape;146;p35"/>
          <p:cNvSpPr txBox="1">
            <a:spLocks noGrp="1"/>
          </p:cNvSpPr>
          <p:nvPr>
            <p:ph type="sldNum" idx="12"/>
          </p:nvPr>
        </p:nvSpPr>
        <p:spPr>
          <a:xfrm>
            <a:off x="425995" y="6151164"/>
            <a:ext cx="548700" cy="524800"/>
          </a:xfrm>
          <a:prstGeom prst="rect">
            <a:avLst/>
          </a:prstGeom>
        </p:spPr>
        <p:txBody>
          <a:bodyPr spcFirstLastPara="1" wrap="square" lIns="83825" tIns="83825" rIns="83825" bIns="838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47" name="Google Shape;147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3462" y="6324718"/>
            <a:ext cx="793838" cy="177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6"/>
          <p:cNvSpPr/>
          <p:nvPr/>
        </p:nvSpPr>
        <p:spPr>
          <a:xfrm rot="10499435" flipH="1">
            <a:off x="-134954" y="-496300"/>
            <a:ext cx="7974158" cy="2864167"/>
          </a:xfrm>
          <a:prstGeom prst="round1Rect">
            <a:avLst>
              <a:gd name="adj" fmla="val 29799"/>
            </a:avLst>
          </a:prstGeom>
          <a:solidFill>
            <a:srgbClr val="2687E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150" name="Google Shape;150;p3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6691800" cy="1387600"/>
          </a:xfrm>
          <a:prstGeom prst="rect">
            <a:avLst/>
          </a:prstGeom>
        </p:spPr>
        <p:txBody>
          <a:bodyPr spcFirstLastPara="1" wrap="square" lIns="45725" tIns="45725" rIns="45725" bIns="457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51" name="Google Shape;151;p36"/>
          <p:cNvSpPr txBox="1">
            <a:spLocks noGrp="1"/>
          </p:cNvSpPr>
          <p:nvPr>
            <p:ph type="sldNum" idx="12"/>
          </p:nvPr>
        </p:nvSpPr>
        <p:spPr>
          <a:xfrm>
            <a:off x="425995" y="6151164"/>
            <a:ext cx="548700" cy="524800"/>
          </a:xfrm>
          <a:prstGeom prst="rect">
            <a:avLst/>
          </a:prstGeom>
        </p:spPr>
        <p:txBody>
          <a:bodyPr spcFirstLastPara="1" wrap="square" lIns="83825" tIns="83825" rIns="83825" bIns="838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52" name="Google Shape;152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3462" y="6324718"/>
            <a:ext cx="793838" cy="177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7"/>
          <p:cNvSpPr/>
          <p:nvPr/>
        </p:nvSpPr>
        <p:spPr>
          <a:xfrm rot="10499552" flipH="1">
            <a:off x="-166766" y="-244968"/>
            <a:ext cx="3828813" cy="2477469"/>
          </a:xfrm>
          <a:prstGeom prst="round1Rect">
            <a:avLst>
              <a:gd name="adj" fmla="val 29799"/>
            </a:avLst>
          </a:prstGeom>
          <a:solidFill>
            <a:srgbClr val="2687E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155" name="Google Shape;155;p37"/>
          <p:cNvSpPr txBox="1">
            <a:spLocks noGrp="1"/>
          </p:cNvSpPr>
          <p:nvPr>
            <p:ph type="title"/>
          </p:nvPr>
        </p:nvSpPr>
        <p:spPr>
          <a:xfrm>
            <a:off x="426000" y="186967"/>
            <a:ext cx="3023700" cy="1858800"/>
          </a:xfrm>
          <a:prstGeom prst="rect">
            <a:avLst/>
          </a:prstGeom>
        </p:spPr>
        <p:txBody>
          <a:bodyPr spcFirstLastPara="1" wrap="square" lIns="45725" tIns="45725" rIns="45725" bIns="45725" anchor="ctr" anchorCtr="0"/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 sz="1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6" name="Google Shape;156;p37"/>
          <p:cNvSpPr txBox="1">
            <a:spLocks noGrp="1"/>
          </p:cNvSpPr>
          <p:nvPr>
            <p:ph type="body" idx="1"/>
          </p:nvPr>
        </p:nvSpPr>
        <p:spPr>
          <a:xfrm>
            <a:off x="426000" y="2450567"/>
            <a:ext cx="3792900" cy="4518400"/>
          </a:xfrm>
          <a:prstGeom prst="rect">
            <a:avLst/>
          </a:prstGeom>
        </p:spPr>
        <p:txBody>
          <a:bodyPr spcFirstLastPara="1" wrap="square" lIns="45725" tIns="45725" rIns="45725" bIns="45725" anchor="t" anchorCtr="0"/>
          <a:lstStyle>
            <a:lvl1pPr marL="457189" lvl="0" indent="-3428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  <a:defRPr>
                <a:solidFill>
                  <a:srgbClr val="434343"/>
                </a:solidFill>
              </a:defRPr>
            </a:lvl1pPr>
            <a:lvl2pPr marL="914378" lvl="1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566" lvl="2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754" lvl="3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5943" lvl="4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132" lvl="5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320" lvl="6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509" lvl="7" indent="-317492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697" lvl="8" indent="-317492" rtl="0">
              <a:spcBef>
                <a:spcPts val="500"/>
              </a:spcBef>
              <a:spcAft>
                <a:spcPts val="5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57" name="Google Shape;157;p37"/>
          <p:cNvSpPr txBox="1">
            <a:spLocks noGrp="1"/>
          </p:cNvSpPr>
          <p:nvPr>
            <p:ph type="sldNum" idx="12"/>
          </p:nvPr>
        </p:nvSpPr>
        <p:spPr>
          <a:xfrm>
            <a:off x="425995" y="6151164"/>
            <a:ext cx="548700" cy="524800"/>
          </a:xfrm>
          <a:prstGeom prst="rect">
            <a:avLst/>
          </a:prstGeom>
        </p:spPr>
        <p:txBody>
          <a:bodyPr spcFirstLastPara="1" wrap="square" lIns="83825" tIns="83825" rIns="83825" bIns="838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58" name="Google Shape;158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3462" y="6324718"/>
            <a:ext cx="793838" cy="177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nto principal - Gráfico">
  <p:cSld name="MAIN_POIN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8"/>
          <p:cNvSpPr/>
          <p:nvPr/>
        </p:nvSpPr>
        <p:spPr>
          <a:xfrm rot="10498545">
            <a:off x="4094691" y="-453845"/>
            <a:ext cx="5367825" cy="6609791"/>
          </a:xfrm>
          <a:prstGeom prst="round1Rect">
            <a:avLst>
              <a:gd name="adj" fmla="val 16667"/>
            </a:avLst>
          </a:prstGeom>
          <a:noFill/>
          <a:ln w="9525" cap="flat" cmpd="sng">
            <a:solidFill>
              <a:srgbClr val="2687E9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161" name="Google Shape;161;p38"/>
          <p:cNvSpPr txBox="1">
            <a:spLocks noGrp="1"/>
          </p:cNvSpPr>
          <p:nvPr>
            <p:ph type="sldNum" idx="12"/>
          </p:nvPr>
        </p:nvSpPr>
        <p:spPr>
          <a:xfrm>
            <a:off x="425995" y="6151164"/>
            <a:ext cx="548700" cy="524800"/>
          </a:xfrm>
          <a:prstGeom prst="rect">
            <a:avLst/>
          </a:prstGeom>
        </p:spPr>
        <p:txBody>
          <a:bodyPr spcFirstLastPara="1" wrap="square" lIns="83825" tIns="83825" rIns="83825" bIns="838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62" name="Google Shape;162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3462" y="6324718"/>
            <a:ext cx="793838" cy="177684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8"/>
          <p:cNvSpPr txBox="1">
            <a:spLocks noGrp="1"/>
          </p:cNvSpPr>
          <p:nvPr>
            <p:ph type="title"/>
          </p:nvPr>
        </p:nvSpPr>
        <p:spPr>
          <a:xfrm>
            <a:off x="466400" y="631767"/>
            <a:ext cx="3503100" cy="1976400"/>
          </a:xfrm>
          <a:prstGeom prst="rect">
            <a:avLst/>
          </a:prstGeom>
        </p:spPr>
        <p:txBody>
          <a:bodyPr spcFirstLastPara="1" wrap="square" lIns="45725" tIns="45725" rIns="45725" bIns="457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○"/>
              <a:defRPr sz="42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■"/>
              <a:defRPr sz="42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●"/>
              <a:defRPr sz="42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○"/>
              <a:defRPr sz="42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■"/>
              <a:defRPr sz="42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●"/>
              <a:defRPr sz="42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○"/>
              <a:defRPr sz="42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■"/>
              <a:defRPr sz="4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64" name="Google Shape;164;p38"/>
          <p:cNvSpPr txBox="1">
            <a:spLocks noGrp="1"/>
          </p:cNvSpPr>
          <p:nvPr>
            <p:ph type="subTitle" idx="1"/>
          </p:nvPr>
        </p:nvSpPr>
        <p:spPr>
          <a:xfrm>
            <a:off x="466400" y="2608167"/>
            <a:ext cx="3421500" cy="1074800"/>
          </a:xfrm>
          <a:prstGeom prst="rect">
            <a:avLst/>
          </a:prstGeom>
        </p:spPr>
        <p:txBody>
          <a:bodyPr spcFirstLastPara="1" wrap="square" lIns="45725" tIns="45725" rIns="45725" bIns="45725" anchor="ctr" anchorCtr="0"/>
          <a:lstStyle>
            <a:lvl1pPr lvl="0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sz="1500">
                <a:solidFill>
                  <a:srgbClr val="434343"/>
                </a:solidFill>
              </a:defRPr>
            </a:lvl1pPr>
            <a:lvl2pPr lvl="1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2pPr>
            <a:lvl3pPr lvl="2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3pPr>
            <a:lvl4pPr lvl="3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4pPr>
            <a:lvl5pPr lvl="4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5pPr>
            <a:lvl6pPr lvl="5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6pPr>
            <a:lvl7pPr lvl="6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7pPr>
            <a:lvl8pPr lvl="7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8pPr>
            <a:lvl9pPr lvl="8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38"/>
          <p:cNvSpPr txBox="1"/>
          <p:nvPr/>
        </p:nvSpPr>
        <p:spPr>
          <a:xfrm rot="-268873">
            <a:off x="5141019" y="1862884"/>
            <a:ext cx="3275212" cy="197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Inclua a foto aqui, com inclinação de -5º (ou 355º), dentro de uma forma “Retângulo de cantos arredondados” até cobrir o tracejado</a:t>
            </a:r>
            <a:endParaRPr sz="12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nto principal - Foto">
  <p:cSld name="SECTION_TITLE_AND_DESCRIPTION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9"/>
          <p:cNvSpPr txBox="1">
            <a:spLocks noGrp="1"/>
          </p:cNvSpPr>
          <p:nvPr>
            <p:ph type="title"/>
          </p:nvPr>
        </p:nvSpPr>
        <p:spPr>
          <a:xfrm>
            <a:off x="466400" y="631767"/>
            <a:ext cx="3503100" cy="1976400"/>
          </a:xfrm>
          <a:prstGeom prst="rect">
            <a:avLst/>
          </a:prstGeom>
        </p:spPr>
        <p:txBody>
          <a:bodyPr spcFirstLastPara="1" wrap="square" lIns="45725" tIns="45725" rIns="45725" bIns="457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○"/>
              <a:defRPr sz="42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■"/>
              <a:defRPr sz="42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●"/>
              <a:defRPr sz="42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○"/>
              <a:defRPr sz="42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■"/>
              <a:defRPr sz="42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●"/>
              <a:defRPr sz="42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○"/>
              <a:defRPr sz="42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Char char="■"/>
              <a:defRPr sz="4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39"/>
          <p:cNvSpPr txBox="1">
            <a:spLocks noGrp="1"/>
          </p:cNvSpPr>
          <p:nvPr>
            <p:ph type="subTitle" idx="1"/>
          </p:nvPr>
        </p:nvSpPr>
        <p:spPr>
          <a:xfrm>
            <a:off x="466400" y="2608167"/>
            <a:ext cx="3421500" cy="1074800"/>
          </a:xfrm>
          <a:prstGeom prst="rect">
            <a:avLst/>
          </a:prstGeom>
        </p:spPr>
        <p:txBody>
          <a:bodyPr spcFirstLastPara="1" wrap="square" lIns="45725" tIns="45725" rIns="45725" bIns="45725" anchor="ctr" anchorCtr="0"/>
          <a:lstStyle>
            <a:lvl1pPr lvl="0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sz="1500">
                <a:solidFill>
                  <a:srgbClr val="434343"/>
                </a:solidFill>
              </a:defRPr>
            </a:lvl1pPr>
            <a:lvl2pPr lvl="1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2pPr>
            <a:lvl3pPr lvl="2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3pPr>
            <a:lvl4pPr lvl="3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4pPr>
            <a:lvl5pPr lvl="4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5pPr>
            <a:lvl6pPr lvl="5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6pPr>
            <a:lvl7pPr lvl="6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7pPr>
            <a:lvl8pPr lvl="7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8pPr>
            <a:lvl9pPr lvl="8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39"/>
          <p:cNvSpPr txBox="1">
            <a:spLocks noGrp="1"/>
          </p:cNvSpPr>
          <p:nvPr>
            <p:ph type="sldNum" idx="12"/>
          </p:nvPr>
        </p:nvSpPr>
        <p:spPr>
          <a:xfrm>
            <a:off x="425995" y="6151164"/>
            <a:ext cx="548700" cy="524800"/>
          </a:xfrm>
          <a:prstGeom prst="rect">
            <a:avLst/>
          </a:prstGeom>
        </p:spPr>
        <p:txBody>
          <a:bodyPr spcFirstLastPara="1" wrap="square" lIns="83825" tIns="83825" rIns="83825" bIns="838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70" name="Google Shape;170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3462" y="6324718"/>
            <a:ext cx="793838" cy="177684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9"/>
          <p:cNvSpPr/>
          <p:nvPr/>
        </p:nvSpPr>
        <p:spPr>
          <a:xfrm rot="10498545">
            <a:off x="4094691" y="-453845"/>
            <a:ext cx="5367825" cy="6609791"/>
          </a:xfrm>
          <a:prstGeom prst="round1Rect">
            <a:avLst>
              <a:gd name="adj" fmla="val 16667"/>
            </a:avLst>
          </a:prstGeom>
          <a:noFill/>
          <a:ln w="9525" cap="flat" cmpd="sng">
            <a:solidFill>
              <a:srgbClr val="2687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172" name="Google Shape;172;p39"/>
          <p:cNvSpPr txBox="1"/>
          <p:nvPr/>
        </p:nvSpPr>
        <p:spPr>
          <a:xfrm rot="-268447">
            <a:off x="6009394" y="1863021"/>
            <a:ext cx="1538288" cy="197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Espaço para gráfico, sem inclinação</a:t>
            </a:r>
            <a:endParaRPr sz="12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em destaque">
  <p:cSld name="CAPTION_ONL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0"/>
          <p:cNvSpPr/>
          <p:nvPr/>
        </p:nvSpPr>
        <p:spPr>
          <a:xfrm rot="10499538" flipH="1">
            <a:off x="-295051" y="-421741"/>
            <a:ext cx="4667215" cy="5925016"/>
          </a:xfrm>
          <a:prstGeom prst="round1Rect">
            <a:avLst>
              <a:gd name="adj" fmla="val 16667"/>
            </a:avLst>
          </a:prstGeom>
          <a:solidFill>
            <a:srgbClr val="2687E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175" name="Google Shape;175;p40"/>
          <p:cNvSpPr txBox="1">
            <a:spLocks noGrp="1"/>
          </p:cNvSpPr>
          <p:nvPr>
            <p:ph type="subTitle" idx="1"/>
          </p:nvPr>
        </p:nvSpPr>
        <p:spPr>
          <a:xfrm>
            <a:off x="647838" y="2942851"/>
            <a:ext cx="3186300" cy="1707600"/>
          </a:xfrm>
          <a:prstGeom prst="rect">
            <a:avLst/>
          </a:prstGeom>
        </p:spPr>
        <p:txBody>
          <a:bodyPr spcFirstLastPara="1" wrap="square" lIns="45725" tIns="45725" rIns="45725" bIns="457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5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5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5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5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5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5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500"/>
              </a:spcBef>
              <a:spcAft>
                <a:spcPts val="5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4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83825" tIns="83825" rIns="83825" bIns="838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77" name="Google Shape;177;p40"/>
          <p:cNvSpPr/>
          <p:nvPr/>
        </p:nvSpPr>
        <p:spPr>
          <a:xfrm rot="-285567" flipH="1">
            <a:off x="7645133" y="5789847"/>
            <a:ext cx="1699360" cy="1180840"/>
          </a:xfrm>
          <a:prstGeom prst="round1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pic>
        <p:nvPicPr>
          <p:cNvPr id="178" name="Google Shape;178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3462" y="6324718"/>
            <a:ext cx="793838" cy="17768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40"/>
          <p:cNvSpPr txBox="1">
            <a:spLocks noGrp="1"/>
          </p:cNvSpPr>
          <p:nvPr>
            <p:ph type="title"/>
          </p:nvPr>
        </p:nvSpPr>
        <p:spPr>
          <a:xfrm>
            <a:off x="647838" y="762000"/>
            <a:ext cx="3431400" cy="1960000"/>
          </a:xfrm>
          <a:prstGeom prst="rect">
            <a:avLst/>
          </a:prstGeom>
        </p:spPr>
        <p:txBody>
          <a:bodyPr spcFirstLastPara="1" wrap="square" lIns="45725" tIns="45725" rIns="45725" bIns="457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genda">
  <p:cSld name="CAPTION_ONLY_1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2"/>
          <p:cNvSpPr/>
          <p:nvPr/>
        </p:nvSpPr>
        <p:spPr>
          <a:xfrm rot="-293703">
            <a:off x="-146205" y="4782492"/>
            <a:ext cx="5561886" cy="2526416"/>
          </a:xfrm>
          <a:prstGeom prst="round1Rect">
            <a:avLst>
              <a:gd name="adj" fmla="val 29799"/>
            </a:avLst>
          </a:prstGeom>
          <a:solidFill>
            <a:srgbClr val="2687E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189" name="Google Shape;189;p42"/>
          <p:cNvSpPr txBox="1">
            <a:spLocks noGrp="1"/>
          </p:cNvSpPr>
          <p:nvPr>
            <p:ph type="body" idx="1"/>
          </p:nvPr>
        </p:nvSpPr>
        <p:spPr>
          <a:xfrm>
            <a:off x="311700" y="5209317"/>
            <a:ext cx="4426500" cy="1238000"/>
          </a:xfrm>
          <a:prstGeom prst="rect">
            <a:avLst/>
          </a:prstGeom>
        </p:spPr>
        <p:txBody>
          <a:bodyPr spcFirstLastPara="1" wrap="square" lIns="45725" tIns="45725" rIns="45725" bIns="45725" anchor="ctr" anchorCtr="0"/>
          <a:lstStyle>
            <a:lvl1pPr marL="457189" lvl="0" indent="-228594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</a:lstStyle>
          <a:p>
            <a:endParaRPr/>
          </a:p>
        </p:txBody>
      </p:sp>
      <p:sp>
        <p:nvSpPr>
          <p:cNvPr id="190" name="Google Shape;190;p4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83825" tIns="83825" rIns="83825" bIns="838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3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</p:spPr>
        <p:txBody>
          <a:bodyPr spcFirstLastPara="1" wrap="square" lIns="45725" tIns="45725" rIns="45725" bIns="457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193" name="Google Shape;193;p43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</p:spPr>
        <p:txBody>
          <a:bodyPr spcFirstLastPara="1" wrap="square" lIns="45725" tIns="45725" rIns="45725" bIns="45725" anchor="t" anchorCtr="0"/>
          <a:lstStyle>
            <a:lvl1pPr marL="457189" lvl="0" indent="-342892" algn="ctr" rtl="0">
              <a:spcBef>
                <a:spcPts val="50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 algn="ctr" rtl="0"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 algn="ctr" rtl="0"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 algn="ctr" rtl="0"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 algn="ctr" rtl="0"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 algn="ctr" rtl="0"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 algn="ctr" rtl="0"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 algn="ctr" rtl="0"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 algn="ctr" rtl="0"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4" name="Google Shape;194;p4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83825" tIns="83825" rIns="83825" bIns="838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83825" tIns="83825" rIns="83825" bIns="838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Custom Layout">
  <p:cSld name="2_Custom Layout">
    <p:bg>
      <p:bgPr>
        <a:solidFill>
          <a:schemeClr val="dk2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7"/>
          <p:cNvSpPr txBox="1">
            <a:spLocks noGrp="1"/>
          </p:cNvSpPr>
          <p:nvPr>
            <p:ph type="ctrTitle"/>
          </p:nvPr>
        </p:nvSpPr>
        <p:spPr>
          <a:xfrm>
            <a:off x="713994" y="579507"/>
            <a:ext cx="8101800" cy="6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300"/>
              <a:buFont typeface="Montserrat SemiBold"/>
              <a:buNone/>
              <a:defRPr sz="33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03" name="Google Shape;203;p47"/>
          <p:cNvSpPr txBox="1">
            <a:spLocks noGrp="1"/>
          </p:cNvSpPr>
          <p:nvPr>
            <p:ph type="body" idx="1"/>
          </p:nvPr>
        </p:nvSpPr>
        <p:spPr>
          <a:xfrm>
            <a:off x="713993" y="1168592"/>
            <a:ext cx="6589200" cy="2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L="457189" marR="0" lvl="0" indent="-228594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BFBFB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378" marR="0" lvl="1" indent="-3428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566" marR="0" lvl="2" indent="-32384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754" marR="0" lvl="3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5943" marR="0" lvl="4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132" marR="0" lvl="5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320" marR="0" lvl="6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509" marR="0" lvl="7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697" marR="0" lvl="8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9"/>
          <p:cNvSpPr txBox="1">
            <a:spLocks noGrp="1"/>
          </p:cNvSpPr>
          <p:nvPr>
            <p:ph type="ctrTitle"/>
          </p:nvPr>
        </p:nvSpPr>
        <p:spPr>
          <a:xfrm>
            <a:off x="518051" y="579507"/>
            <a:ext cx="8101800" cy="6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300"/>
              <a:buFont typeface="Montserrat SemiBold"/>
              <a:buNone/>
              <a:defRPr sz="33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07" name="Google Shape;207;p49"/>
          <p:cNvSpPr txBox="1">
            <a:spLocks noGrp="1"/>
          </p:cNvSpPr>
          <p:nvPr>
            <p:ph type="body" idx="1"/>
          </p:nvPr>
        </p:nvSpPr>
        <p:spPr>
          <a:xfrm>
            <a:off x="1274396" y="1168592"/>
            <a:ext cx="6589200" cy="2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L="457189" marR="0" lvl="0" indent="-228594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BFBFB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378" marR="0" lvl="1" indent="-3428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566" marR="0" lvl="2" indent="-32384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754" marR="0" lvl="3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5943" marR="0" lvl="4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132" marR="0" lvl="5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320" marR="0" lvl="6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509" marR="0" lvl="7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697" marR="0" lvl="8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ustom Layout">
  <p:cSld name="6_Custom Layou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0"/>
          <p:cNvSpPr txBox="1">
            <a:spLocks noGrp="1"/>
          </p:cNvSpPr>
          <p:nvPr>
            <p:ph type="ctrTitle"/>
          </p:nvPr>
        </p:nvSpPr>
        <p:spPr>
          <a:xfrm>
            <a:off x="713994" y="579507"/>
            <a:ext cx="8101800" cy="6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300"/>
              <a:buFont typeface="Montserrat SemiBold"/>
              <a:buNone/>
              <a:defRPr sz="33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10" name="Google Shape;210;p50"/>
          <p:cNvSpPr txBox="1">
            <a:spLocks noGrp="1"/>
          </p:cNvSpPr>
          <p:nvPr>
            <p:ph type="body" idx="1"/>
          </p:nvPr>
        </p:nvSpPr>
        <p:spPr>
          <a:xfrm>
            <a:off x="1470339" y="1168592"/>
            <a:ext cx="6589200" cy="2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L="457189" marR="0" lvl="0" indent="-228594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BFBFB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378" marR="0" lvl="1" indent="-3428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566" marR="0" lvl="2" indent="-32384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754" marR="0" lvl="3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5943" marR="0" lvl="4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132" marR="0" lvl="5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320" marR="0" lvl="6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509" marR="0" lvl="7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697" marR="0" lvl="8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50"/>
          <p:cNvSpPr>
            <a:spLocks noGrp="1"/>
          </p:cNvSpPr>
          <p:nvPr>
            <p:ph type="pic" idx="2"/>
          </p:nvPr>
        </p:nvSpPr>
        <p:spPr>
          <a:xfrm>
            <a:off x="6544151" y="2924049"/>
            <a:ext cx="1194000" cy="16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50"/>
          <p:cNvSpPr>
            <a:spLocks noGrp="1"/>
          </p:cNvSpPr>
          <p:nvPr>
            <p:ph type="pic" idx="3"/>
          </p:nvPr>
        </p:nvSpPr>
        <p:spPr>
          <a:xfrm>
            <a:off x="1418738" y="4885105"/>
            <a:ext cx="1194000" cy="16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51"/>
          <p:cNvSpPr>
            <a:spLocks noGrp="1"/>
          </p:cNvSpPr>
          <p:nvPr>
            <p:ph type="pic" idx="2"/>
          </p:nvPr>
        </p:nvSpPr>
        <p:spPr>
          <a:xfrm>
            <a:off x="6544151" y="502809"/>
            <a:ext cx="1194000" cy="16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51"/>
          <p:cNvSpPr>
            <a:spLocks noGrp="1"/>
          </p:cNvSpPr>
          <p:nvPr>
            <p:ph type="pic" idx="3"/>
          </p:nvPr>
        </p:nvSpPr>
        <p:spPr>
          <a:xfrm>
            <a:off x="1418738" y="2573199"/>
            <a:ext cx="1194000" cy="16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51"/>
          <p:cNvSpPr>
            <a:spLocks noGrp="1"/>
          </p:cNvSpPr>
          <p:nvPr>
            <p:ph type="pic" idx="4"/>
          </p:nvPr>
        </p:nvSpPr>
        <p:spPr>
          <a:xfrm>
            <a:off x="6544151" y="4694751"/>
            <a:ext cx="1194000" cy="16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ustom Layout">
  <p:cSld name="8_Custom Layout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52"/>
          <p:cNvSpPr>
            <a:spLocks noGrp="1"/>
          </p:cNvSpPr>
          <p:nvPr>
            <p:ph type="pic" idx="2"/>
          </p:nvPr>
        </p:nvSpPr>
        <p:spPr>
          <a:xfrm>
            <a:off x="1418738" y="502809"/>
            <a:ext cx="1194000" cy="16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9" name="Google Shape;219;p52"/>
          <p:cNvSpPr>
            <a:spLocks noGrp="1"/>
          </p:cNvSpPr>
          <p:nvPr>
            <p:ph type="pic" idx="3"/>
          </p:nvPr>
        </p:nvSpPr>
        <p:spPr>
          <a:xfrm>
            <a:off x="6544151" y="2573199"/>
            <a:ext cx="1194000" cy="16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">
  <p:cSld name="Full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5364" userDrawn="1">
          <p15:clr>
            <a:srgbClr val="FBAE40"/>
          </p15:clr>
        </p15:guide>
        <p15:guide id="3" pos="396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5"/>
          <p:cNvSpPr>
            <a:spLocks noGrp="1"/>
          </p:cNvSpPr>
          <p:nvPr>
            <p:ph type="pic" idx="2"/>
          </p:nvPr>
        </p:nvSpPr>
        <p:spPr>
          <a:xfrm>
            <a:off x="641747" y="2090033"/>
            <a:ext cx="1300200" cy="21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4" name="Google Shape;224;p55"/>
          <p:cNvSpPr>
            <a:spLocks noGrp="1"/>
          </p:cNvSpPr>
          <p:nvPr>
            <p:ph type="pic" idx="3"/>
          </p:nvPr>
        </p:nvSpPr>
        <p:spPr>
          <a:xfrm>
            <a:off x="7280272" y="1674993"/>
            <a:ext cx="1300200" cy="21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55"/>
          <p:cNvSpPr>
            <a:spLocks noGrp="1"/>
          </p:cNvSpPr>
          <p:nvPr>
            <p:ph type="pic" idx="4"/>
          </p:nvPr>
        </p:nvSpPr>
        <p:spPr>
          <a:xfrm>
            <a:off x="7280272" y="4000373"/>
            <a:ext cx="1300200" cy="21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55"/>
          <p:cNvSpPr>
            <a:spLocks noGrp="1"/>
          </p:cNvSpPr>
          <p:nvPr>
            <p:ph type="pic" idx="5"/>
          </p:nvPr>
        </p:nvSpPr>
        <p:spPr>
          <a:xfrm>
            <a:off x="641747" y="4407777"/>
            <a:ext cx="1300200" cy="21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55"/>
          <p:cNvSpPr txBox="1">
            <a:spLocks noGrp="1"/>
          </p:cNvSpPr>
          <p:nvPr>
            <p:ph type="ctrTitle"/>
          </p:nvPr>
        </p:nvSpPr>
        <p:spPr>
          <a:xfrm>
            <a:off x="518051" y="579507"/>
            <a:ext cx="8101800" cy="6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300"/>
              <a:buFont typeface="Montserrat SemiBold"/>
              <a:buNone/>
              <a:defRPr sz="33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28" name="Google Shape;228;p55"/>
          <p:cNvSpPr txBox="1">
            <a:spLocks noGrp="1"/>
          </p:cNvSpPr>
          <p:nvPr>
            <p:ph type="body" idx="1"/>
          </p:nvPr>
        </p:nvSpPr>
        <p:spPr>
          <a:xfrm>
            <a:off x="1274396" y="1168592"/>
            <a:ext cx="6589200" cy="2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L="457189" marR="0" lvl="0" indent="-228594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BFBFB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378" marR="0" lvl="1" indent="-3428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566" marR="0" lvl="2" indent="-32384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754" marR="0" lvl="3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5943" marR="0" lvl="4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132" marR="0" lvl="5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320" marR="0" lvl="6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509" marR="0" lvl="7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697" marR="0" lvl="8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56"/>
          <p:cNvSpPr>
            <a:spLocks noGrp="1"/>
          </p:cNvSpPr>
          <p:nvPr>
            <p:ph type="pic" idx="2"/>
          </p:nvPr>
        </p:nvSpPr>
        <p:spPr>
          <a:xfrm>
            <a:off x="641747" y="1451405"/>
            <a:ext cx="1300200" cy="21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1" name="Google Shape;231;p56"/>
          <p:cNvSpPr>
            <a:spLocks noGrp="1"/>
          </p:cNvSpPr>
          <p:nvPr>
            <p:ph type="pic" idx="3"/>
          </p:nvPr>
        </p:nvSpPr>
        <p:spPr>
          <a:xfrm>
            <a:off x="7280272" y="1036365"/>
            <a:ext cx="1300200" cy="21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2" name="Google Shape;232;p56"/>
          <p:cNvSpPr>
            <a:spLocks noGrp="1"/>
          </p:cNvSpPr>
          <p:nvPr>
            <p:ph type="pic" idx="4"/>
          </p:nvPr>
        </p:nvSpPr>
        <p:spPr>
          <a:xfrm>
            <a:off x="7280272" y="3361745"/>
            <a:ext cx="1300200" cy="21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3" name="Google Shape;233;p56"/>
          <p:cNvSpPr>
            <a:spLocks noGrp="1"/>
          </p:cNvSpPr>
          <p:nvPr>
            <p:ph type="pic" idx="5"/>
          </p:nvPr>
        </p:nvSpPr>
        <p:spPr>
          <a:xfrm>
            <a:off x="641747" y="3769149"/>
            <a:ext cx="1300200" cy="21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57"/>
          <p:cNvSpPr>
            <a:spLocks noGrp="1"/>
          </p:cNvSpPr>
          <p:nvPr>
            <p:ph type="pic" idx="2"/>
          </p:nvPr>
        </p:nvSpPr>
        <p:spPr>
          <a:xfrm>
            <a:off x="933472" y="1511632"/>
            <a:ext cx="2496300" cy="33284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58"/>
          <p:cNvSpPr>
            <a:spLocks noGrp="1"/>
          </p:cNvSpPr>
          <p:nvPr>
            <p:ph type="pic" idx="2"/>
          </p:nvPr>
        </p:nvSpPr>
        <p:spPr>
          <a:xfrm>
            <a:off x="5603443" y="2135747"/>
            <a:ext cx="2496300" cy="33284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ustom Layout">
  <p:cSld name="9_Custom Layout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9"/>
          <p:cNvSpPr>
            <a:spLocks noGrp="1"/>
          </p:cNvSpPr>
          <p:nvPr>
            <p:ph type="pic" idx="2"/>
          </p:nvPr>
        </p:nvSpPr>
        <p:spPr>
          <a:xfrm>
            <a:off x="0" y="0"/>
            <a:ext cx="51435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F7F7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ustom Layout">
  <p:cSld name="10_Custom Layout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60"/>
          <p:cNvSpPr>
            <a:spLocks noGrp="1"/>
          </p:cNvSpPr>
          <p:nvPr>
            <p:ph type="pic" idx="2"/>
          </p:nvPr>
        </p:nvSpPr>
        <p:spPr>
          <a:xfrm>
            <a:off x="0" y="0"/>
            <a:ext cx="51435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ustom Layout">
  <p:cSld name="11_Custom Layout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61"/>
          <p:cNvSpPr>
            <a:spLocks noGrp="1"/>
          </p:cNvSpPr>
          <p:nvPr>
            <p:ph type="pic" idx="2"/>
          </p:nvPr>
        </p:nvSpPr>
        <p:spPr>
          <a:xfrm>
            <a:off x="4944398" y="4700785"/>
            <a:ext cx="1304100" cy="15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61"/>
          <p:cNvSpPr>
            <a:spLocks noGrp="1"/>
          </p:cNvSpPr>
          <p:nvPr>
            <p:ph type="pic" idx="3"/>
          </p:nvPr>
        </p:nvSpPr>
        <p:spPr>
          <a:xfrm>
            <a:off x="2895600" y="2669325"/>
            <a:ext cx="1304100" cy="15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61"/>
          <p:cNvSpPr txBox="1">
            <a:spLocks noGrp="1"/>
          </p:cNvSpPr>
          <p:nvPr>
            <p:ph type="ctrTitle"/>
          </p:nvPr>
        </p:nvSpPr>
        <p:spPr>
          <a:xfrm>
            <a:off x="518051" y="579507"/>
            <a:ext cx="8101800" cy="6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300"/>
              <a:buFont typeface="Montserrat SemiBold"/>
              <a:buNone/>
              <a:defRPr sz="33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46" name="Google Shape;246;p61"/>
          <p:cNvSpPr txBox="1">
            <a:spLocks noGrp="1"/>
          </p:cNvSpPr>
          <p:nvPr>
            <p:ph type="body" idx="1"/>
          </p:nvPr>
        </p:nvSpPr>
        <p:spPr>
          <a:xfrm>
            <a:off x="1274396" y="1168592"/>
            <a:ext cx="6589200" cy="2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L="457189" marR="0" lvl="0" indent="-228594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BFBFB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378" marR="0" lvl="1" indent="-3428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566" marR="0" lvl="2" indent="-32384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754" marR="0" lvl="3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5943" marR="0" lvl="4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132" marR="0" lvl="5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320" marR="0" lvl="6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509" marR="0" lvl="7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697" marR="0" lvl="8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ustom Layout">
  <p:cSld name="12_Custom Layout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62"/>
          <p:cNvSpPr>
            <a:spLocks noGrp="1"/>
          </p:cNvSpPr>
          <p:nvPr>
            <p:ph type="pic" idx="2"/>
          </p:nvPr>
        </p:nvSpPr>
        <p:spPr>
          <a:xfrm>
            <a:off x="4944398" y="637868"/>
            <a:ext cx="1304100" cy="15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9" name="Google Shape;249;p62"/>
          <p:cNvSpPr>
            <a:spLocks noGrp="1"/>
          </p:cNvSpPr>
          <p:nvPr>
            <p:ph type="pic" idx="3"/>
          </p:nvPr>
        </p:nvSpPr>
        <p:spPr>
          <a:xfrm>
            <a:off x="2895597" y="2664479"/>
            <a:ext cx="1304100" cy="15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ustom Layout">
  <p:cSld name="13_Custom Layout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63"/>
          <p:cNvSpPr txBox="1">
            <a:spLocks noGrp="1"/>
          </p:cNvSpPr>
          <p:nvPr>
            <p:ph type="ctrTitle"/>
          </p:nvPr>
        </p:nvSpPr>
        <p:spPr>
          <a:xfrm>
            <a:off x="518051" y="579507"/>
            <a:ext cx="8101800" cy="6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300"/>
              <a:buFont typeface="Montserrat SemiBold"/>
              <a:buNone/>
              <a:defRPr sz="33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52" name="Google Shape;252;p63"/>
          <p:cNvSpPr txBox="1">
            <a:spLocks noGrp="1"/>
          </p:cNvSpPr>
          <p:nvPr>
            <p:ph type="body" idx="1"/>
          </p:nvPr>
        </p:nvSpPr>
        <p:spPr>
          <a:xfrm>
            <a:off x="1274396" y="1168592"/>
            <a:ext cx="6589200" cy="2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L="457189" marR="0" lvl="0" indent="-228594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BFBFB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378" marR="0" lvl="1" indent="-3428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566" marR="0" lvl="2" indent="-32384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754" marR="0" lvl="3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5943" marR="0" lvl="4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132" marR="0" lvl="5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320" marR="0" lvl="6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509" marR="0" lvl="7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697" marR="0" lvl="8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3" name="Google Shape;253;p63"/>
          <p:cNvSpPr>
            <a:spLocks noGrp="1"/>
          </p:cNvSpPr>
          <p:nvPr>
            <p:ph type="pic" idx="2"/>
          </p:nvPr>
        </p:nvSpPr>
        <p:spPr>
          <a:xfrm>
            <a:off x="5110317" y="3575715"/>
            <a:ext cx="3240900" cy="13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A5A5A5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ustom Layout">
  <p:cSld name="16_Custom Layout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64"/>
          <p:cNvSpPr>
            <a:spLocks noGrp="1"/>
          </p:cNvSpPr>
          <p:nvPr>
            <p:ph type="pic" idx="2"/>
          </p:nvPr>
        </p:nvSpPr>
        <p:spPr>
          <a:xfrm>
            <a:off x="5110317" y="3575713"/>
            <a:ext cx="3240900" cy="13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A5A5A5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64"/>
          <p:cNvSpPr>
            <a:spLocks noGrp="1"/>
          </p:cNvSpPr>
          <p:nvPr>
            <p:ph type="pic" idx="3"/>
          </p:nvPr>
        </p:nvSpPr>
        <p:spPr>
          <a:xfrm>
            <a:off x="831775" y="882491"/>
            <a:ext cx="3240900" cy="13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A5A5A5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ustom Layout">
  <p:cSld name="14_Custom Layout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65"/>
          <p:cNvSpPr>
            <a:spLocks noGrp="1"/>
          </p:cNvSpPr>
          <p:nvPr>
            <p:ph type="pic" idx="2"/>
          </p:nvPr>
        </p:nvSpPr>
        <p:spPr>
          <a:xfrm>
            <a:off x="831775" y="882491"/>
            <a:ext cx="3240900" cy="13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A5A5A5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5_Custom Layout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66"/>
          <p:cNvSpPr txBox="1">
            <a:spLocks noGrp="1"/>
          </p:cNvSpPr>
          <p:nvPr>
            <p:ph type="ctrTitle"/>
          </p:nvPr>
        </p:nvSpPr>
        <p:spPr>
          <a:xfrm>
            <a:off x="518051" y="579507"/>
            <a:ext cx="8101800" cy="6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300"/>
              <a:buFont typeface="Montserrat SemiBold"/>
              <a:buNone/>
              <a:defRPr sz="33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61" name="Google Shape;261;p66"/>
          <p:cNvSpPr txBox="1">
            <a:spLocks noGrp="1"/>
          </p:cNvSpPr>
          <p:nvPr>
            <p:ph type="body" idx="1"/>
          </p:nvPr>
        </p:nvSpPr>
        <p:spPr>
          <a:xfrm>
            <a:off x="1274396" y="1168592"/>
            <a:ext cx="6589200" cy="2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L="457189" marR="0" lvl="0" indent="-228594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BFBFB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378" marR="0" lvl="1" indent="-3428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566" marR="0" lvl="2" indent="-32384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754" marR="0" lvl="3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5943" marR="0" lvl="4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132" marR="0" lvl="5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320" marR="0" lvl="6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509" marR="0" lvl="7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697" marR="0" lvl="8" indent="-31749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2" name="Google Shape;262;p66"/>
          <p:cNvSpPr>
            <a:spLocks noGrp="1"/>
          </p:cNvSpPr>
          <p:nvPr>
            <p:ph type="pic" idx="2"/>
          </p:nvPr>
        </p:nvSpPr>
        <p:spPr>
          <a:xfrm>
            <a:off x="1170653" y="2409745"/>
            <a:ext cx="2639400" cy="3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A5A5A5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 rot="-212135" flipH="1">
            <a:off x="8802186" y="6325749"/>
            <a:ext cx="1289154" cy="929361"/>
          </a:xfrm>
          <a:prstGeom prst="round1Rect">
            <a:avLst>
              <a:gd name="adj" fmla="val 19711"/>
            </a:avLst>
          </a:prstGeom>
          <a:solidFill>
            <a:srgbClr val="2687E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52" name="Google Shape;5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24838" y="6572441"/>
            <a:ext cx="469660" cy="105251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556788" y="6445217"/>
            <a:ext cx="5487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825" tIns="83825" rIns="83825" bIns="83825" anchor="ctr" anchorCtr="0">
            <a:noAutofit/>
          </a:bodyPr>
          <a:lstStyle>
            <a:lvl1pPr lvl="0" algn="r" rtl="0">
              <a:buNone/>
              <a:defRPr sz="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 rtl="0">
              <a:buNone/>
              <a:defRPr sz="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 rtl="0">
              <a:buNone/>
              <a:defRPr sz="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 rtl="0">
              <a:buNone/>
              <a:defRPr sz="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 rtl="0">
              <a:buNone/>
              <a:defRPr sz="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 rtl="0">
              <a:buNone/>
              <a:defRPr sz="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 rtl="0">
              <a:buNone/>
              <a:defRPr sz="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 rtl="0">
              <a:buNone/>
              <a:defRPr sz="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 rtl="0">
              <a:buNone/>
              <a:defRPr sz="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83462" y="6324718"/>
            <a:ext cx="793838" cy="17768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8"/>
          <p:cNvSpPr txBox="1">
            <a:spLocks noGrp="1"/>
          </p:cNvSpPr>
          <p:nvPr>
            <p:ph type="title"/>
          </p:nvPr>
        </p:nvSpPr>
        <p:spPr>
          <a:xfrm>
            <a:off x="394838" y="193967"/>
            <a:ext cx="6806100" cy="11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3" name="Google Shape;103;p28"/>
          <p:cNvSpPr txBox="1">
            <a:spLocks noGrp="1"/>
          </p:cNvSpPr>
          <p:nvPr>
            <p:ph type="body" idx="1"/>
          </p:nvPr>
        </p:nvSpPr>
        <p:spPr>
          <a:xfrm>
            <a:off x="394838" y="1357767"/>
            <a:ext cx="7772400" cy="46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/>
          <a:lstStyle>
            <a:lvl1pPr marL="457200" lvl="0" indent="-342900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Open Sans"/>
              <a:buChar char="●"/>
              <a:defRPr sz="18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Open Sans"/>
              <a:buChar char="○"/>
              <a:defRPr sz="14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Open Sans"/>
              <a:buChar char="■"/>
              <a:defRPr sz="14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Open Sans"/>
              <a:buChar char="●"/>
              <a:defRPr sz="14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Open Sans"/>
              <a:buChar char="○"/>
              <a:defRPr sz="14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Open Sans"/>
              <a:buChar char="■"/>
              <a:defRPr sz="14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Open Sans"/>
              <a:buChar char="●"/>
              <a:defRPr sz="14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Open Sans"/>
              <a:buChar char="○"/>
              <a:defRPr sz="14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rtl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  <a:buClr>
                <a:srgbClr val="434343"/>
              </a:buClr>
              <a:buSzPts val="1400"/>
              <a:buFont typeface="Open Sans"/>
              <a:buChar char="■"/>
              <a:defRPr sz="14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4" name="Google Shape;104;p28"/>
          <p:cNvSpPr txBox="1">
            <a:spLocks noGrp="1"/>
          </p:cNvSpPr>
          <p:nvPr>
            <p:ph type="sldNum" idx="12"/>
          </p:nvPr>
        </p:nvSpPr>
        <p:spPr>
          <a:xfrm>
            <a:off x="8480584" y="6231535"/>
            <a:ext cx="548700" cy="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825" tIns="83825" rIns="83825" bIns="83825" anchor="ctr" anchorCtr="0">
            <a:noAutofit/>
          </a:bodyPr>
          <a:lstStyle>
            <a:lvl1pPr lvl="0" algn="ctr" rtl="0"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  <p:sldLayoutId id="2147483686" r:id="rId14"/>
    <p:sldLayoutId id="2147483687" r:id="rId15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5"/>
          <p:cNvSpPr/>
          <p:nvPr/>
        </p:nvSpPr>
        <p:spPr>
          <a:xfrm rot="10800000">
            <a:off x="8429700" y="200"/>
            <a:ext cx="714300" cy="838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45"/>
          <p:cNvSpPr txBox="1"/>
          <p:nvPr/>
        </p:nvSpPr>
        <p:spPr>
          <a:xfrm>
            <a:off x="8677516" y="111323"/>
            <a:ext cx="466500" cy="3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1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100" b="0"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9.jpg"/><Relationship Id="rId5" Type="http://schemas.openxmlformats.org/officeDocument/2006/relationships/hyperlink" Target="https://www.producttalk.org/hypothesis-testing/" TargetMode="External"/><Relationship Id="rId4" Type="http://schemas.openxmlformats.org/officeDocument/2006/relationships/hyperlink" Target="https://www.producttalk.org/category/customer-interview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6.jpg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67"/>
          <p:cNvSpPr/>
          <p:nvPr/>
        </p:nvSpPr>
        <p:spPr>
          <a:xfrm rot="10501260">
            <a:off x="904332" y="-2836914"/>
            <a:ext cx="4023482" cy="4023482"/>
          </a:xfrm>
          <a:prstGeom prst="round1Rect">
            <a:avLst>
              <a:gd name="adj" fmla="val 13323"/>
            </a:avLst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endParaRPr/>
          </a:p>
        </p:txBody>
      </p:sp>
      <p:sp>
        <p:nvSpPr>
          <p:cNvPr id="268" name="Google Shape;268;p67"/>
          <p:cNvSpPr/>
          <p:nvPr/>
        </p:nvSpPr>
        <p:spPr>
          <a:xfrm rot="10501260">
            <a:off x="2570557" y="-2255602"/>
            <a:ext cx="4023482" cy="4023482"/>
          </a:xfrm>
          <a:prstGeom prst="round1Rect">
            <a:avLst>
              <a:gd name="adj" fmla="val 13199"/>
            </a:avLst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endParaRPr/>
          </a:p>
        </p:txBody>
      </p:sp>
      <p:pic>
        <p:nvPicPr>
          <p:cNvPr id="3" name="Imagem 2" descr="Uma imagem contendo pessoa, mesa, interior, comida&#10;&#10;Descrição gerada automaticamente">
            <a:extLst>
              <a:ext uri="{FF2B5EF4-FFF2-40B4-BE49-F238E27FC236}">
                <a16:creationId xmlns:a16="http://schemas.microsoft.com/office/drawing/2014/main" id="{144E7DD3-A1EF-8C4C-9669-3349BCF8B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409" y="-55548"/>
            <a:ext cx="5897410" cy="5143500"/>
          </a:xfrm>
          <a:prstGeom prst="rect">
            <a:avLst/>
          </a:prstGeom>
        </p:spPr>
      </p:pic>
      <p:sp>
        <p:nvSpPr>
          <p:cNvPr id="269" name="Google Shape;269;p67"/>
          <p:cNvSpPr txBox="1">
            <a:spLocks noGrp="1"/>
          </p:cNvSpPr>
          <p:nvPr>
            <p:ph type="ctrTitle"/>
          </p:nvPr>
        </p:nvSpPr>
        <p:spPr>
          <a:xfrm>
            <a:off x="258935" y="2302525"/>
            <a:ext cx="3498300" cy="12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r>
              <a:rPr lang="pt-BR" sz="2400" dirty="0">
                <a:solidFill>
                  <a:srgbClr val="2687E9"/>
                </a:solidFill>
                <a:latin typeface="+mn-lt"/>
                <a:ea typeface="Exo Thin"/>
                <a:cs typeface="Arial" panose="020B0604020202020204" pitchFamily="34" charset="0"/>
                <a:sym typeface="Exo Thin"/>
              </a:rPr>
              <a:t>Adotando práticas contínuas de </a:t>
            </a:r>
            <a:endParaRPr sz="2400" dirty="0">
              <a:solidFill>
                <a:srgbClr val="2687E9"/>
              </a:solidFill>
              <a:latin typeface="+mn-lt"/>
              <a:ea typeface="Exo Thin"/>
              <a:cs typeface="Arial" panose="020B0604020202020204" pitchFamily="34" charset="0"/>
              <a:sym typeface="Exo Thin"/>
            </a:endParaRPr>
          </a:p>
          <a:p>
            <a:r>
              <a:rPr lang="pt-BR" sz="2800" b="1" dirty="0" err="1">
                <a:solidFill>
                  <a:srgbClr val="2687E9"/>
                </a:solidFill>
                <a:latin typeface="+mn-lt"/>
                <a:ea typeface="Exo"/>
                <a:cs typeface="Arial" panose="020B0604020202020204" pitchFamily="34" charset="0"/>
                <a:sym typeface="Exo"/>
              </a:rPr>
              <a:t>Product</a:t>
            </a:r>
            <a:r>
              <a:rPr lang="pt-BR" sz="2800" b="1" dirty="0">
                <a:solidFill>
                  <a:srgbClr val="2687E9"/>
                </a:solidFill>
                <a:latin typeface="+mn-lt"/>
                <a:ea typeface="Exo"/>
                <a:cs typeface="Arial" panose="020B0604020202020204" pitchFamily="34" charset="0"/>
                <a:sym typeface="Exo"/>
              </a:rPr>
              <a:t> Discovery</a:t>
            </a:r>
            <a:r>
              <a:rPr lang="pt-BR" sz="3000" b="1" dirty="0">
                <a:solidFill>
                  <a:srgbClr val="2687E9"/>
                </a:solidFill>
                <a:latin typeface="+mn-lt"/>
                <a:ea typeface="Exo"/>
                <a:cs typeface="Arial" panose="020B0604020202020204" pitchFamily="34" charset="0"/>
                <a:sym typeface="Exo"/>
              </a:rPr>
              <a:t> </a:t>
            </a:r>
            <a:endParaRPr sz="3000" b="1" dirty="0">
              <a:solidFill>
                <a:srgbClr val="2687E9"/>
              </a:solidFill>
              <a:latin typeface="+mn-lt"/>
              <a:ea typeface="Exo"/>
              <a:cs typeface="Arial" panose="020B0604020202020204" pitchFamily="34" charset="0"/>
              <a:sym typeface="Exo"/>
            </a:endParaRPr>
          </a:p>
        </p:txBody>
      </p:sp>
      <p:sp>
        <p:nvSpPr>
          <p:cNvPr id="270" name="Google Shape;270;p67"/>
          <p:cNvSpPr/>
          <p:nvPr/>
        </p:nvSpPr>
        <p:spPr>
          <a:xfrm>
            <a:off x="308235" y="1862551"/>
            <a:ext cx="940200" cy="219600"/>
          </a:xfrm>
          <a:prstGeom prst="roundRect">
            <a:avLst>
              <a:gd name="adj" fmla="val 50000"/>
            </a:avLst>
          </a:prstGeom>
          <a:solidFill>
            <a:srgbClr val="2687E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endParaRPr/>
          </a:p>
        </p:txBody>
      </p:sp>
      <p:sp>
        <p:nvSpPr>
          <p:cNvPr id="271" name="Google Shape;271;p67"/>
          <p:cNvSpPr txBox="1">
            <a:spLocks noGrp="1"/>
          </p:cNvSpPr>
          <p:nvPr>
            <p:ph type="subTitle" idx="1"/>
          </p:nvPr>
        </p:nvSpPr>
        <p:spPr>
          <a:xfrm>
            <a:off x="334748" y="1862550"/>
            <a:ext cx="8484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algn="ctr"/>
            <a:r>
              <a:rPr lang="pt-BR" sz="1100" b="1" dirty="0">
                <a:solidFill>
                  <a:srgbClr val="FFFFFF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Palestra</a:t>
            </a:r>
            <a:endParaRPr sz="1100" b="1" dirty="0">
              <a:solidFill>
                <a:srgbClr val="FFFFFF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cxnSp>
        <p:nvCxnSpPr>
          <p:cNvPr id="272" name="Google Shape;272;p67"/>
          <p:cNvCxnSpPr>
            <a:cxnSpLocks/>
          </p:cNvCxnSpPr>
          <p:nvPr/>
        </p:nvCxnSpPr>
        <p:spPr>
          <a:xfrm>
            <a:off x="365323" y="4049326"/>
            <a:ext cx="2880797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4" name="Google Shape;274;p67"/>
          <p:cNvSpPr/>
          <p:nvPr/>
        </p:nvSpPr>
        <p:spPr>
          <a:xfrm rot="-212232" flipH="1">
            <a:off x="7179339" y="5922244"/>
            <a:ext cx="2027663" cy="1131661"/>
          </a:xfrm>
          <a:prstGeom prst="round1Rect">
            <a:avLst>
              <a:gd name="adj" fmla="val 50000"/>
            </a:avLst>
          </a:prstGeom>
          <a:solidFill>
            <a:srgbClr val="2687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275" name="Google Shape;275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40592" y="6384479"/>
            <a:ext cx="1232475" cy="207161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67"/>
          <p:cNvSpPr txBox="1"/>
          <p:nvPr/>
        </p:nvSpPr>
        <p:spPr>
          <a:xfrm>
            <a:off x="258935" y="5608895"/>
            <a:ext cx="2580401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100" dirty="0">
                <a:solidFill>
                  <a:srgbClr val="999999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Mario Baumgartner</a:t>
            </a:r>
            <a:endParaRPr sz="1100" dirty="0">
              <a:solidFill>
                <a:srgbClr val="999999"/>
              </a:solidFill>
              <a:latin typeface="Arial" panose="020B0604020202020204" pitchFamily="34" charset="0"/>
              <a:ea typeface="Exo"/>
              <a:cs typeface="Arial" panose="020B0604020202020204" pitchFamily="34" charset="0"/>
              <a:sym typeface="Exo"/>
            </a:endParaRPr>
          </a:p>
          <a:p>
            <a:r>
              <a:rPr lang="pt-BR" sz="1100" dirty="0" err="1">
                <a:solidFill>
                  <a:srgbClr val="2686E9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Group</a:t>
            </a:r>
            <a:r>
              <a:rPr lang="pt-BR" sz="1100" dirty="0">
                <a:solidFill>
                  <a:srgbClr val="2686E9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 </a:t>
            </a:r>
            <a:r>
              <a:rPr lang="pt-BR" sz="1100" dirty="0" err="1">
                <a:solidFill>
                  <a:srgbClr val="2686E9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Product</a:t>
            </a:r>
            <a:r>
              <a:rPr lang="pt-BR" sz="1100" dirty="0">
                <a:solidFill>
                  <a:srgbClr val="2686E9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 Manager - Conta Azul</a:t>
            </a:r>
            <a:endParaRPr sz="1100" dirty="0">
              <a:solidFill>
                <a:srgbClr val="2686E9"/>
              </a:solidFill>
              <a:latin typeface="Arial" panose="020B0604020202020204" pitchFamily="34" charset="0"/>
              <a:ea typeface="Exo"/>
              <a:cs typeface="Arial" panose="020B0604020202020204" pitchFamily="34" charset="0"/>
              <a:sym typeface="Exo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7C82436-F76A-2043-AD46-A5085D3ACB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31" y="4143776"/>
            <a:ext cx="2423315" cy="14131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8"/>
          <p:cNvSpPr/>
          <p:nvPr/>
        </p:nvSpPr>
        <p:spPr>
          <a:xfrm>
            <a:off x="7624400" y="5252988"/>
            <a:ext cx="1519500" cy="74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endParaRPr/>
          </a:p>
        </p:txBody>
      </p:sp>
      <p:sp>
        <p:nvSpPr>
          <p:cNvPr id="286" name="Google Shape;286;p68"/>
          <p:cNvSpPr txBox="1">
            <a:spLocks noGrp="1"/>
          </p:cNvSpPr>
          <p:nvPr>
            <p:ph type="sldNum" idx="12"/>
          </p:nvPr>
        </p:nvSpPr>
        <p:spPr>
          <a:xfrm>
            <a:off x="8556788" y="5691163"/>
            <a:ext cx="548700" cy="222300"/>
          </a:xfrm>
          <a:prstGeom prst="rect">
            <a:avLst/>
          </a:prstGeom>
        </p:spPr>
        <p:txBody>
          <a:bodyPr spcFirstLastPara="1" wrap="square" lIns="83825" tIns="83825" rIns="83825" bIns="83825" anchor="t" anchorCtr="0">
            <a:noAutofit/>
          </a:bodyPr>
          <a:lstStyle/>
          <a:p>
            <a:fld id="{00000000-1234-1234-1234-123412341234}" type="slidenum">
              <a:rPr lang="pt-BR"/>
              <a:pPr/>
              <a:t>2</a:t>
            </a:fld>
            <a:endParaRPr/>
          </a:p>
        </p:txBody>
      </p:sp>
      <p:sp>
        <p:nvSpPr>
          <p:cNvPr id="11" name="Google Shape;282;p68">
            <a:extLst>
              <a:ext uri="{FF2B5EF4-FFF2-40B4-BE49-F238E27FC236}">
                <a16:creationId xmlns:a16="http://schemas.microsoft.com/office/drawing/2014/main" id="{C07DD177-EF4F-D94F-8FC2-B2BD8783F926}"/>
              </a:ext>
            </a:extLst>
          </p:cNvPr>
          <p:cNvSpPr txBox="1">
            <a:spLocks/>
          </p:cNvSpPr>
          <p:nvPr/>
        </p:nvSpPr>
        <p:spPr>
          <a:xfrm>
            <a:off x="1" y="-798458"/>
            <a:ext cx="7984931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0" dirty="0">
                <a:solidFill>
                  <a:srgbClr val="F3F3F3"/>
                </a:solidFill>
                <a:latin typeface="Arial Narrow" panose="020B0604020202020204" pitchFamily="34" charset="0"/>
                <a:ea typeface="Exo Thin"/>
                <a:cs typeface="Arial Narrow" panose="020B0604020202020204" pitchFamily="34" charset="0"/>
                <a:sym typeface="Exo Thin"/>
              </a:rPr>
              <a:t>Sobre mim</a:t>
            </a:r>
            <a:endParaRPr lang="pt-BR" sz="12000" dirty="0">
              <a:solidFill>
                <a:srgbClr val="F3F3F3"/>
              </a:solidFill>
              <a:latin typeface="Arial Narrow" panose="020B0604020202020204" pitchFamily="34" charset="0"/>
              <a:ea typeface="Exo"/>
              <a:cs typeface="Arial Narrow" panose="020B0604020202020204" pitchFamily="34" charset="0"/>
              <a:sym typeface="Exo"/>
            </a:endParaRPr>
          </a:p>
        </p:txBody>
      </p:sp>
      <p:pic>
        <p:nvPicPr>
          <p:cNvPr id="17" name="Google Shape;97;p23">
            <a:extLst>
              <a:ext uri="{FF2B5EF4-FFF2-40B4-BE49-F238E27FC236}">
                <a16:creationId xmlns:a16="http://schemas.microsoft.com/office/drawing/2014/main" id="{B57C5A3F-F343-7147-90B6-8DD24BAD30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3030" t="2770" r="-937" b="-2770"/>
          <a:stretch/>
        </p:blipFill>
        <p:spPr>
          <a:xfrm>
            <a:off x="166731" y="1803726"/>
            <a:ext cx="4229940" cy="3503845"/>
          </a:xfrm>
          <a:custGeom>
            <a:avLst/>
            <a:gdLst/>
            <a:ahLst/>
            <a:cxnLst/>
            <a:rect l="l" t="t" r="r" b="b"/>
            <a:pathLst>
              <a:path w="11279839" h="9343587" extrusionOk="0">
                <a:moveTo>
                  <a:pt x="2780348" y="9082530"/>
                </a:moveTo>
                <a:cubicBezTo>
                  <a:pt x="2776722" y="9083202"/>
                  <a:pt x="2775329" y="9085804"/>
                  <a:pt x="2773935" y="9088406"/>
                </a:cubicBezTo>
                <a:cubicBezTo>
                  <a:pt x="2759433" y="9091091"/>
                  <a:pt x="2747163" y="9095707"/>
                  <a:pt x="2732660" y="9098392"/>
                </a:cubicBezTo>
                <a:cubicBezTo>
                  <a:pt x="2748556" y="9093105"/>
                  <a:pt x="2764452" y="9087818"/>
                  <a:pt x="2780348" y="9082530"/>
                </a:cubicBezTo>
                <a:close/>
                <a:moveTo>
                  <a:pt x="5479871" y="8977587"/>
                </a:moveTo>
                <a:cubicBezTo>
                  <a:pt x="5492595" y="8976691"/>
                  <a:pt x="5506419" y="8980460"/>
                  <a:pt x="5521931" y="8988295"/>
                </a:cubicBezTo>
                <a:cubicBezTo>
                  <a:pt x="5492579" y="8991784"/>
                  <a:pt x="5468315" y="8992383"/>
                  <a:pt x="5444399" y="8994864"/>
                </a:cubicBezTo>
                <a:cubicBezTo>
                  <a:pt x="5455519" y="8984042"/>
                  <a:pt x="5467147" y="8978483"/>
                  <a:pt x="5479871" y="8977587"/>
                </a:cubicBezTo>
                <a:close/>
                <a:moveTo>
                  <a:pt x="3536217" y="8953390"/>
                </a:moveTo>
                <a:cubicBezTo>
                  <a:pt x="3549669" y="8954110"/>
                  <a:pt x="3562945" y="8955814"/>
                  <a:pt x="3575924" y="8959118"/>
                </a:cubicBezTo>
                <a:cubicBezTo>
                  <a:pt x="3547991" y="8962387"/>
                  <a:pt x="3519036" y="8960139"/>
                  <a:pt x="3491785" y="8967088"/>
                </a:cubicBezTo>
                <a:cubicBezTo>
                  <a:pt x="3460854" y="8974718"/>
                  <a:pt x="3440551" y="8957548"/>
                  <a:pt x="3413777" y="8956799"/>
                </a:cubicBezTo>
                <a:cubicBezTo>
                  <a:pt x="3453939" y="8957924"/>
                  <a:pt x="3495864" y="8951231"/>
                  <a:pt x="3536217" y="8953390"/>
                </a:cubicBezTo>
                <a:close/>
                <a:moveTo>
                  <a:pt x="3673871" y="8903012"/>
                </a:moveTo>
                <a:cubicBezTo>
                  <a:pt x="3682274" y="8907080"/>
                  <a:pt x="3688829" y="8911492"/>
                  <a:pt x="3697232" y="8915561"/>
                </a:cubicBezTo>
                <a:cubicBezTo>
                  <a:pt x="3697568" y="8917374"/>
                  <a:pt x="3696054" y="8919528"/>
                  <a:pt x="3694541" y="8921684"/>
                </a:cubicBezTo>
                <a:cubicBezTo>
                  <a:pt x="3678741" y="8918985"/>
                  <a:pt x="3665126" y="8917756"/>
                  <a:pt x="3649327" y="8915057"/>
                </a:cubicBezTo>
                <a:cubicBezTo>
                  <a:pt x="3648991" y="8913243"/>
                  <a:pt x="3648655" y="8911431"/>
                  <a:pt x="3650504" y="8911088"/>
                </a:cubicBezTo>
                <a:cubicBezTo>
                  <a:pt x="3657565" y="8907906"/>
                  <a:pt x="3666475" y="8904381"/>
                  <a:pt x="3673871" y="8903012"/>
                </a:cubicBezTo>
                <a:close/>
                <a:moveTo>
                  <a:pt x="3676724" y="8857972"/>
                </a:moveTo>
                <a:cubicBezTo>
                  <a:pt x="3684141" y="8856599"/>
                  <a:pt x="3700512" y="8872522"/>
                  <a:pt x="3699337" y="8876530"/>
                </a:cubicBezTo>
                <a:cubicBezTo>
                  <a:pt x="3691084" y="8883744"/>
                  <a:pt x="3681318" y="8893134"/>
                  <a:pt x="3673066" y="8900348"/>
                </a:cubicBezTo>
                <a:cubicBezTo>
                  <a:pt x="3668679" y="8897370"/>
                  <a:pt x="3663953" y="8892559"/>
                  <a:pt x="3662935" y="8887061"/>
                </a:cubicBezTo>
                <a:cubicBezTo>
                  <a:pt x="3659724" y="8880075"/>
                  <a:pt x="3658027" y="8870912"/>
                  <a:pt x="3660378" y="8862894"/>
                </a:cubicBezTo>
                <a:cubicBezTo>
                  <a:pt x="3660208" y="8861978"/>
                  <a:pt x="3662820" y="8860547"/>
                  <a:pt x="3666211" y="8859446"/>
                </a:cubicBezTo>
                <a:cubicBezTo>
                  <a:pt x="3669603" y="8858344"/>
                  <a:pt x="3673774" y="8857571"/>
                  <a:pt x="3676724" y="8857972"/>
                </a:cubicBezTo>
                <a:close/>
                <a:moveTo>
                  <a:pt x="6418499" y="8756127"/>
                </a:moveTo>
                <a:cubicBezTo>
                  <a:pt x="6434187" y="8754424"/>
                  <a:pt x="6451131" y="8755616"/>
                  <a:pt x="6470467" y="8756847"/>
                </a:cubicBezTo>
                <a:cubicBezTo>
                  <a:pt x="6425655" y="8772843"/>
                  <a:pt x="6387887" y="8785609"/>
                  <a:pt x="6351967" y="8798033"/>
                </a:cubicBezTo>
                <a:cubicBezTo>
                  <a:pt x="6344575" y="8799401"/>
                  <a:pt x="6336151" y="8795189"/>
                  <a:pt x="6328071" y="8792836"/>
                </a:cubicBezTo>
                <a:cubicBezTo>
                  <a:pt x="6334775" y="8787746"/>
                  <a:pt x="6340787" y="8778936"/>
                  <a:pt x="6349335" y="8773504"/>
                </a:cubicBezTo>
                <a:cubicBezTo>
                  <a:pt x="6354535" y="8770617"/>
                  <a:pt x="6368847" y="8775664"/>
                  <a:pt x="6374043" y="8772778"/>
                </a:cubicBezTo>
                <a:cubicBezTo>
                  <a:pt x="6388371" y="8762427"/>
                  <a:pt x="6402811" y="8757829"/>
                  <a:pt x="6418499" y="8756127"/>
                </a:cubicBezTo>
                <a:close/>
                <a:moveTo>
                  <a:pt x="5309703" y="8518068"/>
                </a:moveTo>
                <a:cubicBezTo>
                  <a:pt x="5310039" y="8519881"/>
                  <a:pt x="5310711" y="8523507"/>
                  <a:pt x="5311047" y="8525319"/>
                </a:cubicBezTo>
                <a:cubicBezTo>
                  <a:pt x="5289149" y="8529374"/>
                  <a:pt x="5267251" y="8533429"/>
                  <a:pt x="5245019" y="8535671"/>
                </a:cubicBezTo>
                <a:cubicBezTo>
                  <a:pt x="5245019" y="8535671"/>
                  <a:pt x="5240699" y="8532721"/>
                  <a:pt x="5242187" y="8530570"/>
                </a:cubicBezTo>
                <a:cubicBezTo>
                  <a:pt x="5243675" y="8528420"/>
                  <a:pt x="5246991" y="8525931"/>
                  <a:pt x="5250639" y="8525255"/>
                </a:cubicBezTo>
                <a:cubicBezTo>
                  <a:pt x="5268887" y="8521876"/>
                  <a:pt x="5289295" y="8519973"/>
                  <a:pt x="5309703" y="8518068"/>
                </a:cubicBezTo>
                <a:close/>
                <a:moveTo>
                  <a:pt x="7686319" y="8491382"/>
                </a:moveTo>
                <a:cubicBezTo>
                  <a:pt x="7693247" y="8491860"/>
                  <a:pt x="7700295" y="8493779"/>
                  <a:pt x="7707155" y="8497283"/>
                </a:cubicBezTo>
                <a:cubicBezTo>
                  <a:pt x="7732755" y="8511642"/>
                  <a:pt x="7744795" y="8545701"/>
                  <a:pt x="7730759" y="8573131"/>
                </a:cubicBezTo>
                <a:cubicBezTo>
                  <a:pt x="7718571" y="8600217"/>
                  <a:pt x="7685983" y="8610071"/>
                  <a:pt x="7660727" y="8597558"/>
                </a:cubicBezTo>
                <a:cubicBezTo>
                  <a:pt x="7633283" y="8583540"/>
                  <a:pt x="7623087" y="8549139"/>
                  <a:pt x="7635275" y="8522052"/>
                </a:cubicBezTo>
                <a:cubicBezTo>
                  <a:pt x="7642295" y="8508338"/>
                  <a:pt x="7653403" y="8498641"/>
                  <a:pt x="7666187" y="8494125"/>
                </a:cubicBezTo>
                <a:cubicBezTo>
                  <a:pt x="7672579" y="8491867"/>
                  <a:pt x="7679391" y="8490904"/>
                  <a:pt x="7686319" y="8491382"/>
                </a:cubicBezTo>
                <a:close/>
                <a:moveTo>
                  <a:pt x="5269631" y="8434552"/>
                </a:moveTo>
                <a:cubicBezTo>
                  <a:pt x="5282771" y="8432119"/>
                  <a:pt x="5295453" y="8441103"/>
                  <a:pt x="5297955" y="8454620"/>
                </a:cubicBezTo>
                <a:cubicBezTo>
                  <a:pt x="5300459" y="8468136"/>
                  <a:pt x="5291835" y="8481065"/>
                  <a:pt x="5278693" y="8483499"/>
                </a:cubicBezTo>
                <a:cubicBezTo>
                  <a:pt x="5265551" y="8485932"/>
                  <a:pt x="5252871" y="8476948"/>
                  <a:pt x="5250367" y="8463432"/>
                </a:cubicBezTo>
                <a:cubicBezTo>
                  <a:pt x="5247865" y="8449915"/>
                  <a:pt x="5256487" y="8436986"/>
                  <a:pt x="5269631" y="8434552"/>
                </a:cubicBezTo>
                <a:close/>
                <a:moveTo>
                  <a:pt x="5789059" y="8356700"/>
                </a:moveTo>
                <a:cubicBezTo>
                  <a:pt x="5786583" y="8374187"/>
                  <a:pt x="5774703" y="8382063"/>
                  <a:pt x="5754443" y="8385815"/>
                </a:cubicBezTo>
                <a:cubicBezTo>
                  <a:pt x="5728991" y="8392420"/>
                  <a:pt x="5703543" y="8399024"/>
                  <a:pt x="5678431" y="8407458"/>
                </a:cubicBezTo>
                <a:cubicBezTo>
                  <a:pt x="5671399" y="8410652"/>
                  <a:pt x="5659863" y="8420357"/>
                  <a:pt x="5662379" y="8423675"/>
                </a:cubicBezTo>
                <a:cubicBezTo>
                  <a:pt x="5665915" y="8432480"/>
                  <a:pt x="5671971" y="8444603"/>
                  <a:pt x="5689039" y="8433875"/>
                </a:cubicBezTo>
                <a:cubicBezTo>
                  <a:pt x="5722003" y="8416418"/>
                  <a:pt x="5762383" y="8418401"/>
                  <a:pt x="5793655" y="8391798"/>
                </a:cubicBezTo>
                <a:cubicBezTo>
                  <a:pt x="5795159" y="8389628"/>
                  <a:pt x="5795495" y="8391457"/>
                  <a:pt x="5797339" y="8391116"/>
                </a:cubicBezTo>
                <a:cubicBezTo>
                  <a:pt x="5797147" y="8379800"/>
                  <a:pt x="5802823" y="8369288"/>
                  <a:pt x="5813875" y="8367241"/>
                </a:cubicBezTo>
                <a:cubicBezTo>
                  <a:pt x="5826767" y="8364854"/>
                  <a:pt x="5839855" y="8373783"/>
                  <a:pt x="5842563" y="8388418"/>
                </a:cubicBezTo>
                <a:cubicBezTo>
                  <a:pt x="5844595" y="8399393"/>
                  <a:pt x="5837079" y="8410246"/>
                  <a:pt x="5828207" y="8413781"/>
                </a:cubicBezTo>
                <a:cubicBezTo>
                  <a:pt x="5832231" y="8414927"/>
                  <a:pt x="5837759" y="8413904"/>
                  <a:pt x="5843623" y="8414710"/>
                </a:cubicBezTo>
                <a:cubicBezTo>
                  <a:pt x="5796407" y="8427237"/>
                  <a:pt x="5748851" y="8437935"/>
                  <a:pt x="5702799" y="8446463"/>
                </a:cubicBezTo>
                <a:cubicBezTo>
                  <a:pt x="5693591" y="8448168"/>
                  <a:pt x="5675995" y="8445750"/>
                  <a:pt x="5684907" y="8463020"/>
                </a:cubicBezTo>
                <a:cubicBezTo>
                  <a:pt x="5685587" y="8466678"/>
                  <a:pt x="5686263" y="8470337"/>
                  <a:pt x="5686939" y="8473995"/>
                </a:cubicBezTo>
                <a:cubicBezTo>
                  <a:pt x="5682579" y="8471019"/>
                  <a:pt x="5676715" y="8470213"/>
                  <a:pt x="5672691" y="8469065"/>
                </a:cubicBezTo>
                <a:cubicBezTo>
                  <a:pt x="5666487" y="8466431"/>
                  <a:pt x="5659607" y="8460137"/>
                  <a:pt x="5654419" y="8462989"/>
                </a:cubicBezTo>
                <a:cubicBezTo>
                  <a:pt x="5597167" y="8483051"/>
                  <a:pt x="5532651" y="8474185"/>
                  <a:pt x="5479275" y="8504881"/>
                </a:cubicBezTo>
                <a:cubicBezTo>
                  <a:pt x="5477431" y="8505222"/>
                  <a:pt x="5473411" y="8504075"/>
                  <a:pt x="5471231" y="8502588"/>
                </a:cubicBezTo>
                <a:cubicBezTo>
                  <a:pt x="5462847" y="8498464"/>
                  <a:pt x="5454459" y="8494341"/>
                  <a:pt x="5447579" y="8488046"/>
                </a:cubicBezTo>
                <a:cubicBezTo>
                  <a:pt x="5456451" y="8484512"/>
                  <a:pt x="5464983" y="8479148"/>
                  <a:pt x="5473855" y="8475613"/>
                </a:cubicBezTo>
                <a:cubicBezTo>
                  <a:pt x="5479043" y="8472760"/>
                  <a:pt x="5482727" y="8472078"/>
                  <a:pt x="5488255" y="8471055"/>
                </a:cubicBezTo>
                <a:cubicBezTo>
                  <a:pt x="5471631" y="8453320"/>
                  <a:pt x="5499115" y="8457691"/>
                  <a:pt x="5503627" y="8451180"/>
                </a:cubicBezTo>
                <a:cubicBezTo>
                  <a:pt x="5492723" y="8443739"/>
                  <a:pt x="5481819" y="8436298"/>
                  <a:pt x="5470575" y="8427027"/>
                </a:cubicBezTo>
                <a:cubicBezTo>
                  <a:pt x="5481627" y="8424981"/>
                  <a:pt x="5490499" y="8421446"/>
                  <a:pt x="5497867" y="8420081"/>
                </a:cubicBezTo>
                <a:cubicBezTo>
                  <a:pt x="5531363" y="8415771"/>
                  <a:pt x="5563355" y="8413631"/>
                  <a:pt x="5594671" y="8407832"/>
                </a:cubicBezTo>
                <a:cubicBezTo>
                  <a:pt x="5625983" y="8402034"/>
                  <a:pt x="5659143" y="8395894"/>
                  <a:pt x="5687939" y="8386777"/>
                </a:cubicBezTo>
                <a:cubicBezTo>
                  <a:pt x="5721919" y="8374808"/>
                  <a:pt x="5753047" y="8357693"/>
                  <a:pt x="5789059" y="8356700"/>
                </a:cubicBezTo>
                <a:close/>
                <a:moveTo>
                  <a:pt x="6077719" y="8343978"/>
                </a:moveTo>
                <a:cubicBezTo>
                  <a:pt x="6086907" y="8342276"/>
                  <a:pt x="6094923" y="8344493"/>
                  <a:pt x="6104443" y="8344581"/>
                </a:cubicBezTo>
                <a:cubicBezTo>
                  <a:pt x="6099591" y="8349179"/>
                  <a:pt x="6094739" y="8353778"/>
                  <a:pt x="6089887" y="8358378"/>
                </a:cubicBezTo>
                <a:cubicBezTo>
                  <a:pt x="6088051" y="8358718"/>
                  <a:pt x="6088383" y="8360506"/>
                  <a:pt x="6088715" y="8362295"/>
                </a:cubicBezTo>
                <a:cubicBezTo>
                  <a:pt x="6094375" y="8372349"/>
                  <a:pt x="6083351" y="8374391"/>
                  <a:pt x="6076659" y="8379330"/>
                </a:cubicBezTo>
                <a:cubicBezTo>
                  <a:pt x="6072323" y="8376433"/>
                  <a:pt x="6069491" y="8371406"/>
                  <a:pt x="6066991" y="8368168"/>
                </a:cubicBezTo>
                <a:cubicBezTo>
                  <a:pt x="6064819" y="8366720"/>
                  <a:pt x="6058643" y="8364164"/>
                  <a:pt x="6056803" y="8364504"/>
                </a:cubicBezTo>
                <a:cubicBezTo>
                  <a:pt x="6044935" y="8372253"/>
                  <a:pt x="6030891" y="8378554"/>
                  <a:pt x="6017183" y="8386643"/>
                </a:cubicBezTo>
                <a:cubicBezTo>
                  <a:pt x="6011999" y="8389453"/>
                  <a:pt x="6004979" y="8392604"/>
                  <a:pt x="5999131" y="8391836"/>
                </a:cubicBezTo>
                <a:cubicBezTo>
                  <a:pt x="5968731" y="8391914"/>
                  <a:pt x="5937667" y="8388415"/>
                  <a:pt x="5906935" y="8386704"/>
                </a:cubicBezTo>
                <a:cubicBezTo>
                  <a:pt x="5915791" y="8383214"/>
                  <a:pt x="5923987" y="8376145"/>
                  <a:pt x="5933179" y="8374444"/>
                </a:cubicBezTo>
                <a:cubicBezTo>
                  <a:pt x="5982475" y="8363465"/>
                  <a:pt x="6029931" y="8352827"/>
                  <a:pt x="6077719" y="8343978"/>
                </a:cubicBezTo>
                <a:close/>
                <a:moveTo>
                  <a:pt x="8293571" y="8323472"/>
                </a:moveTo>
                <a:cubicBezTo>
                  <a:pt x="8299627" y="8322650"/>
                  <a:pt x="8305607" y="8324184"/>
                  <a:pt x="8310387" y="8329062"/>
                </a:cubicBezTo>
                <a:cubicBezTo>
                  <a:pt x="8326443" y="8352978"/>
                  <a:pt x="8281003" y="8390203"/>
                  <a:pt x="8267163" y="8367796"/>
                </a:cubicBezTo>
                <a:cubicBezTo>
                  <a:pt x="8256523" y="8349599"/>
                  <a:pt x="8275403" y="8325936"/>
                  <a:pt x="8293571" y="8323472"/>
                </a:cubicBezTo>
                <a:close/>
                <a:moveTo>
                  <a:pt x="8623783" y="8315470"/>
                </a:moveTo>
                <a:cubicBezTo>
                  <a:pt x="8631263" y="8315253"/>
                  <a:pt x="8638415" y="8317404"/>
                  <a:pt x="8643655" y="8322666"/>
                </a:cubicBezTo>
                <a:cubicBezTo>
                  <a:pt x="8643655" y="8322666"/>
                  <a:pt x="8641823" y="8323005"/>
                  <a:pt x="8642167" y="8324859"/>
                </a:cubicBezTo>
                <a:cubicBezTo>
                  <a:pt x="8642167" y="8324859"/>
                  <a:pt x="8643655" y="8322666"/>
                  <a:pt x="8643995" y="8324520"/>
                </a:cubicBezTo>
                <a:cubicBezTo>
                  <a:pt x="8662663" y="8353663"/>
                  <a:pt x="8606651" y="8388964"/>
                  <a:pt x="8590163" y="8361335"/>
                </a:cubicBezTo>
                <a:cubicBezTo>
                  <a:pt x="8575907" y="8338087"/>
                  <a:pt x="8601335" y="8316120"/>
                  <a:pt x="8623783" y="8315470"/>
                </a:cubicBezTo>
                <a:close/>
                <a:moveTo>
                  <a:pt x="7704799" y="8309670"/>
                </a:moveTo>
                <a:cubicBezTo>
                  <a:pt x="7704799" y="8309670"/>
                  <a:pt x="7707007" y="8311271"/>
                  <a:pt x="7707367" y="8313212"/>
                </a:cubicBezTo>
                <a:cubicBezTo>
                  <a:pt x="7696635" y="8317209"/>
                  <a:pt x="7687747" y="8320863"/>
                  <a:pt x="7677011" y="8324860"/>
                </a:cubicBezTo>
                <a:cubicBezTo>
                  <a:pt x="7673315" y="8325545"/>
                  <a:pt x="7667407" y="8324630"/>
                  <a:pt x="7661499" y="8323714"/>
                </a:cubicBezTo>
                <a:cubicBezTo>
                  <a:pt x="7661499" y="8323714"/>
                  <a:pt x="7660423" y="8317888"/>
                  <a:pt x="7660063" y="8315946"/>
                </a:cubicBezTo>
                <a:cubicBezTo>
                  <a:pt x="7665611" y="8314918"/>
                  <a:pt x="7668947" y="8312291"/>
                  <a:pt x="7674495" y="8311264"/>
                </a:cubicBezTo>
                <a:cubicBezTo>
                  <a:pt x="7683739" y="8309552"/>
                  <a:pt x="7695195" y="8309440"/>
                  <a:pt x="7704799" y="8309670"/>
                </a:cubicBezTo>
                <a:close/>
                <a:moveTo>
                  <a:pt x="8138427" y="8301205"/>
                </a:moveTo>
                <a:cubicBezTo>
                  <a:pt x="8145571" y="8300908"/>
                  <a:pt x="8152463" y="8302913"/>
                  <a:pt x="8157679" y="8308040"/>
                </a:cubicBezTo>
                <a:cubicBezTo>
                  <a:pt x="8174055" y="8335007"/>
                  <a:pt x="8121567" y="8369102"/>
                  <a:pt x="8105531" y="8343947"/>
                </a:cubicBezTo>
                <a:cubicBezTo>
                  <a:pt x="8093247" y="8323721"/>
                  <a:pt x="8116987" y="8302099"/>
                  <a:pt x="8138427" y="8301205"/>
                </a:cubicBezTo>
                <a:close/>
                <a:moveTo>
                  <a:pt x="6410619" y="8266563"/>
                </a:moveTo>
                <a:cubicBezTo>
                  <a:pt x="6410963" y="8268409"/>
                  <a:pt x="6409463" y="8270595"/>
                  <a:pt x="6409803" y="8272440"/>
                </a:cubicBezTo>
                <a:cubicBezTo>
                  <a:pt x="6358983" y="8285668"/>
                  <a:pt x="6309999" y="8298555"/>
                  <a:pt x="6259179" y="8311783"/>
                </a:cubicBezTo>
                <a:cubicBezTo>
                  <a:pt x="6258495" y="8308093"/>
                  <a:pt x="6256315" y="8306588"/>
                  <a:pt x="6255631" y="8302897"/>
                </a:cubicBezTo>
                <a:cubicBezTo>
                  <a:pt x="6263803" y="8295659"/>
                  <a:pt x="6271635" y="8286575"/>
                  <a:pt x="6282327" y="8282685"/>
                </a:cubicBezTo>
                <a:cubicBezTo>
                  <a:pt x="6305899" y="8276412"/>
                  <a:pt x="6331995" y="8273489"/>
                  <a:pt x="6356251" y="8270906"/>
                </a:cubicBezTo>
                <a:cubicBezTo>
                  <a:pt x="6374987" y="8269346"/>
                  <a:pt x="6391883" y="8268125"/>
                  <a:pt x="6410619" y="8266563"/>
                </a:cubicBezTo>
                <a:close/>
                <a:moveTo>
                  <a:pt x="8461663" y="8250696"/>
                </a:moveTo>
                <a:cubicBezTo>
                  <a:pt x="8468639" y="8249728"/>
                  <a:pt x="8475667" y="8251607"/>
                  <a:pt x="8481547" y="8257585"/>
                </a:cubicBezTo>
                <a:cubicBezTo>
                  <a:pt x="8498015" y="8284685"/>
                  <a:pt x="8450915" y="8329210"/>
                  <a:pt x="8432599" y="8302451"/>
                </a:cubicBezTo>
                <a:cubicBezTo>
                  <a:pt x="8420247" y="8282126"/>
                  <a:pt x="8440731" y="8253601"/>
                  <a:pt x="8461663" y="8250696"/>
                </a:cubicBezTo>
                <a:close/>
                <a:moveTo>
                  <a:pt x="6244695" y="8246151"/>
                </a:moveTo>
                <a:cubicBezTo>
                  <a:pt x="6258279" y="8243188"/>
                  <a:pt x="6258083" y="8247877"/>
                  <a:pt x="6257287" y="8266631"/>
                </a:cubicBezTo>
                <a:cubicBezTo>
                  <a:pt x="6245603" y="8264979"/>
                  <a:pt x="6228887" y="8256622"/>
                  <a:pt x="6222235" y="8261672"/>
                </a:cubicBezTo>
                <a:cubicBezTo>
                  <a:pt x="6197127" y="8279681"/>
                  <a:pt x="6174443" y="8280064"/>
                  <a:pt x="6139047" y="8273258"/>
                </a:cubicBezTo>
                <a:cubicBezTo>
                  <a:pt x="6155551" y="8270202"/>
                  <a:pt x="6162539" y="8267000"/>
                  <a:pt x="6171707" y="8265302"/>
                </a:cubicBezTo>
                <a:cubicBezTo>
                  <a:pt x="6189699" y="8260062"/>
                  <a:pt x="6208379" y="8258512"/>
                  <a:pt x="6226027" y="8251426"/>
                </a:cubicBezTo>
                <a:cubicBezTo>
                  <a:pt x="6234107" y="8248976"/>
                  <a:pt x="6240167" y="8247139"/>
                  <a:pt x="6244695" y="8246151"/>
                </a:cubicBezTo>
                <a:close/>
                <a:moveTo>
                  <a:pt x="7205955" y="8143964"/>
                </a:moveTo>
                <a:cubicBezTo>
                  <a:pt x="7209207" y="8144769"/>
                  <a:pt x="7212311" y="8146069"/>
                  <a:pt x="7215247" y="8146463"/>
                </a:cubicBezTo>
                <a:cubicBezTo>
                  <a:pt x="7210383" y="8151114"/>
                  <a:pt x="7203675" y="8156106"/>
                  <a:pt x="7198135" y="8157131"/>
                </a:cubicBezTo>
                <a:cubicBezTo>
                  <a:pt x="7161567" y="8165777"/>
                  <a:pt x="7122483" y="8171140"/>
                  <a:pt x="7087427" y="8177632"/>
                </a:cubicBezTo>
                <a:cubicBezTo>
                  <a:pt x="7090779" y="8175136"/>
                  <a:pt x="7097155" y="8168331"/>
                  <a:pt x="7104535" y="8166964"/>
                </a:cubicBezTo>
                <a:cubicBezTo>
                  <a:pt x="7133387" y="8157871"/>
                  <a:pt x="7164419" y="8150250"/>
                  <a:pt x="7195787" y="8144441"/>
                </a:cubicBezTo>
                <a:cubicBezTo>
                  <a:pt x="7199311" y="8142852"/>
                  <a:pt x="7202707" y="8143160"/>
                  <a:pt x="7205955" y="8143964"/>
                </a:cubicBezTo>
                <a:close/>
                <a:moveTo>
                  <a:pt x="7388483" y="8106489"/>
                </a:moveTo>
                <a:cubicBezTo>
                  <a:pt x="7397043" y="8108421"/>
                  <a:pt x="7404795" y="8112823"/>
                  <a:pt x="7410291" y="8119470"/>
                </a:cubicBezTo>
                <a:cubicBezTo>
                  <a:pt x="7412791" y="8122723"/>
                  <a:pt x="7418627" y="8123501"/>
                  <a:pt x="7424463" y="8124279"/>
                </a:cubicBezTo>
                <a:cubicBezTo>
                  <a:pt x="7442799" y="8120883"/>
                  <a:pt x="7461139" y="8117487"/>
                  <a:pt x="7477975" y="8116228"/>
                </a:cubicBezTo>
                <a:cubicBezTo>
                  <a:pt x="7485311" y="8114869"/>
                  <a:pt x="7493315" y="8117104"/>
                  <a:pt x="7500983" y="8117543"/>
                </a:cubicBezTo>
                <a:cubicBezTo>
                  <a:pt x="7494311" y="8122494"/>
                  <a:pt x="7487975" y="8129243"/>
                  <a:pt x="7480639" y="8130601"/>
                </a:cubicBezTo>
                <a:cubicBezTo>
                  <a:pt x="7438459" y="8138412"/>
                  <a:pt x="7397779" y="8144086"/>
                  <a:pt x="7357103" y="8149760"/>
                </a:cubicBezTo>
                <a:cubicBezTo>
                  <a:pt x="7360103" y="8145487"/>
                  <a:pt x="7366443" y="8138739"/>
                  <a:pt x="7371279" y="8134127"/>
                </a:cubicBezTo>
                <a:cubicBezTo>
                  <a:pt x="7365443" y="8133349"/>
                  <a:pt x="7357775" y="8132911"/>
                  <a:pt x="7351607" y="8130337"/>
                </a:cubicBezTo>
                <a:cubicBezTo>
                  <a:pt x="7347939" y="8131016"/>
                  <a:pt x="7343607" y="8128101"/>
                  <a:pt x="7341439" y="8126644"/>
                </a:cubicBezTo>
                <a:cubicBezTo>
                  <a:pt x="7339275" y="8125188"/>
                  <a:pt x="7344111" y="8120575"/>
                  <a:pt x="7345611" y="8118439"/>
                </a:cubicBezTo>
                <a:cubicBezTo>
                  <a:pt x="7350447" y="8113826"/>
                  <a:pt x="7355991" y="8110477"/>
                  <a:pt x="7361815" y="8108325"/>
                </a:cubicBezTo>
                <a:cubicBezTo>
                  <a:pt x="7370555" y="8105095"/>
                  <a:pt x="7379923" y="8104558"/>
                  <a:pt x="7388483" y="8106489"/>
                </a:cubicBezTo>
                <a:close/>
                <a:moveTo>
                  <a:pt x="7136667" y="8085580"/>
                </a:moveTo>
                <a:cubicBezTo>
                  <a:pt x="7145423" y="8084910"/>
                  <a:pt x="7154031" y="8084743"/>
                  <a:pt x="7161967" y="8086127"/>
                </a:cubicBezTo>
                <a:cubicBezTo>
                  <a:pt x="7174127" y="8089583"/>
                  <a:pt x="7198263" y="8085115"/>
                  <a:pt x="7192387" y="8105228"/>
                </a:cubicBezTo>
                <a:cubicBezTo>
                  <a:pt x="7169087" y="8103835"/>
                  <a:pt x="7147983" y="8103937"/>
                  <a:pt x="7128399" y="8101856"/>
                </a:cubicBezTo>
                <a:cubicBezTo>
                  <a:pt x="7120975" y="8103231"/>
                  <a:pt x="7115063" y="8102423"/>
                  <a:pt x="7108811" y="8099775"/>
                </a:cubicBezTo>
                <a:cubicBezTo>
                  <a:pt x="7104759" y="8098623"/>
                  <a:pt x="7102223" y="8095287"/>
                  <a:pt x="7100027" y="8093792"/>
                </a:cubicBezTo>
                <a:cubicBezTo>
                  <a:pt x="7103399" y="8091265"/>
                  <a:pt x="7106771" y="8088739"/>
                  <a:pt x="7110483" y="8088051"/>
                </a:cubicBezTo>
                <a:cubicBezTo>
                  <a:pt x="7119007" y="8087424"/>
                  <a:pt x="7127907" y="8086251"/>
                  <a:pt x="7136667" y="8085580"/>
                </a:cubicBezTo>
                <a:close/>
                <a:moveTo>
                  <a:pt x="7419431" y="8063202"/>
                </a:moveTo>
                <a:cubicBezTo>
                  <a:pt x="7429063" y="8063536"/>
                  <a:pt x="7439167" y="8065481"/>
                  <a:pt x="7449935" y="8069690"/>
                </a:cubicBezTo>
                <a:cubicBezTo>
                  <a:pt x="7439243" y="8073580"/>
                  <a:pt x="7432571" y="8078632"/>
                  <a:pt x="7425215" y="8079994"/>
                </a:cubicBezTo>
                <a:cubicBezTo>
                  <a:pt x="7407167" y="8085244"/>
                  <a:pt x="7388439" y="8086804"/>
                  <a:pt x="7372231" y="8091713"/>
                </a:cubicBezTo>
                <a:cubicBezTo>
                  <a:pt x="7343491" y="8100852"/>
                  <a:pt x="7317831" y="8126597"/>
                  <a:pt x="7313891" y="8146411"/>
                </a:cubicBezTo>
                <a:cubicBezTo>
                  <a:pt x="7314235" y="8148257"/>
                  <a:pt x="7303543" y="8152144"/>
                  <a:pt x="7303199" y="8150300"/>
                </a:cubicBezTo>
                <a:cubicBezTo>
                  <a:pt x="7285071" y="8134571"/>
                  <a:pt x="7262323" y="8134967"/>
                  <a:pt x="7236239" y="8137888"/>
                </a:cubicBezTo>
                <a:cubicBezTo>
                  <a:pt x="7234399" y="8138229"/>
                  <a:pt x="7228671" y="8127838"/>
                  <a:pt x="7230167" y="8125653"/>
                </a:cubicBezTo>
                <a:cubicBezTo>
                  <a:pt x="7243171" y="8113704"/>
                  <a:pt x="7269255" y="8110781"/>
                  <a:pt x="7273195" y="8090967"/>
                </a:cubicBezTo>
                <a:cubicBezTo>
                  <a:pt x="7275035" y="8090626"/>
                  <a:pt x="7279051" y="8091791"/>
                  <a:pt x="7280891" y="8091450"/>
                </a:cubicBezTo>
                <a:cubicBezTo>
                  <a:pt x="7300515" y="8104993"/>
                  <a:pt x="7323395" y="8095031"/>
                  <a:pt x="7340759" y="8086090"/>
                </a:cubicBezTo>
                <a:cubicBezTo>
                  <a:pt x="7357543" y="8079165"/>
                  <a:pt x="7374075" y="8070855"/>
                  <a:pt x="7391791" y="8066383"/>
                </a:cubicBezTo>
                <a:cubicBezTo>
                  <a:pt x="7400647" y="8064146"/>
                  <a:pt x="7409799" y="8062868"/>
                  <a:pt x="7419431" y="8063202"/>
                </a:cubicBezTo>
                <a:close/>
                <a:moveTo>
                  <a:pt x="9123735" y="7969657"/>
                </a:moveTo>
                <a:lnTo>
                  <a:pt x="9122547" y="7971493"/>
                </a:lnTo>
                <a:lnTo>
                  <a:pt x="9121571" y="7972190"/>
                </a:lnTo>
                <a:cubicBezTo>
                  <a:pt x="9120919" y="7972548"/>
                  <a:pt x="9121299" y="7972004"/>
                  <a:pt x="9123735" y="7969657"/>
                </a:cubicBezTo>
                <a:close/>
                <a:moveTo>
                  <a:pt x="9210771" y="7881516"/>
                </a:moveTo>
                <a:cubicBezTo>
                  <a:pt x="9213303" y="7884839"/>
                  <a:pt x="9209939" y="7887356"/>
                  <a:pt x="9208767" y="7891365"/>
                </a:cubicBezTo>
                <a:cubicBezTo>
                  <a:pt x="9210619" y="7891022"/>
                  <a:pt x="9210619" y="7891022"/>
                  <a:pt x="9210959" y="7892854"/>
                </a:cubicBezTo>
                <a:cubicBezTo>
                  <a:pt x="9210959" y="7892854"/>
                  <a:pt x="9211295" y="7894687"/>
                  <a:pt x="9209447" y="7895029"/>
                </a:cubicBezTo>
                <a:cubicBezTo>
                  <a:pt x="9209787" y="7896862"/>
                  <a:pt x="9211635" y="7896520"/>
                  <a:pt x="9210123" y="7898694"/>
                </a:cubicBezTo>
                <a:cubicBezTo>
                  <a:pt x="9210463" y="7900527"/>
                  <a:pt x="9208951" y="7902702"/>
                  <a:pt x="9207443" y="7904878"/>
                </a:cubicBezTo>
                <a:lnTo>
                  <a:pt x="9211143" y="7904193"/>
                </a:lnTo>
                <a:cubicBezTo>
                  <a:pt x="9212995" y="7903850"/>
                  <a:pt x="9211483" y="7906025"/>
                  <a:pt x="9211483" y="7906025"/>
                </a:cubicBezTo>
                <a:cubicBezTo>
                  <a:pt x="9213671" y="7907515"/>
                  <a:pt x="9215183" y="7905339"/>
                  <a:pt x="9217375" y="7906829"/>
                </a:cubicBezTo>
                <a:cubicBezTo>
                  <a:pt x="9217375" y="7906829"/>
                  <a:pt x="9215863" y="7909005"/>
                  <a:pt x="9214351" y="7911179"/>
                </a:cubicBezTo>
                <a:cubicBezTo>
                  <a:pt x="9216203" y="7910837"/>
                  <a:pt x="9217711" y="7908662"/>
                  <a:pt x="9217711" y="7908662"/>
                </a:cubicBezTo>
                <a:cubicBezTo>
                  <a:pt x="9222923" y="7905801"/>
                  <a:pt x="9228479" y="7904773"/>
                  <a:pt x="9229495" y="7910271"/>
                </a:cubicBezTo>
                <a:cubicBezTo>
                  <a:pt x="9229495" y="7910271"/>
                  <a:pt x="9227643" y="7910614"/>
                  <a:pt x="9227983" y="7912446"/>
                </a:cubicBezTo>
                <a:cubicBezTo>
                  <a:pt x="9227983" y="7912446"/>
                  <a:pt x="9229835" y="7912104"/>
                  <a:pt x="9229835" y="7912104"/>
                </a:cubicBezTo>
                <a:cubicBezTo>
                  <a:pt x="9227983" y="7912446"/>
                  <a:pt x="9228323" y="7914278"/>
                  <a:pt x="9228323" y="7914278"/>
                </a:cubicBezTo>
                <a:cubicBezTo>
                  <a:pt x="9228323" y="7914278"/>
                  <a:pt x="9230175" y="7913935"/>
                  <a:pt x="9230175" y="7913935"/>
                </a:cubicBezTo>
                <a:cubicBezTo>
                  <a:pt x="9230175" y="7913935"/>
                  <a:pt x="9230175" y="7913935"/>
                  <a:pt x="9230515" y="7915768"/>
                </a:cubicBezTo>
                <a:cubicBezTo>
                  <a:pt x="9230515" y="7915768"/>
                  <a:pt x="9232363" y="7915426"/>
                  <a:pt x="9232363" y="7915426"/>
                </a:cubicBezTo>
                <a:cubicBezTo>
                  <a:pt x="9238595" y="7918062"/>
                  <a:pt x="9232211" y="7924930"/>
                  <a:pt x="9225487" y="7929967"/>
                </a:cubicBezTo>
                <a:cubicBezTo>
                  <a:pt x="9223635" y="7930310"/>
                  <a:pt x="9223975" y="7932142"/>
                  <a:pt x="9223975" y="7932142"/>
                </a:cubicBezTo>
                <a:cubicBezTo>
                  <a:pt x="9225827" y="7931799"/>
                  <a:pt x="9225827" y="7931799"/>
                  <a:pt x="9227675" y="7931456"/>
                </a:cubicBezTo>
                <a:cubicBezTo>
                  <a:pt x="9227675" y="7931456"/>
                  <a:pt x="9229527" y="7931114"/>
                  <a:pt x="9229527" y="7931114"/>
                </a:cubicBezTo>
                <a:cubicBezTo>
                  <a:pt x="9229527" y="7931114"/>
                  <a:pt x="9229867" y="7932946"/>
                  <a:pt x="9229867" y="7932946"/>
                </a:cubicBezTo>
                <a:cubicBezTo>
                  <a:pt x="9229867" y="7932946"/>
                  <a:pt x="9230203" y="7934779"/>
                  <a:pt x="9228355" y="7935122"/>
                </a:cubicBezTo>
                <a:cubicBezTo>
                  <a:pt x="9228695" y="7936954"/>
                  <a:pt x="9228695" y="7936954"/>
                  <a:pt x="9229031" y="7938787"/>
                </a:cubicBezTo>
                <a:cubicBezTo>
                  <a:pt x="9229031" y="7938787"/>
                  <a:pt x="9230883" y="7938444"/>
                  <a:pt x="9232735" y="7938101"/>
                </a:cubicBezTo>
                <a:cubicBezTo>
                  <a:pt x="9232735" y="7938101"/>
                  <a:pt x="9234587" y="7937758"/>
                  <a:pt x="9234587" y="7937758"/>
                </a:cubicBezTo>
                <a:cubicBezTo>
                  <a:pt x="9236435" y="7937416"/>
                  <a:pt x="9234923" y="7939591"/>
                  <a:pt x="9236775" y="7939249"/>
                </a:cubicBezTo>
                <a:cubicBezTo>
                  <a:pt x="9236775" y="7939249"/>
                  <a:pt x="9238623" y="7938906"/>
                  <a:pt x="9238623" y="7938906"/>
                </a:cubicBezTo>
                <a:cubicBezTo>
                  <a:pt x="9240815" y="7940396"/>
                  <a:pt x="9238963" y="7940739"/>
                  <a:pt x="9238963" y="7940739"/>
                </a:cubicBezTo>
                <a:cubicBezTo>
                  <a:pt x="9241155" y="7942228"/>
                  <a:pt x="9244855" y="7941543"/>
                  <a:pt x="9247043" y="7943033"/>
                </a:cubicBezTo>
                <a:cubicBezTo>
                  <a:pt x="9249915" y="7948188"/>
                  <a:pt x="9234615" y="7958602"/>
                  <a:pt x="9232767" y="7958945"/>
                </a:cubicBezTo>
                <a:cubicBezTo>
                  <a:pt x="9233443" y="7962610"/>
                  <a:pt x="9231935" y="7964785"/>
                  <a:pt x="9230423" y="7966960"/>
                </a:cubicBezTo>
                <a:cubicBezTo>
                  <a:pt x="9230423" y="7966960"/>
                  <a:pt x="9230423" y="7966960"/>
                  <a:pt x="9228571" y="7967302"/>
                </a:cubicBezTo>
                <a:cubicBezTo>
                  <a:pt x="9230423" y="7966960"/>
                  <a:pt x="9230763" y="7968792"/>
                  <a:pt x="9230763" y="7968792"/>
                </a:cubicBezTo>
                <a:cubicBezTo>
                  <a:pt x="9230763" y="7968792"/>
                  <a:pt x="9231099" y="7970625"/>
                  <a:pt x="9231099" y="7970625"/>
                </a:cubicBezTo>
                <a:cubicBezTo>
                  <a:pt x="9233631" y="7973947"/>
                  <a:pt x="9230267" y="7976466"/>
                  <a:pt x="9228419" y="7976808"/>
                </a:cubicBezTo>
                <a:cubicBezTo>
                  <a:pt x="9226907" y="7978983"/>
                  <a:pt x="9222867" y="7977836"/>
                  <a:pt x="9219503" y="7980354"/>
                </a:cubicBezTo>
                <a:cubicBezTo>
                  <a:pt x="9217655" y="7980696"/>
                  <a:pt x="9217655" y="7980696"/>
                  <a:pt x="9215803" y="7981039"/>
                </a:cubicBezTo>
                <a:cubicBezTo>
                  <a:pt x="9215803" y="7981039"/>
                  <a:pt x="9215803" y="7981039"/>
                  <a:pt x="9213951" y="7981381"/>
                </a:cubicBezTo>
                <a:cubicBezTo>
                  <a:pt x="9210591" y="7983900"/>
                  <a:pt x="9208739" y="7984242"/>
                  <a:pt x="9203187" y="7985270"/>
                </a:cubicBezTo>
                <a:cubicBezTo>
                  <a:pt x="9203867" y="7988936"/>
                  <a:pt x="9206055" y="7990425"/>
                  <a:pt x="9203867" y="7988936"/>
                </a:cubicBezTo>
                <a:cubicBezTo>
                  <a:pt x="9206395" y="7992258"/>
                  <a:pt x="9200011" y="7999126"/>
                  <a:pt x="9193287" y="8004162"/>
                </a:cubicBezTo>
                <a:cubicBezTo>
                  <a:pt x="9190267" y="8008513"/>
                  <a:pt x="9183543" y="8013548"/>
                  <a:pt x="9180675" y="8008393"/>
                </a:cubicBezTo>
                <a:cubicBezTo>
                  <a:pt x="9178483" y="8006903"/>
                  <a:pt x="9178143" y="8005071"/>
                  <a:pt x="9177803" y="8003238"/>
                </a:cubicBezTo>
                <a:cubicBezTo>
                  <a:pt x="9177803" y="8003238"/>
                  <a:pt x="9176291" y="8005414"/>
                  <a:pt x="9175955" y="8003581"/>
                </a:cubicBezTo>
                <a:cubicBezTo>
                  <a:pt x="9175955" y="8003581"/>
                  <a:pt x="9175615" y="8001748"/>
                  <a:pt x="9175615" y="8001748"/>
                </a:cubicBezTo>
                <a:cubicBezTo>
                  <a:pt x="9175275" y="7999917"/>
                  <a:pt x="9175615" y="8001748"/>
                  <a:pt x="9175275" y="7999917"/>
                </a:cubicBezTo>
                <a:cubicBezTo>
                  <a:pt x="9175275" y="7999917"/>
                  <a:pt x="9174935" y="7998084"/>
                  <a:pt x="9174935" y="7998084"/>
                </a:cubicBezTo>
                <a:cubicBezTo>
                  <a:pt x="9172747" y="7996593"/>
                  <a:pt x="9174255" y="7994419"/>
                  <a:pt x="9173919" y="7992586"/>
                </a:cubicBezTo>
                <a:cubicBezTo>
                  <a:pt x="9173919" y="7992586"/>
                  <a:pt x="9172067" y="7992929"/>
                  <a:pt x="9172067" y="7992929"/>
                </a:cubicBezTo>
                <a:cubicBezTo>
                  <a:pt x="9170555" y="7995104"/>
                  <a:pt x="9170555" y="7995104"/>
                  <a:pt x="9168703" y="7995447"/>
                </a:cubicBezTo>
                <a:cubicBezTo>
                  <a:pt x="9165683" y="7999797"/>
                  <a:pt x="9158959" y="8004832"/>
                  <a:pt x="9154239" y="8000020"/>
                </a:cubicBezTo>
                <a:cubicBezTo>
                  <a:pt x="9154239" y="8000020"/>
                  <a:pt x="9153899" y="7998188"/>
                  <a:pt x="9153899" y="7998188"/>
                </a:cubicBezTo>
                <a:cubicBezTo>
                  <a:pt x="9153899" y="7998188"/>
                  <a:pt x="9153899" y="7998188"/>
                  <a:pt x="9152051" y="7998531"/>
                </a:cubicBezTo>
                <a:cubicBezTo>
                  <a:pt x="9152051" y="7998531"/>
                  <a:pt x="9151711" y="7996698"/>
                  <a:pt x="9151711" y="7996698"/>
                </a:cubicBezTo>
                <a:cubicBezTo>
                  <a:pt x="9149859" y="7997041"/>
                  <a:pt x="9146499" y="7999559"/>
                  <a:pt x="9146159" y="7997726"/>
                </a:cubicBezTo>
                <a:cubicBezTo>
                  <a:pt x="9146159" y="7997726"/>
                  <a:pt x="9146159" y="7997726"/>
                  <a:pt x="9145819" y="7995893"/>
                </a:cubicBezTo>
                <a:cubicBezTo>
                  <a:pt x="9143971" y="7996236"/>
                  <a:pt x="9147331" y="7993718"/>
                  <a:pt x="9146991" y="7991886"/>
                </a:cubicBezTo>
                <a:cubicBezTo>
                  <a:pt x="9148503" y="7989711"/>
                  <a:pt x="9146651" y="7990053"/>
                  <a:pt x="9146651" y="7990053"/>
                </a:cubicBezTo>
                <a:cubicBezTo>
                  <a:pt x="9146311" y="7988220"/>
                  <a:pt x="9148163" y="7987878"/>
                  <a:pt x="9148163" y="7987878"/>
                </a:cubicBezTo>
                <a:cubicBezTo>
                  <a:pt x="9146311" y="7988220"/>
                  <a:pt x="9146311" y="7988220"/>
                  <a:pt x="9145975" y="7986389"/>
                </a:cubicBezTo>
                <a:cubicBezTo>
                  <a:pt x="9143783" y="7984898"/>
                  <a:pt x="9144955" y="7980891"/>
                  <a:pt x="9146467" y="7978715"/>
                </a:cubicBezTo>
                <a:cubicBezTo>
                  <a:pt x="9144615" y="7979058"/>
                  <a:pt x="9142427" y="7977568"/>
                  <a:pt x="9140575" y="7977911"/>
                </a:cubicBezTo>
                <a:cubicBezTo>
                  <a:pt x="9138723" y="7978253"/>
                  <a:pt x="9138723" y="7978253"/>
                  <a:pt x="9135023" y="7978939"/>
                </a:cubicBezTo>
                <a:cubicBezTo>
                  <a:pt x="9135023" y="7978939"/>
                  <a:pt x="9135023" y="7978939"/>
                  <a:pt x="9133175" y="7979281"/>
                </a:cubicBezTo>
                <a:cubicBezTo>
                  <a:pt x="9131323" y="7979624"/>
                  <a:pt x="9131323" y="7979624"/>
                  <a:pt x="9130983" y="7977792"/>
                </a:cubicBezTo>
                <a:cubicBezTo>
                  <a:pt x="9125431" y="7978820"/>
                  <a:pt x="9122071" y="7981337"/>
                  <a:pt x="9119543" y="7978015"/>
                </a:cubicBezTo>
                <a:cubicBezTo>
                  <a:pt x="9118447" y="7977270"/>
                  <a:pt x="9119579" y="7975639"/>
                  <a:pt x="9120943" y="7973965"/>
                </a:cubicBezTo>
                <a:lnTo>
                  <a:pt x="9122547" y="7971493"/>
                </a:lnTo>
                <a:lnTo>
                  <a:pt x="9125587" y="7969314"/>
                </a:lnTo>
                <a:cubicBezTo>
                  <a:pt x="9125247" y="7967482"/>
                  <a:pt x="9127099" y="7967140"/>
                  <a:pt x="9127099" y="7967140"/>
                </a:cubicBezTo>
                <a:cubicBezTo>
                  <a:pt x="9128607" y="7964964"/>
                  <a:pt x="9130119" y="7962789"/>
                  <a:pt x="9131631" y="7960614"/>
                </a:cubicBezTo>
                <a:cubicBezTo>
                  <a:pt x="9131631" y="7960614"/>
                  <a:pt x="9133483" y="7960271"/>
                  <a:pt x="9133143" y="7958439"/>
                </a:cubicBezTo>
                <a:cubicBezTo>
                  <a:pt x="9131291" y="7958781"/>
                  <a:pt x="9131631" y="7960614"/>
                  <a:pt x="9129439" y="7959124"/>
                </a:cubicBezTo>
                <a:cubicBezTo>
                  <a:pt x="9129439" y="7959124"/>
                  <a:pt x="9129103" y="7957291"/>
                  <a:pt x="9129103" y="7957291"/>
                </a:cubicBezTo>
                <a:cubicBezTo>
                  <a:pt x="9128763" y="7955458"/>
                  <a:pt x="9128763" y="7955458"/>
                  <a:pt x="9128763" y="7955458"/>
                </a:cubicBezTo>
                <a:cubicBezTo>
                  <a:pt x="9126911" y="7955801"/>
                  <a:pt x="9126911" y="7955801"/>
                  <a:pt x="9126911" y="7955801"/>
                </a:cubicBezTo>
                <a:cubicBezTo>
                  <a:pt x="9126911" y="7955801"/>
                  <a:pt x="9125063" y="7956144"/>
                  <a:pt x="9125063" y="7956144"/>
                </a:cubicBezTo>
                <a:cubicBezTo>
                  <a:pt x="9125063" y="7956144"/>
                  <a:pt x="9125063" y="7956144"/>
                  <a:pt x="9123211" y="7956486"/>
                </a:cubicBezTo>
                <a:cubicBezTo>
                  <a:pt x="9122871" y="7954654"/>
                  <a:pt x="9121359" y="7956829"/>
                  <a:pt x="9121019" y="7954997"/>
                </a:cubicBezTo>
                <a:cubicBezTo>
                  <a:pt x="9121019" y="7954997"/>
                  <a:pt x="9121019" y="7954997"/>
                  <a:pt x="9120679" y="7953164"/>
                </a:cubicBezTo>
                <a:cubicBezTo>
                  <a:pt x="9120343" y="7951332"/>
                  <a:pt x="9121855" y="7949157"/>
                  <a:pt x="9123363" y="7946981"/>
                </a:cubicBezTo>
                <a:cubicBezTo>
                  <a:pt x="9121175" y="7945491"/>
                  <a:pt x="9121175" y="7945491"/>
                  <a:pt x="9121175" y="7945491"/>
                </a:cubicBezTo>
                <a:cubicBezTo>
                  <a:pt x="9118307" y="7940337"/>
                  <a:pt x="9124691" y="7933468"/>
                  <a:pt x="9131415" y="7928433"/>
                </a:cubicBezTo>
                <a:cubicBezTo>
                  <a:pt x="9131415" y="7928433"/>
                  <a:pt x="9133263" y="7928090"/>
                  <a:pt x="9134775" y="7925915"/>
                </a:cubicBezTo>
                <a:cubicBezTo>
                  <a:pt x="9132923" y="7926257"/>
                  <a:pt x="9132923" y="7926257"/>
                  <a:pt x="9130735" y="7924768"/>
                </a:cubicBezTo>
                <a:cubicBezTo>
                  <a:pt x="9130735" y="7924768"/>
                  <a:pt x="9132587" y="7924425"/>
                  <a:pt x="9132247" y="7922593"/>
                </a:cubicBezTo>
                <a:cubicBezTo>
                  <a:pt x="9132247" y="7922593"/>
                  <a:pt x="9130395" y="7922935"/>
                  <a:pt x="9130395" y="7922935"/>
                </a:cubicBezTo>
                <a:cubicBezTo>
                  <a:pt x="9130055" y="7921102"/>
                  <a:pt x="9131907" y="7920760"/>
                  <a:pt x="9131907" y="7920760"/>
                </a:cubicBezTo>
                <a:cubicBezTo>
                  <a:pt x="9129719" y="7919271"/>
                  <a:pt x="9127867" y="7919613"/>
                  <a:pt x="9127187" y="7915948"/>
                </a:cubicBezTo>
                <a:cubicBezTo>
                  <a:pt x="9127187" y="7915948"/>
                  <a:pt x="9129039" y="7915605"/>
                  <a:pt x="9128699" y="7913772"/>
                </a:cubicBezTo>
                <a:cubicBezTo>
                  <a:pt x="9129191" y="7906100"/>
                  <a:pt x="9145663" y="7891677"/>
                  <a:pt x="9152231" y="7896147"/>
                </a:cubicBezTo>
                <a:cubicBezTo>
                  <a:pt x="9152571" y="7897979"/>
                  <a:pt x="9152571" y="7897979"/>
                  <a:pt x="9154763" y="7899470"/>
                </a:cubicBezTo>
                <a:cubicBezTo>
                  <a:pt x="9154763" y="7899470"/>
                  <a:pt x="9154763" y="7899470"/>
                  <a:pt x="9156611" y="7899127"/>
                </a:cubicBezTo>
                <a:cubicBezTo>
                  <a:pt x="9159635" y="7894776"/>
                  <a:pt x="9164847" y="7891916"/>
                  <a:pt x="9172247" y="7890545"/>
                </a:cubicBezTo>
                <a:cubicBezTo>
                  <a:pt x="9174687" y="7888198"/>
                  <a:pt x="9177671" y="7886225"/>
                  <a:pt x="9180403" y="7885481"/>
                </a:cubicBezTo>
                <a:cubicBezTo>
                  <a:pt x="9183135" y="7884738"/>
                  <a:pt x="9185619" y="7885226"/>
                  <a:pt x="9187055" y="7887804"/>
                </a:cubicBezTo>
                <a:cubicBezTo>
                  <a:pt x="9188903" y="7887461"/>
                  <a:pt x="9187391" y="7889636"/>
                  <a:pt x="9187731" y="7891469"/>
                </a:cubicBezTo>
                <a:cubicBezTo>
                  <a:pt x="9188071" y="7893301"/>
                  <a:pt x="9188071" y="7893301"/>
                  <a:pt x="9188071" y="7893301"/>
                </a:cubicBezTo>
                <a:cubicBezTo>
                  <a:pt x="9188071" y="7893301"/>
                  <a:pt x="9188071" y="7893301"/>
                  <a:pt x="9189923" y="7892959"/>
                </a:cubicBezTo>
                <a:cubicBezTo>
                  <a:pt x="9189923" y="7892959"/>
                  <a:pt x="9188071" y="7893301"/>
                  <a:pt x="9188411" y="7895134"/>
                </a:cubicBezTo>
                <a:cubicBezTo>
                  <a:pt x="9190263" y="7894792"/>
                  <a:pt x="9190263" y="7894792"/>
                  <a:pt x="9192111" y="7894449"/>
                </a:cubicBezTo>
                <a:cubicBezTo>
                  <a:pt x="9193963" y="7894106"/>
                  <a:pt x="9193963" y="7894106"/>
                  <a:pt x="9195475" y="7891931"/>
                </a:cubicBezTo>
                <a:cubicBezTo>
                  <a:pt x="9196987" y="7889755"/>
                  <a:pt x="9197323" y="7891588"/>
                  <a:pt x="9198835" y="7889412"/>
                </a:cubicBezTo>
                <a:cubicBezTo>
                  <a:pt x="9200347" y="7887237"/>
                  <a:pt x="9200007" y="7885405"/>
                  <a:pt x="9201859" y="7885063"/>
                </a:cubicBezTo>
                <a:cubicBezTo>
                  <a:pt x="9203371" y="7882887"/>
                  <a:pt x="9208583" y="7880026"/>
                  <a:pt x="9210771" y="7881516"/>
                </a:cubicBezTo>
                <a:close/>
                <a:moveTo>
                  <a:pt x="8502771" y="7733207"/>
                </a:moveTo>
                <a:cubicBezTo>
                  <a:pt x="8514783" y="7730982"/>
                  <a:pt x="8526327" y="7738918"/>
                  <a:pt x="8528551" y="7750932"/>
                </a:cubicBezTo>
                <a:cubicBezTo>
                  <a:pt x="8530775" y="7762946"/>
                  <a:pt x="8522839" y="7774490"/>
                  <a:pt x="8510827" y="7776714"/>
                </a:cubicBezTo>
                <a:cubicBezTo>
                  <a:pt x="8498811" y="7778939"/>
                  <a:pt x="8487267" y="7771003"/>
                  <a:pt x="8485043" y="7758989"/>
                </a:cubicBezTo>
                <a:cubicBezTo>
                  <a:pt x="8482819" y="7746974"/>
                  <a:pt x="8490755" y="7735431"/>
                  <a:pt x="8502771" y="7733207"/>
                </a:cubicBezTo>
                <a:close/>
                <a:moveTo>
                  <a:pt x="7858987" y="7691724"/>
                </a:moveTo>
                <a:cubicBezTo>
                  <a:pt x="7862675" y="7691042"/>
                  <a:pt x="7866699" y="7692198"/>
                  <a:pt x="7868879" y="7693694"/>
                </a:cubicBezTo>
                <a:cubicBezTo>
                  <a:pt x="7879795" y="7701178"/>
                  <a:pt x="7889203" y="7710840"/>
                  <a:pt x="7900459" y="7720163"/>
                </a:cubicBezTo>
                <a:cubicBezTo>
                  <a:pt x="7889403" y="7722210"/>
                  <a:pt x="7878011" y="7722418"/>
                  <a:pt x="7867295" y="7726303"/>
                </a:cubicBezTo>
                <a:cubicBezTo>
                  <a:pt x="7856583" y="7730188"/>
                  <a:pt x="7846551" y="7737747"/>
                  <a:pt x="7836179" y="7743470"/>
                </a:cubicBezTo>
                <a:cubicBezTo>
                  <a:pt x="7810387" y="7748246"/>
                  <a:pt x="7786439" y="7752681"/>
                  <a:pt x="7762491" y="7757115"/>
                </a:cubicBezTo>
                <a:cubicBezTo>
                  <a:pt x="7778047" y="7748533"/>
                  <a:pt x="7793607" y="7739949"/>
                  <a:pt x="7809167" y="7731364"/>
                </a:cubicBezTo>
                <a:cubicBezTo>
                  <a:pt x="7806983" y="7729868"/>
                  <a:pt x="7806643" y="7728030"/>
                  <a:pt x="7806303" y="7726192"/>
                </a:cubicBezTo>
                <a:cubicBezTo>
                  <a:pt x="7788223" y="7731441"/>
                  <a:pt x="7772323" y="7738187"/>
                  <a:pt x="7756083" y="7743095"/>
                </a:cubicBezTo>
                <a:cubicBezTo>
                  <a:pt x="7788703" y="7723748"/>
                  <a:pt x="7823847" y="7707737"/>
                  <a:pt x="7858987" y="7691724"/>
                </a:cubicBezTo>
                <a:close/>
                <a:moveTo>
                  <a:pt x="7907179" y="7591778"/>
                </a:moveTo>
                <a:cubicBezTo>
                  <a:pt x="7917011" y="7593706"/>
                  <a:pt x="7927183" y="7597448"/>
                  <a:pt x="7941015" y="7600511"/>
                </a:cubicBezTo>
                <a:cubicBezTo>
                  <a:pt x="7928859" y="7606512"/>
                  <a:pt x="7922203" y="7611495"/>
                  <a:pt x="7914871" y="7612852"/>
                </a:cubicBezTo>
                <a:cubicBezTo>
                  <a:pt x="7909375" y="7613871"/>
                  <a:pt x="7903203" y="7611263"/>
                  <a:pt x="7898867" y="7608316"/>
                </a:cubicBezTo>
                <a:cubicBezTo>
                  <a:pt x="7901863" y="7604012"/>
                  <a:pt x="7905347" y="7592117"/>
                  <a:pt x="7907179" y="7591778"/>
                </a:cubicBezTo>
                <a:close/>
                <a:moveTo>
                  <a:pt x="8381735" y="7580777"/>
                </a:moveTo>
                <a:cubicBezTo>
                  <a:pt x="8379391" y="7588711"/>
                  <a:pt x="8377383" y="7598457"/>
                  <a:pt x="8375379" y="7608204"/>
                </a:cubicBezTo>
                <a:cubicBezTo>
                  <a:pt x="8375379" y="7608204"/>
                  <a:pt x="8367671" y="7607755"/>
                  <a:pt x="8363987" y="7608438"/>
                </a:cubicBezTo>
                <a:cubicBezTo>
                  <a:pt x="8365487" y="7585661"/>
                  <a:pt x="8347231" y="7600290"/>
                  <a:pt x="8339859" y="7601655"/>
                </a:cubicBezTo>
                <a:cubicBezTo>
                  <a:pt x="8338355" y="7603810"/>
                  <a:pt x="8334667" y="7604492"/>
                  <a:pt x="8332827" y="7604833"/>
                </a:cubicBezTo>
                <a:cubicBezTo>
                  <a:pt x="8339027" y="7607435"/>
                  <a:pt x="8346731" y="7607883"/>
                  <a:pt x="8348075" y="7615134"/>
                </a:cubicBezTo>
                <a:cubicBezTo>
                  <a:pt x="8350087" y="7626011"/>
                  <a:pt x="8344059" y="7634627"/>
                  <a:pt x="8333007" y="7636674"/>
                </a:cubicBezTo>
                <a:cubicBezTo>
                  <a:pt x="8323791" y="7638380"/>
                  <a:pt x="8315079" y="7632494"/>
                  <a:pt x="8313067" y="7621617"/>
                </a:cubicBezTo>
                <a:cubicBezTo>
                  <a:pt x="8312059" y="7616178"/>
                  <a:pt x="8317251" y="7613342"/>
                  <a:pt x="8320263" y="7609034"/>
                </a:cubicBezTo>
                <a:cubicBezTo>
                  <a:pt x="8302847" y="7617884"/>
                  <a:pt x="8283251" y="7625264"/>
                  <a:pt x="8263651" y="7632642"/>
                </a:cubicBezTo>
                <a:cubicBezTo>
                  <a:pt x="8206031" y="7650812"/>
                  <a:pt x="8147743" y="7665356"/>
                  <a:pt x="8090123" y="7683525"/>
                </a:cubicBezTo>
                <a:cubicBezTo>
                  <a:pt x="8032503" y="7701694"/>
                  <a:pt x="7975219" y="7721677"/>
                  <a:pt x="7917935" y="7741659"/>
                </a:cubicBezTo>
                <a:cubicBezTo>
                  <a:pt x="7932167" y="7725898"/>
                  <a:pt x="7945059" y="7702887"/>
                  <a:pt x="7960971" y="7696191"/>
                </a:cubicBezTo>
                <a:cubicBezTo>
                  <a:pt x="7999495" y="7677808"/>
                  <a:pt x="8041871" y="7669960"/>
                  <a:pt x="8081403" y="7657015"/>
                </a:cubicBezTo>
                <a:cubicBezTo>
                  <a:pt x="8097651" y="7652131"/>
                  <a:pt x="8115067" y="7643281"/>
                  <a:pt x="8130643" y="7634772"/>
                </a:cubicBezTo>
                <a:cubicBezTo>
                  <a:pt x="8139519" y="7631253"/>
                  <a:pt x="8145883" y="7624450"/>
                  <a:pt x="8152919" y="7621273"/>
                </a:cubicBezTo>
                <a:cubicBezTo>
                  <a:pt x="8156603" y="7620590"/>
                  <a:pt x="8160959" y="7623533"/>
                  <a:pt x="8164647" y="7622851"/>
                </a:cubicBezTo>
                <a:cubicBezTo>
                  <a:pt x="8163475" y="7626817"/>
                  <a:pt x="8161967" y="7628972"/>
                  <a:pt x="8160459" y="7631126"/>
                </a:cubicBezTo>
                <a:cubicBezTo>
                  <a:pt x="8157111" y="7633621"/>
                  <a:pt x="8151919" y="7636457"/>
                  <a:pt x="8148571" y="7638952"/>
                </a:cubicBezTo>
                <a:cubicBezTo>
                  <a:pt x="8180227" y="7634964"/>
                  <a:pt x="8212223" y="7632791"/>
                  <a:pt x="8241371" y="7625518"/>
                </a:cubicBezTo>
                <a:cubicBezTo>
                  <a:pt x="8281235" y="7614386"/>
                  <a:pt x="8320091" y="7597816"/>
                  <a:pt x="8359287" y="7583059"/>
                </a:cubicBezTo>
                <a:cubicBezTo>
                  <a:pt x="8366323" y="7579881"/>
                  <a:pt x="8374027" y="7580329"/>
                  <a:pt x="8381735" y="7580777"/>
                </a:cubicBezTo>
                <a:close/>
                <a:moveTo>
                  <a:pt x="8982539" y="7571242"/>
                </a:moveTo>
                <a:cubicBezTo>
                  <a:pt x="9019711" y="7564359"/>
                  <a:pt x="9055647" y="7590129"/>
                  <a:pt x="9062807" y="7628800"/>
                </a:cubicBezTo>
                <a:cubicBezTo>
                  <a:pt x="9069967" y="7667471"/>
                  <a:pt x="9045643" y="7704401"/>
                  <a:pt x="9008471" y="7711283"/>
                </a:cubicBezTo>
                <a:cubicBezTo>
                  <a:pt x="8971303" y="7718166"/>
                  <a:pt x="8935363" y="7692396"/>
                  <a:pt x="8928203" y="7653725"/>
                </a:cubicBezTo>
                <a:cubicBezTo>
                  <a:pt x="8921043" y="7615054"/>
                  <a:pt x="8945371" y="7578125"/>
                  <a:pt x="8982539" y="7571242"/>
                </a:cubicBezTo>
                <a:close/>
                <a:moveTo>
                  <a:pt x="8300855" y="7454030"/>
                </a:moveTo>
                <a:cubicBezTo>
                  <a:pt x="8300855" y="7454030"/>
                  <a:pt x="8300855" y="7454030"/>
                  <a:pt x="8299351" y="7456208"/>
                </a:cubicBezTo>
                <a:cubicBezTo>
                  <a:pt x="8297511" y="7456549"/>
                  <a:pt x="8295667" y="7456890"/>
                  <a:pt x="8293827" y="7457231"/>
                </a:cubicBezTo>
                <a:cubicBezTo>
                  <a:pt x="8297511" y="7456549"/>
                  <a:pt x="8299351" y="7456208"/>
                  <a:pt x="8300855" y="7454030"/>
                </a:cubicBezTo>
                <a:close/>
                <a:moveTo>
                  <a:pt x="2616097" y="7193084"/>
                </a:moveTo>
                <a:cubicBezTo>
                  <a:pt x="2602834" y="7193606"/>
                  <a:pt x="2589917" y="7195998"/>
                  <a:pt x="2577261" y="7199792"/>
                </a:cubicBezTo>
                <a:cubicBezTo>
                  <a:pt x="2564604" y="7203585"/>
                  <a:pt x="2552208" y="7208781"/>
                  <a:pt x="2539983" y="7214912"/>
                </a:cubicBezTo>
                <a:cubicBezTo>
                  <a:pt x="2542174" y="7216440"/>
                  <a:pt x="2544019" y="7216099"/>
                  <a:pt x="2546211" y="7217627"/>
                </a:cubicBezTo>
                <a:cubicBezTo>
                  <a:pt x="2569506" y="7209445"/>
                  <a:pt x="2593148" y="7203134"/>
                  <a:pt x="2616443" y="7194954"/>
                </a:cubicBezTo>
                <a:cubicBezTo>
                  <a:pt x="2616443" y="7194954"/>
                  <a:pt x="2616097" y="7193084"/>
                  <a:pt x="2616097" y="7193084"/>
                </a:cubicBezTo>
                <a:close/>
                <a:moveTo>
                  <a:pt x="1670692" y="6870692"/>
                </a:moveTo>
                <a:cubicBezTo>
                  <a:pt x="1660207" y="6876424"/>
                  <a:pt x="1649724" y="6882156"/>
                  <a:pt x="1641440" y="6889376"/>
                </a:cubicBezTo>
                <a:cubicBezTo>
                  <a:pt x="1635015" y="6896252"/>
                  <a:pt x="1629269" y="6906793"/>
                  <a:pt x="1617100" y="6924209"/>
                </a:cubicBezTo>
                <a:cubicBezTo>
                  <a:pt x="1639087" y="6918242"/>
                  <a:pt x="1652449" y="6917664"/>
                  <a:pt x="1661073" y="6912276"/>
                </a:cubicBezTo>
                <a:cubicBezTo>
                  <a:pt x="1670881" y="6902879"/>
                  <a:pt x="1674424" y="6890850"/>
                  <a:pt x="1679832" y="6878476"/>
                </a:cubicBezTo>
                <a:cubicBezTo>
                  <a:pt x="1681691" y="6878132"/>
                  <a:pt x="1672553" y="6870347"/>
                  <a:pt x="1670692" y="6870692"/>
                </a:cubicBezTo>
                <a:close/>
                <a:moveTo>
                  <a:pt x="3435626" y="6730902"/>
                </a:moveTo>
                <a:cubicBezTo>
                  <a:pt x="3411791" y="6746475"/>
                  <a:pt x="3389801" y="6761706"/>
                  <a:pt x="3365814" y="6766148"/>
                </a:cubicBezTo>
                <a:cubicBezTo>
                  <a:pt x="3355742" y="6773592"/>
                  <a:pt x="3350358" y="6785749"/>
                  <a:pt x="3343131" y="6798247"/>
                </a:cubicBezTo>
                <a:cubicBezTo>
                  <a:pt x="3359224" y="6802706"/>
                  <a:pt x="3368450" y="6800998"/>
                  <a:pt x="3387929" y="6782511"/>
                </a:cubicBezTo>
                <a:cubicBezTo>
                  <a:pt x="3394643" y="6777549"/>
                  <a:pt x="3403204" y="6772244"/>
                  <a:pt x="3410252" y="6769078"/>
                </a:cubicBezTo>
                <a:cubicBezTo>
                  <a:pt x="3442799" y="6759332"/>
                  <a:pt x="3442799" y="6759332"/>
                  <a:pt x="3435626" y="6730902"/>
                </a:cubicBezTo>
                <a:close/>
                <a:moveTo>
                  <a:pt x="2021469" y="6721876"/>
                </a:moveTo>
                <a:cubicBezTo>
                  <a:pt x="2017071" y="6721266"/>
                  <a:pt x="2012759" y="6721114"/>
                  <a:pt x="2009246" y="6722715"/>
                </a:cubicBezTo>
                <a:cubicBezTo>
                  <a:pt x="1971122" y="6743077"/>
                  <a:pt x="1933339" y="6765275"/>
                  <a:pt x="1893375" y="6785978"/>
                </a:cubicBezTo>
                <a:cubicBezTo>
                  <a:pt x="1887712" y="6796529"/>
                  <a:pt x="1877346" y="6802248"/>
                  <a:pt x="1865958" y="6802457"/>
                </a:cubicBezTo>
                <a:cubicBezTo>
                  <a:pt x="1868479" y="6805790"/>
                  <a:pt x="1869159" y="6809466"/>
                  <a:pt x="1869839" y="6813140"/>
                </a:cubicBezTo>
                <a:cubicBezTo>
                  <a:pt x="1929438" y="6805905"/>
                  <a:pt x="1966279" y="6747774"/>
                  <a:pt x="2029420" y="6749384"/>
                </a:cubicBezTo>
                <a:cubicBezTo>
                  <a:pt x="2031259" y="6749044"/>
                  <a:pt x="2033722" y="6731485"/>
                  <a:pt x="2034202" y="6723794"/>
                </a:cubicBezTo>
                <a:cubicBezTo>
                  <a:pt x="2030349" y="6723558"/>
                  <a:pt x="2025867" y="6722487"/>
                  <a:pt x="2021469" y="6721876"/>
                </a:cubicBezTo>
                <a:close/>
                <a:moveTo>
                  <a:pt x="1961785" y="6702884"/>
                </a:moveTo>
                <a:cubicBezTo>
                  <a:pt x="1961785" y="6702884"/>
                  <a:pt x="1961785" y="6702884"/>
                  <a:pt x="1904888" y="6728889"/>
                </a:cubicBezTo>
                <a:cubicBezTo>
                  <a:pt x="1905927" y="6734497"/>
                  <a:pt x="1904754" y="6738582"/>
                  <a:pt x="1905793" y="6744189"/>
                </a:cubicBezTo>
                <a:cubicBezTo>
                  <a:pt x="1927131" y="6734438"/>
                  <a:pt x="1946603" y="6725031"/>
                  <a:pt x="1967938" y="6715280"/>
                </a:cubicBezTo>
                <a:cubicBezTo>
                  <a:pt x="1965382" y="6711886"/>
                  <a:pt x="1962478" y="6706623"/>
                  <a:pt x="1961785" y="6702884"/>
                </a:cubicBezTo>
                <a:close/>
                <a:moveTo>
                  <a:pt x="3785188" y="6581799"/>
                </a:moveTo>
                <a:cubicBezTo>
                  <a:pt x="3780324" y="6586449"/>
                  <a:pt x="3775796" y="6592913"/>
                  <a:pt x="3773448" y="6600847"/>
                </a:cubicBezTo>
                <a:cubicBezTo>
                  <a:pt x="3784855" y="6600610"/>
                  <a:pt x="3794752" y="6602527"/>
                  <a:pt x="3807668" y="6600136"/>
                </a:cubicBezTo>
                <a:cubicBezTo>
                  <a:pt x="3812868" y="6597297"/>
                  <a:pt x="3818068" y="6594460"/>
                  <a:pt x="3825113" y="6591280"/>
                </a:cubicBezTo>
                <a:cubicBezTo>
                  <a:pt x="3818906" y="6588680"/>
                  <a:pt x="3813035" y="6587892"/>
                  <a:pt x="3804983" y="6585634"/>
                </a:cubicBezTo>
                <a:cubicBezTo>
                  <a:pt x="3799112" y="6584845"/>
                  <a:pt x="3792905" y="6582245"/>
                  <a:pt x="3785188" y="6581799"/>
                </a:cubicBezTo>
                <a:close/>
                <a:moveTo>
                  <a:pt x="2021260" y="6560191"/>
                </a:moveTo>
                <a:cubicBezTo>
                  <a:pt x="2015883" y="6560709"/>
                  <a:pt x="2009987" y="6562279"/>
                  <a:pt x="2006649" y="6564809"/>
                </a:cubicBezTo>
                <a:cubicBezTo>
                  <a:pt x="1991796" y="6577122"/>
                  <a:pt x="1975446" y="6591625"/>
                  <a:pt x="1964960" y="6606954"/>
                </a:cubicBezTo>
                <a:cubicBezTo>
                  <a:pt x="1948823" y="6632892"/>
                  <a:pt x="1936369" y="6658148"/>
                  <a:pt x="1896478" y="6648322"/>
                </a:cubicBezTo>
                <a:cubicBezTo>
                  <a:pt x="1938423" y="6669242"/>
                  <a:pt x="2028520" y="6631521"/>
                  <a:pt x="2037894" y="6589623"/>
                </a:cubicBezTo>
                <a:cubicBezTo>
                  <a:pt x="2040204" y="6581546"/>
                  <a:pt x="2037807" y="6568602"/>
                  <a:pt x="2032758" y="6561887"/>
                </a:cubicBezTo>
                <a:cubicBezTo>
                  <a:pt x="2031496" y="6560209"/>
                  <a:pt x="2026637" y="6559674"/>
                  <a:pt x="2021260" y="6560191"/>
                </a:cubicBezTo>
                <a:close/>
                <a:moveTo>
                  <a:pt x="2235412" y="6529873"/>
                </a:moveTo>
                <a:cubicBezTo>
                  <a:pt x="2210928" y="6540115"/>
                  <a:pt x="2184622" y="6550694"/>
                  <a:pt x="2160137" y="6560936"/>
                </a:cubicBezTo>
                <a:cubicBezTo>
                  <a:pt x="2160818" y="6564614"/>
                  <a:pt x="2161840" y="6570134"/>
                  <a:pt x="2164683" y="6575315"/>
                </a:cubicBezTo>
                <a:cubicBezTo>
                  <a:pt x="2190990" y="6564736"/>
                  <a:pt x="2219118" y="6553819"/>
                  <a:pt x="2245425" y="6543241"/>
                </a:cubicBezTo>
                <a:cubicBezTo>
                  <a:pt x="2247247" y="6542903"/>
                  <a:pt x="2249528" y="6534871"/>
                  <a:pt x="2247707" y="6535208"/>
                </a:cubicBezTo>
                <a:cubicBezTo>
                  <a:pt x="2245203" y="6531866"/>
                  <a:pt x="2239056" y="6529198"/>
                  <a:pt x="2235412" y="6529873"/>
                </a:cubicBezTo>
                <a:close/>
                <a:moveTo>
                  <a:pt x="1698214" y="6528916"/>
                </a:moveTo>
                <a:cubicBezTo>
                  <a:pt x="1682769" y="6529160"/>
                  <a:pt x="1666214" y="6529847"/>
                  <a:pt x="1647269" y="6530501"/>
                </a:cubicBezTo>
                <a:cubicBezTo>
                  <a:pt x="1628215" y="6551153"/>
                  <a:pt x="1603971" y="6574668"/>
                  <a:pt x="1581912" y="6599681"/>
                </a:cubicBezTo>
                <a:cubicBezTo>
                  <a:pt x="1578906" y="6604042"/>
                  <a:pt x="1584296" y="6612557"/>
                  <a:pt x="1587502" y="6619574"/>
                </a:cubicBezTo>
                <a:cubicBezTo>
                  <a:pt x="1594534" y="6616369"/>
                  <a:pt x="1599383" y="6611666"/>
                  <a:pt x="1606415" y="6608461"/>
                </a:cubicBezTo>
                <a:cubicBezTo>
                  <a:pt x="1609762" y="6605939"/>
                  <a:pt x="1617476" y="6606413"/>
                  <a:pt x="1617816" y="6608253"/>
                </a:cubicBezTo>
                <a:cubicBezTo>
                  <a:pt x="1625931" y="6631483"/>
                  <a:pt x="1634266" y="6614720"/>
                  <a:pt x="1642802" y="6609334"/>
                </a:cubicBezTo>
                <a:cubicBezTo>
                  <a:pt x="1652840" y="6601768"/>
                  <a:pt x="1663219" y="6596040"/>
                  <a:pt x="1673938" y="6592152"/>
                </a:cubicBezTo>
                <a:cubicBezTo>
                  <a:pt x="1700226" y="6579675"/>
                  <a:pt x="1726854" y="6569037"/>
                  <a:pt x="1751299" y="6556900"/>
                </a:cubicBezTo>
                <a:cubicBezTo>
                  <a:pt x="1758331" y="6553695"/>
                  <a:pt x="1760655" y="6545654"/>
                  <a:pt x="1765163" y="6539112"/>
                </a:cubicBezTo>
                <a:cubicBezTo>
                  <a:pt x="1758952" y="6536457"/>
                  <a:pt x="1749876" y="6528624"/>
                  <a:pt x="1742502" y="6529990"/>
                </a:cubicBezTo>
                <a:cubicBezTo>
                  <a:pt x="1727996" y="6528871"/>
                  <a:pt x="1713660" y="6528672"/>
                  <a:pt x="1698214" y="6528916"/>
                </a:cubicBezTo>
                <a:close/>
                <a:moveTo>
                  <a:pt x="2124594" y="6523675"/>
                </a:moveTo>
                <a:cubicBezTo>
                  <a:pt x="2104818" y="6531186"/>
                  <a:pt x="2084697" y="6536836"/>
                  <a:pt x="2067124" y="6545863"/>
                </a:cubicBezTo>
                <a:cubicBezTo>
                  <a:pt x="2061887" y="6548757"/>
                  <a:pt x="2062439" y="6562125"/>
                  <a:pt x="2061956" y="6569912"/>
                </a:cubicBezTo>
                <a:cubicBezTo>
                  <a:pt x="2069399" y="6568534"/>
                  <a:pt x="2077185" y="6569016"/>
                  <a:pt x="2083939" y="6563917"/>
                </a:cubicBezTo>
                <a:cubicBezTo>
                  <a:pt x="2099650" y="6555235"/>
                  <a:pt x="2112811" y="6543177"/>
                  <a:pt x="2128179" y="6532633"/>
                </a:cubicBezTo>
                <a:cubicBezTo>
                  <a:pt x="2127834" y="6530773"/>
                  <a:pt x="2125283" y="6527396"/>
                  <a:pt x="2124594" y="6523675"/>
                </a:cubicBezTo>
                <a:close/>
                <a:moveTo>
                  <a:pt x="3962940" y="6442010"/>
                </a:moveTo>
                <a:cubicBezTo>
                  <a:pt x="3952626" y="6457188"/>
                  <a:pt x="3944918" y="6466196"/>
                  <a:pt x="3937212" y="6475204"/>
                </a:cubicBezTo>
                <a:cubicBezTo>
                  <a:pt x="3950920" y="6478353"/>
                  <a:pt x="3964966" y="6483333"/>
                  <a:pt x="3979809" y="6482480"/>
                </a:cubicBezTo>
                <a:cubicBezTo>
                  <a:pt x="3985247" y="6481473"/>
                  <a:pt x="3990462" y="6469135"/>
                  <a:pt x="3996696" y="6462295"/>
                </a:cubicBezTo>
                <a:cubicBezTo>
                  <a:pt x="3988087" y="6456307"/>
                  <a:pt x="3979818" y="6452152"/>
                  <a:pt x="3962940" y="6442010"/>
                </a:cubicBezTo>
                <a:close/>
                <a:moveTo>
                  <a:pt x="2565895" y="6440552"/>
                </a:moveTo>
                <a:cubicBezTo>
                  <a:pt x="2502751" y="6459863"/>
                  <a:pt x="2435920" y="6479855"/>
                  <a:pt x="2360214" y="6503396"/>
                </a:cubicBezTo>
                <a:cubicBezTo>
                  <a:pt x="2395094" y="6506459"/>
                  <a:pt x="2422262" y="6509046"/>
                  <a:pt x="2451272" y="6511292"/>
                </a:cubicBezTo>
                <a:cubicBezTo>
                  <a:pt x="2440076" y="6522888"/>
                  <a:pt x="2430040" y="6530459"/>
                  <a:pt x="2421847" y="6537689"/>
                </a:cubicBezTo>
                <a:cubicBezTo>
                  <a:pt x="2420345" y="6539872"/>
                  <a:pt x="2420345" y="6539872"/>
                  <a:pt x="2418502" y="6540213"/>
                </a:cubicBezTo>
                <a:cubicBezTo>
                  <a:pt x="2391740" y="6560404"/>
                  <a:pt x="2387712" y="6559245"/>
                  <a:pt x="2372701" y="6529650"/>
                </a:cubicBezTo>
                <a:cubicBezTo>
                  <a:pt x="2369835" y="6524467"/>
                  <a:pt x="2353726" y="6519833"/>
                  <a:pt x="2346695" y="6523039"/>
                </a:cubicBezTo>
                <a:cubicBezTo>
                  <a:pt x="2325260" y="6530818"/>
                  <a:pt x="2306690" y="6543778"/>
                  <a:pt x="2285596" y="6553398"/>
                </a:cubicBezTo>
                <a:cubicBezTo>
                  <a:pt x="2241565" y="6572977"/>
                  <a:pt x="2197532" y="6592557"/>
                  <a:pt x="2153841" y="6613979"/>
                </a:cubicBezTo>
                <a:cubicBezTo>
                  <a:pt x="2149538" y="6631916"/>
                  <a:pt x="2134176" y="6651900"/>
                  <a:pt x="2118888" y="6641399"/>
                </a:cubicBezTo>
                <a:cubicBezTo>
                  <a:pt x="2114520" y="6638400"/>
                  <a:pt x="2115682" y="6634376"/>
                  <a:pt x="2113156" y="6631034"/>
                </a:cubicBezTo>
                <a:cubicBezTo>
                  <a:pt x="2100936" y="6637106"/>
                  <a:pt x="2088716" y="6643178"/>
                  <a:pt x="2076497" y="6649249"/>
                </a:cubicBezTo>
                <a:cubicBezTo>
                  <a:pt x="2050213" y="6661734"/>
                  <a:pt x="2037783" y="6707837"/>
                  <a:pt x="2057437" y="6721337"/>
                </a:cubicBezTo>
                <a:cubicBezTo>
                  <a:pt x="2101460" y="6753178"/>
                  <a:pt x="2056543" y="6757686"/>
                  <a:pt x="2042822" y="6765941"/>
                </a:cubicBezTo>
                <a:cubicBezTo>
                  <a:pt x="2022410" y="6779242"/>
                  <a:pt x="2000975" y="6787021"/>
                  <a:pt x="1971346" y="6802029"/>
                </a:cubicBezTo>
                <a:cubicBezTo>
                  <a:pt x="2007591" y="6812457"/>
                  <a:pt x="2025339" y="6805361"/>
                  <a:pt x="2049098" y="6789536"/>
                </a:cubicBezTo>
                <a:cubicBezTo>
                  <a:pt x="2067666" y="6776575"/>
                  <a:pt x="2097019" y="6780662"/>
                  <a:pt x="2128692" y="6776701"/>
                </a:cubicBezTo>
                <a:cubicBezTo>
                  <a:pt x="2109302" y="6795527"/>
                  <a:pt x="2093258" y="6811828"/>
                  <a:pt x="2078716" y="6825948"/>
                </a:cubicBezTo>
                <a:cubicBezTo>
                  <a:pt x="2079397" y="6829630"/>
                  <a:pt x="2081922" y="6832972"/>
                  <a:pt x="2084447" y="6836313"/>
                </a:cubicBezTo>
                <a:cubicBezTo>
                  <a:pt x="2153260" y="6806431"/>
                  <a:pt x="2220228" y="6776891"/>
                  <a:pt x="2289041" y="6747009"/>
                </a:cubicBezTo>
                <a:cubicBezTo>
                  <a:pt x="2236327" y="6832946"/>
                  <a:pt x="2146219" y="6861058"/>
                  <a:pt x="2063546" y="6908742"/>
                </a:cubicBezTo>
                <a:cubicBezTo>
                  <a:pt x="2077130" y="6910036"/>
                  <a:pt x="2086345" y="6908329"/>
                  <a:pt x="2094740" y="6912488"/>
                </a:cubicBezTo>
                <a:cubicBezTo>
                  <a:pt x="2127299" y="6923598"/>
                  <a:pt x="2156991" y="6929527"/>
                  <a:pt x="2181365" y="6896447"/>
                </a:cubicBezTo>
                <a:cubicBezTo>
                  <a:pt x="2184710" y="6893923"/>
                  <a:pt x="2198294" y="6895217"/>
                  <a:pt x="2198294" y="6895217"/>
                </a:cubicBezTo>
                <a:cubicBezTo>
                  <a:pt x="2205113" y="6932042"/>
                  <a:pt x="2222117" y="6900328"/>
                  <a:pt x="2229148" y="6897121"/>
                </a:cubicBezTo>
                <a:cubicBezTo>
                  <a:pt x="2239525" y="6891391"/>
                  <a:pt x="2248058" y="6886002"/>
                  <a:pt x="2256591" y="6880612"/>
                </a:cubicBezTo>
                <a:cubicBezTo>
                  <a:pt x="2263079" y="6864176"/>
                  <a:pt x="2273935" y="6850740"/>
                  <a:pt x="2292367" y="6847327"/>
                </a:cubicBezTo>
                <a:cubicBezTo>
                  <a:pt x="2297896" y="6846303"/>
                  <a:pt x="2304448" y="6850803"/>
                  <a:pt x="2310318" y="6851620"/>
                </a:cubicBezTo>
                <a:cubicBezTo>
                  <a:pt x="2348138" y="6829381"/>
                  <a:pt x="2387803" y="6806801"/>
                  <a:pt x="2425964" y="6786404"/>
                </a:cubicBezTo>
                <a:cubicBezTo>
                  <a:pt x="2447058" y="6776786"/>
                  <a:pt x="2469176" y="6772690"/>
                  <a:pt x="2467748" y="6744387"/>
                </a:cubicBezTo>
                <a:cubicBezTo>
                  <a:pt x="2467407" y="6742546"/>
                  <a:pt x="2476281" y="6738999"/>
                  <a:pt x="2481469" y="6736134"/>
                </a:cubicBezTo>
                <a:cubicBezTo>
                  <a:pt x="2498665" y="6767229"/>
                  <a:pt x="2508636" y="6738721"/>
                  <a:pt x="2522358" y="6730466"/>
                </a:cubicBezTo>
                <a:cubicBezTo>
                  <a:pt x="2571238" y="6706180"/>
                  <a:pt x="2611859" y="6668188"/>
                  <a:pt x="2673225" y="6670155"/>
                </a:cubicBezTo>
                <a:cubicBezTo>
                  <a:pt x="2684625" y="6669949"/>
                  <a:pt x="2707222" y="6658147"/>
                  <a:pt x="2707360" y="6648599"/>
                </a:cubicBezTo>
                <a:cubicBezTo>
                  <a:pt x="2715627" y="6610884"/>
                  <a:pt x="2732417" y="6619202"/>
                  <a:pt x="2762109" y="6625130"/>
                </a:cubicBezTo>
                <a:cubicBezTo>
                  <a:pt x="2778218" y="6629765"/>
                  <a:pt x="2799110" y="6608757"/>
                  <a:pt x="2818361" y="6599479"/>
                </a:cubicBezTo>
                <a:cubicBezTo>
                  <a:pt x="2807100" y="6590137"/>
                  <a:pt x="2797341" y="6578613"/>
                  <a:pt x="2782735" y="6571796"/>
                </a:cubicBezTo>
                <a:cubicBezTo>
                  <a:pt x="2772155" y="6566138"/>
                  <a:pt x="2758230" y="6563003"/>
                  <a:pt x="2748333" y="6561027"/>
                </a:cubicBezTo>
                <a:cubicBezTo>
                  <a:pt x="2746351" y="6570916"/>
                  <a:pt x="2744029" y="6578963"/>
                  <a:pt x="2734813" y="6580670"/>
                </a:cubicBezTo>
                <a:cubicBezTo>
                  <a:pt x="2723755" y="6582718"/>
                  <a:pt x="2712835" y="6575218"/>
                  <a:pt x="2710448" y="6562328"/>
                </a:cubicBezTo>
                <a:cubicBezTo>
                  <a:pt x="2708402" y="6551281"/>
                  <a:pt x="2715572" y="6538527"/>
                  <a:pt x="2726631" y="6536480"/>
                </a:cubicBezTo>
                <a:cubicBezTo>
                  <a:pt x="2735846" y="6534773"/>
                  <a:pt x="2741237" y="6543297"/>
                  <a:pt x="2746287" y="6549979"/>
                </a:cubicBezTo>
                <a:cubicBezTo>
                  <a:pt x="2763492" y="6529654"/>
                  <a:pt x="2779197" y="6511511"/>
                  <a:pt x="2794559" y="6491526"/>
                </a:cubicBezTo>
                <a:cubicBezTo>
                  <a:pt x="2767051" y="6487098"/>
                  <a:pt x="2734151" y="6474145"/>
                  <a:pt x="2701796" y="6474424"/>
                </a:cubicBezTo>
                <a:cubicBezTo>
                  <a:pt x="2669441" y="6474702"/>
                  <a:pt x="2637287" y="6486370"/>
                  <a:pt x="2604453" y="6494354"/>
                </a:cubicBezTo>
                <a:cubicBezTo>
                  <a:pt x="2614691" y="6498171"/>
                  <a:pt x="2627454" y="6505330"/>
                  <a:pt x="2639876" y="6510647"/>
                </a:cubicBezTo>
                <a:cubicBezTo>
                  <a:pt x="2597006" y="6526203"/>
                  <a:pt x="2552430" y="6532553"/>
                  <a:pt x="2510381" y="6542244"/>
                </a:cubicBezTo>
                <a:cubicBezTo>
                  <a:pt x="2499663" y="6546133"/>
                  <a:pt x="2482936" y="6558752"/>
                  <a:pt x="2482457" y="6566459"/>
                </a:cubicBezTo>
                <a:cubicBezTo>
                  <a:pt x="2484908" y="6600285"/>
                  <a:pt x="2462109" y="6600697"/>
                  <a:pt x="2435965" y="6603634"/>
                </a:cubicBezTo>
                <a:cubicBezTo>
                  <a:pt x="2440812" y="6598927"/>
                  <a:pt x="2442314" y="6596744"/>
                  <a:pt x="2444157" y="6596403"/>
                </a:cubicBezTo>
                <a:cubicBezTo>
                  <a:pt x="2452009" y="6587332"/>
                  <a:pt x="2460202" y="6580102"/>
                  <a:pt x="2466210" y="6571372"/>
                </a:cubicBezTo>
                <a:cubicBezTo>
                  <a:pt x="2455493" y="6575261"/>
                  <a:pt x="2444434" y="6577309"/>
                  <a:pt x="2435559" y="6580856"/>
                </a:cubicBezTo>
                <a:cubicBezTo>
                  <a:pt x="2407092" y="6591840"/>
                  <a:pt x="2380469" y="6602484"/>
                  <a:pt x="2352343" y="6615309"/>
                </a:cubicBezTo>
                <a:cubicBezTo>
                  <a:pt x="2351662" y="6611627"/>
                  <a:pt x="2350980" y="6607945"/>
                  <a:pt x="2348455" y="6604603"/>
                </a:cubicBezTo>
                <a:cubicBezTo>
                  <a:pt x="2379925" y="6589254"/>
                  <a:pt x="2412078" y="6577586"/>
                  <a:pt x="2443549" y="6562237"/>
                </a:cubicBezTo>
                <a:cubicBezTo>
                  <a:pt x="2453926" y="6556507"/>
                  <a:pt x="2471675" y="6549411"/>
                  <a:pt x="2472154" y="6541705"/>
                </a:cubicBezTo>
                <a:cubicBezTo>
                  <a:pt x="2473869" y="6499490"/>
                  <a:pt x="2505745" y="6506918"/>
                  <a:pt x="2532572" y="6507664"/>
                </a:cubicBezTo>
                <a:cubicBezTo>
                  <a:pt x="2543971" y="6507458"/>
                  <a:pt x="2555029" y="6505410"/>
                  <a:pt x="2564245" y="6503704"/>
                </a:cubicBezTo>
                <a:cubicBezTo>
                  <a:pt x="2569433" y="6500839"/>
                  <a:pt x="2573940" y="6494291"/>
                  <a:pt x="2572917" y="6488767"/>
                </a:cubicBezTo>
                <a:cubicBezTo>
                  <a:pt x="2572032" y="6473695"/>
                  <a:pt x="2568963" y="6457124"/>
                  <a:pt x="2565895" y="6440552"/>
                </a:cubicBezTo>
                <a:close/>
                <a:moveTo>
                  <a:pt x="2376092" y="6393723"/>
                </a:moveTo>
                <a:cubicBezTo>
                  <a:pt x="2367473" y="6393416"/>
                  <a:pt x="2359196" y="6394949"/>
                  <a:pt x="2351131" y="6397631"/>
                </a:cubicBezTo>
                <a:cubicBezTo>
                  <a:pt x="2343066" y="6400315"/>
                  <a:pt x="2335214" y="6404147"/>
                  <a:pt x="2327448" y="6408438"/>
                </a:cubicBezTo>
                <a:cubicBezTo>
                  <a:pt x="2273149" y="6433714"/>
                  <a:pt x="2218849" y="6458989"/>
                  <a:pt x="2164892" y="6486103"/>
                </a:cubicBezTo>
                <a:cubicBezTo>
                  <a:pt x="2156035" y="6489646"/>
                  <a:pt x="2151197" y="6494347"/>
                  <a:pt x="2144520" y="6499388"/>
                </a:cubicBezTo>
                <a:cubicBezTo>
                  <a:pt x="2150720" y="6502046"/>
                  <a:pt x="2159441" y="6508041"/>
                  <a:pt x="2167139" y="6508518"/>
                </a:cubicBezTo>
                <a:cubicBezTo>
                  <a:pt x="2236426" y="6512811"/>
                  <a:pt x="2301626" y="6495030"/>
                  <a:pt x="2366144" y="6473571"/>
                </a:cubicBezTo>
                <a:cubicBezTo>
                  <a:pt x="2384198" y="6468325"/>
                  <a:pt x="2401571" y="6459400"/>
                  <a:pt x="2419285" y="6452315"/>
                </a:cubicBezTo>
                <a:cubicBezTo>
                  <a:pt x="2462410" y="6438622"/>
                  <a:pt x="2503356" y="6423429"/>
                  <a:pt x="2546481" y="6409736"/>
                </a:cubicBezTo>
                <a:cubicBezTo>
                  <a:pt x="2546481" y="6409736"/>
                  <a:pt x="2546141" y="6407896"/>
                  <a:pt x="2547980" y="6407555"/>
                </a:cubicBezTo>
                <a:cubicBezTo>
                  <a:pt x="2545800" y="6406056"/>
                  <a:pt x="2545119" y="6402378"/>
                  <a:pt x="2544438" y="6398699"/>
                </a:cubicBezTo>
                <a:cubicBezTo>
                  <a:pt x="2489049" y="6397540"/>
                  <a:pt x="2432979" y="6392702"/>
                  <a:pt x="2376092" y="6393723"/>
                </a:cubicBezTo>
                <a:close/>
                <a:moveTo>
                  <a:pt x="4387898" y="6382882"/>
                </a:moveTo>
                <a:cubicBezTo>
                  <a:pt x="4369857" y="6388128"/>
                  <a:pt x="4351816" y="6393375"/>
                  <a:pt x="4334117" y="6400464"/>
                </a:cubicBezTo>
                <a:cubicBezTo>
                  <a:pt x="4313082" y="6410079"/>
                  <a:pt x="4293203" y="6415666"/>
                  <a:pt x="4268414" y="6405007"/>
                </a:cubicBezTo>
                <a:cubicBezTo>
                  <a:pt x="4252003" y="6398514"/>
                  <a:pt x="4229261" y="6398913"/>
                  <a:pt x="4207676" y="6395285"/>
                </a:cubicBezTo>
                <a:cubicBezTo>
                  <a:pt x="4216261" y="6410851"/>
                  <a:pt x="4221645" y="6419385"/>
                  <a:pt x="4229207" y="6429423"/>
                </a:cubicBezTo>
                <a:cubicBezTo>
                  <a:pt x="4210484" y="6430983"/>
                  <a:pt x="4193598" y="6432204"/>
                  <a:pt x="4173037" y="6434105"/>
                </a:cubicBezTo>
                <a:cubicBezTo>
                  <a:pt x="4172223" y="6439975"/>
                  <a:pt x="4168756" y="6452054"/>
                  <a:pt x="4166786" y="6461950"/>
                </a:cubicBezTo>
                <a:cubicBezTo>
                  <a:pt x="4198640" y="6438895"/>
                  <a:pt x="4193413" y="6472269"/>
                  <a:pt x="4203969" y="6477939"/>
                </a:cubicBezTo>
                <a:cubicBezTo>
                  <a:pt x="4203969" y="6477939"/>
                  <a:pt x="4204310" y="6479783"/>
                  <a:pt x="4204651" y="6481626"/>
                </a:cubicBezTo>
                <a:cubicBezTo>
                  <a:pt x="4206490" y="6481285"/>
                  <a:pt x="4206490" y="6481285"/>
                  <a:pt x="4208328" y="6480945"/>
                </a:cubicBezTo>
                <a:cubicBezTo>
                  <a:pt x="4210166" y="6480605"/>
                  <a:pt x="4212005" y="6480264"/>
                  <a:pt x="4213842" y="6479924"/>
                </a:cubicBezTo>
                <a:cubicBezTo>
                  <a:pt x="4239577" y="6475158"/>
                  <a:pt x="4262450" y="6465204"/>
                  <a:pt x="4285323" y="6455250"/>
                </a:cubicBezTo>
                <a:cubicBezTo>
                  <a:pt x="4284981" y="6453407"/>
                  <a:pt x="4284640" y="6451564"/>
                  <a:pt x="4282120" y="6448218"/>
                </a:cubicBezTo>
                <a:cubicBezTo>
                  <a:pt x="4277210" y="6431971"/>
                  <a:pt x="4290078" y="6429589"/>
                  <a:pt x="4302262" y="6423520"/>
                </a:cubicBezTo>
                <a:cubicBezTo>
                  <a:pt x="4332488" y="6412204"/>
                  <a:pt x="4362713" y="6400888"/>
                  <a:pt x="4391101" y="6389912"/>
                </a:cubicBezTo>
                <a:cubicBezTo>
                  <a:pt x="4390759" y="6388070"/>
                  <a:pt x="4390418" y="6386227"/>
                  <a:pt x="4387898" y="6382882"/>
                </a:cubicBezTo>
                <a:close/>
                <a:moveTo>
                  <a:pt x="4171384" y="6352787"/>
                </a:moveTo>
                <a:cubicBezTo>
                  <a:pt x="4134042" y="6367269"/>
                  <a:pt x="4096700" y="6381751"/>
                  <a:pt x="4059357" y="6396232"/>
                </a:cubicBezTo>
                <a:cubicBezTo>
                  <a:pt x="4029047" y="6407520"/>
                  <a:pt x="4019006" y="6415054"/>
                  <a:pt x="4037175" y="6451416"/>
                </a:cubicBezTo>
                <a:cubicBezTo>
                  <a:pt x="4052823" y="6484461"/>
                  <a:pt x="4080126" y="6477514"/>
                  <a:pt x="4101602" y="6490563"/>
                </a:cubicBezTo>
                <a:lnTo>
                  <a:pt x="4092388" y="6492269"/>
                </a:lnTo>
                <a:cubicBezTo>
                  <a:pt x="4098594" y="6494903"/>
                  <a:pt x="4102956" y="6497879"/>
                  <a:pt x="4105815" y="6503025"/>
                </a:cubicBezTo>
                <a:cubicBezTo>
                  <a:pt x="4088065" y="6510095"/>
                  <a:pt x="4070654" y="6518995"/>
                  <a:pt x="4054707" y="6504921"/>
                </a:cubicBezTo>
                <a:cubicBezTo>
                  <a:pt x="4052525" y="6503434"/>
                  <a:pt x="4051170" y="6496119"/>
                  <a:pt x="4052675" y="6493948"/>
                </a:cubicBezTo>
                <a:cubicBezTo>
                  <a:pt x="4047146" y="6494972"/>
                  <a:pt x="4039098" y="6492679"/>
                  <a:pt x="4033909" y="6495531"/>
                </a:cubicBezTo>
                <a:cubicBezTo>
                  <a:pt x="3968248" y="6511474"/>
                  <a:pt x="3902586" y="6527416"/>
                  <a:pt x="3838280" y="6550673"/>
                </a:cubicBezTo>
                <a:cubicBezTo>
                  <a:pt x="3834934" y="6553185"/>
                  <a:pt x="3836289" y="6560501"/>
                  <a:pt x="3837305" y="6565988"/>
                </a:cubicBezTo>
                <a:cubicBezTo>
                  <a:pt x="3840651" y="6563476"/>
                  <a:pt x="3843659" y="6559136"/>
                  <a:pt x="3849188" y="6558112"/>
                </a:cubicBezTo>
                <a:cubicBezTo>
                  <a:pt x="3856219" y="6554918"/>
                  <a:pt x="3863591" y="6553553"/>
                  <a:pt x="3870961" y="6552188"/>
                </a:cubicBezTo>
                <a:cubicBezTo>
                  <a:pt x="3894917" y="6547752"/>
                  <a:pt x="3917030" y="6543658"/>
                  <a:pt x="3940986" y="6539222"/>
                </a:cubicBezTo>
                <a:cubicBezTo>
                  <a:pt x="3950537" y="6539345"/>
                  <a:pt x="3959751" y="6537639"/>
                  <a:pt x="3968965" y="6535933"/>
                </a:cubicBezTo>
                <a:cubicBezTo>
                  <a:pt x="3985550" y="6532862"/>
                  <a:pt x="3999952" y="6528303"/>
                  <a:pt x="4016876" y="6527061"/>
                </a:cubicBezTo>
                <a:cubicBezTo>
                  <a:pt x="4026090" y="6525355"/>
                  <a:pt x="4035642" y="6525478"/>
                  <a:pt x="4044856" y="6523772"/>
                </a:cubicBezTo>
                <a:cubicBezTo>
                  <a:pt x="4067646" y="6523335"/>
                  <a:pt x="4089759" y="6519240"/>
                  <a:pt x="4105815" y="6503025"/>
                </a:cubicBezTo>
                <a:cubicBezTo>
                  <a:pt x="4105815" y="6503025"/>
                  <a:pt x="4105815" y="6503025"/>
                  <a:pt x="4106154" y="6504854"/>
                </a:cubicBezTo>
                <a:cubicBezTo>
                  <a:pt x="4112847" y="6499831"/>
                  <a:pt x="4119879" y="6496637"/>
                  <a:pt x="4118863" y="6491150"/>
                </a:cubicBezTo>
                <a:cubicBezTo>
                  <a:pt x="4137968" y="6491396"/>
                  <a:pt x="4158577" y="6489472"/>
                  <a:pt x="4177004" y="6486059"/>
                </a:cubicBezTo>
                <a:cubicBezTo>
                  <a:pt x="4170649" y="6492911"/>
                  <a:pt x="4164294" y="6499763"/>
                  <a:pt x="4158278" y="6508444"/>
                </a:cubicBezTo>
                <a:cubicBezTo>
                  <a:pt x="4156435" y="6508785"/>
                  <a:pt x="4161137" y="6513590"/>
                  <a:pt x="4161137" y="6513590"/>
                </a:cubicBezTo>
                <a:cubicBezTo>
                  <a:pt x="4164822" y="6512907"/>
                  <a:pt x="4168169" y="6510395"/>
                  <a:pt x="4173697" y="6509372"/>
                </a:cubicBezTo>
                <a:cubicBezTo>
                  <a:pt x="4175202" y="6507202"/>
                  <a:pt x="4178209" y="6502862"/>
                  <a:pt x="4179714" y="6500691"/>
                </a:cubicBezTo>
                <a:cubicBezTo>
                  <a:pt x="4177532" y="6499204"/>
                  <a:pt x="4175689" y="6499545"/>
                  <a:pt x="4171665" y="6498398"/>
                </a:cubicBezTo>
                <a:cubicBezTo>
                  <a:pt x="4176855" y="6495545"/>
                  <a:pt x="4182045" y="6492693"/>
                  <a:pt x="4187233" y="6489840"/>
                </a:cubicBezTo>
                <a:cubicBezTo>
                  <a:pt x="4154025" y="6475181"/>
                  <a:pt x="4142590" y="6454597"/>
                  <a:pt x="4155259" y="6420091"/>
                </a:cubicBezTo>
                <a:cubicBezTo>
                  <a:pt x="4157102" y="6419750"/>
                  <a:pt x="4155259" y="6420091"/>
                  <a:pt x="4156763" y="6417922"/>
                </a:cubicBezTo>
                <a:cubicBezTo>
                  <a:pt x="4146195" y="6412312"/>
                  <a:pt x="4132279" y="6409213"/>
                  <a:pt x="4122050" y="6405432"/>
                </a:cubicBezTo>
                <a:cubicBezTo>
                  <a:pt x="4126901" y="6400751"/>
                  <a:pt x="4130247" y="6398239"/>
                  <a:pt x="4133594" y="6395728"/>
                </a:cubicBezTo>
                <a:cubicBezTo>
                  <a:pt x="4120695" y="6398116"/>
                  <a:pt x="4108473" y="6404163"/>
                  <a:pt x="4097756" y="6408039"/>
                </a:cubicBezTo>
                <a:cubicBezTo>
                  <a:pt x="4093353" y="6384262"/>
                  <a:pt x="4093692" y="6386091"/>
                  <a:pt x="4126372" y="6387607"/>
                </a:cubicBezTo>
                <a:cubicBezTo>
                  <a:pt x="4132239" y="6388412"/>
                  <a:pt x="4137768" y="6387388"/>
                  <a:pt x="4143635" y="6388193"/>
                </a:cubicBezTo>
                <a:cubicBezTo>
                  <a:pt x="4153675" y="6380659"/>
                  <a:pt x="4163377" y="6371295"/>
                  <a:pt x="4171574" y="6364102"/>
                </a:cubicBezTo>
                <a:cubicBezTo>
                  <a:pt x="4173078" y="6361932"/>
                  <a:pt x="4172739" y="6360103"/>
                  <a:pt x="4172739" y="6360103"/>
                </a:cubicBezTo>
                <a:cubicBezTo>
                  <a:pt x="4174582" y="6359762"/>
                  <a:pt x="4174582" y="6359762"/>
                  <a:pt x="4174582" y="6359762"/>
                </a:cubicBezTo>
                <a:cubicBezTo>
                  <a:pt x="4174244" y="6357933"/>
                  <a:pt x="4171723" y="6354617"/>
                  <a:pt x="4171384" y="6352787"/>
                </a:cubicBezTo>
                <a:close/>
                <a:moveTo>
                  <a:pt x="4457055" y="6339263"/>
                </a:moveTo>
                <a:cubicBezTo>
                  <a:pt x="4450367" y="6344369"/>
                  <a:pt x="4441487" y="6347946"/>
                  <a:pt x="4436644" y="6352711"/>
                </a:cubicBezTo>
                <a:cubicBezTo>
                  <a:pt x="4431800" y="6357475"/>
                  <a:pt x="4427304" y="6364108"/>
                  <a:pt x="4417963" y="6375505"/>
                </a:cubicBezTo>
                <a:cubicBezTo>
                  <a:pt x="4434570" y="6372430"/>
                  <a:pt x="4444143" y="6372591"/>
                  <a:pt x="4450830" y="6367486"/>
                </a:cubicBezTo>
                <a:cubicBezTo>
                  <a:pt x="4457519" y="6362380"/>
                  <a:pt x="4459478" y="6352349"/>
                  <a:pt x="4463976" y="6345716"/>
                </a:cubicBezTo>
                <a:cubicBezTo>
                  <a:pt x="4465474" y="6343504"/>
                  <a:pt x="4458901" y="6338921"/>
                  <a:pt x="4457055" y="6339263"/>
                </a:cubicBezTo>
                <a:close/>
                <a:moveTo>
                  <a:pt x="3956659" y="6332607"/>
                </a:moveTo>
                <a:cubicBezTo>
                  <a:pt x="3939423" y="6330911"/>
                  <a:pt x="3922339" y="6332389"/>
                  <a:pt x="3907922" y="6337081"/>
                </a:cubicBezTo>
                <a:cubicBezTo>
                  <a:pt x="3898310" y="6340208"/>
                  <a:pt x="3889885" y="6344766"/>
                  <a:pt x="3883390" y="6350762"/>
                </a:cubicBezTo>
                <a:cubicBezTo>
                  <a:pt x="3878561" y="6355492"/>
                  <a:pt x="3878096" y="6363248"/>
                  <a:pt x="3875449" y="6369491"/>
                </a:cubicBezTo>
                <a:cubicBezTo>
                  <a:pt x="3881308" y="6370324"/>
                  <a:pt x="3887510" y="6373010"/>
                  <a:pt x="3893024" y="6371989"/>
                </a:cubicBezTo>
                <a:cubicBezTo>
                  <a:pt x="3931286" y="6362986"/>
                  <a:pt x="3967710" y="6354325"/>
                  <a:pt x="4006316" y="6347176"/>
                </a:cubicBezTo>
                <a:cubicBezTo>
                  <a:pt x="3991287" y="6339173"/>
                  <a:pt x="3973896" y="6334303"/>
                  <a:pt x="3956659" y="6332607"/>
                </a:cubicBezTo>
                <a:close/>
                <a:moveTo>
                  <a:pt x="2748829" y="6302616"/>
                </a:moveTo>
                <a:cubicBezTo>
                  <a:pt x="2735606" y="6303190"/>
                  <a:pt x="2720205" y="6302292"/>
                  <a:pt x="2709494" y="6306150"/>
                </a:cubicBezTo>
                <a:cubicBezTo>
                  <a:pt x="2667321" y="6325210"/>
                  <a:pt x="2627324" y="6345741"/>
                  <a:pt x="2587327" y="6366272"/>
                </a:cubicBezTo>
                <a:cubicBezTo>
                  <a:pt x="2583644" y="6366953"/>
                  <a:pt x="2581641" y="6376700"/>
                  <a:pt x="2582313" y="6380325"/>
                </a:cubicBezTo>
                <a:cubicBezTo>
                  <a:pt x="2586666" y="6383269"/>
                  <a:pt x="2593197" y="6387685"/>
                  <a:pt x="2596879" y="6387003"/>
                </a:cubicBezTo>
                <a:cubicBezTo>
                  <a:pt x="2649763" y="6364086"/>
                  <a:pt x="2700807" y="6341508"/>
                  <a:pt x="2753356" y="6316779"/>
                </a:cubicBezTo>
                <a:cubicBezTo>
                  <a:pt x="2750843" y="6313493"/>
                  <a:pt x="2749836" y="6308055"/>
                  <a:pt x="2748829" y="6302616"/>
                </a:cubicBezTo>
                <a:close/>
                <a:moveTo>
                  <a:pt x="4126462" y="6254379"/>
                </a:moveTo>
                <a:cubicBezTo>
                  <a:pt x="4120990" y="6255302"/>
                  <a:pt x="4115181" y="6257929"/>
                  <a:pt x="4108972" y="6262895"/>
                </a:cubicBezTo>
                <a:cubicBezTo>
                  <a:pt x="4088969" y="6278050"/>
                  <a:pt x="4067812" y="6297236"/>
                  <a:pt x="4048151" y="6314235"/>
                </a:cubicBezTo>
                <a:cubicBezTo>
                  <a:pt x="4046313" y="6314576"/>
                  <a:pt x="4048493" y="6316081"/>
                  <a:pt x="4046997" y="6318266"/>
                </a:cubicBezTo>
                <a:cubicBezTo>
                  <a:pt x="4041696" y="6330698"/>
                  <a:pt x="4029516" y="6336771"/>
                  <a:pt x="4016651" y="6339153"/>
                </a:cubicBezTo>
                <a:cubicBezTo>
                  <a:pt x="4013317" y="6341679"/>
                  <a:pt x="4011822" y="6343864"/>
                  <a:pt x="4010326" y="6346049"/>
                </a:cubicBezTo>
                <a:cubicBezTo>
                  <a:pt x="4024686" y="6341482"/>
                  <a:pt x="4039729" y="6340605"/>
                  <a:pt x="4054089" y="6336038"/>
                </a:cubicBezTo>
                <a:cubicBezTo>
                  <a:pt x="4064774" y="6332150"/>
                  <a:pt x="4075117" y="6326418"/>
                  <a:pt x="4085460" y="6320686"/>
                </a:cubicBezTo>
                <a:cubicBezTo>
                  <a:pt x="4110163" y="6310387"/>
                  <a:pt x="4136704" y="6299747"/>
                  <a:pt x="4161408" y="6289447"/>
                </a:cubicBezTo>
                <a:cubicBezTo>
                  <a:pt x="4166579" y="6286581"/>
                  <a:pt x="4170383" y="6276333"/>
                  <a:pt x="4168204" y="6274829"/>
                </a:cubicBezTo>
                <a:cubicBezTo>
                  <a:pt x="4156250" y="6264160"/>
                  <a:pt x="4142877" y="6251607"/>
                  <a:pt x="4126462" y="6254379"/>
                </a:cubicBezTo>
                <a:close/>
                <a:moveTo>
                  <a:pt x="4702738" y="6238926"/>
                </a:moveTo>
                <a:cubicBezTo>
                  <a:pt x="4692337" y="6244643"/>
                  <a:pt x="4683782" y="6250018"/>
                  <a:pt x="4674888" y="6253560"/>
                </a:cubicBezTo>
                <a:lnTo>
                  <a:pt x="4694810" y="6260921"/>
                </a:lnTo>
                <a:lnTo>
                  <a:pt x="4684947" y="6262596"/>
                </a:lnTo>
                <a:lnTo>
                  <a:pt x="4669320" y="6270039"/>
                </a:lnTo>
                <a:lnTo>
                  <a:pt x="4598386" y="6294262"/>
                </a:lnTo>
                <a:cubicBezTo>
                  <a:pt x="4598725" y="6296094"/>
                  <a:pt x="4599065" y="6297927"/>
                  <a:pt x="4601251" y="6299417"/>
                </a:cubicBezTo>
                <a:cubicBezTo>
                  <a:pt x="4621734" y="6296572"/>
                  <a:pt x="4639305" y="6285737"/>
                  <a:pt x="4657276" y="6275775"/>
                </a:cubicBezTo>
                <a:lnTo>
                  <a:pt x="4669320" y="6270039"/>
                </a:lnTo>
                <a:lnTo>
                  <a:pt x="4695391" y="6261136"/>
                </a:lnTo>
                <a:lnTo>
                  <a:pt x="4694810" y="6260921"/>
                </a:lnTo>
                <a:lnTo>
                  <a:pt x="4715704" y="6257375"/>
                </a:lnTo>
                <a:cubicBezTo>
                  <a:pt x="4717551" y="6257033"/>
                  <a:pt x="4717211" y="6255200"/>
                  <a:pt x="4718379" y="6251193"/>
                </a:cubicBezTo>
                <a:cubicBezTo>
                  <a:pt x="4713178" y="6254052"/>
                  <a:pt x="4706131" y="6257252"/>
                  <a:pt x="4700591" y="6258278"/>
                </a:cubicBezTo>
                <a:cubicBezTo>
                  <a:pt x="4701420" y="6252438"/>
                  <a:pt x="4709974" y="6247063"/>
                  <a:pt x="4716343" y="6240198"/>
                </a:cubicBezTo>
                <a:cubicBezTo>
                  <a:pt x="4710463" y="6239391"/>
                  <a:pt x="4706431" y="6238242"/>
                  <a:pt x="4702738" y="6238926"/>
                </a:cubicBezTo>
                <a:close/>
                <a:moveTo>
                  <a:pt x="2875278" y="6238568"/>
                </a:moveTo>
                <a:cubicBezTo>
                  <a:pt x="2859303" y="6240083"/>
                  <a:pt x="2847321" y="6241220"/>
                  <a:pt x="2837975" y="6242709"/>
                </a:cubicBezTo>
                <a:cubicBezTo>
                  <a:pt x="2809936" y="6247180"/>
                  <a:pt x="2805616" y="6254835"/>
                  <a:pt x="2788336" y="6285456"/>
                </a:cubicBezTo>
                <a:cubicBezTo>
                  <a:pt x="2818048" y="6270333"/>
                  <a:pt x="2845566" y="6253692"/>
                  <a:pt x="2875278" y="6238568"/>
                </a:cubicBezTo>
                <a:close/>
                <a:moveTo>
                  <a:pt x="4668228" y="6228442"/>
                </a:moveTo>
                <a:lnTo>
                  <a:pt x="4621686" y="6250484"/>
                </a:lnTo>
                <a:cubicBezTo>
                  <a:pt x="4621686" y="6250484"/>
                  <a:pt x="4619873" y="6250820"/>
                  <a:pt x="4620216" y="6252674"/>
                </a:cubicBezTo>
                <a:cubicBezTo>
                  <a:pt x="4620216" y="6252674"/>
                  <a:pt x="4624528" y="6255710"/>
                  <a:pt x="4626684" y="6257229"/>
                </a:cubicBezTo>
                <a:cubicBezTo>
                  <a:pt x="4642313" y="6250499"/>
                  <a:pt x="4657942" y="6243771"/>
                  <a:pt x="4673570" y="6237041"/>
                </a:cubicBezTo>
                <a:cubicBezTo>
                  <a:pt x="4671070" y="6233668"/>
                  <a:pt x="4668572" y="6230296"/>
                  <a:pt x="4668228" y="6228442"/>
                </a:cubicBezTo>
                <a:close/>
                <a:moveTo>
                  <a:pt x="5208951" y="6181751"/>
                </a:moveTo>
                <a:cubicBezTo>
                  <a:pt x="5199539" y="6183494"/>
                  <a:pt x="5192311" y="6186521"/>
                  <a:pt x="5185083" y="6189546"/>
                </a:cubicBezTo>
                <a:cubicBezTo>
                  <a:pt x="5185385" y="6191178"/>
                  <a:pt x="5185687" y="6192809"/>
                  <a:pt x="5185989" y="6194441"/>
                </a:cubicBezTo>
                <a:cubicBezTo>
                  <a:pt x="5195099" y="6191067"/>
                  <a:pt x="5206093" y="6187343"/>
                  <a:pt x="5207371" y="6183732"/>
                </a:cubicBezTo>
                <a:cubicBezTo>
                  <a:pt x="5207069" y="6182100"/>
                  <a:pt x="5207069" y="6182100"/>
                  <a:pt x="5208951" y="6181751"/>
                </a:cubicBezTo>
                <a:close/>
                <a:moveTo>
                  <a:pt x="3073500" y="6162810"/>
                </a:moveTo>
                <a:cubicBezTo>
                  <a:pt x="3059598" y="6163851"/>
                  <a:pt x="3048617" y="6179234"/>
                  <a:pt x="3038858" y="6195473"/>
                </a:cubicBezTo>
                <a:cubicBezTo>
                  <a:pt x="3038858" y="6195473"/>
                  <a:pt x="3038858" y="6195473"/>
                  <a:pt x="3086398" y="6186670"/>
                </a:cubicBezTo>
                <a:cubicBezTo>
                  <a:pt x="3085365" y="6181089"/>
                  <a:pt x="3085815" y="6173308"/>
                  <a:pt x="3088439" y="6167049"/>
                </a:cubicBezTo>
                <a:cubicBezTo>
                  <a:pt x="3083093" y="6163709"/>
                  <a:pt x="3078134" y="6162463"/>
                  <a:pt x="3073500" y="6162810"/>
                </a:cubicBezTo>
                <a:close/>
                <a:moveTo>
                  <a:pt x="3180001" y="6144913"/>
                </a:moveTo>
                <a:cubicBezTo>
                  <a:pt x="3171989" y="6142696"/>
                  <a:pt x="3160122" y="6150445"/>
                  <a:pt x="3155604" y="6156832"/>
                </a:cubicBezTo>
                <a:cubicBezTo>
                  <a:pt x="3150755" y="6161431"/>
                  <a:pt x="3150574" y="6170716"/>
                  <a:pt x="3148224" y="6178553"/>
                </a:cubicBezTo>
                <a:cubicBezTo>
                  <a:pt x="3157742" y="6178640"/>
                  <a:pt x="3167260" y="6178728"/>
                  <a:pt x="3174278" y="6175578"/>
                </a:cubicBezTo>
                <a:cubicBezTo>
                  <a:pt x="3188976" y="6172856"/>
                  <a:pt x="3202681" y="6164768"/>
                  <a:pt x="3215211" y="6160597"/>
                </a:cubicBezTo>
                <a:cubicBezTo>
                  <a:pt x="3202531" y="6153694"/>
                  <a:pt x="3191688" y="6146451"/>
                  <a:pt x="3180001" y="6144913"/>
                </a:cubicBezTo>
                <a:close/>
                <a:moveTo>
                  <a:pt x="4723290" y="6143715"/>
                </a:moveTo>
                <a:cubicBezTo>
                  <a:pt x="4693009" y="6155009"/>
                  <a:pt x="4670965" y="6179940"/>
                  <a:pt x="4643543" y="6196390"/>
                </a:cubicBezTo>
                <a:cubicBezTo>
                  <a:pt x="4675861" y="6196091"/>
                  <a:pt x="4719853" y="6176573"/>
                  <a:pt x="4725326" y="6154710"/>
                </a:cubicBezTo>
                <a:cubicBezTo>
                  <a:pt x="4726489" y="6150705"/>
                  <a:pt x="4723969" y="6147381"/>
                  <a:pt x="4723290" y="6143715"/>
                </a:cubicBezTo>
                <a:close/>
                <a:moveTo>
                  <a:pt x="4766525" y="6131491"/>
                </a:moveTo>
                <a:cubicBezTo>
                  <a:pt x="4762969" y="6132149"/>
                  <a:pt x="4761527" y="6134292"/>
                  <a:pt x="4759749" y="6134621"/>
                </a:cubicBezTo>
                <a:cubicBezTo>
                  <a:pt x="4754079" y="6133796"/>
                  <a:pt x="4749081" y="6136596"/>
                  <a:pt x="4743747" y="6137584"/>
                </a:cubicBezTo>
                <a:cubicBezTo>
                  <a:pt x="4744083" y="6139397"/>
                  <a:pt x="4744083" y="6139397"/>
                  <a:pt x="4744083" y="6139397"/>
                </a:cubicBezTo>
                <a:cubicBezTo>
                  <a:pt x="4749416" y="6138410"/>
                  <a:pt x="4755086" y="6139234"/>
                  <a:pt x="4758306" y="6136763"/>
                </a:cubicBezTo>
                <a:cubicBezTo>
                  <a:pt x="4761862" y="6136105"/>
                  <a:pt x="4763305" y="6133963"/>
                  <a:pt x="4766525" y="6131491"/>
                </a:cubicBezTo>
                <a:close/>
                <a:moveTo>
                  <a:pt x="4868760" y="6112560"/>
                </a:moveTo>
                <a:cubicBezTo>
                  <a:pt x="4850941" y="6119695"/>
                  <a:pt x="4833122" y="6126830"/>
                  <a:pt x="4813452" y="6134307"/>
                </a:cubicBezTo>
                <a:cubicBezTo>
                  <a:pt x="4813795" y="6136162"/>
                  <a:pt x="4816333" y="6139527"/>
                  <a:pt x="4817019" y="6143235"/>
                </a:cubicBezTo>
                <a:cubicBezTo>
                  <a:pt x="4836689" y="6135758"/>
                  <a:pt x="4856359" y="6128280"/>
                  <a:pt x="4876028" y="6120802"/>
                </a:cubicBezTo>
                <a:cubicBezTo>
                  <a:pt x="4877879" y="6120459"/>
                  <a:pt x="4879044" y="6116409"/>
                  <a:pt x="4878700" y="6114555"/>
                </a:cubicBezTo>
                <a:cubicBezTo>
                  <a:pt x="4876506" y="6113043"/>
                  <a:pt x="4872462" y="6111874"/>
                  <a:pt x="4868760" y="6112560"/>
                </a:cubicBezTo>
                <a:close/>
                <a:moveTo>
                  <a:pt x="3864245" y="6101696"/>
                </a:moveTo>
                <a:cubicBezTo>
                  <a:pt x="3837640" y="6114123"/>
                  <a:pt x="3813235" y="6128017"/>
                  <a:pt x="3786630" y="6140443"/>
                </a:cubicBezTo>
                <a:cubicBezTo>
                  <a:pt x="3786965" y="6142257"/>
                  <a:pt x="3787301" y="6144069"/>
                  <a:pt x="3787301" y="6144069"/>
                </a:cubicBezTo>
                <a:cubicBezTo>
                  <a:pt x="3816776" y="6136736"/>
                  <a:pt x="3845916" y="6127590"/>
                  <a:pt x="3876919" y="6118100"/>
                </a:cubicBezTo>
                <a:cubicBezTo>
                  <a:pt x="3880645" y="6117410"/>
                  <a:pt x="3880830" y="6108001"/>
                  <a:pt x="3883549" y="6101872"/>
                </a:cubicBezTo>
                <a:cubicBezTo>
                  <a:pt x="3877960" y="6102907"/>
                  <a:pt x="3869835" y="6100661"/>
                  <a:pt x="3864245" y="6101696"/>
                </a:cubicBezTo>
                <a:close/>
                <a:moveTo>
                  <a:pt x="3750173" y="6097976"/>
                </a:moveTo>
                <a:cubicBezTo>
                  <a:pt x="3736980" y="6097606"/>
                  <a:pt x="3723702" y="6096784"/>
                  <a:pt x="3711961" y="6099192"/>
                </a:cubicBezTo>
                <a:cubicBezTo>
                  <a:pt x="3700220" y="6101601"/>
                  <a:pt x="3690015" y="6107240"/>
                  <a:pt x="3682964" y="6119795"/>
                </a:cubicBezTo>
                <a:cubicBezTo>
                  <a:pt x="3678197" y="6124429"/>
                  <a:pt x="3682024" y="6134970"/>
                  <a:pt x="3683367" y="6142221"/>
                </a:cubicBezTo>
                <a:cubicBezTo>
                  <a:pt x="3688806" y="6141214"/>
                  <a:pt x="3696056" y="6139871"/>
                  <a:pt x="3701159" y="6137052"/>
                </a:cubicBezTo>
                <a:cubicBezTo>
                  <a:pt x="3711364" y="6131412"/>
                  <a:pt x="3721570" y="6125772"/>
                  <a:pt x="3731776" y="6120133"/>
                </a:cubicBezTo>
                <a:cubicBezTo>
                  <a:pt x="3733924" y="6121609"/>
                  <a:pt x="3734260" y="6123422"/>
                  <a:pt x="3736409" y="6124900"/>
                </a:cubicBezTo>
                <a:cubicBezTo>
                  <a:pt x="3743324" y="6121744"/>
                  <a:pt x="3751717" y="6116440"/>
                  <a:pt x="3760110" y="6111135"/>
                </a:cubicBezTo>
                <a:cubicBezTo>
                  <a:pt x="3755477" y="6106368"/>
                  <a:pt x="3753799" y="6097305"/>
                  <a:pt x="3750173" y="6097976"/>
                </a:cubicBezTo>
                <a:close/>
                <a:moveTo>
                  <a:pt x="3593334" y="6097252"/>
                </a:moveTo>
                <a:cubicBezTo>
                  <a:pt x="3581682" y="6097300"/>
                  <a:pt x="3570386" y="6097986"/>
                  <a:pt x="3560429" y="6100767"/>
                </a:cubicBezTo>
                <a:cubicBezTo>
                  <a:pt x="3547880" y="6104966"/>
                  <a:pt x="3541697" y="6122986"/>
                  <a:pt x="3532332" y="6134095"/>
                </a:cubicBezTo>
                <a:cubicBezTo>
                  <a:pt x="3541535" y="6132391"/>
                  <a:pt x="3552580" y="6130345"/>
                  <a:pt x="3562119" y="6130454"/>
                </a:cubicBezTo>
                <a:cubicBezTo>
                  <a:pt x="3569482" y="6129091"/>
                  <a:pt x="3579692" y="6132825"/>
                  <a:pt x="3584878" y="6129990"/>
                </a:cubicBezTo>
                <a:cubicBezTo>
                  <a:pt x="3607800" y="6120120"/>
                  <a:pt x="3642785" y="6134267"/>
                  <a:pt x="3649628" y="6099250"/>
                </a:cubicBezTo>
                <a:cubicBezTo>
                  <a:pt x="3643770" y="6098460"/>
                  <a:pt x="3636071" y="6098010"/>
                  <a:pt x="3628373" y="6097561"/>
                </a:cubicBezTo>
                <a:cubicBezTo>
                  <a:pt x="3616994" y="6097793"/>
                  <a:pt x="3604986" y="6097204"/>
                  <a:pt x="3593334" y="6097252"/>
                </a:cubicBezTo>
                <a:close/>
                <a:moveTo>
                  <a:pt x="5105973" y="6050353"/>
                </a:moveTo>
                <a:cubicBezTo>
                  <a:pt x="5095247" y="6054236"/>
                  <a:pt x="5078991" y="6059144"/>
                  <a:pt x="5066423" y="6063368"/>
                </a:cubicBezTo>
                <a:cubicBezTo>
                  <a:pt x="5072295" y="6064178"/>
                  <a:pt x="5076662" y="6067163"/>
                  <a:pt x="5082873" y="6069807"/>
                </a:cubicBezTo>
                <a:cubicBezTo>
                  <a:pt x="5065112" y="6076891"/>
                  <a:pt x="5045168" y="6082480"/>
                  <a:pt x="5027406" y="6089563"/>
                </a:cubicBezTo>
                <a:cubicBezTo>
                  <a:pt x="5026388" y="6084061"/>
                  <a:pt x="5025708" y="6080393"/>
                  <a:pt x="5024689" y="6074890"/>
                </a:cubicBezTo>
                <a:cubicBezTo>
                  <a:pt x="5004745" y="6080480"/>
                  <a:pt x="4988488" y="6085388"/>
                  <a:pt x="4968544" y="6090978"/>
                </a:cubicBezTo>
                <a:cubicBezTo>
                  <a:pt x="4967040" y="6093154"/>
                  <a:pt x="4967040" y="6093154"/>
                  <a:pt x="4965535" y="6095330"/>
                </a:cubicBezTo>
                <a:cubicBezTo>
                  <a:pt x="4986499" y="6095242"/>
                  <a:pt x="5004114" y="6097671"/>
                  <a:pt x="5023233" y="6097925"/>
                </a:cubicBezTo>
                <a:cubicBezTo>
                  <a:pt x="5015032" y="6105135"/>
                  <a:pt x="5008336" y="6110169"/>
                  <a:pt x="5001638" y="6115203"/>
                </a:cubicBezTo>
                <a:cubicBezTo>
                  <a:pt x="5001638" y="6115203"/>
                  <a:pt x="5000134" y="6117379"/>
                  <a:pt x="5000134" y="6117379"/>
                </a:cubicBezTo>
                <a:cubicBezTo>
                  <a:pt x="4981548" y="6130306"/>
                  <a:pt x="4977520" y="6129155"/>
                  <a:pt x="4966408" y="6110345"/>
                </a:cubicBezTo>
                <a:cubicBezTo>
                  <a:pt x="4965728" y="6106676"/>
                  <a:pt x="4953985" y="6105057"/>
                  <a:pt x="4948792" y="6107915"/>
                </a:cubicBezTo>
                <a:cubicBezTo>
                  <a:pt x="4932536" y="6112822"/>
                  <a:pt x="4918803" y="6121057"/>
                  <a:pt x="4904730" y="6127457"/>
                </a:cubicBezTo>
                <a:cubicBezTo>
                  <a:pt x="4853291" y="6148364"/>
                  <a:pt x="4801852" y="6169272"/>
                  <a:pt x="4750752" y="6192014"/>
                </a:cubicBezTo>
                <a:cubicBezTo>
                  <a:pt x="4738524" y="6198073"/>
                  <a:pt x="4733525" y="6212278"/>
                  <a:pt x="4734058" y="6225458"/>
                </a:cubicBezTo>
                <a:cubicBezTo>
                  <a:pt x="4744783" y="6221576"/>
                  <a:pt x="4752984" y="6214366"/>
                  <a:pt x="4761040" y="6216668"/>
                </a:cubicBezTo>
                <a:cubicBezTo>
                  <a:pt x="4762884" y="6216327"/>
                  <a:pt x="4767251" y="6219312"/>
                  <a:pt x="4767930" y="6222981"/>
                </a:cubicBezTo>
                <a:cubicBezTo>
                  <a:pt x="4768270" y="6224814"/>
                  <a:pt x="4765261" y="6229167"/>
                  <a:pt x="4761913" y="6231683"/>
                </a:cubicBezTo>
                <a:cubicBezTo>
                  <a:pt x="4754876" y="6234883"/>
                  <a:pt x="4747840" y="6238083"/>
                  <a:pt x="4740803" y="6241283"/>
                </a:cubicBezTo>
                <a:cubicBezTo>
                  <a:pt x="4764824" y="6257704"/>
                  <a:pt x="4734980" y="6261332"/>
                  <a:pt x="4726438" y="6266709"/>
                </a:cubicBezTo>
                <a:cubicBezTo>
                  <a:pt x="4711201" y="6277118"/>
                  <a:pt x="4694944" y="6282026"/>
                  <a:pt x="4673835" y="6291626"/>
                </a:cubicBezTo>
                <a:cubicBezTo>
                  <a:pt x="4699505" y="6296358"/>
                  <a:pt x="4714257" y="6293627"/>
                  <a:pt x="4731000" y="6281041"/>
                </a:cubicBezTo>
                <a:cubicBezTo>
                  <a:pt x="4742889" y="6273148"/>
                  <a:pt x="4764192" y="6274894"/>
                  <a:pt x="4788504" y="6272289"/>
                </a:cubicBezTo>
                <a:cubicBezTo>
                  <a:pt x="4773607" y="6284534"/>
                  <a:pt x="4762397" y="6296095"/>
                  <a:pt x="4750847" y="6305822"/>
                </a:cubicBezTo>
                <a:cubicBezTo>
                  <a:pt x="4751186" y="6307656"/>
                  <a:pt x="4753370" y="6309149"/>
                  <a:pt x="4755893" y="6312476"/>
                </a:cubicBezTo>
                <a:cubicBezTo>
                  <a:pt x="4803644" y="6292251"/>
                  <a:pt x="4853239" y="6271685"/>
                  <a:pt x="4902834" y="6251119"/>
                </a:cubicBezTo>
                <a:cubicBezTo>
                  <a:pt x="4887790" y="6272876"/>
                  <a:pt x="4867360" y="6286144"/>
                  <a:pt x="4845086" y="6299754"/>
                </a:cubicBezTo>
                <a:cubicBezTo>
                  <a:pt x="4868039" y="6289812"/>
                  <a:pt x="4888809" y="6278378"/>
                  <a:pt x="4911424" y="6266602"/>
                </a:cubicBezTo>
                <a:cubicBezTo>
                  <a:pt x="4914092" y="6260416"/>
                  <a:pt x="4914917" y="6254572"/>
                  <a:pt x="4919430" y="6248045"/>
                </a:cubicBezTo>
                <a:cubicBezTo>
                  <a:pt x="4917247" y="6246553"/>
                  <a:pt x="4911715" y="6247577"/>
                  <a:pt x="4911036" y="6243908"/>
                </a:cubicBezTo>
                <a:cubicBezTo>
                  <a:pt x="4908658" y="6231069"/>
                  <a:pt x="4917685" y="6218015"/>
                  <a:pt x="4928748" y="6215966"/>
                </a:cubicBezTo>
                <a:cubicBezTo>
                  <a:pt x="4937969" y="6214259"/>
                  <a:pt x="4943355" y="6222747"/>
                  <a:pt x="4948401" y="6229401"/>
                </a:cubicBezTo>
                <a:cubicBezTo>
                  <a:pt x="4952089" y="6228718"/>
                  <a:pt x="4953254" y="6224709"/>
                  <a:pt x="4956943" y="6224026"/>
                </a:cubicBezTo>
                <a:cubicBezTo>
                  <a:pt x="4969850" y="6221635"/>
                  <a:pt x="4982273" y="6226923"/>
                  <a:pt x="4992513" y="6230718"/>
                </a:cubicBezTo>
                <a:cubicBezTo>
                  <a:pt x="5012457" y="6225128"/>
                  <a:pt x="5028375" y="6218386"/>
                  <a:pt x="5030995" y="6191341"/>
                </a:cubicBezTo>
                <a:cubicBezTo>
                  <a:pt x="5035023" y="6192493"/>
                  <a:pt x="5039051" y="6193645"/>
                  <a:pt x="5042739" y="6192962"/>
                </a:cubicBezTo>
                <a:cubicBezTo>
                  <a:pt x="5057831" y="6192064"/>
                  <a:pt x="5075446" y="6194493"/>
                  <a:pt x="5089859" y="6189928"/>
                </a:cubicBezTo>
                <a:cubicBezTo>
                  <a:pt x="5136443" y="6173713"/>
                  <a:pt x="5184875" y="6157156"/>
                  <a:pt x="5228599" y="6135780"/>
                </a:cubicBezTo>
                <a:cubicBezTo>
                  <a:pt x="5234131" y="6134756"/>
                  <a:pt x="5238983" y="6130063"/>
                  <a:pt x="5246019" y="6126863"/>
                </a:cubicBezTo>
                <a:cubicBezTo>
                  <a:pt x="5240147" y="6126054"/>
                  <a:pt x="5234275" y="6125244"/>
                  <a:pt x="5230247" y="6124092"/>
                </a:cubicBezTo>
                <a:cubicBezTo>
                  <a:pt x="5244467" y="6108180"/>
                  <a:pt x="5259027" y="6094101"/>
                  <a:pt x="5271739" y="6080364"/>
                </a:cubicBezTo>
                <a:cubicBezTo>
                  <a:pt x="5251941" y="6076443"/>
                  <a:pt x="5227775" y="6069535"/>
                  <a:pt x="5204967" y="6069964"/>
                </a:cubicBezTo>
                <a:cubicBezTo>
                  <a:pt x="5182159" y="6070393"/>
                  <a:pt x="5157363" y="6080677"/>
                  <a:pt x="5135233" y="6084774"/>
                </a:cubicBezTo>
                <a:cubicBezTo>
                  <a:pt x="5141447" y="6087418"/>
                  <a:pt x="5149839" y="6091555"/>
                  <a:pt x="5159739" y="6093516"/>
                </a:cubicBezTo>
                <a:cubicBezTo>
                  <a:pt x="5127567" y="6105165"/>
                  <a:pt x="5096217" y="6110970"/>
                  <a:pt x="5066713" y="6116433"/>
                </a:cubicBezTo>
                <a:cubicBezTo>
                  <a:pt x="5057832" y="6119974"/>
                  <a:pt x="5045943" y="6127867"/>
                  <a:pt x="5045118" y="6133711"/>
                </a:cubicBezTo>
                <a:cubicBezTo>
                  <a:pt x="5047010" y="6154229"/>
                  <a:pt x="5030074" y="6155468"/>
                  <a:pt x="5011294" y="6157049"/>
                </a:cubicBezTo>
                <a:cubicBezTo>
                  <a:pt x="5014643" y="6154531"/>
                  <a:pt x="5016487" y="6154190"/>
                  <a:pt x="5017991" y="6152015"/>
                </a:cubicBezTo>
                <a:cubicBezTo>
                  <a:pt x="5022844" y="6147321"/>
                  <a:pt x="5029541" y="6142287"/>
                  <a:pt x="5034394" y="6137594"/>
                </a:cubicBezTo>
                <a:cubicBezTo>
                  <a:pt x="5027018" y="6138960"/>
                  <a:pt x="5017797" y="6140668"/>
                  <a:pt x="5010421" y="6142034"/>
                </a:cubicBezTo>
                <a:cubicBezTo>
                  <a:pt x="4990816" y="6149458"/>
                  <a:pt x="4971551" y="6158717"/>
                  <a:pt x="4951946" y="6166141"/>
                </a:cubicBezTo>
                <a:cubicBezTo>
                  <a:pt x="4951266" y="6162473"/>
                  <a:pt x="4949083" y="6160980"/>
                  <a:pt x="4948743" y="6159146"/>
                </a:cubicBezTo>
                <a:cubicBezTo>
                  <a:pt x="4971696" y="6149204"/>
                  <a:pt x="4994990" y="6141097"/>
                  <a:pt x="5017943" y="6131155"/>
                </a:cubicBezTo>
                <a:cubicBezTo>
                  <a:pt x="5024980" y="6127955"/>
                  <a:pt x="5037208" y="6121897"/>
                  <a:pt x="5038373" y="6117887"/>
                </a:cubicBezTo>
                <a:cubicBezTo>
                  <a:pt x="5040655" y="6089008"/>
                  <a:pt x="5062637" y="6094422"/>
                  <a:pt x="5081757" y="6094677"/>
                </a:cubicBezTo>
                <a:cubicBezTo>
                  <a:pt x="5089473" y="6095145"/>
                  <a:pt x="5098693" y="6093437"/>
                  <a:pt x="5105731" y="6090238"/>
                </a:cubicBezTo>
                <a:cubicBezTo>
                  <a:pt x="5109417" y="6089555"/>
                  <a:pt x="5112427" y="6085203"/>
                  <a:pt x="5111747" y="6081535"/>
                </a:cubicBezTo>
                <a:cubicBezTo>
                  <a:pt x="5111891" y="6072022"/>
                  <a:pt x="5108011" y="6061358"/>
                  <a:pt x="5105973" y="6050353"/>
                </a:cubicBezTo>
                <a:close/>
                <a:moveTo>
                  <a:pt x="3692211" y="6047772"/>
                </a:moveTo>
                <a:cubicBezTo>
                  <a:pt x="3657125" y="6054269"/>
                  <a:pt x="3624564" y="6064089"/>
                  <a:pt x="3589817" y="6072419"/>
                </a:cubicBezTo>
                <a:cubicBezTo>
                  <a:pt x="3592003" y="6073909"/>
                  <a:pt x="3592682" y="6077574"/>
                  <a:pt x="3593360" y="6081239"/>
                </a:cubicBezTo>
                <a:cubicBezTo>
                  <a:pt x="3611677" y="6087324"/>
                  <a:pt x="3631840" y="6093068"/>
                  <a:pt x="3652003" y="6098811"/>
                </a:cubicBezTo>
                <a:cubicBezTo>
                  <a:pt x="3652003" y="6098811"/>
                  <a:pt x="3651664" y="6096979"/>
                  <a:pt x="3651664" y="6096979"/>
                </a:cubicBezTo>
                <a:cubicBezTo>
                  <a:pt x="3667944" y="6092068"/>
                  <a:pt x="3684225" y="6087158"/>
                  <a:pt x="3699826" y="6078583"/>
                </a:cubicBezTo>
                <a:cubicBezTo>
                  <a:pt x="3706874" y="6075383"/>
                  <a:pt x="3710717" y="6065194"/>
                  <a:pt x="3715239" y="6058671"/>
                </a:cubicBezTo>
                <a:cubicBezTo>
                  <a:pt x="3706834" y="6054541"/>
                  <a:pt x="3697752" y="6046746"/>
                  <a:pt x="3692211" y="6047772"/>
                </a:cubicBezTo>
                <a:close/>
                <a:moveTo>
                  <a:pt x="4960542" y="6034288"/>
                </a:moveTo>
                <a:cubicBezTo>
                  <a:pt x="4945465" y="6035153"/>
                  <a:pt x="4930445" y="6038898"/>
                  <a:pt x="4915713" y="6041626"/>
                </a:cubicBezTo>
                <a:cubicBezTo>
                  <a:pt x="4901671" y="6048081"/>
                  <a:pt x="4887629" y="6054535"/>
                  <a:pt x="4871745" y="6061330"/>
                </a:cubicBezTo>
                <a:cubicBezTo>
                  <a:pt x="4872090" y="6063194"/>
                  <a:pt x="4872780" y="6066920"/>
                  <a:pt x="4871283" y="6069124"/>
                </a:cubicBezTo>
                <a:cubicBezTo>
                  <a:pt x="4877843" y="6073691"/>
                  <a:pt x="4884057" y="6076394"/>
                  <a:pt x="4900515" y="6082982"/>
                </a:cubicBezTo>
                <a:cubicBezTo>
                  <a:pt x="4891653" y="6086550"/>
                  <a:pt x="4883135" y="6091981"/>
                  <a:pt x="4872431" y="6095891"/>
                </a:cubicBezTo>
                <a:cubicBezTo>
                  <a:pt x="4894874" y="6093662"/>
                  <a:pt x="4915131" y="6089911"/>
                  <a:pt x="4936884" y="6083956"/>
                </a:cubicBezTo>
                <a:cubicBezTo>
                  <a:pt x="4937000" y="6074299"/>
                  <a:pt x="4940799" y="6063960"/>
                  <a:pt x="4950007" y="6062255"/>
                </a:cubicBezTo>
                <a:cubicBezTo>
                  <a:pt x="4957373" y="6060891"/>
                  <a:pt x="4962436" y="6067662"/>
                  <a:pt x="4967500" y="6074433"/>
                </a:cubicBezTo>
                <a:cubicBezTo>
                  <a:pt x="4978204" y="6070523"/>
                  <a:pt x="4990749" y="6066273"/>
                  <a:pt x="5001453" y="6062364"/>
                </a:cubicBezTo>
                <a:cubicBezTo>
                  <a:pt x="5006632" y="6059478"/>
                  <a:pt x="5010316" y="6058796"/>
                  <a:pt x="5015840" y="6057773"/>
                </a:cubicBezTo>
                <a:cubicBezTo>
                  <a:pt x="5012964" y="6052524"/>
                  <a:pt x="5009742" y="6045413"/>
                  <a:pt x="5005713" y="6044231"/>
                </a:cubicBezTo>
                <a:cubicBezTo>
                  <a:pt x="4990753" y="6035439"/>
                  <a:pt x="4975619" y="6033424"/>
                  <a:pt x="4960542" y="6034288"/>
                </a:cubicBezTo>
                <a:close/>
                <a:moveTo>
                  <a:pt x="5093883" y="6023588"/>
                </a:moveTo>
                <a:cubicBezTo>
                  <a:pt x="5088399" y="6024604"/>
                  <a:pt x="5082567" y="6023750"/>
                  <a:pt x="5077082" y="6024765"/>
                </a:cubicBezTo>
                <a:cubicBezTo>
                  <a:pt x="5068285" y="6028328"/>
                  <a:pt x="5059143" y="6030021"/>
                  <a:pt x="5050694" y="6035453"/>
                </a:cubicBezTo>
                <a:cubicBezTo>
                  <a:pt x="5047037" y="6036130"/>
                  <a:pt x="5046246" y="6042077"/>
                  <a:pt x="5043282" y="6046493"/>
                </a:cubicBezTo>
                <a:cubicBezTo>
                  <a:pt x="5061220" y="6041238"/>
                  <a:pt x="5077330" y="6036321"/>
                  <a:pt x="5095269" y="6031067"/>
                </a:cubicBezTo>
                <a:cubicBezTo>
                  <a:pt x="5094575" y="6027327"/>
                  <a:pt x="5094231" y="6025458"/>
                  <a:pt x="5093883" y="6023588"/>
                </a:cubicBezTo>
                <a:close/>
                <a:moveTo>
                  <a:pt x="6228087" y="6005691"/>
                </a:moveTo>
                <a:cubicBezTo>
                  <a:pt x="6210571" y="6014659"/>
                  <a:pt x="6193055" y="6023629"/>
                  <a:pt x="6175539" y="6032598"/>
                </a:cubicBezTo>
                <a:cubicBezTo>
                  <a:pt x="6181443" y="6033412"/>
                  <a:pt x="6190715" y="6031696"/>
                  <a:pt x="6195107" y="6034700"/>
                </a:cubicBezTo>
                <a:cubicBezTo>
                  <a:pt x="6202179" y="6031481"/>
                  <a:pt x="6207743" y="6030451"/>
                  <a:pt x="6213987" y="6033112"/>
                </a:cubicBezTo>
                <a:cubicBezTo>
                  <a:pt x="6231015" y="6031867"/>
                  <a:pt x="6245167" y="6025430"/>
                  <a:pt x="6256091" y="6011956"/>
                </a:cubicBezTo>
                <a:lnTo>
                  <a:pt x="6252383" y="6012643"/>
                </a:lnTo>
                <a:cubicBezTo>
                  <a:pt x="6244283" y="6010325"/>
                  <a:pt x="6236187" y="6008008"/>
                  <a:pt x="6228087" y="6005691"/>
                </a:cubicBezTo>
                <a:close/>
                <a:moveTo>
                  <a:pt x="5125967" y="6004463"/>
                </a:moveTo>
                <a:cubicBezTo>
                  <a:pt x="5124155" y="6004799"/>
                  <a:pt x="5122341" y="6005135"/>
                  <a:pt x="5120529" y="6005471"/>
                </a:cubicBezTo>
                <a:cubicBezTo>
                  <a:pt x="5120889" y="6007413"/>
                  <a:pt x="5119435" y="6009691"/>
                  <a:pt x="5119795" y="6011634"/>
                </a:cubicBezTo>
                <a:cubicBezTo>
                  <a:pt x="5121967" y="6013240"/>
                  <a:pt x="5128485" y="6018059"/>
                  <a:pt x="5129939" y="6015781"/>
                </a:cubicBezTo>
                <a:cubicBezTo>
                  <a:pt x="5133563" y="6015110"/>
                  <a:pt x="5135375" y="6014774"/>
                  <a:pt x="5136831" y="6012497"/>
                </a:cubicBezTo>
                <a:cubicBezTo>
                  <a:pt x="5132125" y="6007341"/>
                  <a:pt x="5127779" y="6004128"/>
                  <a:pt x="5125967" y="6004463"/>
                </a:cubicBezTo>
                <a:close/>
                <a:moveTo>
                  <a:pt x="2676035" y="6003911"/>
                </a:moveTo>
                <a:cubicBezTo>
                  <a:pt x="2643842" y="6015573"/>
                  <a:pt x="2611649" y="6027235"/>
                  <a:pt x="2579457" y="6038898"/>
                </a:cubicBezTo>
                <a:cubicBezTo>
                  <a:pt x="2578632" y="6044751"/>
                  <a:pt x="2579652" y="6050263"/>
                  <a:pt x="2578488" y="6054280"/>
                </a:cubicBezTo>
                <a:cubicBezTo>
                  <a:pt x="2570819" y="6074703"/>
                  <a:pt x="2548388" y="6097860"/>
                  <a:pt x="2526535" y="6082904"/>
                </a:cubicBezTo>
                <a:cubicBezTo>
                  <a:pt x="2518133" y="6078758"/>
                  <a:pt x="2516772" y="6071409"/>
                  <a:pt x="2513566" y="6064402"/>
                </a:cubicBezTo>
                <a:cubicBezTo>
                  <a:pt x="2504680" y="6067947"/>
                  <a:pt x="2496135" y="6073330"/>
                  <a:pt x="2489434" y="6078371"/>
                </a:cubicBezTo>
                <a:cubicBezTo>
                  <a:pt x="2486084" y="6080892"/>
                  <a:pt x="2488806" y="6095590"/>
                  <a:pt x="2490651" y="6095249"/>
                </a:cubicBezTo>
                <a:cubicBezTo>
                  <a:pt x="2502743" y="6098711"/>
                  <a:pt x="2514835" y="6102172"/>
                  <a:pt x="2525566" y="6098286"/>
                </a:cubicBezTo>
                <a:cubicBezTo>
                  <a:pt x="2580385" y="6074832"/>
                  <a:pt x="2634865" y="6049541"/>
                  <a:pt x="2689684" y="6026088"/>
                </a:cubicBezTo>
                <a:cubicBezTo>
                  <a:pt x="2680942" y="6020106"/>
                  <a:pt x="2677736" y="6013098"/>
                  <a:pt x="2676035" y="6003911"/>
                </a:cubicBezTo>
                <a:close/>
                <a:moveTo>
                  <a:pt x="6262703" y="6002093"/>
                </a:moveTo>
                <a:cubicBezTo>
                  <a:pt x="6259439" y="6002698"/>
                  <a:pt x="6258063" y="6004359"/>
                  <a:pt x="6254799" y="6004964"/>
                </a:cubicBezTo>
                <a:cubicBezTo>
                  <a:pt x="6258311" y="6005718"/>
                  <a:pt x="6258311" y="6005718"/>
                  <a:pt x="6259943" y="6005416"/>
                </a:cubicBezTo>
                <a:cubicBezTo>
                  <a:pt x="6261575" y="6005114"/>
                  <a:pt x="6261323" y="6003755"/>
                  <a:pt x="6262703" y="6002093"/>
                </a:cubicBezTo>
                <a:close/>
                <a:moveTo>
                  <a:pt x="4289949" y="5996149"/>
                </a:moveTo>
                <a:cubicBezTo>
                  <a:pt x="4267760" y="6000257"/>
                  <a:pt x="4247420" y="6004024"/>
                  <a:pt x="4225572" y="6009972"/>
                </a:cubicBezTo>
                <a:cubicBezTo>
                  <a:pt x="4207422" y="6015235"/>
                  <a:pt x="4205767" y="6026958"/>
                  <a:pt x="4214039" y="6040646"/>
                </a:cubicBezTo>
                <a:cubicBezTo>
                  <a:pt x="4234720" y="6038719"/>
                  <a:pt x="4253211" y="6035295"/>
                  <a:pt x="4271701" y="6031871"/>
                </a:cubicBezTo>
                <a:cubicBezTo>
                  <a:pt x="4293890" y="6027762"/>
                  <a:pt x="4298902" y="6013516"/>
                  <a:pt x="4289949" y="5996149"/>
                </a:cubicBezTo>
                <a:close/>
                <a:moveTo>
                  <a:pt x="6445695" y="5987895"/>
                </a:moveTo>
                <a:cubicBezTo>
                  <a:pt x="6439987" y="5988952"/>
                  <a:pt x="6438459" y="5991344"/>
                  <a:pt x="6433127" y="5994441"/>
                </a:cubicBezTo>
                <a:cubicBezTo>
                  <a:pt x="6433507" y="5996481"/>
                  <a:pt x="6431603" y="5996833"/>
                  <a:pt x="6428927" y="6003657"/>
                </a:cubicBezTo>
                <a:cubicBezTo>
                  <a:pt x="6428927" y="6003657"/>
                  <a:pt x="6428927" y="6003657"/>
                  <a:pt x="6430831" y="6003304"/>
                </a:cubicBezTo>
                <a:cubicBezTo>
                  <a:pt x="6435787" y="5998168"/>
                  <a:pt x="6441119" y="5995071"/>
                  <a:pt x="6445695" y="5987895"/>
                </a:cubicBezTo>
                <a:close/>
                <a:moveTo>
                  <a:pt x="6266275" y="5975808"/>
                </a:moveTo>
                <a:cubicBezTo>
                  <a:pt x="6258551" y="5975285"/>
                  <a:pt x="6252671" y="5974421"/>
                  <a:pt x="6247491" y="5977333"/>
                </a:cubicBezTo>
                <a:cubicBezTo>
                  <a:pt x="6221583" y="5991895"/>
                  <a:pt x="6193835" y="6006800"/>
                  <a:pt x="6162751" y="6024275"/>
                </a:cubicBezTo>
                <a:cubicBezTo>
                  <a:pt x="6163099" y="6026163"/>
                  <a:pt x="6163099" y="6026163"/>
                  <a:pt x="6163099" y="6026163"/>
                </a:cubicBezTo>
                <a:cubicBezTo>
                  <a:pt x="6175307" y="6019996"/>
                  <a:pt x="6189355" y="6013488"/>
                  <a:pt x="6201211" y="6005434"/>
                </a:cubicBezTo>
                <a:cubicBezTo>
                  <a:pt x="6208935" y="6005957"/>
                  <a:pt x="6218503" y="6006139"/>
                  <a:pt x="6227719" y="6004432"/>
                </a:cubicBezTo>
                <a:cubicBezTo>
                  <a:pt x="6242911" y="5993805"/>
                  <a:pt x="6254767" y="5985751"/>
                  <a:pt x="6266275" y="5975808"/>
                </a:cubicBezTo>
                <a:close/>
                <a:moveTo>
                  <a:pt x="1524333" y="5974469"/>
                </a:moveTo>
                <a:cubicBezTo>
                  <a:pt x="1517144" y="5972940"/>
                  <a:pt x="1509981" y="5972836"/>
                  <a:pt x="1506638" y="5975362"/>
                </a:cubicBezTo>
                <a:cubicBezTo>
                  <a:pt x="1428192" y="6014676"/>
                  <a:pt x="1353770" y="6055152"/>
                  <a:pt x="1275324" y="6094466"/>
                </a:cubicBezTo>
                <a:cubicBezTo>
                  <a:pt x="1244220" y="6111666"/>
                  <a:pt x="1209905" y="6121833"/>
                  <a:pt x="1174434" y="6136030"/>
                </a:cubicBezTo>
                <a:cubicBezTo>
                  <a:pt x="1234200" y="6170725"/>
                  <a:pt x="1254461" y="6166973"/>
                  <a:pt x="1309986" y="6137623"/>
                </a:cubicBezTo>
                <a:cubicBezTo>
                  <a:pt x="1351460" y="6114689"/>
                  <a:pt x="1400166" y="6099950"/>
                  <a:pt x="1446690" y="6083708"/>
                </a:cubicBezTo>
                <a:cubicBezTo>
                  <a:pt x="1451873" y="6080841"/>
                  <a:pt x="1460608" y="6086851"/>
                  <a:pt x="1468658" y="6089174"/>
                </a:cubicBezTo>
                <a:cubicBezTo>
                  <a:pt x="1463472" y="6092041"/>
                  <a:pt x="1458971" y="6098595"/>
                  <a:pt x="1453788" y="6101461"/>
                </a:cubicBezTo>
                <a:cubicBezTo>
                  <a:pt x="1386868" y="6131014"/>
                  <a:pt x="1319609" y="6158723"/>
                  <a:pt x="1254873" y="6189777"/>
                </a:cubicBezTo>
                <a:cubicBezTo>
                  <a:pt x="1238979" y="6196534"/>
                  <a:pt x="1208754" y="6177343"/>
                  <a:pt x="1206714" y="6217762"/>
                </a:cubicBezTo>
                <a:cubicBezTo>
                  <a:pt x="1203649" y="6252652"/>
                  <a:pt x="1219543" y="6245895"/>
                  <a:pt x="1242464" y="6235931"/>
                </a:cubicBezTo>
                <a:cubicBezTo>
                  <a:pt x="1277936" y="6221735"/>
                  <a:pt x="1310542" y="6202350"/>
                  <a:pt x="1346013" y="6188155"/>
                </a:cubicBezTo>
                <a:cubicBezTo>
                  <a:pt x="1418458" y="6157580"/>
                  <a:pt x="1491244" y="6128847"/>
                  <a:pt x="1564030" y="6100115"/>
                </a:cubicBezTo>
                <a:cubicBezTo>
                  <a:pt x="1581425" y="6091173"/>
                  <a:pt x="1610894" y="6085717"/>
                  <a:pt x="1594382" y="6058267"/>
                </a:cubicBezTo>
                <a:cubicBezTo>
                  <a:pt x="1578552" y="6034503"/>
                  <a:pt x="1561021" y="6053003"/>
                  <a:pt x="1545126" y="6059760"/>
                </a:cubicBezTo>
                <a:cubicBezTo>
                  <a:pt x="1536258" y="6063309"/>
                  <a:pt x="1524867" y="6063511"/>
                  <a:pt x="1504946" y="6069107"/>
                </a:cubicBezTo>
                <a:cubicBezTo>
                  <a:pt x="1517974" y="6057161"/>
                  <a:pt x="1520976" y="6052791"/>
                  <a:pt x="1526160" y="6049925"/>
                </a:cubicBezTo>
                <a:cubicBezTo>
                  <a:pt x="1571317" y="6026309"/>
                  <a:pt x="1574455" y="6012380"/>
                  <a:pt x="1542182" y="5982128"/>
                </a:cubicBezTo>
                <a:cubicBezTo>
                  <a:pt x="1538737" y="5978952"/>
                  <a:pt x="1531522" y="5975998"/>
                  <a:pt x="1524333" y="5974469"/>
                </a:cubicBezTo>
                <a:close/>
                <a:moveTo>
                  <a:pt x="4172991" y="5967680"/>
                </a:moveTo>
                <a:cubicBezTo>
                  <a:pt x="4105243" y="5993555"/>
                  <a:pt x="4037837" y="6021271"/>
                  <a:pt x="3968585" y="6049329"/>
                </a:cubicBezTo>
                <a:cubicBezTo>
                  <a:pt x="3940077" y="6060321"/>
                  <a:pt x="3942805" y="6075050"/>
                  <a:pt x="3962825" y="6090386"/>
                </a:cubicBezTo>
                <a:cubicBezTo>
                  <a:pt x="3980999" y="6106063"/>
                  <a:pt x="4000338" y="6117716"/>
                  <a:pt x="4020357" y="6133052"/>
                </a:cubicBezTo>
                <a:cubicBezTo>
                  <a:pt x="3992132" y="6124948"/>
                  <a:pt x="3955901" y="6135466"/>
                  <a:pt x="3942041" y="6101851"/>
                </a:cubicBezTo>
                <a:cubicBezTo>
                  <a:pt x="3934999" y="6105059"/>
                  <a:pt x="3915461" y="6082017"/>
                  <a:pt x="3921257" y="6113317"/>
                </a:cubicBezTo>
                <a:cubicBezTo>
                  <a:pt x="3922620" y="6120681"/>
                  <a:pt x="3898687" y="6146061"/>
                  <a:pt x="3890622" y="6143745"/>
                </a:cubicBezTo>
                <a:cubicBezTo>
                  <a:pt x="3859387" y="6140008"/>
                  <a:pt x="3857118" y="6168992"/>
                  <a:pt x="3859987" y="6174174"/>
                </a:cubicBezTo>
                <a:cubicBezTo>
                  <a:pt x="3868792" y="6201107"/>
                  <a:pt x="3849996" y="6202683"/>
                  <a:pt x="3831539" y="6206101"/>
                </a:cubicBezTo>
                <a:cubicBezTo>
                  <a:pt x="3824497" y="6209309"/>
                  <a:pt x="3817456" y="6212518"/>
                  <a:pt x="3810414" y="6215725"/>
                </a:cubicBezTo>
                <a:cubicBezTo>
                  <a:pt x="3881371" y="6196874"/>
                  <a:pt x="3949459" y="6172840"/>
                  <a:pt x="4017547" y="6148806"/>
                </a:cubicBezTo>
                <a:cubicBezTo>
                  <a:pt x="4019393" y="6148464"/>
                  <a:pt x="4019534" y="6138917"/>
                  <a:pt x="4020357" y="6133052"/>
                </a:cubicBezTo>
                <a:cubicBezTo>
                  <a:pt x="4020357" y="6133052"/>
                  <a:pt x="4020357" y="6133052"/>
                  <a:pt x="4134786" y="6111862"/>
                </a:cubicBezTo>
                <a:cubicBezTo>
                  <a:pt x="4135609" y="6105997"/>
                  <a:pt x="4134927" y="6102315"/>
                  <a:pt x="4134246" y="6098633"/>
                </a:cubicBezTo>
                <a:cubicBezTo>
                  <a:pt x="4124335" y="6096660"/>
                  <a:pt x="4114084" y="6092844"/>
                  <a:pt x="4103010" y="6094895"/>
                </a:cubicBezTo>
                <a:cubicBezTo>
                  <a:pt x="4074304" y="6094498"/>
                  <a:pt x="4044432" y="6098125"/>
                  <a:pt x="4013879" y="6098070"/>
                </a:cubicBezTo>
                <a:cubicBezTo>
                  <a:pt x="4006497" y="6099437"/>
                  <a:pt x="3997410" y="6091598"/>
                  <a:pt x="3989346" y="6089283"/>
                </a:cubicBezTo>
                <a:cubicBezTo>
                  <a:pt x="3995706" y="6082393"/>
                  <a:pt x="3999878" y="6074003"/>
                  <a:pt x="4006920" y="6070795"/>
                </a:cubicBezTo>
                <a:cubicBezTo>
                  <a:pt x="4039118" y="6059119"/>
                  <a:pt x="4071999" y="6051126"/>
                  <a:pt x="4104538" y="6041293"/>
                </a:cubicBezTo>
                <a:cubicBezTo>
                  <a:pt x="4117458" y="6038900"/>
                  <a:pt x="4130036" y="6034667"/>
                  <a:pt x="4142274" y="6028592"/>
                </a:cubicBezTo>
                <a:cubicBezTo>
                  <a:pt x="4153007" y="6024700"/>
                  <a:pt x="4167772" y="6021966"/>
                  <a:pt x="4174131" y="6015075"/>
                </a:cubicBezTo>
                <a:cubicBezTo>
                  <a:pt x="4181996" y="6006003"/>
                  <a:pt x="4185146" y="5992089"/>
                  <a:pt x="4187133" y="5982200"/>
                </a:cubicBezTo>
                <a:cubicBezTo>
                  <a:pt x="4187956" y="5976334"/>
                  <a:pt x="4176341" y="5965155"/>
                  <a:pt x="4172991" y="5967680"/>
                </a:cubicBezTo>
                <a:close/>
                <a:moveTo>
                  <a:pt x="2800667" y="5959739"/>
                </a:moveTo>
                <a:cubicBezTo>
                  <a:pt x="2779479" y="5967512"/>
                  <a:pt x="2758290" y="5975284"/>
                  <a:pt x="2735279" y="5983393"/>
                </a:cubicBezTo>
                <a:cubicBezTo>
                  <a:pt x="2734834" y="5991173"/>
                  <a:pt x="2732910" y="6001152"/>
                  <a:pt x="2728819" y="6009606"/>
                </a:cubicBezTo>
                <a:cubicBezTo>
                  <a:pt x="2754788" y="5997100"/>
                  <a:pt x="2781101" y="5986455"/>
                  <a:pt x="2805247" y="5974286"/>
                </a:cubicBezTo>
                <a:cubicBezTo>
                  <a:pt x="2804213" y="5968704"/>
                  <a:pt x="2801701" y="5965321"/>
                  <a:pt x="2800667" y="5959739"/>
                </a:cubicBezTo>
                <a:close/>
                <a:moveTo>
                  <a:pt x="6625267" y="5909644"/>
                </a:moveTo>
                <a:cubicBezTo>
                  <a:pt x="6614419" y="5913411"/>
                  <a:pt x="6601711" y="5917522"/>
                  <a:pt x="6590547" y="5919589"/>
                </a:cubicBezTo>
                <a:cubicBezTo>
                  <a:pt x="6594583" y="5920599"/>
                  <a:pt x="6598303" y="5919910"/>
                  <a:pt x="6598619" y="5921610"/>
                </a:cubicBezTo>
                <a:cubicBezTo>
                  <a:pt x="6607291" y="5916488"/>
                  <a:pt x="6616279" y="5913066"/>
                  <a:pt x="6625267" y="5909644"/>
                </a:cubicBezTo>
                <a:close/>
                <a:moveTo>
                  <a:pt x="3144804" y="5895512"/>
                </a:moveTo>
                <a:cubicBezTo>
                  <a:pt x="3132123" y="5895143"/>
                  <a:pt x="3119789" y="5896010"/>
                  <a:pt x="3107824" y="5898225"/>
                </a:cubicBezTo>
                <a:cubicBezTo>
                  <a:pt x="3083895" y="5902656"/>
                  <a:pt x="3061442" y="5912484"/>
                  <a:pt x="3040631" y="5928620"/>
                </a:cubicBezTo>
                <a:cubicBezTo>
                  <a:pt x="3039129" y="5930788"/>
                  <a:pt x="3035447" y="5931469"/>
                  <a:pt x="3033945" y="5933638"/>
                </a:cubicBezTo>
                <a:lnTo>
                  <a:pt x="2954748" y="5960485"/>
                </a:lnTo>
                <a:lnTo>
                  <a:pt x="2953228" y="5960394"/>
                </a:lnTo>
                <a:cubicBezTo>
                  <a:pt x="2951471" y="5961192"/>
                  <a:pt x="2949800" y="5962446"/>
                  <a:pt x="2947959" y="5962787"/>
                </a:cubicBezTo>
                <a:lnTo>
                  <a:pt x="2954748" y="5960485"/>
                </a:lnTo>
                <a:lnTo>
                  <a:pt x="2959003" y="5960742"/>
                </a:lnTo>
                <a:cubicBezTo>
                  <a:pt x="2967043" y="5963032"/>
                  <a:pt x="2972078" y="5969658"/>
                  <a:pt x="2975272" y="5976626"/>
                </a:cubicBezTo>
                <a:cubicBezTo>
                  <a:pt x="3044691" y="5950544"/>
                  <a:pt x="3114449" y="5926288"/>
                  <a:pt x="3183868" y="5900207"/>
                </a:cubicBezTo>
                <a:cubicBezTo>
                  <a:pt x="3170514" y="5897483"/>
                  <a:pt x="3157485" y="5895880"/>
                  <a:pt x="3144804" y="5895512"/>
                </a:cubicBezTo>
                <a:close/>
                <a:moveTo>
                  <a:pt x="6749747" y="5890813"/>
                </a:moveTo>
                <a:cubicBezTo>
                  <a:pt x="6746067" y="5891494"/>
                  <a:pt x="6740891" y="5894360"/>
                  <a:pt x="6737211" y="5895042"/>
                </a:cubicBezTo>
                <a:cubicBezTo>
                  <a:pt x="6723183" y="5901458"/>
                  <a:pt x="6702947" y="5905205"/>
                  <a:pt x="6698795" y="5913608"/>
                </a:cubicBezTo>
                <a:cubicBezTo>
                  <a:pt x="6697979" y="5919483"/>
                  <a:pt x="6693147" y="5924196"/>
                  <a:pt x="6691647" y="5926381"/>
                </a:cubicBezTo>
                <a:cubicBezTo>
                  <a:pt x="6695667" y="5927545"/>
                  <a:pt x="6700847" y="5924678"/>
                  <a:pt x="6704523" y="5923997"/>
                </a:cubicBezTo>
                <a:cubicBezTo>
                  <a:pt x="6709703" y="5921130"/>
                  <a:pt x="6714879" y="5918263"/>
                  <a:pt x="6721551" y="5913209"/>
                </a:cubicBezTo>
                <a:cubicBezTo>
                  <a:pt x="6728567" y="5910002"/>
                  <a:pt x="6739603" y="5907959"/>
                  <a:pt x="6740763" y="5903928"/>
                </a:cubicBezTo>
                <a:cubicBezTo>
                  <a:pt x="6741235" y="5896206"/>
                  <a:pt x="6746751" y="5895184"/>
                  <a:pt x="6749747" y="5890813"/>
                </a:cubicBezTo>
                <a:close/>
                <a:moveTo>
                  <a:pt x="6551663" y="5883926"/>
                </a:moveTo>
                <a:cubicBezTo>
                  <a:pt x="6540279" y="5884149"/>
                  <a:pt x="6526715" y="5882893"/>
                  <a:pt x="6514167" y="5887101"/>
                </a:cubicBezTo>
                <a:cubicBezTo>
                  <a:pt x="6501615" y="5891308"/>
                  <a:pt x="6478695" y="5901204"/>
                  <a:pt x="6479371" y="5904847"/>
                </a:cubicBezTo>
                <a:cubicBezTo>
                  <a:pt x="6484091" y="5930346"/>
                  <a:pt x="6456635" y="5926012"/>
                  <a:pt x="6448595" y="5923733"/>
                </a:cubicBezTo>
                <a:cubicBezTo>
                  <a:pt x="6422975" y="5919058"/>
                  <a:pt x="6397203" y="5923830"/>
                  <a:pt x="6373607" y="5930084"/>
                </a:cubicBezTo>
                <a:cubicBezTo>
                  <a:pt x="6346667" y="5938840"/>
                  <a:pt x="6321907" y="5949076"/>
                  <a:pt x="6294967" y="5957832"/>
                </a:cubicBezTo>
                <a:cubicBezTo>
                  <a:pt x="6294967" y="5957832"/>
                  <a:pt x="6293463" y="5959995"/>
                  <a:pt x="6293463" y="5959995"/>
                </a:cubicBezTo>
                <a:cubicBezTo>
                  <a:pt x="6291959" y="5962157"/>
                  <a:pt x="6290455" y="5964319"/>
                  <a:pt x="6289287" y="5968304"/>
                </a:cubicBezTo>
                <a:cubicBezTo>
                  <a:pt x="6292139" y="5973427"/>
                  <a:pt x="6293151" y="5978890"/>
                  <a:pt x="6290143" y="5983215"/>
                </a:cubicBezTo>
                <a:cubicBezTo>
                  <a:pt x="6300023" y="5985153"/>
                  <a:pt x="6310239" y="5988913"/>
                  <a:pt x="6317267" y="5985728"/>
                </a:cubicBezTo>
                <a:cubicBezTo>
                  <a:pt x="6337519" y="5981978"/>
                  <a:pt x="6355255" y="5974926"/>
                  <a:pt x="6375167" y="5969355"/>
                </a:cubicBezTo>
                <a:cubicBezTo>
                  <a:pt x="6375843" y="5972998"/>
                  <a:pt x="6378355" y="5976299"/>
                  <a:pt x="6379367" y="5981764"/>
                </a:cubicBezTo>
                <a:cubicBezTo>
                  <a:pt x="6361971" y="5990637"/>
                  <a:pt x="6342059" y="5996208"/>
                  <a:pt x="6324995" y="6006903"/>
                </a:cubicBezTo>
                <a:cubicBezTo>
                  <a:pt x="6320147" y="6011568"/>
                  <a:pt x="6315299" y="6016234"/>
                  <a:pt x="6310451" y="6020899"/>
                </a:cubicBezTo>
                <a:cubicBezTo>
                  <a:pt x="6312291" y="6020558"/>
                  <a:pt x="6314135" y="6020217"/>
                  <a:pt x="6315975" y="6019876"/>
                </a:cubicBezTo>
                <a:cubicBezTo>
                  <a:pt x="6338403" y="6017607"/>
                  <a:pt x="6355803" y="6008734"/>
                  <a:pt x="6369671" y="5991095"/>
                </a:cubicBezTo>
                <a:cubicBezTo>
                  <a:pt x="6373843" y="5982787"/>
                  <a:pt x="6386059" y="5976758"/>
                  <a:pt x="6395263" y="5975053"/>
                </a:cubicBezTo>
                <a:cubicBezTo>
                  <a:pt x="6422203" y="5966296"/>
                  <a:pt x="6447975" y="5961524"/>
                  <a:pt x="6475591" y="5956410"/>
                </a:cubicBezTo>
                <a:cubicBezTo>
                  <a:pt x="6475927" y="5958232"/>
                  <a:pt x="6476263" y="5960054"/>
                  <a:pt x="6476939" y="5963696"/>
                </a:cubicBezTo>
                <a:cubicBezTo>
                  <a:pt x="6476939" y="5963696"/>
                  <a:pt x="6476939" y="5963696"/>
                  <a:pt x="6437451" y="5976660"/>
                </a:cubicBezTo>
                <a:cubicBezTo>
                  <a:pt x="6470251" y="5968702"/>
                  <a:pt x="6502715" y="5958924"/>
                  <a:pt x="6537355" y="5950625"/>
                </a:cubicBezTo>
                <a:cubicBezTo>
                  <a:pt x="6537355" y="5950625"/>
                  <a:pt x="6537355" y="5950625"/>
                  <a:pt x="6530171" y="5963257"/>
                </a:cubicBezTo>
                <a:cubicBezTo>
                  <a:pt x="6530171" y="5963257"/>
                  <a:pt x="6532015" y="5962916"/>
                  <a:pt x="6532015" y="5962916"/>
                </a:cubicBezTo>
                <a:cubicBezTo>
                  <a:pt x="6537539" y="5961894"/>
                  <a:pt x="6544903" y="5960530"/>
                  <a:pt x="6550087" y="5957687"/>
                </a:cubicBezTo>
                <a:cubicBezTo>
                  <a:pt x="6560795" y="5953820"/>
                  <a:pt x="6564139" y="5951316"/>
                  <a:pt x="6565643" y="5949155"/>
                </a:cubicBezTo>
                <a:cubicBezTo>
                  <a:pt x="6556099" y="5949038"/>
                  <a:pt x="6548739" y="5950401"/>
                  <a:pt x="6539195" y="5950284"/>
                </a:cubicBezTo>
                <a:cubicBezTo>
                  <a:pt x="6546223" y="5947100"/>
                  <a:pt x="6553247" y="5943914"/>
                  <a:pt x="6558435" y="5941070"/>
                </a:cubicBezTo>
                <a:cubicBezTo>
                  <a:pt x="6558435" y="5941070"/>
                  <a:pt x="6558435" y="5941070"/>
                  <a:pt x="6558095" y="5939249"/>
                </a:cubicBezTo>
                <a:cubicBezTo>
                  <a:pt x="6558095" y="5939249"/>
                  <a:pt x="6561103" y="5934924"/>
                  <a:pt x="6560767" y="5933103"/>
                </a:cubicBezTo>
                <a:cubicBezTo>
                  <a:pt x="6560431" y="5931281"/>
                  <a:pt x="6560431" y="5931281"/>
                  <a:pt x="6560091" y="5929460"/>
                </a:cubicBezTo>
                <a:cubicBezTo>
                  <a:pt x="6551227" y="5932986"/>
                  <a:pt x="6542359" y="5936512"/>
                  <a:pt x="6533155" y="5938217"/>
                </a:cubicBezTo>
                <a:cubicBezTo>
                  <a:pt x="6541683" y="5932869"/>
                  <a:pt x="6548707" y="5929684"/>
                  <a:pt x="6557239" y="5924338"/>
                </a:cubicBezTo>
                <a:cubicBezTo>
                  <a:pt x="6555059" y="5922856"/>
                  <a:pt x="6554723" y="5921035"/>
                  <a:pt x="6554387" y="5919214"/>
                </a:cubicBezTo>
                <a:cubicBezTo>
                  <a:pt x="6558407" y="5920353"/>
                  <a:pt x="6560247" y="5920012"/>
                  <a:pt x="6563927" y="5919330"/>
                </a:cubicBezTo>
                <a:cubicBezTo>
                  <a:pt x="6565771" y="5918989"/>
                  <a:pt x="6567611" y="5918649"/>
                  <a:pt x="6567275" y="5916828"/>
                </a:cubicBezTo>
                <a:cubicBezTo>
                  <a:pt x="6575467" y="5909659"/>
                  <a:pt x="6575283" y="5898390"/>
                  <a:pt x="6579119" y="5888260"/>
                </a:cubicBezTo>
                <a:cubicBezTo>
                  <a:pt x="6571083" y="5885981"/>
                  <a:pt x="6561203" y="5884043"/>
                  <a:pt x="6551663" y="5883926"/>
                </a:cubicBezTo>
                <a:close/>
                <a:moveTo>
                  <a:pt x="1731209" y="5872803"/>
                </a:moveTo>
                <a:cubicBezTo>
                  <a:pt x="1706984" y="5875388"/>
                  <a:pt x="1684118" y="5885324"/>
                  <a:pt x="1660914" y="5893423"/>
                </a:cubicBezTo>
                <a:cubicBezTo>
                  <a:pt x="1635873" y="5901861"/>
                  <a:pt x="1611851" y="5915813"/>
                  <a:pt x="1584633" y="5922754"/>
                </a:cubicBezTo>
                <a:cubicBezTo>
                  <a:pt x="1555915" y="5931873"/>
                  <a:pt x="1541421" y="5945962"/>
                  <a:pt x="1557210" y="5969648"/>
                </a:cubicBezTo>
                <a:cubicBezTo>
                  <a:pt x="1571500" y="5995514"/>
                  <a:pt x="1587629" y="6021038"/>
                  <a:pt x="1604916" y="6042547"/>
                </a:cubicBezTo>
                <a:cubicBezTo>
                  <a:pt x="1614305" y="6052212"/>
                  <a:pt x="1630365" y="6056841"/>
                  <a:pt x="1640572" y="6060653"/>
                </a:cubicBezTo>
                <a:cubicBezTo>
                  <a:pt x="1682287" y="6039624"/>
                  <a:pt x="1713657" y="6024311"/>
                  <a:pt x="1745026" y="6008999"/>
                </a:cubicBezTo>
                <a:cubicBezTo>
                  <a:pt x="1751697" y="6003962"/>
                  <a:pt x="1759860" y="5996748"/>
                  <a:pt x="1762515" y="5990555"/>
                </a:cubicBezTo>
                <a:cubicBezTo>
                  <a:pt x="1767618" y="5966801"/>
                  <a:pt x="1766527" y="5940392"/>
                  <a:pt x="1799735" y="5924739"/>
                </a:cubicBezTo>
                <a:cubicBezTo>
                  <a:pt x="1803410" y="5924058"/>
                  <a:pt x="1792318" y="5905204"/>
                  <a:pt x="1796468" y="5896833"/>
                </a:cubicBezTo>
                <a:cubicBezTo>
                  <a:pt x="1808240" y="5868043"/>
                  <a:pt x="1785240" y="5887508"/>
                  <a:pt x="1777551" y="5887031"/>
                </a:cubicBezTo>
                <a:cubicBezTo>
                  <a:pt x="1763328" y="5882062"/>
                  <a:pt x="1746248" y="5871920"/>
                  <a:pt x="1731209" y="5872803"/>
                </a:cubicBezTo>
                <a:close/>
                <a:moveTo>
                  <a:pt x="6065007" y="5868547"/>
                </a:moveTo>
                <a:cubicBezTo>
                  <a:pt x="6055739" y="5870264"/>
                  <a:pt x="6046847" y="5874019"/>
                  <a:pt x="6039431" y="5875393"/>
                </a:cubicBezTo>
                <a:lnTo>
                  <a:pt x="6023699" y="5882038"/>
                </a:lnTo>
                <a:lnTo>
                  <a:pt x="6005335" y="5888034"/>
                </a:lnTo>
                <a:cubicBezTo>
                  <a:pt x="6010899" y="5887004"/>
                  <a:pt x="6016083" y="5883935"/>
                  <a:pt x="6021643" y="5882905"/>
                </a:cubicBezTo>
                <a:lnTo>
                  <a:pt x="6023699" y="5882038"/>
                </a:lnTo>
                <a:close/>
                <a:moveTo>
                  <a:pt x="4775793" y="5862590"/>
                </a:moveTo>
                <a:cubicBezTo>
                  <a:pt x="4757467" y="5865983"/>
                  <a:pt x="4740639" y="5867225"/>
                  <a:pt x="4722314" y="5870619"/>
                </a:cubicBezTo>
                <a:cubicBezTo>
                  <a:pt x="4718649" y="5871297"/>
                  <a:pt x="4716145" y="5868011"/>
                  <a:pt x="4714648" y="5870163"/>
                </a:cubicBezTo>
                <a:cubicBezTo>
                  <a:pt x="4706492" y="5877298"/>
                  <a:pt x="4700170" y="5884094"/>
                  <a:pt x="4693847" y="5890890"/>
                </a:cubicBezTo>
                <a:cubicBezTo>
                  <a:pt x="4700351" y="5895310"/>
                  <a:pt x="4708689" y="5899391"/>
                  <a:pt x="4719529" y="5906758"/>
                </a:cubicBezTo>
                <a:cubicBezTo>
                  <a:pt x="4741003" y="5889658"/>
                  <a:pt x="4757650" y="5877200"/>
                  <a:pt x="4775793" y="5862590"/>
                </a:cubicBezTo>
                <a:close/>
                <a:moveTo>
                  <a:pt x="1538167" y="5839775"/>
                </a:moveTo>
                <a:cubicBezTo>
                  <a:pt x="1534540" y="5840447"/>
                  <a:pt x="1531278" y="5843081"/>
                  <a:pt x="1527288" y="5841789"/>
                </a:cubicBezTo>
                <a:cubicBezTo>
                  <a:pt x="1517861" y="5841504"/>
                  <a:pt x="1508074" y="5849410"/>
                  <a:pt x="1497924" y="5855352"/>
                </a:cubicBezTo>
                <a:cubicBezTo>
                  <a:pt x="1503364" y="5854345"/>
                  <a:pt x="1509165" y="5855302"/>
                  <a:pt x="1512791" y="5854631"/>
                </a:cubicBezTo>
                <a:cubicBezTo>
                  <a:pt x="1527658" y="5853909"/>
                  <a:pt x="1542523" y="5853187"/>
                  <a:pt x="1559202" y="5852130"/>
                </a:cubicBezTo>
                <a:cubicBezTo>
                  <a:pt x="1551946" y="5843318"/>
                  <a:pt x="1544331" y="5842696"/>
                  <a:pt x="1538167" y="5839775"/>
                </a:cubicBezTo>
                <a:close/>
                <a:moveTo>
                  <a:pt x="3091106" y="5830117"/>
                </a:moveTo>
                <a:cubicBezTo>
                  <a:pt x="3084991" y="5829331"/>
                  <a:pt x="3079192" y="5828967"/>
                  <a:pt x="3074746" y="5830749"/>
                </a:cubicBezTo>
                <a:cubicBezTo>
                  <a:pt x="3027280" y="5852962"/>
                  <a:pt x="2978309" y="5877371"/>
                  <a:pt x="2931187" y="5901437"/>
                </a:cubicBezTo>
                <a:cubicBezTo>
                  <a:pt x="2925989" y="5904318"/>
                  <a:pt x="2925515" y="5912076"/>
                  <a:pt x="2922507" y="5916468"/>
                </a:cubicBezTo>
                <a:cubicBezTo>
                  <a:pt x="2928392" y="5917295"/>
                  <a:pt x="2933933" y="5916269"/>
                  <a:pt x="2943512" y="5916414"/>
                </a:cubicBezTo>
                <a:cubicBezTo>
                  <a:pt x="2989474" y="5896397"/>
                  <a:pt x="3039131" y="5875696"/>
                  <a:pt x="3084750" y="5853826"/>
                </a:cubicBezTo>
                <a:cubicBezTo>
                  <a:pt x="3095146" y="5848065"/>
                  <a:pt x="3101161" y="5839281"/>
                  <a:pt x="3109366" y="5832009"/>
                </a:cubicBezTo>
                <a:cubicBezTo>
                  <a:pt x="3103653" y="5832108"/>
                  <a:pt x="3097221" y="5830902"/>
                  <a:pt x="3091106" y="5830117"/>
                </a:cubicBezTo>
                <a:close/>
                <a:moveTo>
                  <a:pt x="6969303" y="5823438"/>
                </a:moveTo>
                <a:cubicBezTo>
                  <a:pt x="6945903" y="5829579"/>
                  <a:pt x="6924655" y="5837129"/>
                  <a:pt x="6901255" y="5843271"/>
                </a:cubicBezTo>
                <a:cubicBezTo>
                  <a:pt x="6901579" y="5845019"/>
                  <a:pt x="6901903" y="5846767"/>
                  <a:pt x="6904051" y="5848177"/>
                </a:cubicBezTo>
                <a:cubicBezTo>
                  <a:pt x="6925623" y="5842374"/>
                  <a:pt x="6947199" y="5836572"/>
                  <a:pt x="6970271" y="5828682"/>
                </a:cubicBezTo>
                <a:cubicBezTo>
                  <a:pt x="6969947" y="5826934"/>
                  <a:pt x="6969627" y="5825186"/>
                  <a:pt x="6969303" y="5823438"/>
                </a:cubicBezTo>
                <a:close/>
                <a:moveTo>
                  <a:pt x="1362588" y="5823147"/>
                </a:moveTo>
                <a:cubicBezTo>
                  <a:pt x="1356924" y="5824196"/>
                  <a:pt x="1349968" y="5823551"/>
                  <a:pt x="1343830" y="5824687"/>
                </a:cubicBezTo>
                <a:cubicBezTo>
                  <a:pt x="1337694" y="5825823"/>
                  <a:pt x="1332373" y="5828742"/>
                  <a:pt x="1329981" y="5836919"/>
                </a:cubicBezTo>
                <a:cubicBezTo>
                  <a:pt x="1340966" y="5832952"/>
                  <a:pt x="1351604" y="5827115"/>
                  <a:pt x="1362588" y="5823147"/>
                </a:cubicBezTo>
                <a:close/>
                <a:moveTo>
                  <a:pt x="5840455" y="5817785"/>
                </a:moveTo>
                <a:cubicBezTo>
                  <a:pt x="5836747" y="5818472"/>
                  <a:pt x="5830847" y="5817689"/>
                  <a:pt x="5827139" y="5818375"/>
                </a:cubicBezTo>
                <a:cubicBezTo>
                  <a:pt x="5825287" y="5818719"/>
                  <a:pt x="5822251" y="5823032"/>
                  <a:pt x="5820731" y="5825187"/>
                </a:cubicBezTo>
                <a:cubicBezTo>
                  <a:pt x="5825955" y="5822345"/>
                  <a:pt x="5831519" y="5821315"/>
                  <a:pt x="5837083" y="5820285"/>
                </a:cubicBezTo>
                <a:cubicBezTo>
                  <a:pt x="5838935" y="5819942"/>
                  <a:pt x="5838599" y="5818129"/>
                  <a:pt x="5840455" y="5817785"/>
                </a:cubicBezTo>
                <a:close/>
                <a:moveTo>
                  <a:pt x="6227199" y="5806170"/>
                </a:moveTo>
                <a:cubicBezTo>
                  <a:pt x="6220575" y="5811414"/>
                  <a:pt x="6212475" y="5818941"/>
                  <a:pt x="6205855" y="5824185"/>
                </a:cubicBezTo>
                <a:lnTo>
                  <a:pt x="6240727" y="5817727"/>
                </a:lnTo>
                <a:cubicBezTo>
                  <a:pt x="6240011" y="5813843"/>
                  <a:pt x="6239291" y="5809958"/>
                  <a:pt x="6240767" y="5807675"/>
                </a:cubicBezTo>
                <a:cubicBezTo>
                  <a:pt x="6236735" y="5806413"/>
                  <a:pt x="6231227" y="5807433"/>
                  <a:pt x="6227199" y="5806170"/>
                </a:cubicBezTo>
                <a:close/>
                <a:moveTo>
                  <a:pt x="4595796" y="5802856"/>
                </a:moveTo>
                <a:cubicBezTo>
                  <a:pt x="4551377" y="5820591"/>
                  <a:pt x="4497140" y="5805909"/>
                  <a:pt x="4463024" y="5848362"/>
                </a:cubicBezTo>
                <a:cubicBezTo>
                  <a:pt x="4471567" y="5842977"/>
                  <a:pt x="4481274" y="5833572"/>
                  <a:pt x="4487490" y="5836224"/>
                </a:cubicBezTo>
                <a:cubicBezTo>
                  <a:pt x="4499580" y="5839691"/>
                  <a:pt x="4507157" y="5849699"/>
                  <a:pt x="4518084" y="5857185"/>
                </a:cubicBezTo>
                <a:cubicBezTo>
                  <a:pt x="4511386" y="5862229"/>
                  <a:pt x="4504688" y="5867273"/>
                  <a:pt x="4495804" y="5870820"/>
                </a:cubicBezTo>
                <a:cubicBezTo>
                  <a:pt x="4492455" y="5873342"/>
                  <a:pt x="4486580" y="5872528"/>
                  <a:pt x="4485076" y="5874708"/>
                </a:cubicBezTo>
                <a:cubicBezTo>
                  <a:pt x="4453627" y="5910962"/>
                  <a:pt x="4441480" y="5886585"/>
                  <a:pt x="4430838" y="5860028"/>
                </a:cubicBezTo>
                <a:cubicBezTo>
                  <a:pt x="4418946" y="5867935"/>
                  <a:pt x="4407394" y="5877682"/>
                  <a:pt x="4395161" y="5883751"/>
                </a:cubicBezTo>
                <a:cubicBezTo>
                  <a:pt x="4386278" y="5887298"/>
                  <a:pt x="4374187" y="5883831"/>
                  <a:pt x="4363459" y="5887719"/>
                </a:cubicBezTo>
                <a:cubicBezTo>
                  <a:pt x="4358265" y="5890583"/>
                  <a:pt x="4356277" y="5900460"/>
                  <a:pt x="4352105" y="5908841"/>
                </a:cubicBezTo>
                <a:cubicBezTo>
                  <a:pt x="4357980" y="5909655"/>
                  <a:pt x="4366722" y="5915644"/>
                  <a:pt x="4372256" y="5914619"/>
                </a:cubicBezTo>
                <a:cubicBezTo>
                  <a:pt x="4386674" y="5910047"/>
                  <a:pt x="4398907" y="5903979"/>
                  <a:pt x="4422209" y="5895860"/>
                </a:cubicBezTo>
                <a:cubicBezTo>
                  <a:pt x="4413183" y="5908942"/>
                  <a:pt x="4408330" y="5913644"/>
                  <a:pt x="4407166" y="5917664"/>
                </a:cubicBezTo>
                <a:cubicBezTo>
                  <a:pt x="4408584" y="5945929"/>
                  <a:pt x="4408243" y="5944090"/>
                  <a:pt x="4381053" y="5941518"/>
                </a:cubicBezTo>
                <a:cubicBezTo>
                  <a:pt x="4343958" y="5936975"/>
                  <a:pt x="4306380" y="5940130"/>
                  <a:pt x="4270704" y="5963853"/>
                </a:cubicBezTo>
                <a:cubicBezTo>
                  <a:pt x="4283815" y="5972837"/>
                  <a:pt x="4310665" y="5973571"/>
                  <a:pt x="4290087" y="5996400"/>
                </a:cubicBezTo>
                <a:cubicBezTo>
                  <a:pt x="4339130" y="6013945"/>
                  <a:pt x="4379803" y="5975983"/>
                  <a:pt x="4427967" y="5978476"/>
                </a:cubicBezTo>
                <a:cubicBezTo>
                  <a:pt x="4376849" y="6001254"/>
                  <a:pt x="4328259" y="6027369"/>
                  <a:pt x="4276462" y="6046470"/>
                </a:cubicBezTo>
                <a:cubicBezTo>
                  <a:pt x="4258695" y="6053564"/>
                  <a:pt x="4232384" y="6066043"/>
                  <a:pt x="4214703" y="6042691"/>
                </a:cubicBezTo>
                <a:cubicBezTo>
                  <a:pt x="4198013" y="6076212"/>
                  <a:pt x="4199034" y="6081728"/>
                  <a:pt x="4216801" y="6074635"/>
                </a:cubicBezTo>
                <a:cubicBezTo>
                  <a:pt x="4281513" y="6053142"/>
                  <a:pt x="4359733" y="6063382"/>
                  <a:pt x="4409233" y="6000963"/>
                </a:cubicBezTo>
                <a:cubicBezTo>
                  <a:pt x="4412242" y="5996602"/>
                  <a:pt x="4417777" y="5995577"/>
                  <a:pt x="4423312" y="5994552"/>
                </a:cubicBezTo>
                <a:cubicBezTo>
                  <a:pt x="4472924" y="5973955"/>
                  <a:pt x="4530992" y="5978417"/>
                  <a:pt x="4578221" y="5944947"/>
                </a:cubicBezTo>
                <a:cubicBezTo>
                  <a:pt x="4586424" y="5937723"/>
                  <a:pt x="4608079" y="5941320"/>
                  <a:pt x="4612053" y="5921566"/>
                </a:cubicBezTo>
                <a:cubicBezTo>
                  <a:pt x="4613557" y="5919385"/>
                  <a:pt x="4627153" y="5920671"/>
                  <a:pt x="4633368" y="5923324"/>
                </a:cubicBezTo>
                <a:cubicBezTo>
                  <a:pt x="4647303" y="5926450"/>
                  <a:pt x="4660075" y="5933594"/>
                  <a:pt x="4672166" y="5937061"/>
                </a:cubicBezTo>
                <a:cubicBezTo>
                  <a:pt x="4670123" y="5926028"/>
                  <a:pt x="4665894" y="5913498"/>
                  <a:pt x="4669386" y="5901439"/>
                </a:cubicBezTo>
                <a:cubicBezTo>
                  <a:pt x="4675886" y="5885021"/>
                  <a:pt x="4671175" y="5880187"/>
                  <a:pt x="4663455" y="5879715"/>
                </a:cubicBezTo>
                <a:cubicBezTo>
                  <a:pt x="4663455" y="5879715"/>
                  <a:pt x="4661951" y="5881895"/>
                  <a:pt x="4661951" y="5881895"/>
                </a:cubicBezTo>
                <a:cubicBezTo>
                  <a:pt x="4660106" y="5882237"/>
                  <a:pt x="4659765" y="5880398"/>
                  <a:pt x="4657921" y="5880740"/>
                </a:cubicBezTo>
                <a:cubicBezTo>
                  <a:pt x="4652385" y="5881765"/>
                  <a:pt x="4648696" y="5882448"/>
                  <a:pt x="4645006" y="5883131"/>
                </a:cubicBezTo>
                <a:cubicBezTo>
                  <a:pt x="4633937" y="5885181"/>
                  <a:pt x="4623209" y="5889069"/>
                  <a:pt x="4612140" y="5891119"/>
                </a:cubicBezTo>
                <a:cubicBezTo>
                  <a:pt x="4611799" y="5889280"/>
                  <a:pt x="4609274" y="5885944"/>
                  <a:pt x="4608593" y="5882267"/>
                </a:cubicBezTo>
                <a:cubicBezTo>
                  <a:pt x="4613787" y="5879403"/>
                  <a:pt x="4618981" y="5876540"/>
                  <a:pt x="4624175" y="5873676"/>
                </a:cubicBezTo>
                <a:cubicBezTo>
                  <a:pt x="4611403" y="5866532"/>
                  <a:pt x="4601299" y="5853187"/>
                  <a:pt x="4598235" y="5836638"/>
                </a:cubicBezTo>
                <a:cubicBezTo>
                  <a:pt x="4596873" y="5829283"/>
                  <a:pt x="4601046" y="5820902"/>
                  <a:pt x="4603374" y="5812864"/>
                </a:cubicBezTo>
                <a:cubicBezTo>
                  <a:pt x="4600507" y="5807689"/>
                  <a:pt x="4595455" y="5801016"/>
                  <a:pt x="4595796" y="5802856"/>
                </a:cubicBezTo>
                <a:close/>
                <a:moveTo>
                  <a:pt x="2545576" y="5794633"/>
                </a:moveTo>
                <a:cubicBezTo>
                  <a:pt x="2529473" y="5799585"/>
                  <a:pt x="2511540" y="5804874"/>
                  <a:pt x="2493609" y="5810163"/>
                </a:cubicBezTo>
                <a:cubicBezTo>
                  <a:pt x="2493961" y="5812067"/>
                  <a:pt x="2493961" y="5812067"/>
                  <a:pt x="2494314" y="5813970"/>
                </a:cubicBezTo>
                <a:cubicBezTo>
                  <a:pt x="2512245" y="5808681"/>
                  <a:pt x="2528350" y="5803730"/>
                  <a:pt x="2544453" y="5798779"/>
                </a:cubicBezTo>
                <a:cubicBezTo>
                  <a:pt x="2545929" y="5796537"/>
                  <a:pt x="2545576" y="5794633"/>
                  <a:pt x="2545576" y="5794633"/>
                </a:cubicBezTo>
                <a:close/>
                <a:moveTo>
                  <a:pt x="6292491" y="5787048"/>
                </a:moveTo>
                <a:cubicBezTo>
                  <a:pt x="6292491" y="5787048"/>
                  <a:pt x="6290451" y="5787426"/>
                  <a:pt x="6290831" y="5789466"/>
                </a:cubicBezTo>
                <a:cubicBezTo>
                  <a:pt x="6291207" y="5791505"/>
                  <a:pt x="6293247" y="5791128"/>
                  <a:pt x="6295287" y="5790750"/>
                </a:cubicBezTo>
                <a:cubicBezTo>
                  <a:pt x="6294911" y="5788711"/>
                  <a:pt x="6292871" y="5789089"/>
                  <a:pt x="6292491" y="5787048"/>
                </a:cubicBezTo>
                <a:close/>
                <a:moveTo>
                  <a:pt x="1459901" y="5779112"/>
                </a:moveTo>
                <a:cubicBezTo>
                  <a:pt x="1458203" y="5779427"/>
                  <a:pt x="1455056" y="5781416"/>
                  <a:pt x="1453355" y="5781731"/>
                </a:cubicBezTo>
                <a:cubicBezTo>
                  <a:pt x="1453355" y="5781731"/>
                  <a:pt x="1455056" y="5781416"/>
                  <a:pt x="1455056" y="5781416"/>
                </a:cubicBezTo>
                <a:cubicBezTo>
                  <a:pt x="1456754" y="5781102"/>
                  <a:pt x="1458203" y="5779427"/>
                  <a:pt x="1459901" y="5779112"/>
                </a:cubicBezTo>
                <a:close/>
                <a:moveTo>
                  <a:pt x="8578479" y="5744835"/>
                </a:moveTo>
                <a:cubicBezTo>
                  <a:pt x="8583731" y="5744012"/>
                  <a:pt x="8589527" y="5744370"/>
                  <a:pt x="8596127" y="5746487"/>
                </a:cubicBezTo>
                <a:cubicBezTo>
                  <a:pt x="8562539" y="5750798"/>
                  <a:pt x="8542351" y="5796523"/>
                  <a:pt x="8500627" y="5777530"/>
                </a:cubicBezTo>
                <a:cubicBezTo>
                  <a:pt x="8500283" y="5775685"/>
                  <a:pt x="8501791" y="5773498"/>
                  <a:pt x="8501107" y="5769808"/>
                </a:cubicBezTo>
                <a:cubicBezTo>
                  <a:pt x="8508839" y="5770285"/>
                  <a:pt x="8515063" y="5772949"/>
                  <a:pt x="8522791" y="5773426"/>
                </a:cubicBezTo>
                <a:cubicBezTo>
                  <a:pt x="8528331" y="5772400"/>
                  <a:pt x="8533875" y="5771374"/>
                  <a:pt x="8539075" y="5768502"/>
                </a:cubicBezTo>
                <a:cubicBezTo>
                  <a:pt x="8551903" y="5760402"/>
                  <a:pt x="8562727" y="5747304"/>
                  <a:pt x="8578479" y="5744835"/>
                </a:cubicBezTo>
                <a:close/>
                <a:moveTo>
                  <a:pt x="6954107" y="5733045"/>
                </a:moveTo>
                <a:cubicBezTo>
                  <a:pt x="6934191" y="5738623"/>
                  <a:pt x="6916447" y="5745688"/>
                  <a:pt x="6899047" y="5754578"/>
                </a:cubicBezTo>
                <a:cubicBezTo>
                  <a:pt x="6893523" y="5755601"/>
                  <a:pt x="6893035" y="5763251"/>
                  <a:pt x="6890367" y="5769414"/>
                </a:cubicBezTo>
                <a:cubicBezTo>
                  <a:pt x="6896231" y="5770217"/>
                  <a:pt x="6901755" y="5769194"/>
                  <a:pt x="6907619" y="5769998"/>
                </a:cubicBezTo>
                <a:cubicBezTo>
                  <a:pt x="6913479" y="5770802"/>
                  <a:pt x="6917839" y="5773774"/>
                  <a:pt x="6921863" y="5774919"/>
                </a:cubicBezTo>
                <a:cubicBezTo>
                  <a:pt x="6909307" y="5779133"/>
                  <a:pt x="6894915" y="5783689"/>
                  <a:pt x="6882363" y="5787903"/>
                </a:cubicBezTo>
                <a:cubicBezTo>
                  <a:pt x="6881683" y="5784248"/>
                  <a:pt x="6882511" y="5778427"/>
                  <a:pt x="6879991" y="5775113"/>
                </a:cubicBezTo>
                <a:cubicBezTo>
                  <a:pt x="6876799" y="5768146"/>
                  <a:pt x="6873939" y="5763007"/>
                  <a:pt x="6867739" y="5760376"/>
                </a:cubicBezTo>
                <a:cubicBezTo>
                  <a:pt x="6836395" y="5745394"/>
                  <a:pt x="6805611" y="5764322"/>
                  <a:pt x="6773287" y="5764638"/>
                </a:cubicBezTo>
                <a:cubicBezTo>
                  <a:pt x="6769267" y="5763494"/>
                  <a:pt x="6766599" y="5769656"/>
                  <a:pt x="6763255" y="5772166"/>
                </a:cubicBezTo>
                <a:cubicBezTo>
                  <a:pt x="6765431" y="5773652"/>
                  <a:pt x="6767951" y="5776964"/>
                  <a:pt x="6770131" y="5778450"/>
                </a:cubicBezTo>
                <a:cubicBezTo>
                  <a:pt x="6774491" y="5781422"/>
                  <a:pt x="6780355" y="5782226"/>
                  <a:pt x="6792759" y="5787488"/>
                </a:cubicBezTo>
                <a:cubicBezTo>
                  <a:pt x="6753255" y="5800472"/>
                  <a:pt x="6720631" y="5819740"/>
                  <a:pt x="6688647" y="5821884"/>
                </a:cubicBezTo>
                <a:cubicBezTo>
                  <a:pt x="6645275" y="5824246"/>
                  <a:pt x="6626407" y="5856084"/>
                  <a:pt x="6592771" y="5869872"/>
                </a:cubicBezTo>
                <a:cubicBezTo>
                  <a:pt x="6585743" y="5873062"/>
                  <a:pt x="6586943" y="5889847"/>
                  <a:pt x="6586795" y="5899323"/>
                </a:cubicBezTo>
                <a:cubicBezTo>
                  <a:pt x="6587131" y="5901150"/>
                  <a:pt x="6597355" y="5904925"/>
                  <a:pt x="6599199" y="5904584"/>
                </a:cubicBezTo>
                <a:cubicBezTo>
                  <a:pt x="6612239" y="5892720"/>
                  <a:pt x="6624979" y="5899809"/>
                  <a:pt x="6637047" y="5903245"/>
                </a:cubicBezTo>
                <a:cubicBezTo>
                  <a:pt x="6642231" y="5900395"/>
                  <a:pt x="6645915" y="5899712"/>
                  <a:pt x="6649259" y="5897204"/>
                </a:cubicBezTo>
                <a:cubicBezTo>
                  <a:pt x="6658619" y="5886023"/>
                  <a:pt x="6677187" y="5873137"/>
                  <a:pt x="6688911" y="5874744"/>
                </a:cubicBezTo>
                <a:cubicBezTo>
                  <a:pt x="6690755" y="5874403"/>
                  <a:pt x="6695115" y="5877374"/>
                  <a:pt x="6693271" y="5877715"/>
                </a:cubicBezTo>
                <a:cubicBezTo>
                  <a:pt x="6693611" y="5879543"/>
                  <a:pt x="6692443" y="5883538"/>
                  <a:pt x="6688763" y="5884220"/>
                </a:cubicBezTo>
                <a:cubicBezTo>
                  <a:pt x="6685079" y="5884902"/>
                  <a:pt x="6681735" y="5887411"/>
                  <a:pt x="6676207" y="5888434"/>
                </a:cubicBezTo>
                <a:cubicBezTo>
                  <a:pt x="6697971" y="5882515"/>
                  <a:pt x="6719731" y="5876596"/>
                  <a:pt x="6743335" y="5870335"/>
                </a:cubicBezTo>
                <a:cubicBezTo>
                  <a:pt x="6733451" y="5868386"/>
                  <a:pt x="6725407" y="5866096"/>
                  <a:pt x="6711163" y="5861176"/>
                </a:cubicBezTo>
                <a:cubicBezTo>
                  <a:pt x="6744463" y="5845561"/>
                  <a:pt x="6770395" y="5831311"/>
                  <a:pt x="6798511" y="5818546"/>
                </a:cubicBezTo>
                <a:cubicBezTo>
                  <a:pt x="6798511" y="5818546"/>
                  <a:pt x="6800011" y="5816378"/>
                  <a:pt x="6802191" y="5817864"/>
                </a:cubicBezTo>
                <a:cubicBezTo>
                  <a:pt x="6817451" y="5828267"/>
                  <a:pt x="6832863" y="5829192"/>
                  <a:pt x="6849775" y="5827950"/>
                </a:cubicBezTo>
                <a:cubicBezTo>
                  <a:pt x="6853119" y="5825441"/>
                  <a:pt x="6858307" y="5822591"/>
                  <a:pt x="6861991" y="5821909"/>
                </a:cubicBezTo>
                <a:cubicBezTo>
                  <a:pt x="6864847" y="5827048"/>
                  <a:pt x="6872215" y="5825684"/>
                  <a:pt x="6877739" y="5824661"/>
                </a:cubicBezTo>
                <a:cubicBezTo>
                  <a:pt x="6881759" y="5825807"/>
                  <a:pt x="6883603" y="5825465"/>
                  <a:pt x="6887283" y="5824783"/>
                </a:cubicBezTo>
                <a:cubicBezTo>
                  <a:pt x="6903523" y="5819887"/>
                  <a:pt x="6923103" y="5812482"/>
                  <a:pt x="6923067" y="5791703"/>
                </a:cubicBezTo>
                <a:cubicBezTo>
                  <a:pt x="6923067" y="5791703"/>
                  <a:pt x="6924567" y="5789535"/>
                  <a:pt x="6924567" y="5789535"/>
                </a:cubicBezTo>
                <a:lnTo>
                  <a:pt x="6974927" y="5763079"/>
                </a:lnTo>
                <a:lnTo>
                  <a:pt x="6974931" y="5763202"/>
                </a:lnTo>
                <a:cubicBezTo>
                  <a:pt x="6976435" y="5761035"/>
                  <a:pt x="6978279" y="5760693"/>
                  <a:pt x="6980119" y="5760352"/>
                </a:cubicBezTo>
                <a:lnTo>
                  <a:pt x="6974927" y="5763079"/>
                </a:lnTo>
                <a:lnTo>
                  <a:pt x="6974403" y="5750072"/>
                </a:lnTo>
                <a:cubicBezTo>
                  <a:pt x="6969367" y="5743447"/>
                  <a:pt x="6959635" y="5732022"/>
                  <a:pt x="6954107" y="5733045"/>
                </a:cubicBezTo>
                <a:close/>
                <a:moveTo>
                  <a:pt x="1487578" y="5730393"/>
                </a:moveTo>
                <a:cubicBezTo>
                  <a:pt x="1476026" y="5740032"/>
                  <a:pt x="1464475" y="5749672"/>
                  <a:pt x="1454765" y="5758969"/>
                </a:cubicBezTo>
                <a:cubicBezTo>
                  <a:pt x="1472515" y="5751933"/>
                  <a:pt x="1489928" y="5743083"/>
                  <a:pt x="1509519" y="5735706"/>
                </a:cubicBezTo>
                <a:cubicBezTo>
                  <a:pt x="1501815" y="5735257"/>
                  <a:pt x="1495619" y="5732655"/>
                  <a:pt x="1487578" y="5730393"/>
                </a:cubicBezTo>
                <a:close/>
                <a:moveTo>
                  <a:pt x="7032195" y="5730230"/>
                </a:moveTo>
                <a:cubicBezTo>
                  <a:pt x="7028571" y="5730901"/>
                  <a:pt x="7024943" y="5731572"/>
                  <a:pt x="7021655" y="5734057"/>
                </a:cubicBezTo>
                <a:cubicBezTo>
                  <a:pt x="7018031" y="5734728"/>
                  <a:pt x="7015075" y="5739025"/>
                  <a:pt x="7012123" y="5743323"/>
                </a:cubicBezTo>
                <a:cubicBezTo>
                  <a:pt x="7012123" y="5743323"/>
                  <a:pt x="7012459" y="5745135"/>
                  <a:pt x="7012459" y="5745135"/>
                </a:cubicBezTo>
                <a:cubicBezTo>
                  <a:pt x="7015747" y="5742651"/>
                  <a:pt x="7019039" y="5740167"/>
                  <a:pt x="7022663" y="5739496"/>
                </a:cubicBezTo>
                <a:cubicBezTo>
                  <a:pt x="7025951" y="5737011"/>
                  <a:pt x="7029243" y="5734527"/>
                  <a:pt x="7032531" y="5732043"/>
                </a:cubicBezTo>
                <a:cubicBezTo>
                  <a:pt x="7032195" y="5730230"/>
                  <a:pt x="7032195" y="5730230"/>
                  <a:pt x="7032195" y="5730230"/>
                </a:cubicBezTo>
                <a:close/>
                <a:moveTo>
                  <a:pt x="1705237" y="5729463"/>
                </a:moveTo>
                <a:lnTo>
                  <a:pt x="1685514" y="5736866"/>
                </a:lnTo>
                <a:cubicBezTo>
                  <a:pt x="1685514" y="5736866"/>
                  <a:pt x="1687703" y="5738335"/>
                  <a:pt x="1687703" y="5738335"/>
                </a:cubicBezTo>
                <a:cubicBezTo>
                  <a:pt x="1692929" y="5735493"/>
                  <a:pt x="1698156" y="5732650"/>
                  <a:pt x="1705237" y="5729463"/>
                </a:cubicBezTo>
                <a:close/>
                <a:moveTo>
                  <a:pt x="3614887" y="5721781"/>
                </a:moveTo>
                <a:cubicBezTo>
                  <a:pt x="3568677" y="5739836"/>
                  <a:pt x="3523147" y="5761566"/>
                  <a:pt x="3476596" y="5777784"/>
                </a:cubicBezTo>
                <a:cubicBezTo>
                  <a:pt x="3423014" y="5797204"/>
                  <a:pt x="3370256" y="5810772"/>
                  <a:pt x="3316334" y="5828355"/>
                </a:cubicBezTo>
                <a:cubicBezTo>
                  <a:pt x="3310806" y="5829379"/>
                  <a:pt x="3304456" y="5836254"/>
                  <a:pt x="3303293" y="5840269"/>
                </a:cubicBezTo>
                <a:cubicBezTo>
                  <a:pt x="3305191" y="5860814"/>
                  <a:pt x="3305191" y="5860814"/>
                  <a:pt x="3288947" y="5865721"/>
                </a:cubicBezTo>
                <a:cubicBezTo>
                  <a:pt x="3281916" y="5868923"/>
                  <a:pt x="3275905" y="5877635"/>
                  <a:pt x="3269215" y="5882673"/>
                </a:cubicBezTo>
                <a:cubicBezTo>
                  <a:pt x="3279109" y="5884640"/>
                  <a:pt x="3293368" y="5889598"/>
                  <a:pt x="3298216" y="5884901"/>
                </a:cubicBezTo>
                <a:cubicBezTo>
                  <a:pt x="3299719" y="5882724"/>
                  <a:pt x="3301562" y="5882382"/>
                  <a:pt x="3304907" y="5879863"/>
                </a:cubicBezTo>
                <a:cubicBezTo>
                  <a:pt x="3309217" y="5861968"/>
                  <a:pt x="3321238" y="5844545"/>
                  <a:pt x="3341508" y="5840791"/>
                </a:cubicBezTo>
                <a:cubicBezTo>
                  <a:pt x="3356249" y="5838062"/>
                  <a:pt x="3370510" y="5843019"/>
                  <a:pt x="3383606" y="5851992"/>
                </a:cubicBezTo>
                <a:cubicBezTo>
                  <a:pt x="3402034" y="5848580"/>
                  <a:pt x="3420461" y="5845168"/>
                  <a:pt x="3437868" y="5836246"/>
                </a:cubicBezTo>
                <a:cubicBezTo>
                  <a:pt x="3479373" y="5813363"/>
                  <a:pt x="3525923" y="5797145"/>
                  <a:pt x="3569951" y="5777593"/>
                </a:cubicBezTo>
                <a:cubicBezTo>
                  <a:pt x="3576981" y="5774392"/>
                  <a:pt x="3579306" y="5766363"/>
                  <a:pt x="3584154" y="5761666"/>
                </a:cubicBezTo>
                <a:cubicBezTo>
                  <a:pt x="3564169" y="5746370"/>
                  <a:pt x="3584779" y="5744454"/>
                  <a:pt x="3593312" y="5739074"/>
                </a:cubicBezTo>
                <a:cubicBezTo>
                  <a:pt x="3601846" y="5733694"/>
                  <a:pt x="3608197" y="5726819"/>
                  <a:pt x="3614887" y="5721781"/>
                </a:cubicBezTo>
                <a:close/>
                <a:moveTo>
                  <a:pt x="4795814" y="5702790"/>
                </a:moveTo>
                <a:cubicBezTo>
                  <a:pt x="4767251" y="5713787"/>
                  <a:pt x="4738688" y="5724784"/>
                  <a:pt x="4710464" y="5737620"/>
                </a:cubicBezTo>
                <a:cubicBezTo>
                  <a:pt x="4711146" y="5741300"/>
                  <a:pt x="4713676" y="5744636"/>
                  <a:pt x="4714698" y="5750155"/>
                </a:cubicBezTo>
                <a:cubicBezTo>
                  <a:pt x="4745111" y="5738816"/>
                  <a:pt x="4773674" y="5727819"/>
                  <a:pt x="4802237" y="5716822"/>
                </a:cubicBezTo>
                <a:cubicBezTo>
                  <a:pt x="4799366" y="5711645"/>
                  <a:pt x="4798344" y="5706127"/>
                  <a:pt x="4795814" y="5702790"/>
                </a:cubicBezTo>
                <a:close/>
                <a:moveTo>
                  <a:pt x="4120172" y="5696704"/>
                </a:moveTo>
                <a:cubicBezTo>
                  <a:pt x="4114158" y="5696381"/>
                  <a:pt x="4108631" y="5697404"/>
                  <a:pt x="4103276" y="5699354"/>
                </a:cubicBezTo>
                <a:cubicBezTo>
                  <a:pt x="4038667" y="5720894"/>
                  <a:pt x="3976245" y="5743946"/>
                  <a:pt x="3914166" y="5768849"/>
                </a:cubicBezTo>
                <a:cubicBezTo>
                  <a:pt x="3907140" y="5772065"/>
                  <a:pt x="3900799" y="5778986"/>
                  <a:pt x="3891931" y="5782543"/>
                </a:cubicBezTo>
                <a:cubicBezTo>
                  <a:pt x="3882935" y="5795701"/>
                  <a:pt x="3868883" y="5802135"/>
                  <a:pt x="3853802" y="5803011"/>
                </a:cubicBezTo>
                <a:cubicBezTo>
                  <a:pt x="3838249" y="5811637"/>
                  <a:pt x="3824540" y="5819923"/>
                  <a:pt x="3810831" y="5828207"/>
                </a:cubicBezTo>
                <a:cubicBezTo>
                  <a:pt x="3800463" y="5833958"/>
                  <a:pt x="3795494" y="5848286"/>
                  <a:pt x="3787654" y="5857399"/>
                </a:cubicBezTo>
                <a:cubicBezTo>
                  <a:pt x="3792025" y="5860420"/>
                  <a:pt x="3794210" y="5861932"/>
                  <a:pt x="3796738" y="5865293"/>
                </a:cubicBezTo>
                <a:cubicBezTo>
                  <a:pt x="3811947" y="5854816"/>
                  <a:pt x="3827155" y="5844338"/>
                  <a:pt x="3842365" y="5833860"/>
                </a:cubicBezTo>
                <a:cubicBezTo>
                  <a:pt x="3868412" y="5809883"/>
                  <a:pt x="3897330" y="5791121"/>
                  <a:pt x="3934861" y="5788001"/>
                </a:cubicBezTo>
                <a:cubicBezTo>
                  <a:pt x="3949943" y="5787125"/>
                  <a:pt x="3965152" y="5776646"/>
                  <a:pt x="3980233" y="5775769"/>
                </a:cubicBezTo>
                <a:cubicBezTo>
                  <a:pt x="4035374" y="5775135"/>
                  <a:pt x="4068702" y="5728740"/>
                  <a:pt x="4117415" y="5713974"/>
                </a:cubicBezTo>
                <a:cubicBezTo>
                  <a:pt x="4124441" y="5710758"/>
                  <a:pt x="4131125" y="5705689"/>
                  <a:pt x="4139993" y="5702131"/>
                </a:cubicBezTo>
                <a:cubicBezTo>
                  <a:pt x="4132688" y="5698696"/>
                  <a:pt x="4126186" y="5697027"/>
                  <a:pt x="4120172" y="5696704"/>
                </a:cubicBezTo>
                <a:close/>
                <a:moveTo>
                  <a:pt x="1615523" y="5668733"/>
                </a:moveTo>
                <a:cubicBezTo>
                  <a:pt x="1587630" y="5683355"/>
                  <a:pt x="1560754" y="5703460"/>
                  <a:pt x="1542133" y="5737167"/>
                </a:cubicBezTo>
                <a:cubicBezTo>
                  <a:pt x="1572552" y="5725860"/>
                  <a:pt x="1594740" y="5721752"/>
                  <a:pt x="1614065" y="5712501"/>
                </a:cubicBezTo>
                <a:cubicBezTo>
                  <a:pt x="1621123" y="5709303"/>
                  <a:pt x="1626332" y="5706447"/>
                  <a:pt x="1631878" y="5705420"/>
                </a:cubicBezTo>
                <a:cubicBezTo>
                  <a:pt x="1621617" y="5701646"/>
                  <a:pt x="1612710" y="5705186"/>
                  <a:pt x="1602294" y="5710898"/>
                </a:cubicBezTo>
                <a:cubicBezTo>
                  <a:pt x="1595236" y="5714096"/>
                  <a:pt x="1587501" y="5713637"/>
                  <a:pt x="1571197" y="5718547"/>
                </a:cubicBezTo>
                <a:cubicBezTo>
                  <a:pt x="1580598" y="5707350"/>
                  <a:pt x="1583620" y="5703008"/>
                  <a:pt x="1586979" y="5700495"/>
                </a:cubicBezTo>
                <a:cubicBezTo>
                  <a:pt x="1607814" y="5689073"/>
                  <a:pt x="1615705" y="5680047"/>
                  <a:pt x="1615523" y="5668733"/>
                </a:cubicBezTo>
                <a:close/>
                <a:moveTo>
                  <a:pt x="6627615" y="5661946"/>
                </a:moveTo>
                <a:cubicBezTo>
                  <a:pt x="6616539" y="5663997"/>
                  <a:pt x="6605807" y="5667899"/>
                  <a:pt x="6594391" y="5668099"/>
                </a:cubicBezTo>
                <a:cubicBezTo>
                  <a:pt x="6566015" y="5669524"/>
                  <a:pt x="6536959" y="5667249"/>
                  <a:pt x="6509271" y="5672376"/>
                </a:cubicBezTo>
                <a:cubicBezTo>
                  <a:pt x="6485619" y="5678670"/>
                  <a:pt x="6462307" y="5686815"/>
                  <a:pt x="6438655" y="5693108"/>
                </a:cubicBezTo>
                <a:cubicBezTo>
                  <a:pt x="6438519" y="5702703"/>
                  <a:pt x="6437019" y="5704896"/>
                  <a:pt x="6419379" y="5702421"/>
                </a:cubicBezTo>
                <a:cubicBezTo>
                  <a:pt x="6411651" y="5701937"/>
                  <a:pt x="6406115" y="5702962"/>
                  <a:pt x="6398387" y="5702479"/>
                </a:cubicBezTo>
                <a:cubicBezTo>
                  <a:pt x="6383963" y="5707064"/>
                  <a:pt x="6367695" y="5711991"/>
                  <a:pt x="6353271" y="5716576"/>
                </a:cubicBezTo>
                <a:cubicBezTo>
                  <a:pt x="6373915" y="5714666"/>
                  <a:pt x="6388551" y="5721527"/>
                  <a:pt x="6400863" y="5736473"/>
                </a:cubicBezTo>
                <a:cubicBezTo>
                  <a:pt x="6417135" y="5731546"/>
                  <a:pt x="6435251" y="5726278"/>
                  <a:pt x="6452547" y="5726903"/>
                </a:cubicBezTo>
                <a:cubicBezTo>
                  <a:pt x="6436279" y="5731830"/>
                  <a:pt x="6422195" y="5738265"/>
                  <a:pt x="6406267" y="5745043"/>
                </a:cubicBezTo>
                <a:cubicBezTo>
                  <a:pt x="6409143" y="5750253"/>
                  <a:pt x="6415367" y="5752929"/>
                  <a:pt x="6414547" y="5758822"/>
                </a:cubicBezTo>
                <a:cubicBezTo>
                  <a:pt x="6423091" y="5753412"/>
                  <a:pt x="6431635" y="5748002"/>
                  <a:pt x="6439835" y="5740741"/>
                </a:cubicBezTo>
                <a:cubicBezTo>
                  <a:pt x="6441339" y="5738549"/>
                  <a:pt x="6445031" y="5737865"/>
                  <a:pt x="6448723" y="5737182"/>
                </a:cubicBezTo>
                <a:cubicBezTo>
                  <a:pt x="6486115" y="5722601"/>
                  <a:pt x="6526591" y="5724676"/>
                  <a:pt x="6560767" y="5703036"/>
                </a:cubicBezTo>
                <a:cubicBezTo>
                  <a:pt x="6567463" y="5697967"/>
                  <a:pt x="6582919" y="5698934"/>
                  <a:pt x="6586399" y="5686805"/>
                </a:cubicBezTo>
                <a:cubicBezTo>
                  <a:pt x="6586399" y="5686805"/>
                  <a:pt x="6597815" y="5686605"/>
                  <a:pt x="6601851" y="5687772"/>
                </a:cubicBezTo>
                <a:cubicBezTo>
                  <a:pt x="6605883" y="5688939"/>
                  <a:pt x="6611763" y="5689764"/>
                  <a:pt x="6616143" y="5692782"/>
                </a:cubicBezTo>
                <a:cubicBezTo>
                  <a:pt x="6619491" y="5690247"/>
                  <a:pt x="6625027" y="5689222"/>
                  <a:pt x="6628719" y="5688538"/>
                </a:cubicBezTo>
                <a:cubicBezTo>
                  <a:pt x="6627691" y="5682986"/>
                  <a:pt x="6626663" y="5677435"/>
                  <a:pt x="6627823" y="5673392"/>
                </a:cubicBezTo>
                <a:cubicBezTo>
                  <a:pt x="6631991" y="5664964"/>
                  <a:pt x="6629803" y="5663455"/>
                  <a:pt x="6627615" y="5661946"/>
                </a:cubicBezTo>
                <a:close/>
                <a:moveTo>
                  <a:pt x="6680043" y="5651066"/>
                </a:moveTo>
                <a:cubicBezTo>
                  <a:pt x="6674535" y="5652086"/>
                  <a:pt x="6670863" y="5652766"/>
                  <a:pt x="6665023" y="5651972"/>
                </a:cubicBezTo>
                <a:cubicBezTo>
                  <a:pt x="6663187" y="5652312"/>
                  <a:pt x="6661351" y="5652652"/>
                  <a:pt x="6659515" y="5652992"/>
                </a:cubicBezTo>
                <a:cubicBezTo>
                  <a:pt x="6654683" y="5657638"/>
                  <a:pt x="6649847" y="5662283"/>
                  <a:pt x="6645011" y="5666928"/>
                </a:cubicBezTo>
                <a:cubicBezTo>
                  <a:pt x="6649351" y="5669874"/>
                  <a:pt x="6655531" y="5672480"/>
                  <a:pt x="6659875" y="5675425"/>
                </a:cubicBezTo>
                <a:cubicBezTo>
                  <a:pt x="6670215" y="5669761"/>
                  <a:pt x="6676215" y="5661149"/>
                  <a:pt x="6680043" y="5651066"/>
                </a:cubicBezTo>
                <a:close/>
                <a:moveTo>
                  <a:pt x="6704431" y="5646081"/>
                </a:moveTo>
                <a:cubicBezTo>
                  <a:pt x="6704431" y="5646081"/>
                  <a:pt x="6702391" y="5646459"/>
                  <a:pt x="6700351" y="5646837"/>
                </a:cubicBezTo>
                <a:cubicBezTo>
                  <a:pt x="6702643" y="5647819"/>
                  <a:pt x="6702643" y="5647819"/>
                  <a:pt x="6702643" y="5647819"/>
                </a:cubicBezTo>
                <a:cubicBezTo>
                  <a:pt x="6704683" y="5647441"/>
                  <a:pt x="6704683" y="5647441"/>
                  <a:pt x="6704431" y="5646081"/>
                </a:cubicBezTo>
                <a:close/>
                <a:moveTo>
                  <a:pt x="3504518" y="5642149"/>
                </a:moveTo>
                <a:cubicBezTo>
                  <a:pt x="3480237" y="5644740"/>
                  <a:pt x="3455154" y="5645574"/>
                  <a:pt x="3430883" y="5650783"/>
                </a:cubicBezTo>
                <a:cubicBezTo>
                  <a:pt x="3406611" y="5655992"/>
                  <a:pt x="3383149" y="5665576"/>
                  <a:pt x="3362108" y="5685667"/>
                </a:cubicBezTo>
                <a:cubicBezTo>
                  <a:pt x="3420288" y="5701566"/>
                  <a:pt x="3462573" y="5672778"/>
                  <a:pt x="3504518" y="5642149"/>
                </a:cubicBezTo>
                <a:close/>
                <a:moveTo>
                  <a:pt x="8733863" y="5639040"/>
                </a:moveTo>
                <a:cubicBezTo>
                  <a:pt x="8737855" y="5639736"/>
                  <a:pt x="8742467" y="5641343"/>
                  <a:pt x="8748615" y="5643485"/>
                </a:cubicBezTo>
                <a:cubicBezTo>
                  <a:pt x="8723651" y="5674358"/>
                  <a:pt x="8723651" y="5674358"/>
                  <a:pt x="8689783" y="5667504"/>
                </a:cubicBezTo>
                <a:cubicBezTo>
                  <a:pt x="8706899" y="5651210"/>
                  <a:pt x="8715459" y="5643062"/>
                  <a:pt x="8722815" y="5640059"/>
                </a:cubicBezTo>
                <a:cubicBezTo>
                  <a:pt x="8726491" y="5638558"/>
                  <a:pt x="8729867" y="5638344"/>
                  <a:pt x="8733863" y="5639040"/>
                </a:cubicBezTo>
                <a:close/>
                <a:moveTo>
                  <a:pt x="6626167" y="5638074"/>
                </a:moveTo>
                <a:cubicBezTo>
                  <a:pt x="6615735" y="5641881"/>
                  <a:pt x="6605303" y="5645688"/>
                  <a:pt x="6591615" y="5651972"/>
                </a:cubicBezTo>
                <a:cubicBezTo>
                  <a:pt x="6595543" y="5653120"/>
                  <a:pt x="6597335" y="5652788"/>
                  <a:pt x="6601263" y="5653936"/>
                </a:cubicBezTo>
                <a:cubicBezTo>
                  <a:pt x="6613151" y="5647984"/>
                  <a:pt x="6623251" y="5642365"/>
                  <a:pt x="6635479" y="5638226"/>
                </a:cubicBezTo>
                <a:cubicBezTo>
                  <a:pt x="6631551" y="5637077"/>
                  <a:pt x="6629755" y="5637409"/>
                  <a:pt x="6626167" y="5638074"/>
                </a:cubicBezTo>
                <a:close/>
                <a:moveTo>
                  <a:pt x="1701460" y="5633133"/>
                </a:moveTo>
                <a:cubicBezTo>
                  <a:pt x="1678092" y="5639369"/>
                  <a:pt x="1653242" y="5647787"/>
                  <a:pt x="1629074" y="5659896"/>
                </a:cubicBezTo>
                <a:cubicBezTo>
                  <a:pt x="1636937" y="5671800"/>
                  <a:pt x="1642976" y="5684041"/>
                  <a:pt x="1652665" y="5695605"/>
                </a:cubicBezTo>
                <a:cubicBezTo>
                  <a:pt x="1661101" y="5690227"/>
                  <a:pt x="1671360" y="5684509"/>
                  <a:pt x="1681960" y="5680639"/>
                </a:cubicBezTo>
                <a:cubicBezTo>
                  <a:pt x="1682192" y="5661511"/>
                  <a:pt x="1688579" y="5645061"/>
                  <a:pt x="1701460" y="5633133"/>
                </a:cubicBezTo>
                <a:close/>
                <a:moveTo>
                  <a:pt x="1580996" y="5632296"/>
                </a:moveTo>
                <a:cubicBezTo>
                  <a:pt x="1576559" y="5631449"/>
                  <a:pt x="1572251" y="5631294"/>
                  <a:pt x="1568744" y="5632897"/>
                </a:cubicBezTo>
                <a:cubicBezTo>
                  <a:pt x="1506635" y="5667278"/>
                  <a:pt x="1444868" y="5703504"/>
                  <a:pt x="1382761" y="5737886"/>
                </a:cubicBezTo>
                <a:cubicBezTo>
                  <a:pt x="1356881" y="5752212"/>
                  <a:pt x="1329979" y="5761007"/>
                  <a:pt x="1300081" y="5774170"/>
                </a:cubicBezTo>
                <a:cubicBezTo>
                  <a:pt x="1313164" y="5783188"/>
                  <a:pt x="1320862" y="5783669"/>
                  <a:pt x="1331080" y="5787497"/>
                </a:cubicBezTo>
                <a:cubicBezTo>
                  <a:pt x="1355121" y="5773512"/>
                  <a:pt x="1378817" y="5757683"/>
                  <a:pt x="1402857" y="5743698"/>
                </a:cubicBezTo>
                <a:cubicBezTo>
                  <a:pt x="1429078" y="5731215"/>
                  <a:pt x="1453117" y="5717231"/>
                  <a:pt x="1479337" y="5704748"/>
                </a:cubicBezTo>
                <a:cubicBezTo>
                  <a:pt x="1483014" y="5704068"/>
                  <a:pt x="1486351" y="5701543"/>
                  <a:pt x="1491526" y="5698677"/>
                </a:cubicBezTo>
                <a:cubicBezTo>
                  <a:pt x="1495205" y="5697996"/>
                  <a:pt x="1497043" y="5697656"/>
                  <a:pt x="1498542" y="5695472"/>
                </a:cubicBezTo>
                <a:cubicBezTo>
                  <a:pt x="1533958" y="5681287"/>
                  <a:pt x="1571210" y="5666762"/>
                  <a:pt x="1606625" y="5652576"/>
                </a:cubicBezTo>
                <a:cubicBezTo>
                  <a:pt x="1604104" y="5649229"/>
                  <a:pt x="1605601" y="5647046"/>
                  <a:pt x="1603422" y="5645543"/>
                </a:cubicBezTo>
                <a:cubicBezTo>
                  <a:pt x="1589391" y="5651954"/>
                  <a:pt x="1577201" y="5658025"/>
                  <a:pt x="1563514" y="5666280"/>
                </a:cubicBezTo>
                <a:cubicBezTo>
                  <a:pt x="1575361" y="5658365"/>
                  <a:pt x="1584688" y="5647105"/>
                  <a:pt x="1594016" y="5635844"/>
                </a:cubicBezTo>
                <a:cubicBezTo>
                  <a:pt x="1589997" y="5634681"/>
                  <a:pt x="1585432" y="5633143"/>
                  <a:pt x="1580996" y="5632296"/>
                </a:cubicBezTo>
                <a:close/>
                <a:moveTo>
                  <a:pt x="4736521" y="5615333"/>
                </a:moveTo>
                <a:cubicBezTo>
                  <a:pt x="4714521" y="5621235"/>
                  <a:pt x="4690989" y="5629249"/>
                  <a:pt x="4668990" y="5635151"/>
                </a:cubicBezTo>
                <a:cubicBezTo>
                  <a:pt x="4673366" y="5637997"/>
                  <a:pt x="4678068" y="5642610"/>
                  <a:pt x="4681790" y="5641921"/>
                </a:cubicBezTo>
                <a:cubicBezTo>
                  <a:pt x="4691420" y="5641967"/>
                  <a:pt x="4700068" y="5636709"/>
                  <a:pt x="4709371" y="5634986"/>
                </a:cubicBezTo>
                <a:cubicBezTo>
                  <a:pt x="4720207" y="5631152"/>
                  <a:pt x="4728854" y="5625894"/>
                  <a:pt x="4739690" y="5622059"/>
                </a:cubicBezTo>
                <a:cubicBezTo>
                  <a:pt x="4739363" y="5620292"/>
                  <a:pt x="4738708" y="5616756"/>
                  <a:pt x="4736521" y="5615333"/>
                </a:cubicBezTo>
                <a:close/>
                <a:moveTo>
                  <a:pt x="4179987" y="5613994"/>
                </a:moveTo>
                <a:cubicBezTo>
                  <a:pt x="4178077" y="5612774"/>
                  <a:pt x="4175859" y="5613244"/>
                  <a:pt x="4173608" y="5614492"/>
                </a:cubicBezTo>
                <a:cubicBezTo>
                  <a:pt x="4169105" y="5616989"/>
                  <a:pt x="4164471" y="5622598"/>
                  <a:pt x="4161898" y="5624024"/>
                </a:cubicBezTo>
                <a:cubicBezTo>
                  <a:pt x="4147611" y="5628570"/>
                  <a:pt x="4136172" y="5638289"/>
                  <a:pt x="4124054" y="5644334"/>
                </a:cubicBezTo>
                <a:cubicBezTo>
                  <a:pt x="4120397" y="5645012"/>
                  <a:pt x="4118228" y="5643513"/>
                  <a:pt x="4114571" y="5644190"/>
                </a:cubicBezTo>
                <a:cubicBezTo>
                  <a:pt x="4104621" y="5651733"/>
                  <a:pt x="4092502" y="5657778"/>
                  <a:pt x="4082553" y="5665322"/>
                </a:cubicBezTo>
                <a:cubicBezTo>
                  <a:pt x="4083233" y="5668996"/>
                  <a:pt x="4085742" y="5672332"/>
                  <a:pt x="4086422" y="5676007"/>
                </a:cubicBezTo>
                <a:cubicBezTo>
                  <a:pt x="4098881" y="5671799"/>
                  <a:pt x="4112488" y="5663578"/>
                  <a:pt x="4122311" y="5665561"/>
                </a:cubicBezTo>
                <a:cubicBezTo>
                  <a:pt x="4161941" y="5675325"/>
                  <a:pt x="4171466" y="5645056"/>
                  <a:pt x="4184520" y="5623635"/>
                </a:cubicBezTo>
                <a:cubicBezTo>
                  <a:pt x="4183500" y="5618124"/>
                  <a:pt x="4181897" y="5615214"/>
                  <a:pt x="4179987" y="5613994"/>
                </a:cubicBezTo>
                <a:close/>
                <a:moveTo>
                  <a:pt x="4813134" y="5609584"/>
                </a:moveTo>
                <a:cubicBezTo>
                  <a:pt x="4794808" y="5612977"/>
                  <a:pt x="4777196" y="5620223"/>
                  <a:pt x="4759228" y="5625543"/>
                </a:cubicBezTo>
                <a:cubicBezTo>
                  <a:pt x="4755563" y="5626221"/>
                  <a:pt x="4752968" y="5632678"/>
                  <a:pt x="4751848" y="5636870"/>
                </a:cubicBezTo>
                <a:cubicBezTo>
                  <a:pt x="4752205" y="5638796"/>
                  <a:pt x="4751086" y="5642988"/>
                  <a:pt x="4749610" y="5645253"/>
                </a:cubicBezTo>
                <a:cubicBezTo>
                  <a:pt x="4777861" y="5634046"/>
                  <a:pt x="4804279" y="5623177"/>
                  <a:pt x="4830340" y="5610382"/>
                </a:cubicBezTo>
                <a:cubicBezTo>
                  <a:pt x="4824842" y="5611400"/>
                  <a:pt x="4818988" y="5610492"/>
                  <a:pt x="4813134" y="5609584"/>
                </a:cubicBezTo>
                <a:close/>
                <a:moveTo>
                  <a:pt x="4666398" y="5590350"/>
                </a:moveTo>
                <a:cubicBezTo>
                  <a:pt x="4662525" y="5600443"/>
                  <a:pt x="4658316" y="5608722"/>
                  <a:pt x="4652592" y="5619157"/>
                </a:cubicBezTo>
                <a:cubicBezTo>
                  <a:pt x="4647204" y="5631405"/>
                  <a:pt x="4655613" y="5635473"/>
                  <a:pt x="4668903" y="5634886"/>
                </a:cubicBezTo>
                <a:cubicBezTo>
                  <a:pt x="4680178" y="5623423"/>
                  <a:pt x="4692969" y="5609805"/>
                  <a:pt x="4709125" y="5593688"/>
                </a:cubicBezTo>
                <a:cubicBezTo>
                  <a:pt x="4693650" y="5592804"/>
                  <a:pt x="4680024" y="5591578"/>
                  <a:pt x="4666398" y="5590350"/>
                </a:cubicBezTo>
                <a:close/>
                <a:moveTo>
                  <a:pt x="1795708" y="5575892"/>
                </a:moveTo>
                <a:cubicBezTo>
                  <a:pt x="1789866" y="5575071"/>
                  <a:pt x="1783821" y="5575715"/>
                  <a:pt x="1777631" y="5576861"/>
                </a:cubicBezTo>
                <a:cubicBezTo>
                  <a:pt x="1771442" y="5578007"/>
                  <a:pt x="1765107" y="5579656"/>
                  <a:pt x="1758691" y="5580844"/>
                </a:cubicBezTo>
                <a:cubicBezTo>
                  <a:pt x="1767728" y="5588684"/>
                  <a:pt x="1776426" y="5594683"/>
                  <a:pt x="1787980" y="5605862"/>
                </a:cubicBezTo>
                <a:cubicBezTo>
                  <a:pt x="1771816" y="5610758"/>
                  <a:pt x="1753817" y="5615992"/>
                  <a:pt x="1735819" y="5621228"/>
                </a:cubicBezTo>
                <a:cubicBezTo>
                  <a:pt x="1739828" y="5622389"/>
                  <a:pt x="1743153" y="5619870"/>
                  <a:pt x="1748996" y="5620691"/>
                </a:cubicBezTo>
                <a:cubicBezTo>
                  <a:pt x="1757696" y="5626690"/>
                  <a:pt x="1759058" y="5634048"/>
                  <a:pt x="1762594" y="5642906"/>
                </a:cubicBezTo>
                <a:cubicBezTo>
                  <a:pt x="1769591" y="5639707"/>
                  <a:pt x="1776585" y="5636511"/>
                  <a:pt x="1783238" y="5631473"/>
                </a:cubicBezTo>
                <a:cubicBezTo>
                  <a:pt x="1786356" y="5617578"/>
                  <a:pt x="1790967" y="5601503"/>
                  <a:pt x="1810118" y="5592249"/>
                </a:cubicBezTo>
                <a:cubicBezTo>
                  <a:pt x="1811952" y="5591910"/>
                  <a:pt x="1809437" y="5588571"/>
                  <a:pt x="1809096" y="5586731"/>
                </a:cubicBezTo>
                <a:cubicBezTo>
                  <a:pt x="1804747" y="5583732"/>
                  <a:pt x="1801891" y="5578552"/>
                  <a:pt x="1795708" y="5575892"/>
                </a:cubicBezTo>
                <a:close/>
                <a:moveTo>
                  <a:pt x="6848903" y="5575735"/>
                </a:moveTo>
                <a:cubicBezTo>
                  <a:pt x="6836055" y="5578115"/>
                  <a:pt x="6824707" y="5578342"/>
                  <a:pt x="6816691" y="5576075"/>
                </a:cubicBezTo>
                <a:cubicBezTo>
                  <a:pt x="6802007" y="5578794"/>
                  <a:pt x="6787659" y="5583326"/>
                  <a:pt x="6775147" y="5587519"/>
                </a:cubicBezTo>
                <a:cubicBezTo>
                  <a:pt x="6800351" y="5590351"/>
                  <a:pt x="6825711" y="5583780"/>
                  <a:pt x="6848903" y="5575735"/>
                </a:cubicBezTo>
                <a:close/>
                <a:moveTo>
                  <a:pt x="5668607" y="5565641"/>
                </a:moveTo>
                <a:cubicBezTo>
                  <a:pt x="5664723" y="5566361"/>
                  <a:pt x="5656603" y="5565895"/>
                  <a:pt x="5654659" y="5566255"/>
                </a:cubicBezTo>
                <a:cubicBezTo>
                  <a:pt x="5659251" y="5569342"/>
                  <a:pt x="5663839" y="5572431"/>
                  <a:pt x="5668075" y="5573614"/>
                </a:cubicBezTo>
                <a:cubicBezTo>
                  <a:pt x="5667723" y="5571711"/>
                  <a:pt x="5669315" y="5569448"/>
                  <a:pt x="5668607" y="5565641"/>
                </a:cubicBezTo>
                <a:close/>
                <a:moveTo>
                  <a:pt x="1758461" y="5545235"/>
                </a:moveTo>
                <a:cubicBezTo>
                  <a:pt x="1718258" y="5586850"/>
                  <a:pt x="1667246" y="5611484"/>
                  <a:pt x="1616574" y="5637953"/>
                </a:cubicBezTo>
                <a:cubicBezTo>
                  <a:pt x="1617254" y="5641624"/>
                  <a:pt x="1619445" y="5643117"/>
                  <a:pt x="1620125" y="5646787"/>
                </a:cubicBezTo>
                <a:cubicBezTo>
                  <a:pt x="1651190" y="5633442"/>
                  <a:pt x="1681621" y="5619264"/>
                  <a:pt x="1711147" y="5604066"/>
                </a:cubicBezTo>
                <a:lnTo>
                  <a:pt x="1792711" y="5557525"/>
                </a:lnTo>
                <a:lnTo>
                  <a:pt x="1793358" y="5557757"/>
                </a:lnTo>
                <a:cubicBezTo>
                  <a:pt x="1793358" y="5557757"/>
                  <a:pt x="1795209" y="5557414"/>
                  <a:pt x="1796723" y="5555235"/>
                </a:cubicBezTo>
                <a:lnTo>
                  <a:pt x="1792711" y="5557525"/>
                </a:lnTo>
                <a:close/>
                <a:moveTo>
                  <a:pt x="1754202" y="5543714"/>
                </a:moveTo>
                <a:cubicBezTo>
                  <a:pt x="1733513" y="5545636"/>
                  <a:pt x="1714190" y="5554940"/>
                  <a:pt x="1696378" y="5562055"/>
                </a:cubicBezTo>
                <a:cubicBezTo>
                  <a:pt x="1674864" y="5569855"/>
                  <a:pt x="1655884" y="5581004"/>
                  <a:pt x="1634028" y="5586960"/>
                </a:cubicBezTo>
                <a:cubicBezTo>
                  <a:pt x="1612515" y="5594761"/>
                  <a:pt x="1604975" y="5605699"/>
                  <a:pt x="1609899" y="5621963"/>
                </a:cubicBezTo>
                <a:cubicBezTo>
                  <a:pt x="1621141" y="5610339"/>
                  <a:pt x="1632721" y="5600561"/>
                  <a:pt x="1650876" y="5595291"/>
                </a:cubicBezTo>
                <a:cubicBezTo>
                  <a:pt x="1686846" y="5582904"/>
                  <a:pt x="1720765" y="5559447"/>
                  <a:pt x="1758242" y="5544873"/>
                </a:cubicBezTo>
                <a:cubicBezTo>
                  <a:pt x="1756392" y="5545216"/>
                  <a:pt x="1754202" y="5543714"/>
                  <a:pt x="1754202" y="5543714"/>
                </a:cubicBezTo>
                <a:close/>
                <a:moveTo>
                  <a:pt x="3992508" y="5542169"/>
                </a:moveTo>
                <a:cubicBezTo>
                  <a:pt x="3934372" y="5568042"/>
                  <a:pt x="3881277" y="5600534"/>
                  <a:pt x="3821789" y="5619103"/>
                </a:cubicBezTo>
                <a:cubicBezTo>
                  <a:pt x="3807378" y="5623660"/>
                  <a:pt x="3798836" y="5629018"/>
                  <a:pt x="3791799" y="5632210"/>
                </a:cubicBezTo>
                <a:cubicBezTo>
                  <a:pt x="3771519" y="5635965"/>
                  <a:pt x="3749395" y="5640062"/>
                  <a:pt x="3729115" y="5643817"/>
                </a:cubicBezTo>
                <a:cubicBezTo>
                  <a:pt x="3712523" y="5646889"/>
                  <a:pt x="3708191" y="5664687"/>
                  <a:pt x="3716089" y="5676444"/>
                </a:cubicBezTo>
                <a:cubicBezTo>
                  <a:pt x="3682411" y="5690233"/>
                  <a:pt x="3650916" y="5705507"/>
                  <a:pt x="3617578" y="5721123"/>
                </a:cubicBezTo>
                <a:cubicBezTo>
                  <a:pt x="3648428" y="5722963"/>
                  <a:pt x="3677773" y="5726971"/>
                  <a:pt x="3707948" y="5725160"/>
                </a:cubicBezTo>
                <a:cubicBezTo>
                  <a:pt x="3724879" y="5723913"/>
                  <a:pt x="3741286" y="5709546"/>
                  <a:pt x="3759047" y="5702480"/>
                </a:cubicBezTo>
                <a:cubicBezTo>
                  <a:pt x="3737906" y="5691287"/>
                  <a:pt x="3746447" y="5685929"/>
                  <a:pt x="3754990" y="5680571"/>
                </a:cubicBezTo>
                <a:cubicBezTo>
                  <a:pt x="3764208" y="5678864"/>
                  <a:pt x="3773426" y="5677157"/>
                  <a:pt x="3780801" y="5675791"/>
                </a:cubicBezTo>
                <a:cubicBezTo>
                  <a:pt x="3781477" y="5679442"/>
                  <a:pt x="3782153" y="5683094"/>
                  <a:pt x="3784673" y="5686404"/>
                </a:cubicBezTo>
                <a:cubicBezTo>
                  <a:pt x="3790236" y="5706146"/>
                  <a:pt x="3787563" y="5712306"/>
                  <a:pt x="3806152" y="5699422"/>
                </a:cubicBezTo>
                <a:cubicBezTo>
                  <a:pt x="3841826" y="5675821"/>
                  <a:pt x="3882724" y="5670136"/>
                  <a:pt x="3924636" y="5669928"/>
                </a:cubicBezTo>
                <a:cubicBezTo>
                  <a:pt x="3938218" y="5671190"/>
                  <a:pt x="3961171" y="5661275"/>
                  <a:pt x="3965349" y="5652948"/>
                </a:cubicBezTo>
                <a:cubicBezTo>
                  <a:pt x="3966179" y="5647129"/>
                  <a:pt x="3968852" y="5640969"/>
                  <a:pt x="3972202" y="5638460"/>
                </a:cubicBezTo>
                <a:cubicBezTo>
                  <a:pt x="3988455" y="5633562"/>
                  <a:pt x="4004710" y="5628663"/>
                  <a:pt x="4020627" y="5621940"/>
                </a:cubicBezTo>
                <a:cubicBezTo>
                  <a:pt x="4039402" y="5620351"/>
                  <a:pt x="4058852" y="5622415"/>
                  <a:pt x="4076459" y="5624819"/>
                </a:cubicBezTo>
                <a:cubicBezTo>
                  <a:pt x="4074769" y="5615690"/>
                  <a:pt x="4064875" y="5613746"/>
                  <a:pt x="4056824" y="5611460"/>
                </a:cubicBezTo>
                <a:cubicBezTo>
                  <a:pt x="4050617" y="5608832"/>
                  <a:pt x="4041399" y="5610539"/>
                  <a:pt x="4038540" y="5605404"/>
                </a:cubicBezTo>
                <a:cubicBezTo>
                  <a:pt x="4017891" y="5586567"/>
                  <a:pt x="4002433" y="5564880"/>
                  <a:pt x="3992508" y="5542169"/>
                </a:cubicBezTo>
                <a:close/>
                <a:moveTo>
                  <a:pt x="5792787" y="5522397"/>
                </a:moveTo>
                <a:cubicBezTo>
                  <a:pt x="5789523" y="5523001"/>
                  <a:pt x="5786259" y="5523605"/>
                  <a:pt x="5784631" y="5523907"/>
                </a:cubicBezTo>
                <a:cubicBezTo>
                  <a:pt x="5784879" y="5525267"/>
                  <a:pt x="5785131" y="5526627"/>
                  <a:pt x="5785131" y="5526627"/>
                </a:cubicBezTo>
                <a:cubicBezTo>
                  <a:pt x="5788143" y="5524663"/>
                  <a:pt x="5791407" y="5524059"/>
                  <a:pt x="5792787" y="5522397"/>
                </a:cubicBezTo>
                <a:close/>
                <a:moveTo>
                  <a:pt x="4474271" y="5469835"/>
                </a:moveTo>
                <a:cubicBezTo>
                  <a:pt x="4451097" y="5477962"/>
                  <a:pt x="4428265" y="5487942"/>
                  <a:pt x="4404404" y="5492360"/>
                </a:cubicBezTo>
                <a:cubicBezTo>
                  <a:pt x="4390063" y="5496934"/>
                  <a:pt x="4382259" y="5506049"/>
                  <a:pt x="4371590" y="5509942"/>
                </a:cubicBezTo>
                <a:cubicBezTo>
                  <a:pt x="4409792" y="5500951"/>
                  <a:pt x="4445815" y="5490446"/>
                  <a:pt x="4478973" y="5474717"/>
                </a:cubicBezTo>
                <a:cubicBezTo>
                  <a:pt x="4476793" y="5473203"/>
                  <a:pt x="4476450" y="5471349"/>
                  <a:pt x="4474271" y="5469835"/>
                </a:cubicBezTo>
                <a:close/>
                <a:moveTo>
                  <a:pt x="5185243" y="5468962"/>
                </a:moveTo>
                <a:cubicBezTo>
                  <a:pt x="5163887" y="5476784"/>
                  <a:pt x="5142879" y="5486475"/>
                  <a:pt x="5119685" y="5494637"/>
                </a:cubicBezTo>
                <a:cubicBezTo>
                  <a:pt x="5119685" y="5494637"/>
                  <a:pt x="5121867" y="5496166"/>
                  <a:pt x="5121867" y="5496166"/>
                </a:cubicBezTo>
                <a:cubicBezTo>
                  <a:pt x="5142879" y="5486475"/>
                  <a:pt x="5164235" y="5478654"/>
                  <a:pt x="5185243" y="5468962"/>
                </a:cubicBezTo>
                <a:close/>
                <a:moveTo>
                  <a:pt x="4709823" y="5452524"/>
                </a:moveTo>
                <a:cubicBezTo>
                  <a:pt x="4691048" y="5454097"/>
                  <a:pt x="4674116" y="5455328"/>
                  <a:pt x="4661552" y="5459559"/>
                </a:cubicBezTo>
                <a:cubicBezTo>
                  <a:pt x="4663736" y="5461058"/>
                  <a:pt x="4665580" y="5460716"/>
                  <a:pt x="4665920" y="5462557"/>
                </a:cubicBezTo>
                <a:cubicBezTo>
                  <a:pt x="4661754" y="5470943"/>
                  <a:pt x="4657246" y="5477488"/>
                  <a:pt x="4653078" y="5485874"/>
                </a:cubicBezTo>
                <a:cubicBezTo>
                  <a:pt x="4643861" y="5487581"/>
                  <a:pt x="4636487" y="5488946"/>
                  <a:pt x="4627270" y="5490653"/>
                </a:cubicBezTo>
                <a:cubicBezTo>
                  <a:pt x="4622282" y="5504902"/>
                  <a:pt x="4619819" y="5522490"/>
                  <a:pt x="4620903" y="5548939"/>
                </a:cubicBezTo>
                <a:cubicBezTo>
                  <a:pt x="4621243" y="5550779"/>
                  <a:pt x="4617897" y="5553302"/>
                  <a:pt x="4613049" y="5558008"/>
                </a:cubicBezTo>
                <a:cubicBezTo>
                  <a:pt x="4613529" y="5550304"/>
                  <a:pt x="4614350" y="5544442"/>
                  <a:pt x="4613669" y="5540761"/>
                </a:cubicBezTo>
                <a:cubicBezTo>
                  <a:pt x="4608758" y="5524538"/>
                  <a:pt x="4565134" y="5515484"/>
                  <a:pt x="4567660" y="5518824"/>
                </a:cubicBezTo>
                <a:cubicBezTo>
                  <a:pt x="4575777" y="5542067"/>
                  <a:pt x="4559666" y="5537436"/>
                  <a:pt x="4546761" y="5539825"/>
                </a:cubicBezTo>
                <a:cubicBezTo>
                  <a:pt x="4504703" y="5549517"/>
                  <a:pt x="4458756" y="5548507"/>
                  <a:pt x="4418060" y="5565561"/>
                </a:cubicBezTo>
                <a:cubicBezTo>
                  <a:pt x="4391430" y="5576203"/>
                  <a:pt x="4364460" y="5585004"/>
                  <a:pt x="4337149" y="5591965"/>
                </a:cubicBezTo>
                <a:cubicBezTo>
                  <a:pt x="4309838" y="5598926"/>
                  <a:pt x="4282526" y="5605887"/>
                  <a:pt x="4253852" y="5605486"/>
                </a:cubicBezTo>
                <a:cubicBezTo>
                  <a:pt x="4252009" y="5605827"/>
                  <a:pt x="4250166" y="5606168"/>
                  <a:pt x="4248322" y="5606510"/>
                </a:cubicBezTo>
                <a:cubicBezTo>
                  <a:pt x="4242792" y="5607534"/>
                  <a:pt x="4237602" y="5610399"/>
                  <a:pt x="4232412" y="5613263"/>
                </a:cubicBezTo>
                <a:cubicBezTo>
                  <a:pt x="4225039" y="5614629"/>
                  <a:pt x="4217665" y="5615994"/>
                  <a:pt x="4210291" y="5617360"/>
                </a:cubicBezTo>
                <a:cubicBezTo>
                  <a:pt x="4209470" y="5623222"/>
                  <a:pt x="4210833" y="5630583"/>
                  <a:pt x="4210693" y="5640128"/>
                </a:cubicBezTo>
                <a:cubicBezTo>
                  <a:pt x="4242033" y="5634324"/>
                  <a:pt x="4274874" y="5626339"/>
                  <a:pt x="4308397" y="5622035"/>
                </a:cubicBezTo>
                <a:cubicBezTo>
                  <a:pt x="4315770" y="5620670"/>
                  <a:pt x="4327033" y="5630005"/>
                  <a:pt x="4335429" y="5634162"/>
                </a:cubicBezTo>
                <a:cubicBezTo>
                  <a:pt x="4326553" y="5637709"/>
                  <a:pt x="4317335" y="5639415"/>
                  <a:pt x="4308118" y="5641122"/>
                </a:cubicBezTo>
                <a:cubicBezTo>
                  <a:pt x="4280807" y="5648083"/>
                  <a:pt x="4250971" y="5651704"/>
                  <a:pt x="4221816" y="5659007"/>
                </a:cubicBezTo>
                <a:cubicBezTo>
                  <a:pt x="4216286" y="5660031"/>
                  <a:pt x="4212459" y="5670258"/>
                  <a:pt x="4207952" y="5676803"/>
                </a:cubicBezTo>
                <a:cubicBezTo>
                  <a:pt x="4214163" y="5679459"/>
                  <a:pt x="4218532" y="5682457"/>
                  <a:pt x="4224403" y="5683274"/>
                </a:cubicBezTo>
                <a:cubicBezTo>
                  <a:pt x="4232118" y="5683749"/>
                  <a:pt x="4239492" y="5682384"/>
                  <a:pt x="4247207" y="5682859"/>
                </a:cubicBezTo>
                <a:cubicBezTo>
                  <a:pt x="4197634" y="5703460"/>
                  <a:pt x="4147721" y="5722220"/>
                  <a:pt x="4102177" y="5743978"/>
                </a:cubicBezTo>
                <a:cubicBezTo>
                  <a:pt x="4079234" y="5753938"/>
                  <a:pt x="4061682" y="5772416"/>
                  <a:pt x="4040583" y="5782034"/>
                </a:cubicBezTo>
                <a:cubicBezTo>
                  <a:pt x="4023171" y="5790969"/>
                  <a:pt x="3998664" y="5782182"/>
                  <a:pt x="3997083" y="5814835"/>
                </a:cubicBezTo>
                <a:cubicBezTo>
                  <a:pt x="3995922" y="5818857"/>
                  <a:pt x="3956869" y="5824186"/>
                  <a:pt x="3936590" y="5827941"/>
                </a:cubicBezTo>
                <a:cubicBezTo>
                  <a:pt x="3934746" y="5828282"/>
                  <a:pt x="3931400" y="5830805"/>
                  <a:pt x="3929898" y="5832987"/>
                </a:cubicBezTo>
                <a:cubicBezTo>
                  <a:pt x="3927233" y="5839191"/>
                  <a:pt x="3924910" y="5847236"/>
                  <a:pt x="3922245" y="5853439"/>
                </a:cubicBezTo>
                <a:cubicBezTo>
                  <a:pt x="3928117" y="5854256"/>
                  <a:pt x="3935830" y="5854731"/>
                  <a:pt x="3943205" y="5853365"/>
                </a:cubicBezTo>
                <a:cubicBezTo>
                  <a:pt x="3952081" y="5849818"/>
                  <a:pt x="3962120" y="5842249"/>
                  <a:pt x="3973522" y="5842041"/>
                </a:cubicBezTo>
                <a:cubicBezTo>
                  <a:pt x="3979392" y="5842857"/>
                  <a:pt x="3988130" y="5848854"/>
                  <a:pt x="3994682" y="5853351"/>
                </a:cubicBezTo>
                <a:cubicBezTo>
                  <a:pt x="3989493" y="5856216"/>
                  <a:pt x="3986487" y="5860579"/>
                  <a:pt x="3981639" y="5865284"/>
                </a:cubicBezTo>
                <a:cubicBezTo>
                  <a:pt x="3960400" y="5884445"/>
                  <a:pt x="3933089" y="5891407"/>
                  <a:pt x="3917582" y="5920928"/>
                </a:cubicBezTo>
                <a:cubicBezTo>
                  <a:pt x="3908907" y="5935859"/>
                  <a:pt x="3892238" y="5969403"/>
                  <a:pt x="3851140" y="5963688"/>
                </a:cubicBezTo>
                <a:cubicBezTo>
                  <a:pt x="3831683" y="5961580"/>
                  <a:pt x="3806277" y="5989127"/>
                  <a:pt x="3784697" y="6006448"/>
                </a:cubicBezTo>
                <a:cubicBezTo>
                  <a:pt x="3782854" y="6006790"/>
                  <a:pt x="3793636" y="6023829"/>
                  <a:pt x="3799027" y="6032349"/>
                </a:cubicBezTo>
                <a:cubicBezTo>
                  <a:pt x="3799368" y="6034189"/>
                  <a:pt x="3796363" y="6038553"/>
                  <a:pt x="3794860" y="6040735"/>
                </a:cubicBezTo>
                <a:cubicBezTo>
                  <a:pt x="3787346" y="6051643"/>
                  <a:pt x="3781676" y="6062211"/>
                  <a:pt x="3774163" y="6073120"/>
                </a:cubicBezTo>
                <a:cubicBezTo>
                  <a:pt x="3789934" y="6075911"/>
                  <a:pt x="3806726" y="6084223"/>
                  <a:pt x="3819630" y="6081833"/>
                </a:cubicBezTo>
                <a:cubicBezTo>
                  <a:pt x="3848444" y="6072690"/>
                  <a:pt x="3876577" y="6059867"/>
                  <a:pt x="3904709" y="6047044"/>
                </a:cubicBezTo>
                <a:cubicBezTo>
                  <a:pt x="3906211" y="6044862"/>
                  <a:pt x="3901781" y="6020936"/>
                  <a:pt x="3895569" y="6018279"/>
                </a:cubicBezTo>
                <a:cubicBezTo>
                  <a:pt x="3879457" y="6013648"/>
                  <a:pt x="3861023" y="6017061"/>
                  <a:pt x="3843410" y="6014612"/>
                </a:cubicBezTo>
                <a:cubicBezTo>
                  <a:pt x="3835695" y="6014137"/>
                  <a:pt x="3830645" y="6007458"/>
                  <a:pt x="3824092" y="6002961"/>
                </a:cubicBezTo>
                <a:cubicBezTo>
                  <a:pt x="3832287" y="5995733"/>
                  <a:pt x="3841985" y="5986322"/>
                  <a:pt x="3851202" y="5984615"/>
                </a:cubicBezTo>
                <a:cubicBezTo>
                  <a:pt x="3869636" y="5981202"/>
                  <a:pt x="3889093" y="5983310"/>
                  <a:pt x="3908209" y="5983577"/>
                </a:cubicBezTo>
                <a:cubicBezTo>
                  <a:pt x="3905948" y="6012550"/>
                  <a:pt x="3928890" y="6002591"/>
                  <a:pt x="3944320" y="6003541"/>
                </a:cubicBezTo>
                <a:cubicBezTo>
                  <a:pt x="3952035" y="6004016"/>
                  <a:pt x="3964939" y="6001626"/>
                  <a:pt x="3969307" y="6004624"/>
                </a:cubicBezTo>
                <a:cubicBezTo>
                  <a:pt x="3996402" y="6037679"/>
                  <a:pt x="4013070" y="6004135"/>
                  <a:pt x="4031985" y="5993018"/>
                </a:cubicBezTo>
                <a:cubicBezTo>
                  <a:pt x="4046051" y="5986606"/>
                  <a:pt x="4055067" y="5973515"/>
                  <a:pt x="4067630" y="5969286"/>
                </a:cubicBezTo>
                <a:cubicBezTo>
                  <a:pt x="4092417" y="5958985"/>
                  <a:pt x="4117745" y="5961909"/>
                  <a:pt x="4137279" y="5933545"/>
                </a:cubicBezTo>
                <a:cubicBezTo>
                  <a:pt x="4146296" y="5920455"/>
                  <a:pt x="4189238" y="5925828"/>
                  <a:pt x="4215046" y="5921049"/>
                </a:cubicBezTo>
                <a:cubicBezTo>
                  <a:pt x="4226107" y="5919001"/>
                  <a:pt x="4233620" y="5908092"/>
                  <a:pt x="4242496" y="5904545"/>
                </a:cubicBezTo>
                <a:cubicBezTo>
                  <a:pt x="4281008" y="5885992"/>
                  <a:pt x="4319860" y="5869279"/>
                  <a:pt x="4358371" y="5850727"/>
                </a:cubicBezTo>
                <a:cubicBezTo>
                  <a:pt x="4366907" y="5845339"/>
                  <a:pt x="4383158" y="5840427"/>
                  <a:pt x="4383637" y="5832723"/>
                </a:cubicBezTo>
                <a:cubicBezTo>
                  <a:pt x="4389927" y="5804908"/>
                  <a:pt x="4408563" y="5812879"/>
                  <a:pt x="4426518" y="5817169"/>
                </a:cubicBezTo>
                <a:cubicBezTo>
                  <a:pt x="4450684" y="5824115"/>
                  <a:pt x="4469940" y="5814839"/>
                  <a:pt x="4475748" y="5794728"/>
                </a:cubicBezTo>
                <a:cubicBezTo>
                  <a:pt x="4489892" y="5757844"/>
                  <a:pt x="4512294" y="5734661"/>
                  <a:pt x="4544856" y="5745763"/>
                </a:cubicBezTo>
                <a:cubicBezTo>
                  <a:pt x="4583971" y="5761362"/>
                  <a:pt x="4590942" y="5737229"/>
                  <a:pt x="4600438" y="5716435"/>
                </a:cubicBezTo>
                <a:cubicBezTo>
                  <a:pt x="4595388" y="5709756"/>
                  <a:pt x="4589997" y="5701236"/>
                  <a:pt x="4583445" y="5696740"/>
                </a:cubicBezTo>
                <a:cubicBezTo>
                  <a:pt x="4583104" y="5694899"/>
                  <a:pt x="4583104" y="5694899"/>
                  <a:pt x="4583104" y="5694899"/>
                </a:cubicBezTo>
                <a:cubicBezTo>
                  <a:pt x="4561586" y="5733147"/>
                  <a:pt x="4517483" y="5731796"/>
                  <a:pt x="4480954" y="5740464"/>
                </a:cubicBezTo>
                <a:cubicBezTo>
                  <a:pt x="4475765" y="5743328"/>
                  <a:pt x="4469212" y="5738831"/>
                  <a:pt x="4463340" y="5738015"/>
                </a:cubicBezTo>
                <a:cubicBezTo>
                  <a:pt x="4466005" y="5731810"/>
                  <a:pt x="4467988" y="5721925"/>
                  <a:pt x="4473518" y="5720901"/>
                </a:cubicBezTo>
                <a:cubicBezTo>
                  <a:pt x="4509706" y="5710394"/>
                  <a:pt x="4546235" y="5701726"/>
                  <a:pt x="4582763" y="5693059"/>
                </a:cubicBezTo>
                <a:cubicBezTo>
                  <a:pt x="4575870" y="5686720"/>
                  <a:pt x="4570479" y="5678200"/>
                  <a:pt x="4565428" y="5671522"/>
                </a:cubicBezTo>
                <a:cubicBezTo>
                  <a:pt x="4543726" y="5646987"/>
                  <a:pt x="4544887" y="5642965"/>
                  <a:pt x="4582237" y="5628435"/>
                </a:cubicBezTo>
                <a:cubicBezTo>
                  <a:pt x="4587767" y="5627411"/>
                  <a:pt x="4590772" y="5623046"/>
                  <a:pt x="4594459" y="5622364"/>
                </a:cubicBezTo>
                <a:cubicBezTo>
                  <a:pt x="4618904" y="5610223"/>
                  <a:pt x="4641847" y="5600264"/>
                  <a:pt x="4666633" y="5589964"/>
                </a:cubicBezTo>
                <a:cubicBezTo>
                  <a:pt x="4665270" y="5582602"/>
                  <a:pt x="4664248" y="5577080"/>
                  <a:pt x="4661382" y="5571900"/>
                </a:cubicBezTo>
                <a:cubicBezTo>
                  <a:pt x="4657152" y="5559359"/>
                  <a:pt x="4649577" y="5549340"/>
                  <a:pt x="4675727" y="5546402"/>
                </a:cubicBezTo>
                <a:cubicBezTo>
                  <a:pt x="4679413" y="5545719"/>
                  <a:pt x="4680916" y="5543537"/>
                  <a:pt x="4684603" y="5542854"/>
                </a:cubicBezTo>
                <a:cubicBezTo>
                  <a:pt x="4684262" y="5541013"/>
                  <a:pt x="4683581" y="5537332"/>
                  <a:pt x="4683240" y="5535492"/>
                </a:cubicBezTo>
                <a:cubicBezTo>
                  <a:pt x="4702496" y="5526217"/>
                  <a:pt x="4721751" y="5516940"/>
                  <a:pt x="4740666" y="5505823"/>
                </a:cubicBezTo>
                <a:cubicBezTo>
                  <a:pt x="4738822" y="5506164"/>
                  <a:pt x="4740325" y="5503982"/>
                  <a:pt x="4738482" y="5504324"/>
                </a:cubicBezTo>
                <a:cubicBezTo>
                  <a:pt x="4734454" y="5503166"/>
                  <a:pt x="4730086" y="5500167"/>
                  <a:pt x="4727560" y="5496828"/>
                </a:cubicBezTo>
                <a:cubicBezTo>
                  <a:pt x="4716437" y="5477949"/>
                  <a:pt x="4703192" y="5478498"/>
                  <a:pt x="4688987" y="5494453"/>
                </a:cubicBezTo>
                <a:cubicBezTo>
                  <a:pt x="4689808" y="5488591"/>
                  <a:pt x="4713231" y="5470928"/>
                  <a:pt x="4732146" y="5459812"/>
                </a:cubicBezTo>
                <a:cubicBezTo>
                  <a:pt x="4732146" y="5459812"/>
                  <a:pt x="4730302" y="5460153"/>
                  <a:pt x="4729962" y="5458313"/>
                </a:cubicBezTo>
                <a:cubicBezTo>
                  <a:pt x="4724090" y="5457496"/>
                  <a:pt x="4717197" y="5451158"/>
                  <a:pt x="4709823" y="5452524"/>
                </a:cubicBezTo>
                <a:close/>
                <a:moveTo>
                  <a:pt x="4587063" y="5450918"/>
                </a:moveTo>
                <a:cubicBezTo>
                  <a:pt x="4583438" y="5451589"/>
                  <a:pt x="4581625" y="5451925"/>
                  <a:pt x="4578000" y="5452596"/>
                </a:cubicBezTo>
                <a:cubicBezTo>
                  <a:pt x="4576186" y="5452932"/>
                  <a:pt x="4572561" y="5453603"/>
                  <a:pt x="4568582" y="5452371"/>
                </a:cubicBezTo>
                <a:cubicBezTo>
                  <a:pt x="4567122" y="5454610"/>
                  <a:pt x="4567827" y="5458417"/>
                  <a:pt x="4566367" y="5460657"/>
                </a:cubicBezTo>
                <a:cubicBezTo>
                  <a:pt x="4568532" y="5462224"/>
                  <a:pt x="4568532" y="5462224"/>
                  <a:pt x="4568532" y="5462224"/>
                </a:cubicBezTo>
                <a:cubicBezTo>
                  <a:pt x="4575078" y="5457074"/>
                  <a:pt x="4580164" y="5454163"/>
                  <a:pt x="4587063" y="5450918"/>
                </a:cubicBezTo>
                <a:close/>
                <a:moveTo>
                  <a:pt x="4579813" y="5419354"/>
                </a:moveTo>
                <a:cubicBezTo>
                  <a:pt x="4579813" y="5419354"/>
                  <a:pt x="4579813" y="5419354"/>
                  <a:pt x="4577773" y="5419732"/>
                </a:cubicBezTo>
                <a:cubicBezTo>
                  <a:pt x="4578151" y="5421772"/>
                  <a:pt x="4578151" y="5421772"/>
                  <a:pt x="4576489" y="5424189"/>
                </a:cubicBezTo>
                <a:cubicBezTo>
                  <a:pt x="4578151" y="5421772"/>
                  <a:pt x="4580190" y="5421394"/>
                  <a:pt x="4579813" y="5419354"/>
                </a:cubicBezTo>
                <a:close/>
                <a:moveTo>
                  <a:pt x="5349175" y="5400638"/>
                </a:moveTo>
                <a:cubicBezTo>
                  <a:pt x="5343975" y="5403476"/>
                  <a:pt x="5336929" y="5406656"/>
                  <a:pt x="5331729" y="5409493"/>
                </a:cubicBezTo>
                <a:cubicBezTo>
                  <a:pt x="5340955" y="5407784"/>
                  <a:pt x="5346155" y="5404947"/>
                  <a:pt x="5357227" y="5402897"/>
                </a:cubicBezTo>
                <a:cubicBezTo>
                  <a:pt x="5353199" y="5401767"/>
                  <a:pt x="5353199" y="5401767"/>
                  <a:pt x="5349175" y="5400638"/>
                </a:cubicBezTo>
                <a:close/>
                <a:moveTo>
                  <a:pt x="5849843" y="5395114"/>
                </a:moveTo>
                <a:cubicBezTo>
                  <a:pt x="5844763" y="5398063"/>
                  <a:pt x="5837871" y="5401348"/>
                  <a:pt x="5832791" y="5404298"/>
                </a:cubicBezTo>
                <a:cubicBezTo>
                  <a:pt x="5832791" y="5404298"/>
                  <a:pt x="5832791" y="5404298"/>
                  <a:pt x="5836043" y="5411731"/>
                </a:cubicBezTo>
                <a:cubicBezTo>
                  <a:pt x="5852359" y="5408710"/>
                  <a:pt x="5866503" y="5404082"/>
                  <a:pt x="5882459" y="5399119"/>
                </a:cubicBezTo>
                <a:cubicBezTo>
                  <a:pt x="5878471" y="5397848"/>
                  <a:pt x="5878471" y="5397848"/>
                  <a:pt x="5872675" y="5396913"/>
                </a:cubicBezTo>
                <a:cubicBezTo>
                  <a:pt x="5864343" y="5392428"/>
                  <a:pt x="5857811" y="5397656"/>
                  <a:pt x="5849843" y="5395114"/>
                </a:cubicBezTo>
                <a:close/>
                <a:moveTo>
                  <a:pt x="5016475" y="5393339"/>
                </a:moveTo>
                <a:cubicBezTo>
                  <a:pt x="5009383" y="5406372"/>
                  <a:pt x="4994330" y="5407206"/>
                  <a:pt x="4984001" y="5413025"/>
                </a:cubicBezTo>
                <a:cubicBezTo>
                  <a:pt x="4975161" y="5416615"/>
                  <a:pt x="4968158" y="5419864"/>
                  <a:pt x="4959318" y="5423455"/>
                </a:cubicBezTo>
                <a:cubicBezTo>
                  <a:pt x="4951966" y="5424816"/>
                  <a:pt x="4944614" y="5426177"/>
                  <a:pt x="4937261" y="5427539"/>
                </a:cubicBezTo>
                <a:cubicBezTo>
                  <a:pt x="4934285" y="5431996"/>
                  <a:pt x="4930959" y="5434566"/>
                  <a:pt x="4927982" y="5439023"/>
                </a:cubicBezTo>
                <a:cubicBezTo>
                  <a:pt x="4938221" y="5442986"/>
                  <a:pt x="4947062" y="5439396"/>
                  <a:pt x="4956251" y="5437694"/>
                </a:cubicBezTo>
                <a:cubicBezTo>
                  <a:pt x="4979097" y="5427605"/>
                  <a:pt x="5001592" y="5415627"/>
                  <a:pt x="5024087" y="5403649"/>
                </a:cubicBezTo>
                <a:cubicBezTo>
                  <a:pt x="5021550" y="5400213"/>
                  <a:pt x="5019013" y="5396776"/>
                  <a:pt x="5016475" y="5393339"/>
                </a:cubicBezTo>
                <a:close/>
                <a:moveTo>
                  <a:pt x="4845316" y="5385864"/>
                </a:moveTo>
                <a:cubicBezTo>
                  <a:pt x="4835217" y="5384902"/>
                  <a:pt x="4825293" y="5385368"/>
                  <a:pt x="4815808" y="5387243"/>
                </a:cubicBezTo>
                <a:cubicBezTo>
                  <a:pt x="4796838" y="5390994"/>
                  <a:pt x="4779623" y="5400384"/>
                  <a:pt x="4766267" y="5415262"/>
                </a:cubicBezTo>
                <a:cubicBezTo>
                  <a:pt x="4759962" y="5422156"/>
                  <a:pt x="4757322" y="5428370"/>
                  <a:pt x="4753191" y="5436769"/>
                </a:cubicBezTo>
                <a:cubicBezTo>
                  <a:pt x="4764870" y="5438423"/>
                  <a:pt x="4774716" y="5440417"/>
                  <a:pt x="4786053" y="5440226"/>
                </a:cubicBezTo>
                <a:cubicBezTo>
                  <a:pt x="4785711" y="5438381"/>
                  <a:pt x="4787544" y="5438041"/>
                  <a:pt x="4789376" y="5437702"/>
                </a:cubicBezTo>
                <a:cubicBezTo>
                  <a:pt x="4796706" y="5436345"/>
                  <a:pt x="4807360" y="5432463"/>
                  <a:pt x="4816181" y="5428922"/>
                </a:cubicBezTo>
                <a:cubicBezTo>
                  <a:pt x="4830500" y="5424361"/>
                  <a:pt x="4850657" y="5420629"/>
                  <a:pt x="4856279" y="5410046"/>
                </a:cubicBezTo>
                <a:cubicBezTo>
                  <a:pt x="4862585" y="5403153"/>
                  <a:pt x="4869231" y="5398105"/>
                  <a:pt x="4875878" y="5393058"/>
                </a:cubicBezTo>
                <a:cubicBezTo>
                  <a:pt x="4865690" y="5389219"/>
                  <a:pt x="4855415" y="5386827"/>
                  <a:pt x="4845316" y="5385864"/>
                </a:cubicBezTo>
                <a:close/>
                <a:moveTo>
                  <a:pt x="5060788" y="5381619"/>
                </a:moveTo>
                <a:cubicBezTo>
                  <a:pt x="5056526" y="5380298"/>
                  <a:pt x="5053019" y="5383057"/>
                  <a:pt x="5048757" y="5381736"/>
                </a:cubicBezTo>
                <a:cubicBezTo>
                  <a:pt x="5048757" y="5381736"/>
                  <a:pt x="5046814" y="5382096"/>
                  <a:pt x="5046814" y="5382096"/>
                </a:cubicBezTo>
                <a:cubicBezTo>
                  <a:pt x="5047192" y="5384136"/>
                  <a:pt x="5047570" y="5386176"/>
                  <a:pt x="5047570" y="5386176"/>
                </a:cubicBezTo>
                <a:cubicBezTo>
                  <a:pt x="5053397" y="5385097"/>
                  <a:pt x="5056903" y="5382338"/>
                  <a:pt x="5060788" y="5381619"/>
                </a:cubicBezTo>
                <a:close/>
                <a:moveTo>
                  <a:pt x="3329720" y="5379434"/>
                </a:moveTo>
                <a:cubicBezTo>
                  <a:pt x="3253974" y="5412409"/>
                  <a:pt x="3178229" y="5445385"/>
                  <a:pt x="3104325" y="5478019"/>
                </a:cubicBezTo>
                <a:cubicBezTo>
                  <a:pt x="3084758" y="5485432"/>
                  <a:pt x="3063691" y="5495018"/>
                  <a:pt x="3046643" y="5505754"/>
                </a:cubicBezTo>
                <a:cubicBezTo>
                  <a:pt x="2956082" y="5571792"/>
                  <a:pt x="2860143" y="5629351"/>
                  <a:pt x="2758149" y="5674767"/>
                </a:cubicBezTo>
                <a:cubicBezTo>
                  <a:pt x="2753501" y="5690786"/>
                  <a:pt x="2741492" y="5708170"/>
                  <a:pt x="2726090" y="5707232"/>
                </a:cubicBezTo>
                <a:cubicBezTo>
                  <a:pt x="2726090" y="5707232"/>
                  <a:pt x="2725750" y="5705400"/>
                  <a:pt x="2725750" y="5705400"/>
                </a:cubicBezTo>
                <a:cubicBezTo>
                  <a:pt x="2725750" y="5705400"/>
                  <a:pt x="2724250" y="5707572"/>
                  <a:pt x="2723911" y="5705741"/>
                </a:cubicBezTo>
                <a:cubicBezTo>
                  <a:pt x="2719890" y="5704590"/>
                  <a:pt x="2719212" y="5700926"/>
                  <a:pt x="2717032" y="5699434"/>
                </a:cubicBezTo>
                <a:cubicBezTo>
                  <a:pt x="2715192" y="5699775"/>
                  <a:pt x="2713351" y="5700116"/>
                  <a:pt x="2711850" y="5702289"/>
                </a:cubicBezTo>
                <a:cubicBezTo>
                  <a:pt x="2697805" y="5708679"/>
                  <a:pt x="2681920" y="5715411"/>
                  <a:pt x="2666035" y="5722143"/>
                </a:cubicBezTo>
                <a:cubicBezTo>
                  <a:pt x="2636444" y="5737096"/>
                  <a:pt x="2613053" y="5754692"/>
                  <a:pt x="2594021" y="5775270"/>
                </a:cubicBezTo>
                <a:cubicBezTo>
                  <a:pt x="2596201" y="5776762"/>
                  <a:pt x="2596879" y="5780426"/>
                  <a:pt x="2597219" y="5782258"/>
                </a:cubicBezTo>
                <a:cubicBezTo>
                  <a:pt x="2600900" y="5781576"/>
                  <a:pt x="2604580" y="5780895"/>
                  <a:pt x="2608261" y="5780213"/>
                </a:cubicBezTo>
                <a:cubicBezTo>
                  <a:pt x="2669622" y="5751797"/>
                  <a:pt x="2728125" y="5718224"/>
                  <a:pt x="2787308" y="5688317"/>
                </a:cubicBezTo>
                <a:cubicBezTo>
                  <a:pt x="2909351" y="5627818"/>
                  <a:pt x="3031734" y="5569152"/>
                  <a:pt x="3151938" y="5508996"/>
                </a:cubicBezTo>
                <a:cubicBezTo>
                  <a:pt x="3185210" y="5493360"/>
                  <a:pt x="3218142" y="5475893"/>
                  <a:pt x="3248895" y="5456933"/>
                </a:cubicBezTo>
                <a:cubicBezTo>
                  <a:pt x="3279647" y="5437974"/>
                  <a:pt x="3307542" y="5413860"/>
                  <a:pt x="3335776" y="5391577"/>
                </a:cubicBezTo>
                <a:cubicBezTo>
                  <a:pt x="3333256" y="5388254"/>
                  <a:pt x="3332578" y="5384590"/>
                  <a:pt x="3329720" y="5379434"/>
                </a:cubicBezTo>
                <a:close/>
                <a:moveTo>
                  <a:pt x="5914951" y="5361964"/>
                </a:moveTo>
                <a:cubicBezTo>
                  <a:pt x="5904155" y="5367981"/>
                  <a:pt x="5895279" y="5373643"/>
                  <a:pt x="5884119" y="5377719"/>
                </a:cubicBezTo>
                <a:cubicBezTo>
                  <a:pt x="5886399" y="5379305"/>
                  <a:pt x="5888679" y="5380892"/>
                  <a:pt x="5890599" y="5380536"/>
                </a:cubicBezTo>
                <a:cubicBezTo>
                  <a:pt x="5897555" y="5375231"/>
                  <a:pt x="5907995" y="5367271"/>
                  <a:pt x="5914951" y="5361964"/>
                </a:cubicBezTo>
                <a:close/>
                <a:moveTo>
                  <a:pt x="4181758" y="5358118"/>
                </a:moveTo>
                <a:cubicBezTo>
                  <a:pt x="4175533" y="5355485"/>
                  <a:pt x="4169647" y="5354682"/>
                  <a:pt x="4158892" y="5358566"/>
                </a:cubicBezTo>
                <a:cubicBezTo>
                  <a:pt x="4141756" y="5369311"/>
                  <a:pt x="4122095" y="5376739"/>
                  <a:pt x="4103943" y="5381993"/>
                </a:cubicBezTo>
                <a:cubicBezTo>
                  <a:pt x="4083942" y="5387590"/>
                  <a:pt x="4065112" y="5389184"/>
                  <a:pt x="4044772" y="5392950"/>
                </a:cubicBezTo>
                <a:cubicBezTo>
                  <a:pt x="4053185" y="5397071"/>
                  <a:pt x="4059749" y="5401535"/>
                  <a:pt x="4059256" y="5409198"/>
                </a:cubicBezTo>
                <a:cubicBezTo>
                  <a:pt x="4060611" y="5416519"/>
                  <a:pt x="4057591" y="5420864"/>
                  <a:pt x="4052722" y="5425552"/>
                </a:cubicBezTo>
                <a:cubicBezTo>
                  <a:pt x="4092878" y="5404865"/>
                  <a:pt x="4131524" y="5386351"/>
                  <a:pt x="4169493" y="5364175"/>
                </a:cubicBezTo>
                <a:cubicBezTo>
                  <a:pt x="4174701" y="5361318"/>
                  <a:pt x="4178060" y="5358803"/>
                  <a:pt x="4181758" y="5358118"/>
                </a:cubicBezTo>
                <a:close/>
                <a:moveTo>
                  <a:pt x="5118471" y="5346328"/>
                </a:moveTo>
                <a:cubicBezTo>
                  <a:pt x="5105783" y="5348677"/>
                  <a:pt x="5091983" y="5355170"/>
                  <a:pt x="5083223" y="5368605"/>
                </a:cubicBezTo>
                <a:cubicBezTo>
                  <a:pt x="5081763" y="5370844"/>
                  <a:pt x="5079950" y="5371180"/>
                  <a:pt x="5080302" y="5373083"/>
                </a:cubicBezTo>
                <a:cubicBezTo>
                  <a:pt x="5094099" y="5366590"/>
                  <a:pt x="5107897" y="5360098"/>
                  <a:pt x="5121695" y="5353606"/>
                </a:cubicBezTo>
                <a:cubicBezTo>
                  <a:pt x="5120989" y="5349799"/>
                  <a:pt x="5120637" y="5347896"/>
                  <a:pt x="5118471" y="5346328"/>
                </a:cubicBezTo>
                <a:close/>
                <a:moveTo>
                  <a:pt x="5423779" y="5344635"/>
                </a:moveTo>
                <a:cubicBezTo>
                  <a:pt x="5414745" y="5348418"/>
                  <a:pt x="5407593" y="5351852"/>
                  <a:pt x="5400819" y="5357325"/>
                </a:cubicBezTo>
                <a:cubicBezTo>
                  <a:pt x="5404583" y="5356628"/>
                  <a:pt x="5406087" y="5354240"/>
                  <a:pt x="5409853" y="5353543"/>
                </a:cubicBezTo>
                <a:cubicBezTo>
                  <a:pt x="5415501" y="5352497"/>
                  <a:pt x="5418511" y="5347720"/>
                  <a:pt x="5423779" y="5344635"/>
                </a:cubicBezTo>
                <a:close/>
                <a:moveTo>
                  <a:pt x="6071811" y="5335730"/>
                </a:moveTo>
                <a:cubicBezTo>
                  <a:pt x="6064731" y="5338917"/>
                  <a:pt x="6057651" y="5342103"/>
                  <a:pt x="6052423" y="5344945"/>
                </a:cubicBezTo>
                <a:cubicBezTo>
                  <a:pt x="6059503" y="5341760"/>
                  <a:pt x="6065067" y="5340730"/>
                  <a:pt x="6072147" y="5337543"/>
                </a:cubicBezTo>
                <a:cubicBezTo>
                  <a:pt x="6072147" y="5337543"/>
                  <a:pt x="6071811" y="5335730"/>
                  <a:pt x="6071811" y="5335730"/>
                </a:cubicBezTo>
                <a:close/>
                <a:moveTo>
                  <a:pt x="5915363" y="5335697"/>
                </a:moveTo>
                <a:cubicBezTo>
                  <a:pt x="5899879" y="5344364"/>
                  <a:pt x="5886927" y="5356431"/>
                  <a:pt x="5873975" y="5368498"/>
                </a:cubicBezTo>
                <a:cubicBezTo>
                  <a:pt x="5875811" y="5368158"/>
                  <a:pt x="5878339" y="5371556"/>
                  <a:pt x="5878339" y="5371556"/>
                </a:cubicBezTo>
                <a:cubicBezTo>
                  <a:pt x="5887171" y="5367987"/>
                  <a:pt x="5898183" y="5365948"/>
                  <a:pt x="5902995" y="5361190"/>
                </a:cubicBezTo>
                <a:cubicBezTo>
                  <a:pt x="5915603" y="5347254"/>
                  <a:pt x="5917439" y="5346914"/>
                  <a:pt x="5931327" y="5350143"/>
                </a:cubicBezTo>
                <a:cubicBezTo>
                  <a:pt x="5936487" y="5347255"/>
                  <a:pt x="5937975" y="5345045"/>
                  <a:pt x="5944971" y="5341816"/>
                </a:cubicBezTo>
                <a:cubicBezTo>
                  <a:pt x="5928903" y="5337057"/>
                  <a:pt x="5918687" y="5333148"/>
                  <a:pt x="5915363" y="5335697"/>
                </a:cubicBezTo>
                <a:close/>
                <a:moveTo>
                  <a:pt x="3816386" y="5331973"/>
                </a:moveTo>
                <a:cubicBezTo>
                  <a:pt x="3798428" y="5336236"/>
                  <a:pt x="3783547" y="5350710"/>
                  <a:pt x="3772892" y="5375183"/>
                </a:cubicBezTo>
                <a:cubicBezTo>
                  <a:pt x="3783097" y="5399543"/>
                  <a:pt x="3802617" y="5392179"/>
                  <a:pt x="3818800" y="5387306"/>
                </a:cubicBezTo>
                <a:cubicBezTo>
                  <a:pt x="3817436" y="5359434"/>
                  <a:pt x="3855981" y="5352297"/>
                  <a:pt x="3873686" y="5365893"/>
                </a:cubicBezTo>
                <a:cubicBezTo>
                  <a:pt x="3877357" y="5365213"/>
                  <a:pt x="3881029" y="5364533"/>
                  <a:pt x="3884364" y="5362041"/>
                </a:cubicBezTo>
                <a:cubicBezTo>
                  <a:pt x="3884364" y="5362041"/>
                  <a:pt x="3882350" y="5351165"/>
                  <a:pt x="3878343" y="5350031"/>
                </a:cubicBezTo>
                <a:cubicBezTo>
                  <a:pt x="3855378" y="5333659"/>
                  <a:pt x="3834343" y="5327710"/>
                  <a:pt x="3816386" y="5331973"/>
                </a:cubicBezTo>
                <a:close/>
                <a:moveTo>
                  <a:pt x="5442951" y="5319055"/>
                </a:moveTo>
                <a:cubicBezTo>
                  <a:pt x="5429825" y="5319610"/>
                  <a:pt x="5415209" y="5322317"/>
                  <a:pt x="5400593" y="5325023"/>
                </a:cubicBezTo>
                <a:cubicBezTo>
                  <a:pt x="5395111" y="5326038"/>
                  <a:pt x="5390303" y="5330679"/>
                  <a:pt x="5385157" y="5333507"/>
                </a:cubicBezTo>
                <a:cubicBezTo>
                  <a:pt x="5391311" y="5336118"/>
                  <a:pt x="5398133" y="5342354"/>
                  <a:pt x="5406113" y="5344626"/>
                </a:cubicBezTo>
                <a:cubicBezTo>
                  <a:pt x="5410103" y="5345762"/>
                  <a:pt x="5417075" y="5342597"/>
                  <a:pt x="5422555" y="5341582"/>
                </a:cubicBezTo>
                <a:cubicBezTo>
                  <a:pt x="5422555" y="5341582"/>
                  <a:pt x="5422891" y="5343394"/>
                  <a:pt x="5424719" y="5343056"/>
                </a:cubicBezTo>
                <a:cubicBezTo>
                  <a:pt x="5432847" y="5335926"/>
                  <a:pt x="5438811" y="5327322"/>
                  <a:pt x="5442951" y="5319055"/>
                </a:cubicBezTo>
                <a:close/>
                <a:moveTo>
                  <a:pt x="3743991" y="5298999"/>
                </a:moveTo>
                <a:cubicBezTo>
                  <a:pt x="3698102" y="5328399"/>
                  <a:pt x="3654051" y="5357459"/>
                  <a:pt x="3608163" y="5386860"/>
                </a:cubicBezTo>
                <a:cubicBezTo>
                  <a:pt x="3604826" y="5389379"/>
                  <a:pt x="3602170" y="5395572"/>
                  <a:pt x="3602851" y="5399246"/>
                </a:cubicBezTo>
                <a:cubicBezTo>
                  <a:pt x="3605370" y="5402581"/>
                  <a:pt x="3614083" y="5408568"/>
                  <a:pt x="3617760" y="5407887"/>
                </a:cubicBezTo>
                <a:cubicBezTo>
                  <a:pt x="3628448" y="5404008"/>
                  <a:pt x="3643154" y="5401284"/>
                  <a:pt x="3650984" y="5392233"/>
                </a:cubicBezTo>
                <a:cubicBezTo>
                  <a:pt x="3669981" y="5371613"/>
                  <a:pt x="3669641" y="5369776"/>
                  <a:pt x="3696259" y="5380049"/>
                </a:cubicBezTo>
                <a:cubicBezTo>
                  <a:pt x="3650030" y="5407612"/>
                  <a:pt x="3601622" y="5433680"/>
                  <a:pt x="3555052" y="5459405"/>
                </a:cubicBezTo>
                <a:cubicBezTo>
                  <a:pt x="3555052" y="5459405"/>
                  <a:pt x="3555052" y="5459405"/>
                  <a:pt x="3561111" y="5471586"/>
                </a:cubicBezTo>
                <a:cubicBezTo>
                  <a:pt x="3617074" y="5455522"/>
                  <a:pt x="3675557" y="5442792"/>
                  <a:pt x="3730839" y="5423054"/>
                </a:cubicBezTo>
                <a:cubicBezTo>
                  <a:pt x="3746703" y="5416316"/>
                  <a:pt x="3759505" y="5393042"/>
                  <a:pt x="3771488" y="5375620"/>
                </a:cubicBezTo>
                <a:cubicBezTo>
                  <a:pt x="3771082" y="5352892"/>
                  <a:pt x="3740924" y="5333772"/>
                  <a:pt x="3764755" y="5308455"/>
                </a:cubicBezTo>
                <a:cubicBezTo>
                  <a:pt x="3758560" y="5305802"/>
                  <a:pt x="3747328" y="5296480"/>
                  <a:pt x="3743991" y="5298999"/>
                </a:cubicBezTo>
                <a:close/>
                <a:moveTo>
                  <a:pt x="5391979" y="5288650"/>
                </a:moveTo>
                <a:cubicBezTo>
                  <a:pt x="5373461" y="5292079"/>
                  <a:pt x="5358809" y="5306042"/>
                  <a:pt x="5343483" y="5316380"/>
                </a:cubicBezTo>
                <a:cubicBezTo>
                  <a:pt x="5338599" y="5321034"/>
                  <a:pt x="5333379" y="5323876"/>
                  <a:pt x="5326643" y="5328873"/>
                </a:cubicBezTo>
                <a:cubicBezTo>
                  <a:pt x="5362339" y="5314764"/>
                  <a:pt x="5396517" y="5302810"/>
                  <a:pt x="5430695" y="5290856"/>
                </a:cubicBezTo>
                <a:cubicBezTo>
                  <a:pt x="5418579" y="5287475"/>
                  <a:pt x="5403091" y="5286592"/>
                  <a:pt x="5391979" y="5288650"/>
                </a:cubicBezTo>
                <a:close/>
                <a:moveTo>
                  <a:pt x="3916072" y="5275076"/>
                </a:moveTo>
                <a:cubicBezTo>
                  <a:pt x="3902463" y="5283282"/>
                  <a:pt x="3890003" y="5287485"/>
                  <a:pt x="3881878" y="5294676"/>
                </a:cubicBezTo>
                <a:cubicBezTo>
                  <a:pt x="3877072" y="5299357"/>
                  <a:pt x="3872944" y="5307702"/>
                  <a:pt x="3870644" y="5315710"/>
                </a:cubicBezTo>
                <a:cubicBezTo>
                  <a:pt x="3869155" y="5317881"/>
                  <a:pt x="3881823" y="5325012"/>
                  <a:pt x="3885479" y="5324335"/>
                </a:cubicBezTo>
                <a:cubicBezTo>
                  <a:pt x="3892454" y="5321148"/>
                  <a:pt x="3900917" y="5315790"/>
                  <a:pt x="3905046" y="5307444"/>
                </a:cubicBezTo>
                <a:cubicBezTo>
                  <a:pt x="3909512" y="5300931"/>
                  <a:pt x="3911473" y="5291092"/>
                  <a:pt x="3916072" y="5275076"/>
                </a:cubicBezTo>
                <a:close/>
                <a:moveTo>
                  <a:pt x="3558644" y="5273763"/>
                </a:moveTo>
                <a:cubicBezTo>
                  <a:pt x="3557167" y="5275912"/>
                  <a:pt x="3555355" y="5276248"/>
                  <a:pt x="3553542" y="5276583"/>
                </a:cubicBezTo>
                <a:cubicBezTo>
                  <a:pt x="3553542" y="5276583"/>
                  <a:pt x="3553877" y="5278396"/>
                  <a:pt x="3554213" y="5280208"/>
                </a:cubicBezTo>
                <a:cubicBezTo>
                  <a:pt x="3557503" y="5277725"/>
                  <a:pt x="3561129" y="5277053"/>
                  <a:pt x="3564754" y="5276382"/>
                </a:cubicBezTo>
                <a:cubicBezTo>
                  <a:pt x="3562941" y="5276718"/>
                  <a:pt x="3560458" y="5273427"/>
                  <a:pt x="3558644" y="5273763"/>
                </a:cubicBezTo>
                <a:close/>
                <a:moveTo>
                  <a:pt x="6592107" y="5244541"/>
                </a:moveTo>
                <a:cubicBezTo>
                  <a:pt x="6584739" y="5245906"/>
                  <a:pt x="6575195" y="5245799"/>
                  <a:pt x="6570003" y="5248635"/>
                </a:cubicBezTo>
                <a:cubicBezTo>
                  <a:pt x="6555187" y="5256065"/>
                  <a:pt x="6539487" y="5261316"/>
                  <a:pt x="6524435" y="5263635"/>
                </a:cubicBezTo>
                <a:lnTo>
                  <a:pt x="6483699" y="5261099"/>
                </a:lnTo>
                <a:lnTo>
                  <a:pt x="6482467" y="5261452"/>
                </a:lnTo>
                <a:lnTo>
                  <a:pt x="6478235" y="5267502"/>
                </a:lnTo>
                <a:cubicBezTo>
                  <a:pt x="6508379" y="5265670"/>
                  <a:pt x="6538859" y="5265651"/>
                  <a:pt x="6568671" y="5262006"/>
                </a:cubicBezTo>
                <a:cubicBezTo>
                  <a:pt x="6570511" y="5261665"/>
                  <a:pt x="6572355" y="5261324"/>
                  <a:pt x="6574195" y="5260983"/>
                </a:cubicBezTo>
                <a:cubicBezTo>
                  <a:pt x="6576039" y="5260642"/>
                  <a:pt x="6577879" y="5260300"/>
                  <a:pt x="6579723" y="5259959"/>
                </a:cubicBezTo>
                <a:cubicBezTo>
                  <a:pt x="6584911" y="5257124"/>
                  <a:pt x="6587255" y="5249190"/>
                  <a:pt x="6592107" y="5244541"/>
                </a:cubicBezTo>
                <a:close/>
                <a:moveTo>
                  <a:pt x="6370627" y="5225554"/>
                </a:moveTo>
                <a:cubicBezTo>
                  <a:pt x="6365019" y="5226593"/>
                  <a:pt x="6359663" y="5228991"/>
                  <a:pt x="6355671" y="5228323"/>
                </a:cubicBezTo>
                <a:cubicBezTo>
                  <a:pt x="6355923" y="5229684"/>
                  <a:pt x="6356175" y="5231043"/>
                  <a:pt x="6356175" y="5231043"/>
                </a:cubicBezTo>
                <a:cubicBezTo>
                  <a:pt x="6361531" y="5228645"/>
                  <a:pt x="6365271" y="5227953"/>
                  <a:pt x="6370627" y="5225554"/>
                </a:cubicBezTo>
                <a:close/>
                <a:moveTo>
                  <a:pt x="4977869" y="5222397"/>
                </a:moveTo>
                <a:cubicBezTo>
                  <a:pt x="4963096" y="5225132"/>
                  <a:pt x="4953521" y="5224999"/>
                  <a:pt x="4944629" y="5228552"/>
                </a:cubicBezTo>
                <a:cubicBezTo>
                  <a:pt x="4923011" y="5245895"/>
                  <a:pt x="4888266" y="5254235"/>
                  <a:pt x="4861932" y="5266735"/>
                </a:cubicBezTo>
                <a:cubicBezTo>
                  <a:pt x="4846335" y="5275340"/>
                  <a:pt x="4828893" y="5284287"/>
                  <a:pt x="4823212" y="5294869"/>
                </a:cubicBezTo>
                <a:cubicBezTo>
                  <a:pt x="4822048" y="5298896"/>
                  <a:pt x="4818696" y="5301422"/>
                  <a:pt x="4817190" y="5303607"/>
                </a:cubicBezTo>
                <a:cubicBezTo>
                  <a:pt x="4821907" y="5308451"/>
                  <a:pt x="4826624" y="5313295"/>
                  <a:pt x="4827989" y="5320666"/>
                </a:cubicBezTo>
                <a:cubicBezTo>
                  <a:pt x="4831060" y="5337249"/>
                  <a:pt x="4819016" y="5354726"/>
                  <a:pt x="4802396" y="5357803"/>
                </a:cubicBezTo>
                <a:cubicBezTo>
                  <a:pt x="4793162" y="5359513"/>
                  <a:pt x="4785094" y="5357196"/>
                  <a:pt x="4778189" y="5350851"/>
                </a:cubicBezTo>
                <a:cubicBezTo>
                  <a:pt x="4751714" y="5372905"/>
                  <a:pt x="4725238" y="5394961"/>
                  <a:pt x="4689329" y="5407328"/>
                </a:cubicBezTo>
                <a:cubicBezTo>
                  <a:pt x="4671546" y="5414432"/>
                  <a:pt x="4651574" y="5420037"/>
                  <a:pt x="4632284" y="5429326"/>
                </a:cubicBezTo>
                <a:cubicBezTo>
                  <a:pt x="4639670" y="5427958"/>
                  <a:pt x="4647056" y="5426590"/>
                  <a:pt x="4654102" y="5423380"/>
                </a:cubicBezTo>
                <a:cubicBezTo>
                  <a:pt x="4715182" y="5402540"/>
                  <a:pt x="4775239" y="5376173"/>
                  <a:pt x="4834131" y="5353833"/>
                </a:cubicBezTo>
                <a:cubicBezTo>
                  <a:pt x="4841176" y="5350622"/>
                  <a:pt x="4845692" y="5344069"/>
                  <a:pt x="4850550" y="5339358"/>
                </a:cubicBezTo>
                <a:cubicBezTo>
                  <a:pt x="4859583" y="5326250"/>
                  <a:pt x="4866086" y="5309799"/>
                  <a:pt x="4877647" y="5300035"/>
                </a:cubicBezTo>
                <a:cubicBezTo>
                  <a:pt x="4908980" y="5273269"/>
                  <a:pt x="4940996" y="5250188"/>
                  <a:pt x="4977869" y="5222397"/>
                </a:cubicBezTo>
                <a:close/>
                <a:moveTo>
                  <a:pt x="4412885" y="5201361"/>
                </a:moveTo>
                <a:cubicBezTo>
                  <a:pt x="4409546" y="5203888"/>
                  <a:pt x="4405865" y="5204569"/>
                  <a:pt x="4402525" y="5207095"/>
                </a:cubicBezTo>
                <a:cubicBezTo>
                  <a:pt x="4393664" y="5210644"/>
                  <a:pt x="4385145" y="5216037"/>
                  <a:pt x="4374784" y="5221770"/>
                </a:cubicBezTo>
                <a:cubicBezTo>
                  <a:pt x="4357403" y="5230711"/>
                  <a:pt x="4342204" y="5241156"/>
                  <a:pt x="4324141" y="5246408"/>
                </a:cubicBezTo>
                <a:cubicBezTo>
                  <a:pt x="4289854" y="5256572"/>
                  <a:pt x="4254884" y="5263048"/>
                  <a:pt x="4222779" y="5274716"/>
                </a:cubicBezTo>
                <a:cubicBezTo>
                  <a:pt x="4170770" y="5291977"/>
                  <a:pt x="4117945" y="5315112"/>
                  <a:pt x="4066277" y="5334217"/>
                </a:cubicBezTo>
                <a:cubicBezTo>
                  <a:pt x="4027151" y="5349092"/>
                  <a:pt x="3987343" y="5360279"/>
                  <a:pt x="3948559" y="5376999"/>
                </a:cubicBezTo>
                <a:cubicBezTo>
                  <a:pt x="3886873" y="5403683"/>
                  <a:pt x="3827027" y="5430025"/>
                  <a:pt x="3767865" y="5460056"/>
                </a:cubicBezTo>
                <a:cubicBezTo>
                  <a:pt x="3712041" y="5487561"/>
                  <a:pt x="3658742" y="5518415"/>
                  <a:pt x="3604759" y="5545579"/>
                </a:cubicBezTo>
                <a:cubicBezTo>
                  <a:pt x="3607624" y="5550770"/>
                  <a:pt x="3610489" y="5555964"/>
                  <a:pt x="3613013" y="5559311"/>
                </a:cubicBezTo>
                <a:cubicBezTo>
                  <a:pt x="3628553" y="5550710"/>
                  <a:pt x="3645592" y="5539926"/>
                  <a:pt x="3663315" y="5532828"/>
                </a:cubicBezTo>
                <a:cubicBezTo>
                  <a:pt x="3670335" y="5529621"/>
                  <a:pt x="3679880" y="5529761"/>
                  <a:pt x="3689424" y="5529901"/>
                </a:cubicBezTo>
                <a:cubicBezTo>
                  <a:pt x="3688949" y="5537620"/>
                  <a:pt x="3690315" y="5544997"/>
                  <a:pt x="3692023" y="5554218"/>
                </a:cubicBezTo>
                <a:cubicBezTo>
                  <a:pt x="3700884" y="5550670"/>
                  <a:pt x="3713084" y="5544596"/>
                  <a:pt x="3724127" y="5542551"/>
                </a:cubicBezTo>
                <a:cubicBezTo>
                  <a:pt x="3731831" y="5543032"/>
                  <a:pt x="3738168" y="5536136"/>
                  <a:pt x="3745189" y="5532928"/>
                </a:cubicBezTo>
                <a:cubicBezTo>
                  <a:pt x="3741167" y="5531766"/>
                  <a:pt x="3737827" y="5534291"/>
                  <a:pt x="3733463" y="5531284"/>
                </a:cubicBezTo>
                <a:cubicBezTo>
                  <a:pt x="3722894" y="5525611"/>
                  <a:pt x="3717980" y="5509352"/>
                  <a:pt x="3723634" y="5498768"/>
                </a:cubicBezTo>
                <a:cubicBezTo>
                  <a:pt x="3728947" y="5486338"/>
                  <a:pt x="3743330" y="5481767"/>
                  <a:pt x="3755739" y="5487100"/>
                </a:cubicBezTo>
                <a:cubicBezTo>
                  <a:pt x="3766309" y="5492773"/>
                  <a:pt x="3771223" y="5509031"/>
                  <a:pt x="3765910" y="5521460"/>
                </a:cubicBezTo>
                <a:cubicBezTo>
                  <a:pt x="3764069" y="5521801"/>
                  <a:pt x="3762228" y="5522142"/>
                  <a:pt x="3762570" y="5523987"/>
                </a:cubicBezTo>
                <a:cubicBezTo>
                  <a:pt x="3774430" y="5516068"/>
                  <a:pt x="3787788" y="5505964"/>
                  <a:pt x="3806876" y="5506245"/>
                </a:cubicBezTo>
                <a:cubicBezTo>
                  <a:pt x="3824123" y="5506866"/>
                  <a:pt x="3854995" y="5478259"/>
                  <a:pt x="3854103" y="5463163"/>
                </a:cubicBezTo>
                <a:cubicBezTo>
                  <a:pt x="3853819" y="5430787"/>
                  <a:pt x="3876114" y="5438103"/>
                  <a:pt x="3890497" y="5433532"/>
                </a:cubicBezTo>
                <a:cubicBezTo>
                  <a:pt x="3904880" y="5428962"/>
                  <a:pt x="3918105" y="5428420"/>
                  <a:pt x="3932829" y="5425694"/>
                </a:cubicBezTo>
                <a:cubicBezTo>
                  <a:pt x="3949393" y="5422626"/>
                  <a:pt x="3965276" y="5415870"/>
                  <a:pt x="3981840" y="5412803"/>
                </a:cubicBezTo>
                <a:cubicBezTo>
                  <a:pt x="3987362" y="5411780"/>
                  <a:pt x="3993566" y="5414447"/>
                  <a:pt x="3999771" y="5417113"/>
                </a:cubicBezTo>
                <a:cubicBezTo>
                  <a:pt x="3997115" y="5423328"/>
                  <a:pt x="3995141" y="5433231"/>
                  <a:pt x="3989961" y="5436097"/>
                </a:cubicBezTo>
                <a:cubicBezTo>
                  <a:pt x="3971423" y="5449069"/>
                  <a:pt x="3948862" y="5460877"/>
                  <a:pt x="3928483" y="5474188"/>
                </a:cubicBezTo>
                <a:cubicBezTo>
                  <a:pt x="3921804" y="5479240"/>
                  <a:pt x="3915808" y="5487981"/>
                  <a:pt x="3909812" y="5496722"/>
                </a:cubicBezTo>
                <a:cubicBezTo>
                  <a:pt x="3921197" y="5496520"/>
                  <a:pt x="3932923" y="5498164"/>
                  <a:pt x="3942126" y="5496460"/>
                </a:cubicBezTo>
                <a:cubicBezTo>
                  <a:pt x="3950987" y="5492913"/>
                  <a:pt x="3956641" y="5482328"/>
                  <a:pt x="3965502" y="5478779"/>
                </a:cubicBezTo>
                <a:cubicBezTo>
                  <a:pt x="3970682" y="5475912"/>
                  <a:pt x="3978045" y="5474549"/>
                  <a:pt x="3983225" y="5471682"/>
                </a:cubicBezTo>
                <a:cubicBezTo>
                  <a:pt x="3987722" y="5465127"/>
                  <a:pt x="3988538" y="5459252"/>
                  <a:pt x="3998898" y="5453519"/>
                </a:cubicBezTo>
                <a:cubicBezTo>
                  <a:pt x="4016620" y="5446422"/>
                  <a:pt x="4033659" y="5435636"/>
                  <a:pt x="4051040" y="5426695"/>
                </a:cubicBezTo>
                <a:cubicBezTo>
                  <a:pt x="4035499" y="5435296"/>
                  <a:pt x="4009524" y="5428661"/>
                  <a:pt x="4002769" y="5412743"/>
                </a:cubicBezTo>
                <a:cubicBezTo>
                  <a:pt x="4002769" y="5412743"/>
                  <a:pt x="4004610" y="5412402"/>
                  <a:pt x="4004610" y="5412402"/>
                </a:cubicBezTo>
                <a:cubicBezTo>
                  <a:pt x="4004268" y="5410558"/>
                  <a:pt x="4002427" y="5410899"/>
                  <a:pt x="4002427" y="5410899"/>
                </a:cubicBezTo>
                <a:cubicBezTo>
                  <a:pt x="4002219" y="5399492"/>
                  <a:pt x="4010738" y="5394099"/>
                  <a:pt x="4021782" y="5392054"/>
                </a:cubicBezTo>
                <a:cubicBezTo>
                  <a:pt x="4021440" y="5390209"/>
                  <a:pt x="4021098" y="5388365"/>
                  <a:pt x="4021098" y="5388365"/>
                </a:cubicBezTo>
                <a:cubicBezTo>
                  <a:pt x="4012370" y="5382351"/>
                  <a:pt x="4008822" y="5373470"/>
                  <a:pt x="4012636" y="5363226"/>
                </a:cubicBezTo>
                <a:cubicBezTo>
                  <a:pt x="4016791" y="5354826"/>
                  <a:pt x="4027493" y="5350937"/>
                  <a:pt x="4037720" y="5354766"/>
                </a:cubicBezTo>
                <a:cubicBezTo>
                  <a:pt x="4044608" y="5361121"/>
                  <a:pt x="4046316" y="5370343"/>
                  <a:pt x="4044000" y="5378402"/>
                </a:cubicBezTo>
                <a:cubicBezTo>
                  <a:pt x="4104530" y="5355748"/>
                  <a:pt x="4161852" y="5326057"/>
                  <a:pt x="4231526" y="5332232"/>
                </a:cubicBezTo>
                <a:cubicBezTo>
                  <a:pt x="4255585" y="5318238"/>
                  <a:pt x="4278147" y="5306430"/>
                  <a:pt x="4302548" y="5294281"/>
                </a:cubicBezTo>
                <a:cubicBezTo>
                  <a:pt x="4300366" y="5292778"/>
                  <a:pt x="4298525" y="5293119"/>
                  <a:pt x="4296343" y="5291615"/>
                </a:cubicBezTo>
                <a:cubicBezTo>
                  <a:pt x="4303364" y="5288407"/>
                  <a:pt x="4311883" y="5283015"/>
                  <a:pt x="4319246" y="5281651"/>
                </a:cubicBezTo>
                <a:cubicBezTo>
                  <a:pt x="4322926" y="5280970"/>
                  <a:pt x="4326607" y="5280288"/>
                  <a:pt x="4330288" y="5279606"/>
                </a:cubicBezTo>
                <a:cubicBezTo>
                  <a:pt x="4337309" y="5276400"/>
                  <a:pt x="4342489" y="5273532"/>
                  <a:pt x="4347669" y="5270666"/>
                </a:cubicBezTo>
                <a:cubicBezTo>
                  <a:pt x="4370231" y="5258858"/>
                  <a:pt x="4393474" y="5250738"/>
                  <a:pt x="4416718" y="5242619"/>
                </a:cubicBezTo>
                <a:cubicBezTo>
                  <a:pt x="4413853" y="5237426"/>
                  <a:pt x="4409147" y="5232575"/>
                  <a:pt x="4408122" y="5227041"/>
                </a:cubicBezTo>
                <a:cubicBezTo>
                  <a:pt x="4406415" y="5217820"/>
                  <a:pt x="4410570" y="5209420"/>
                  <a:pt x="4412885" y="5201361"/>
                </a:cubicBezTo>
                <a:close/>
                <a:moveTo>
                  <a:pt x="3631108" y="5194252"/>
                </a:moveTo>
                <a:cubicBezTo>
                  <a:pt x="3613033" y="5199533"/>
                  <a:pt x="3594959" y="5204813"/>
                  <a:pt x="3575042" y="5210435"/>
                </a:cubicBezTo>
                <a:cubicBezTo>
                  <a:pt x="3577577" y="5213833"/>
                  <a:pt x="3577923" y="5215702"/>
                  <a:pt x="3578616" y="5219441"/>
                </a:cubicBezTo>
                <a:cubicBezTo>
                  <a:pt x="3580458" y="5219100"/>
                  <a:pt x="3584141" y="5218418"/>
                  <a:pt x="3587826" y="5217736"/>
                </a:cubicBezTo>
                <a:cubicBezTo>
                  <a:pt x="3601523" y="5209399"/>
                  <a:pt x="3615568" y="5202931"/>
                  <a:pt x="3631108" y="5194252"/>
                </a:cubicBezTo>
                <a:close/>
                <a:moveTo>
                  <a:pt x="4463645" y="5141337"/>
                </a:moveTo>
                <a:cubicBezTo>
                  <a:pt x="4442948" y="5154546"/>
                  <a:pt x="4421916" y="5165939"/>
                  <a:pt x="4402747" y="5176989"/>
                </a:cubicBezTo>
                <a:cubicBezTo>
                  <a:pt x="4407148" y="5179924"/>
                  <a:pt x="4411549" y="5182860"/>
                  <a:pt x="4417478" y="5183636"/>
                </a:cubicBezTo>
                <a:cubicBezTo>
                  <a:pt x="4425123" y="5172846"/>
                  <a:pt x="4435303" y="5165335"/>
                  <a:pt x="4450220" y="5162573"/>
                </a:cubicBezTo>
                <a:cubicBezTo>
                  <a:pt x="4453949" y="5161883"/>
                  <a:pt x="4458349" y="5164818"/>
                  <a:pt x="4462415" y="5165940"/>
                </a:cubicBezTo>
                <a:cubicBezTo>
                  <a:pt x="4458872" y="5157222"/>
                  <a:pt x="4461258" y="5149280"/>
                  <a:pt x="4463645" y="5141337"/>
                </a:cubicBezTo>
                <a:close/>
                <a:moveTo>
                  <a:pt x="2128988" y="5132095"/>
                </a:moveTo>
                <a:cubicBezTo>
                  <a:pt x="2127681" y="5134145"/>
                  <a:pt x="2125065" y="5138246"/>
                  <a:pt x="2122126" y="5140598"/>
                </a:cubicBezTo>
                <a:cubicBezTo>
                  <a:pt x="2122449" y="5142346"/>
                  <a:pt x="2124405" y="5143792"/>
                  <a:pt x="2124728" y="5145540"/>
                </a:cubicBezTo>
                <a:cubicBezTo>
                  <a:pt x="2125389" y="5139994"/>
                  <a:pt x="2128004" y="5135894"/>
                  <a:pt x="2128988" y="5132095"/>
                </a:cubicBezTo>
                <a:close/>
                <a:moveTo>
                  <a:pt x="6579731" y="5098241"/>
                </a:moveTo>
                <a:cubicBezTo>
                  <a:pt x="6559015" y="5109760"/>
                  <a:pt x="6540831" y="5124652"/>
                  <a:pt x="6519087" y="5130598"/>
                </a:cubicBezTo>
                <a:cubicBezTo>
                  <a:pt x="6466051" y="5142341"/>
                  <a:pt x="6412667" y="5152226"/>
                  <a:pt x="6376523" y="5193491"/>
                </a:cubicBezTo>
                <a:cubicBezTo>
                  <a:pt x="6375027" y="5195689"/>
                  <a:pt x="6371343" y="5196371"/>
                  <a:pt x="6369847" y="5198569"/>
                </a:cubicBezTo>
                <a:cubicBezTo>
                  <a:pt x="6373527" y="5197887"/>
                  <a:pt x="6379051" y="5196865"/>
                  <a:pt x="6384575" y="5195842"/>
                </a:cubicBezTo>
                <a:cubicBezTo>
                  <a:pt x="6390439" y="5196677"/>
                  <a:pt x="6396647" y="5199368"/>
                  <a:pt x="6404699" y="5201719"/>
                </a:cubicBezTo>
                <a:cubicBezTo>
                  <a:pt x="6401363" y="5204257"/>
                  <a:pt x="6400207" y="5208312"/>
                  <a:pt x="6398711" y="5210510"/>
                </a:cubicBezTo>
                <a:cubicBezTo>
                  <a:pt x="6419771" y="5200849"/>
                  <a:pt x="6442323" y="5188990"/>
                  <a:pt x="6458667" y="5174439"/>
                </a:cubicBezTo>
                <a:cubicBezTo>
                  <a:pt x="6475011" y="5159889"/>
                  <a:pt x="6489859" y="5147535"/>
                  <a:pt x="6511603" y="5141588"/>
                </a:cubicBezTo>
                <a:cubicBezTo>
                  <a:pt x="6536683" y="5133102"/>
                  <a:pt x="6562111" y="5126474"/>
                  <a:pt x="6587191" y="5117987"/>
                </a:cubicBezTo>
                <a:cubicBezTo>
                  <a:pt x="6592371" y="5115108"/>
                  <a:pt x="6594335" y="5105141"/>
                  <a:pt x="6598823" y="5098548"/>
                </a:cubicBezTo>
                <a:cubicBezTo>
                  <a:pt x="6591115" y="5098054"/>
                  <a:pt x="6585251" y="5097219"/>
                  <a:pt x="6579731" y="5098241"/>
                </a:cubicBezTo>
                <a:close/>
                <a:moveTo>
                  <a:pt x="6462231" y="5090468"/>
                </a:moveTo>
                <a:cubicBezTo>
                  <a:pt x="6451843" y="5096194"/>
                  <a:pt x="6439271" y="5100422"/>
                  <a:pt x="6428883" y="5106149"/>
                </a:cubicBezTo>
                <a:cubicBezTo>
                  <a:pt x="6423687" y="5109012"/>
                  <a:pt x="6415967" y="5108540"/>
                  <a:pt x="6406063" y="5106571"/>
                </a:cubicBezTo>
                <a:cubicBezTo>
                  <a:pt x="6402715" y="5109093"/>
                  <a:pt x="6399023" y="5109776"/>
                  <a:pt x="6397179" y="5110118"/>
                </a:cubicBezTo>
                <a:cubicBezTo>
                  <a:pt x="6325771" y="5136648"/>
                  <a:pt x="6256547" y="5164675"/>
                  <a:pt x="6186987" y="5190862"/>
                </a:cubicBezTo>
                <a:cubicBezTo>
                  <a:pt x="6187327" y="5192701"/>
                  <a:pt x="6185483" y="5193042"/>
                  <a:pt x="6185823" y="5194880"/>
                </a:cubicBezTo>
                <a:cubicBezTo>
                  <a:pt x="6185823" y="5194880"/>
                  <a:pt x="6171403" y="5199451"/>
                  <a:pt x="6164363" y="5202655"/>
                </a:cubicBezTo>
                <a:cubicBezTo>
                  <a:pt x="6149947" y="5207227"/>
                  <a:pt x="6133683" y="5212139"/>
                  <a:pt x="6119267" y="5216710"/>
                </a:cubicBezTo>
                <a:cubicBezTo>
                  <a:pt x="6104847" y="5221281"/>
                  <a:pt x="6092955" y="5229186"/>
                  <a:pt x="6081063" y="5237091"/>
                </a:cubicBezTo>
                <a:cubicBezTo>
                  <a:pt x="6075871" y="5239954"/>
                  <a:pt x="6070675" y="5242816"/>
                  <a:pt x="6065483" y="5245679"/>
                </a:cubicBezTo>
                <a:cubicBezTo>
                  <a:pt x="6065823" y="5247518"/>
                  <a:pt x="6064319" y="5249697"/>
                  <a:pt x="6064659" y="5251535"/>
                </a:cubicBezTo>
                <a:cubicBezTo>
                  <a:pt x="6065679" y="5257049"/>
                  <a:pt x="6076267" y="5262693"/>
                  <a:pt x="6082139" y="5263506"/>
                </a:cubicBezTo>
                <a:cubicBezTo>
                  <a:pt x="6083983" y="5263164"/>
                  <a:pt x="6085831" y="5262823"/>
                  <a:pt x="6085831" y="5262823"/>
                </a:cubicBezTo>
                <a:cubicBezTo>
                  <a:pt x="6108451" y="5251030"/>
                  <a:pt x="6131751" y="5242913"/>
                  <a:pt x="6155051" y="5234797"/>
                </a:cubicBezTo>
                <a:cubicBezTo>
                  <a:pt x="6152867" y="5233301"/>
                  <a:pt x="6148495" y="5230307"/>
                  <a:pt x="6147815" y="5226631"/>
                </a:cubicBezTo>
                <a:cubicBezTo>
                  <a:pt x="6147815" y="5226631"/>
                  <a:pt x="6149659" y="5226290"/>
                  <a:pt x="6149659" y="5226290"/>
                </a:cubicBezTo>
                <a:cubicBezTo>
                  <a:pt x="6149319" y="5224451"/>
                  <a:pt x="6147475" y="5224793"/>
                  <a:pt x="6147475" y="5224793"/>
                </a:cubicBezTo>
                <a:cubicBezTo>
                  <a:pt x="6145039" y="5191026"/>
                  <a:pt x="6204951" y="5195140"/>
                  <a:pt x="6210055" y="5222711"/>
                </a:cubicBezTo>
                <a:cubicBezTo>
                  <a:pt x="6226659" y="5219637"/>
                  <a:pt x="6243259" y="5216562"/>
                  <a:pt x="6257679" y="5211991"/>
                </a:cubicBezTo>
                <a:cubicBezTo>
                  <a:pt x="6263211" y="5210966"/>
                  <a:pt x="6268747" y="5209941"/>
                  <a:pt x="6272435" y="5209258"/>
                </a:cubicBezTo>
                <a:cubicBezTo>
                  <a:pt x="6272579" y="5199726"/>
                  <a:pt x="6271219" y="5192374"/>
                  <a:pt x="6271359" y="5182842"/>
                </a:cubicBezTo>
                <a:cubicBezTo>
                  <a:pt x="6271019" y="5181004"/>
                  <a:pt x="6281407" y="5175279"/>
                  <a:pt x="6283595" y="5176775"/>
                </a:cubicBezTo>
                <a:cubicBezTo>
                  <a:pt x="6306947" y="5189560"/>
                  <a:pt x="6323355" y="5175116"/>
                  <a:pt x="6341947" y="5162168"/>
                </a:cubicBezTo>
                <a:cubicBezTo>
                  <a:pt x="6362719" y="5150717"/>
                  <a:pt x="6385343" y="5138924"/>
                  <a:pt x="6408643" y="5130807"/>
                </a:cubicBezTo>
                <a:cubicBezTo>
                  <a:pt x="6426411" y="5123715"/>
                  <a:pt x="6446023" y="5116282"/>
                  <a:pt x="6463787" y="5109190"/>
                </a:cubicBezTo>
                <a:cubicBezTo>
                  <a:pt x="6463447" y="5107352"/>
                  <a:pt x="6467139" y="5106669"/>
                  <a:pt x="6466799" y="5104831"/>
                </a:cubicBezTo>
                <a:cubicBezTo>
                  <a:pt x="6469127" y="5096796"/>
                  <a:pt x="6466599" y="5093461"/>
                  <a:pt x="6462231" y="5090468"/>
                </a:cubicBezTo>
                <a:close/>
                <a:moveTo>
                  <a:pt x="5529819" y="5087347"/>
                </a:moveTo>
                <a:cubicBezTo>
                  <a:pt x="5527875" y="5087706"/>
                  <a:pt x="5528255" y="5089745"/>
                  <a:pt x="5526311" y="5090105"/>
                </a:cubicBezTo>
                <a:cubicBezTo>
                  <a:pt x="5524367" y="5090465"/>
                  <a:pt x="5525123" y="5094544"/>
                  <a:pt x="5525503" y="5096583"/>
                </a:cubicBezTo>
                <a:cubicBezTo>
                  <a:pt x="5529387" y="5095864"/>
                  <a:pt x="5532895" y="5093106"/>
                  <a:pt x="5538719" y="5092027"/>
                </a:cubicBezTo>
                <a:cubicBezTo>
                  <a:pt x="5534459" y="5090707"/>
                  <a:pt x="5532139" y="5089026"/>
                  <a:pt x="5529819" y="5087347"/>
                </a:cubicBezTo>
                <a:close/>
                <a:moveTo>
                  <a:pt x="4976899" y="5075827"/>
                </a:moveTo>
                <a:cubicBezTo>
                  <a:pt x="4967709" y="5077529"/>
                  <a:pt x="4960357" y="5078890"/>
                  <a:pt x="4951509" y="5082438"/>
                </a:cubicBezTo>
                <a:cubicBezTo>
                  <a:pt x="4920475" y="5099634"/>
                  <a:pt x="4885423" y="5115668"/>
                  <a:pt x="4851868" y="5129515"/>
                </a:cubicBezTo>
                <a:cubicBezTo>
                  <a:pt x="4839686" y="5135588"/>
                  <a:pt x="4825323" y="5140156"/>
                  <a:pt x="4826560" y="5157103"/>
                </a:cubicBezTo>
                <a:cubicBezTo>
                  <a:pt x="4830236" y="5156422"/>
                  <a:pt x="4833912" y="5155741"/>
                  <a:pt x="4837588" y="5155061"/>
                </a:cubicBezTo>
                <a:cubicBezTo>
                  <a:pt x="4857464" y="5149472"/>
                  <a:pt x="4876316" y="5138347"/>
                  <a:pt x="4895851" y="5130913"/>
                </a:cubicBezTo>
                <a:cubicBezTo>
                  <a:pt x="4936757" y="5115704"/>
                  <a:pt x="4978007" y="5102341"/>
                  <a:pt x="5018914" y="5087132"/>
                </a:cubicBezTo>
                <a:cubicBezTo>
                  <a:pt x="5018231" y="5083441"/>
                  <a:pt x="5015709" y="5080091"/>
                  <a:pt x="5015025" y="5076401"/>
                </a:cubicBezTo>
                <a:cubicBezTo>
                  <a:pt x="5005836" y="5078102"/>
                  <a:pt x="4995149" y="5081990"/>
                  <a:pt x="4985618" y="5081846"/>
                </a:cubicBezTo>
                <a:cubicBezTo>
                  <a:pt x="4983780" y="5082187"/>
                  <a:pt x="4979421" y="5079177"/>
                  <a:pt x="4976899" y="5075827"/>
                </a:cubicBezTo>
                <a:close/>
                <a:moveTo>
                  <a:pt x="5481551" y="5069332"/>
                </a:moveTo>
                <a:cubicBezTo>
                  <a:pt x="5477715" y="5068870"/>
                  <a:pt x="5474459" y="5069004"/>
                  <a:pt x="5473719" y="5070078"/>
                </a:cubicBezTo>
                <a:cubicBezTo>
                  <a:pt x="5469287" y="5076524"/>
                  <a:pt x="5463043" y="5083305"/>
                  <a:pt x="5456463" y="5088273"/>
                </a:cubicBezTo>
                <a:cubicBezTo>
                  <a:pt x="5458275" y="5087938"/>
                  <a:pt x="5461903" y="5087266"/>
                  <a:pt x="5463715" y="5086931"/>
                </a:cubicBezTo>
                <a:cubicBezTo>
                  <a:pt x="5476071" y="5082769"/>
                  <a:pt x="5488423" y="5078606"/>
                  <a:pt x="5498963" y="5074778"/>
                </a:cubicBezTo>
                <a:cubicBezTo>
                  <a:pt x="5496815" y="5073302"/>
                  <a:pt x="5494667" y="5071824"/>
                  <a:pt x="5492855" y="5072160"/>
                </a:cubicBezTo>
                <a:cubicBezTo>
                  <a:pt x="5489799" y="5070851"/>
                  <a:pt x="5485383" y="5069793"/>
                  <a:pt x="5481551" y="5069332"/>
                </a:cubicBezTo>
                <a:close/>
                <a:moveTo>
                  <a:pt x="2116995" y="5067328"/>
                </a:moveTo>
                <a:cubicBezTo>
                  <a:pt x="2105624" y="5067516"/>
                  <a:pt x="2094596" y="5069558"/>
                  <a:pt x="2081730" y="5071940"/>
                </a:cubicBezTo>
                <a:cubicBezTo>
                  <a:pt x="2059209" y="5083781"/>
                  <a:pt x="2047130" y="5110946"/>
                  <a:pt x="2024953" y="5124641"/>
                </a:cubicBezTo>
                <a:cubicBezTo>
                  <a:pt x="2045636" y="5113141"/>
                  <a:pt x="2066318" y="5101641"/>
                  <a:pt x="2085163" y="5090481"/>
                </a:cubicBezTo>
                <a:cubicBezTo>
                  <a:pt x="2104008" y="5079321"/>
                  <a:pt x="2112512" y="5073911"/>
                  <a:pt x="2116995" y="5067328"/>
                </a:cubicBezTo>
                <a:close/>
                <a:moveTo>
                  <a:pt x="6897755" y="5042164"/>
                </a:moveTo>
                <a:cubicBezTo>
                  <a:pt x="6873615" y="5046634"/>
                  <a:pt x="6848799" y="5047479"/>
                  <a:pt x="6824323" y="5050137"/>
                </a:cubicBezTo>
                <a:cubicBezTo>
                  <a:pt x="6828039" y="5049449"/>
                  <a:pt x="6834615" y="5053856"/>
                  <a:pt x="6838667" y="5054981"/>
                </a:cubicBezTo>
                <a:cubicBezTo>
                  <a:pt x="6835623" y="5059294"/>
                  <a:pt x="6832243" y="5061795"/>
                  <a:pt x="6828867" y="5064296"/>
                </a:cubicBezTo>
                <a:cubicBezTo>
                  <a:pt x="6827679" y="5068265"/>
                  <a:pt x="6826831" y="5074048"/>
                  <a:pt x="6825643" y="5078017"/>
                </a:cubicBezTo>
                <a:cubicBezTo>
                  <a:pt x="6847259" y="5070265"/>
                  <a:pt x="6867015" y="5062857"/>
                  <a:pt x="6886435" y="5053636"/>
                </a:cubicBezTo>
                <a:cubicBezTo>
                  <a:pt x="6892007" y="5052604"/>
                  <a:pt x="6894711" y="5046478"/>
                  <a:pt x="6897755" y="5042164"/>
                </a:cubicBezTo>
                <a:close/>
                <a:moveTo>
                  <a:pt x="4562207" y="5023243"/>
                </a:moveTo>
                <a:cubicBezTo>
                  <a:pt x="4543580" y="5036280"/>
                  <a:pt x="4523103" y="5049660"/>
                  <a:pt x="4501254" y="5055624"/>
                </a:cubicBezTo>
                <a:cubicBezTo>
                  <a:pt x="4427621" y="5071177"/>
                  <a:pt x="4353644" y="5084875"/>
                  <a:pt x="4304418" y="5149600"/>
                </a:cubicBezTo>
                <a:cubicBezTo>
                  <a:pt x="4299900" y="5156189"/>
                  <a:pt x="4290653" y="5157902"/>
                  <a:pt x="4282092" y="5163323"/>
                </a:cubicBezTo>
                <a:cubicBezTo>
                  <a:pt x="4287165" y="5170054"/>
                  <a:pt x="4293743" y="5174588"/>
                  <a:pt x="4295459" y="5183858"/>
                </a:cubicBezTo>
                <a:cubicBezTo>
                  <a:pt x="4296489" y="5189420"/>
                  <a:pt x="4293477" y="5193813"/>
                  <a:pt x="4290808" y="5200060"/>
                </a:cubicBezTo>
                <a:cubicBezTo>
                  <a:pt x="4336147" y="5176324"/>
                  <a:pt x="4383677" y="5154100"/>
                  <a:pt x="4419558" y="5120609"/>
                </a:cubicBezTo>
                <a:cubicBezTo>
                  <a:pt x="4442704" y="5100983"/>
                  <a:pt x="4461807" y="5080187"/>
                  <a:pt x="4490711" y="5070999"/>
                </a:cubicBezTo>
                <a:cubicBezTo>
                  <a:pt x="4515916" y="5062497"/>
                  <a:pt x="4541465" y="5055849"/>
                  <a:pt x="4568520" y="5047003"/>
                </a:cubicBezTo>
                <a:cubicBezTo>
                  <a:pt x="4565641" y="5041784"/>
                  <a:pt x="4559748" y="5040957"/>
                  <a:pt x="4558718" y="5035395"/>
                </a:cubicBezTo>
                <a:cubicBezTo>
                  <a:pt x="4557688" y="5029833"/>
                  <a:pt x="4561044" y="5027294"/>
                  <a:pt x="4562207" y="5023243"/>
                </a:cubicBezTo>
                <a:close/>
                <a:moveTo>
                  <a:pt x="5977195" y="5004504"/>
                </a:moveTo>
                <a:cubicBezTo>
                  <a:pt x="5968475" y="5008037"/>
                  <a:pt x="5959755" y="5011570"/>
                  <a:pt x="5949223" y="5015438"/>
                </a:cubicBezTo>
                <a:cubicBezTo>
                  <a:pt x="5942315" y="5018635"/>
                  <a:pt x="5935747" y="5023685"/>
                  <a:pt x="5927027" y="5027218"/>
                </a:cubicBezTo>
                <a:cubicBezTo>
                  <a:pt x="5927715" y="5030926"/>
                  <a:pt x="5926247" y="5033115"/>
                  <a:pt x="5924775" y="5035305"/>
                </a:cubicBezTo>
                <a:cubicBezTo>
                  <a:pt x="5944371" y="5029758"/>
                  <a:pt x="5963627" y="5022358"/>
                  <a:pt x="5982883" y="5014957"/>
                </a:cubicBezTo>
                <a:cubicBezTo>
                  <a:pt x="5980383" y="5011586"/>
                  <a:pt x="5979695" y="5007877"/>
                  <a:pt x="5977195" y="5004504"/>
                </a:cubicBezTo>
                <a:close/>
                <a:moveTo>
                  <a:pt x="6884007" y="4998303"/>
                </a:moveTo>
                <a:cubicBezTo>
                  <a:pt x="6860319" y="5004582"/>
                  <a:pt x="6836627" y="5010859"/>
                  <a:pt x="6812939" y="5017138"/>
                </a:cubicBezTo>
                <a:cubicBezTo>
                  <a:pt x="6802187" y="5021020"/>
                  <a:pt x="6785551" y="5024100"/>
                  <a:pt x="6778991" y="5019641"/>
                </a:cubicBezTo>
                <a:cubicBezTo>
                  <a:pt x="6778991" y="5019641"/>
                  <a:pt x="6777143" y="5019984"/>
                  <a:pt x="6777143" y="5019984"/>
                </a:cubicBezTo>
                <a:cubicBezTo>
                  <a:pt x="6766391" y="5023866"/>
                  <a:pt x="6756315" y="5031405"/>
                  <a:pt x="6745223" y="5033458"/>
                </a:cubicBezTo>
                <a:cubicBezTo>
                  <a:pt x="6741867" y="5035972"/>
                  <a:pt x="6738171" y="5036656"/>
                  <a:pt x="6734475" y="5037341"/>
                </a:cubicBezTo>
                <a:cubicBezTo>
                  <a:pt x="6724399" y="5044880"/>
                  <a:pt x="6715495" y="5048420"/>
                  <a:pt x="6705915" y="5048302"/>
                </a:cubicBezTo>
                <a:cubicBezTo>
                  <a:pt x="6677019" y="5057435"/>
                  <a:pt x="6648459" y="5068397"/>
                  <a:pt x="6621751" y="5079016"/>
                </a:cubicBezTo>
                <a:cubicBezTo>
                  <a:pt x="6614359" y="5080385"/>
                  <a:pt x="6612355" y="5090212"/>
                  <a:pt x="6609671" y="5096383"/>
                </a:cubicBezTo>
                <a:cubicBezTo>
                  <a:pt x="6615555" y="5097183"/>
                  <a:pt x="6622115" y="5101642"/>
                  <a:pt x="6627323" y="5098787"/>
                </a:cubicBezTo>
                <a:cubicBezTo>
                  <a:pt x="6658407" y="5091140"/>
                  <a:pt x="6689491" y="5083493"/>
                  <a:pt x="6720235" y="5074018"/>
                </a:cubicBezTo>
                <a:cubicBezTo>
                  <a:pt x="6753167" y="5066029"/>
                  <a:pt x="6786099" y="5058039"/>
                  <a:pt x="6817183" y="5050392"/>
                </a:cubicBezTo>
                <a:cubicBezTo>
                  <a:pt x="6802059" y="5051302"/>
                  <a:pt x="6787271" y="5054040"/>
                  <a:pt x="6772147" y="5054950"/>
                </a:cubicBezTo>
                <a:cubicBezTo>
                  <a:pt x="6793311" y="5045357"/>
                  <a:pt x="6816999" y="5039079"/>
                  <a:pt x="6838843" y="5033143"/>
                </a:cubicBezTo>
                <a:cubicBezTo>
                  <a:pt x="6848083" y="5031432"/>
                  <a:pt x="6857327" y="5029721"/>
                  <a:pt x="6866231" y="5026180"/>
                </a:cubicBezTo>
                <a:cubicBezTo>
                  <a:pt x="6861179" y="5019552"/>
                  <a:pt x="6844883" y="5024461"/>
                  <a:pt x="6833947" y="5017029"/>
                </a:cubicBezTo>
                <a:cubicBezTo>
                  <a:pt x="6854619" y="5015093"/>
                  <a:pt x="6873099" y="5011671"/>
                  <a:pt x="6884687" y="5001961"/>
                </a:cubicBezTo>
                <a:cubicBezTo>
                  <a:pt x="6884347" y="5000132"/>
                  <a:pt x="6884007" y="4998303"/>
                  <a:pt x="6884007" y="4998303"/>
                </a:cubicBezTo>
                <a:close/>
                <a:moveTo>
                  <a:pt x="4412313" y="4987998"/>
                </a:moveTo>
                <a:cubicBezTo>
                  <a:pt x="4407718" y="4987659"/>
                  <a:pt x="4402184" y="4988684"/>
                  <a:pt x="4396067" y="4991719"/>
                </a:cubicBezTo>
                <a:cubicBezTo>
                  <a:pt x="4374609" y="4999496"/>
                  <a:pt x="4351986" y="5011292"/>
                  <a:pt x="4330528" y="5019069"/>
                </a:cubicBezTo>
                <a:cubicBezTo>
                  <a:pt x="4296837" y="5032915"/>
                  <a:pt x="4261300" y="5047103"/>
                  <a:pt x="4227608" y="5060948"/>
                </a:cubicBezTo>
                <a:cubicBezTo>
                  <a:pt x="4230474" y="5066123"/>
                  <a:pt x="4235526" y="5072794"/>
                  <a:pt x="4238393" y="5077969"/>
                </a:cubicBezTo>
                <a:cubicBezTo>
                  <a:pt x="4225137" y="5078521"/>
                  <a:pt x="4210038" y="5079416"/>
                  <a:pt x="4196783" y="5079968"/>
                </a:cubicBezTo>
                <a:cubicBezTo>
                  <a:pt x="4192753" y="5078814"/>
                  <a:pt x="4190567" y="5077317"/>
                  <a:pt x="4188723" y="5077658"/>
                </a:cubicBezTo>
                <a:cubicBezTo>
                  <a:pt x="4186877" y="5078000"/>
                  <a:pt x="4186877" y="5078000"/>
                  <a:pt x="4186877" y="5078000"/>
                </a:cubicBezTo>
                <a:cubicBezTo>
                  <a:pt x="4119494" y="5105691"/>
                  <a:pt x="4051770" y="5131544"/>
                  <a:pt x="3984387" y="5159235"/>
                </a:cubicBezTo>
                <a:cubicBezTo>
                  <a:pt x="3984727" y="5161074"/>
                  <a:pt x="3986912" y="5162571"/>
                  <a:pt x="3985408" y="5164752"/>
                </a:cubicBezTo>
                <a:cubicBezTo>
                  <a:pt x="3979731" y="5175312"/>
                  <a:pt x="3967157" y="5179543"/>
                  <a:pt x="3956570" y="5173896"/>
                </a:cubicBezTo>
                <a:cubicBezTo>
                  <a:pt x="3956570" y="5173896"/>
                  <a:pt x="3956229" y="5172057"/>
                  <a:pt x="3956229" y="5172057"/>
                </a:cubicBezTo>
                <a:cubicBezTo>
                  <a:pt x="3952540" y="5172740"/>
                  <a:pt x="3950695" y="5173082"/>
                  <a:pt x="3947005" y="5173765"/>
                </a:cubicBezTo>
                <a:cubicBezTo>
                  <a:pt x="3929577" y="5182698"/>
                  <a:pt x="3910645" y="5193810"/>
                  <a:pt x="3895403" y="5204240"/>
                </a:cubicBezTo>
                <a:cubicBezTo>
                  <a:pt x="3858219" y="5230143"/>
                  <a:pt x="3823221" y="5257543"/>
                  <a:pt x="3778998" y="5286652"/>
                </a:cubicBezTo>
                <a:cubicBezTo>
                  <a:pt x="3833379" y="5291795"/>
                  <a:pt x="3866532" y="5264737"/>
                  <a:pt x="3902893" y="5244692"/>
                </a:cubicBezTo>
                <a:cubicBezTo>
                  <a:pt x="3939594" y="5226485"/>
                  <a:pt x="3976634" y="5210117"/>
                  <a:pt x="4014698" y="5199266"/>
                </a:cubicBezTo>
                <a:cubicBezTo>
                  <a:pt x="4054605" y="5188072"/>
                  <a:pt x="4096214" y="5186073"/>
                  <a:pt x="4134277" y="5175220"/>
                </a:cubicBezTo>
                <a:cubicBezTo>
                  <a:pt x="4134277" y="5175220"/>
                  <a:pt x="4134277" y="5175220"/>
                  <a:pt x="4136122" y="5174879"/>
                </a:cubicBezTo>
                <a:cubicBezTo>
                  <a:pt x="4137967" y="5174537"/>
                  <a:pt x="4139812" y="5174195"/>
                  <a:pt x="4141656" y="5173854"/>
                </a:cubicBezTo>
                <a:cubicBezTo>
                  <a:pt x="4186759" y="5159798"/>
                  <a:pt x="4238416" y="5150232"/>
                  <a:pt x="4269384" y="5121676"/>
                </a:cubicBezTo>
                <a:cubicBezTo>
                  <a:pt x="4306370" y="5084399"/>
                  <a:pt x="4356183" y="5075175"/>
                  <a:pt x="4397397" y="5050427"/>
                </a:cubicBezTo>
                <a:cubicBezTo>
                  <a:pt x="4409290" y="5042519"/>
                  <a:pt x="4423510" y="5026574"/>
                  <a:pt x="4426663" y="5012678"/>
                </a:cubicBezTo>
                <a:cubicBezTo>
                  <a:pt x="4428507" y="5012337"/>
                  <a:pt x="4426322" y="5010840"/>
                  <a:pt x="4426322" y="5010840"/>
                </a:cubicBezTo>
                <a:cubicBezTo>
                  <a:pt x="4406028" y="5014598"/>
                  <a:pt x="4383888" y="5018697"/>
                  <a:pt x="4363595" y="5022455"/>
                </a:cubicBezTo>
                <a:cubicBezTo>
                  <a:pt x="4363254" y="5020616"/>
                  <a:pt x="4360728" y="5017281"/>
                  <a:pt x="4360047" y="5013603"/>
                </a:cubicBezTo>
                <a:cubicBezTo>
                  <a:pt x="4360047" y="5013603"/>
                  <a:pt x="4360047" y="5013603"/>
                  <a:pt x="4422917" y="4992453"/>
                </a:cubicBezTo>
                <a:cubicBezTo>
                  <a:pt x="4420562" y="4990036"/>
                  <a:pt x="4416907" y="4988336"/>
                  <a:pt x="4412313" y="4987998"/>
                </a:cubicBezTo>
                <a:close/>
                <a:moveTo>
                  <a:pt x="6264403" y="4986060"/>
                </a:moveTo>
                <a:cubicBezTo>
                  <a:pt x="6258527" y="4985247"/>
                  <a:pt x="6250807" y="4984776"/>
                  <a:pt x="6245611" y="4987639"/>
                </a:cubicBezTo>
                <a:cubicBezTo>
                  <a:pt x="6231531" y="4994046"/>
                  <a:pt x="6219635" y="5001951"/>
                  <a:pt x="6205215" y="5006521"/>
                </a:cubicBezTo>
                <a:cubicBezTo>
                  <a:pt x="6158259" y="5020917"/>
                  <a:pt x="6109459" y="5035654"/>
                  <a:pt x="6062503" y="5050050"/>
                </a:cubicBezTo>
                <a:cubicBezTo>
                  <a:pt x="6063187" y="5053724"/>
                  <a:pt x="6063527" y="5055561"/>
                  <a:pt x="6064207" y="5059236"/>
                </a:cubicBezTo>
                <a:cubicBezTo>
                  <a:pt x="6094067" y="5055607"/>
                  <a:pt x="6126603" y="5045782"/>
                  <a:pt x="6154815" y="5053860"/>
                </a:cubicBezTo>
                <a:cubicBezTo>
                  <a:pt x="6193279" y="5065741"/>
                  <a:pt x="6218719" y="5038226"/>
                  <a:pt x="6249747" y="5030581"/>
                </a:cubicBezTo>
                <a:cubicBezTo>
                  <a:pt x="6253435" y="5029897"/>
                  <a:pt x="6254259" y="5024043"/>
                  <a:pt x="6254743" y="5016352"/>
                </a:cubicBezTo>
                <a:cubicBezTo>
                  <a:pt x="6240663" y="5022760"/>
                  <a:pt x="6225075" y="5031347"/>
                  <a:pt x="6208811" y="5036260"/>
                </a:cubicBezTo>
                <a:cubicBezTo>
                  <a:pt x="6207307" y="5038439"/>
                  <a:pt x="6201091" y="5035789"/>
                  <a:pt x="6198903" y="5034294"/>
                </a:cubicBezTo>
                <a:cubicBezTo>
                  <a:pt x="6198903" y="5034294"/>
                  <a:pt x="6199727" y="5028440"/>
                  <a:pt x="6199727" y="5028440"/>
                </a:cubicBezTo>
                <a:cubicBezTo>
                  <a:pt x="6219347" y="5021008"/>
                  <a:pt x="6237119" y="5013916"/>
                  <a:pt x="6257075" y="5008320"/>
                </a:cubicBezTo>
                <a:cubicBezTo>
                  <a:pt x="6258239" y="5004303"/>
                  <a:pt x="6257899" y="5002466"/>
                  <a:pt x="6259403" y="5000288"/>
                </a:cubicBezTo>
                <a:cubicBezTo>
                  <a:pt x="6260227" y="4994433"/>
                  <a:pt x="6263239" y="4990075"/>
                  <a:pt x="6264403" y="4986060"/>
                </a:cubicBezTo>
                <a:close/>
                <a:moveTo>
                  <a:pt x="4925808" y="4985445"/>
                </a:moveTo>
                <a:cubicBezTo>
                  <a:pt x="4891209" y="4993742"/>
                  <a:pt x="4857773" y="4998044"/>
                  <a:pt x="4825690" y="5009654"/>
                </a:cubicBezTo>
                <a:cubicBezTo>
                  <a:pt x="4788090" y="5022284"/>
                  <a:pt x="4751506" y="5040397"/>
                  <a:pt x="4716760" y="5058169"/>
                </a:cubicBezTo>
                <a:cubicBezTo>
                  <a:pt x="4694548" y="5071730"/>
                  <a:pt x="4670306" y="5074330"/>
                  <a:pt x="4645048" y="5071448"/>
                </a:cubicBezTo>
                <a:cubicBezTo>
                  <a:pt x="4635177" y="5069496"/>
                  <a:pt x="4623660" y="5079188"/>
                  <a:pt x="4612965" y="5083058"/>
                </a:cubicBezTo>
                <a:cubicBezTo>
                  <a:pt x="4629367" y="5089469"/>
                  <a:pt x="4641414" y="5092907"/>
                  <a:pt x="4659655" y="5098977"/>
                </a:cubicBezTo>
                <a:cubicBezTo>
                  <a:pt x="4629411" y="5110247"/>
                  <a:pt x="4607198" y="5123808"/>
                  <a:pt x="4578557" y="5102657"/>
                </a:cubicBezTo>
                <a:cubicBezTo>
                  <a:pt x="4569511" y="5094884"/>
                  <a:pt x="4549285" y="5098629"/>
                  <a:pt x="4531573" y="5105688"/>
                </a:cubicBezTo>
                <a:cubicBezTo>
                  <a:pt x="4533412" y="5105347"/>
                  <a:pt x="4533412" y="5105347"/>
                  <a:pt x="4535251" y="5105007"/>
                </a:cubicBezTo>
                <a:cubicBezTo>
                  <a:pt x="4560361" y="5117364"/>
                  <a:pt x="4569790" y="5147742"/>
                  <a:pt x="4559478" y="5174216"/>
                </a:cubicBezTo>
                <a:cubicBezTo>
                  <a:pt x="4596738" y="5159758"/>
                  <a:pt x="4624086" y="5122570"/>
                  <a:pt x="4670584" y="5127187"/>
                </a:cubicBezTo>
                <a:cubicBezTo>
                  <a:pt x="4674600" y="5128334"/>
                  <a:pt x="4679778" y="5125485"/>
                  <a:pt x="4681279" y="5123317"/>
                </a:cubicBezTo>
                <a:cubicBezTo>
                  <a:pt x="4695607" y="5097989"/>
                  <a:pt x="4738090" y="5101460"/>
                  <a:pt x="4747725" y="5071331"/>
                </a:cubicBezTo>
                <a:cubicBezTo>
                  <a:pt x="4748549" y="5065510"/>
                  <a:pt x="4765098" y="5062445"/>
                  <a:pt x="4776130" y="5060402"/>
                </a:cubicBezTo>
                <a:cubicBezTo>
                  <a:pt x="4790841" y="5057678"/>
                  <a:pt x="4805890" y="5056782"/>
                  <a:pt x="4820261" y="5052230"/>
                </a:cubicBezTo>
                <a:cubicBezTo>
                  <a:pt x="4840488" y="5048485"/>
                  <a:pt x="4858876" y="5045080"/>
                  <a:pt x="4875234" y="5030713"/>
                </a:cubicBezTo>
                <a:cubicBezTo>
                  <a:pt x="4883074" y="5021703"/>
                  <a:pt x="4902139" y="5021952"/>
                  <a:pt x="4916172" y="5015574"/>
                </a:cubicBezTo>
                <a:cubicBezTo>
                  <a:pt x="4926866" y="5011705"/>
                  <a:pt x="4935384" y="5006348"/>
                  <a:pt x="4943901" y="5000991"/>
                </a:cubicBezTo>
                <a:cubicBezTo>
                  <a:pt x="4937708" y="4998359"/>
                  <a:pt x="4930838" y="4992073"/>
                  <a:pt x="4925808" y="4985445"/>
                </a:cubicBezTo>
                <a:close/>
                <a:moveTo>
                  <a:pt x="1252357" y="4984846"/>
                </a:moveTo>
                <a:cubicBezTo>
                  <a:pt x="1156667" y="4993097"/>
                  <a:pt x="1074598" y="5023444"/>
                  <a:pt x="997426" y="5069927"/>
                </a:cubicBezTo>
                <a:cubicBezTo>
                  <a:pt x="980013" y="5078833"/>
                  <a:pt x="931034" y="5061391"/>
                  <a:pt x="930165" y="5046401"/>
                </a:cubicBezTo>
                <a:cubicBezTo>
                  <a:pt x="928470" y="5037247"/>
                  <a:pt x="924931" y="5028433"/>
                  <a:pt x="923235" y="5019278"/>
                </a:cubicBezTo>
                <a:cubicBezTo>
                  <a:pt x="908830" y="5023839"/>
                  <a:pt x="892243" y="5026911"/>
                  <a:pt x="880360" y="5034793"/>
                </a:cubicBezTo>
                <a:cubicBezTo>
                  <a:pt x="868474" y="5042675"/>
                  <a:pt x="858773" y="5052046"/>
                  <a:pt x="847227" y="5061759"/>
                </a:cubicBezTo>
                <a:cubicBezTo>
                  <a:pt x="850427" y="5068741"/>
                  <a:pt x="853626" y="5075724"/>
                  <a:pt x="857165" y="5084538"/>
                </a:cubicBezTo>
                <a:cubicBezTo>
                  <a:pt x="863032" y="5085345"/>
                  <a:pt x="870744" y="5085810"/>
                  <a:pt x="880297" y="5085935"/>
                </a:cubicBezTo>
                <a:cubicBezTo>
                  <a:pt x="828058" y="5112652"/>
                  <a:pt x="784355" y="5134001"/>
                  <a:pt x="742496" y="5155008"/>
                </a:cubicBezTo>
                <a:cubicBezTo>
                  <a:pt x="725083" y="5163914"/>
                  <a:pt x="705827" y="5173161"/>
                  <a:pt x="688414" y="5182066"/>
                </a:cubicBezTo>
                <a:cubicBezTo>
                  <a:pt x="690934" y="5185387"/>
                  <a:pt x="693117" y="5186877"/>
                  <a:pt x="693795" y="5190538"/>
                </a:cubicBezTo>
                <a:cubicBezTo>
                  <a:pt x="694812" y="5196031"/>
                  <a:pt x="693646" y="5200035"/>
                  <a:pt x="692482" y="5204037"/>
                </a:cubicBezTo>
                <a:cubicBezTo>
                  <a:pt x="701358" y="5200500"/>
                  <a:pt x="710234" y="5196963"/>
                  <a:pt x="718771" y="5191595"/>
                </a:cubicBezTo>
                <a:cubicBezTo>
                  <a:pt x="787259" y="5159975"/>
                  <a:pt x="853565" y="5126866"/>
                  <a:pt x="921714" y="5093416"/>
                </a:cubicBezTo>
                <a:cubicBezTo>
                  <a:pt x="930590" y="5089878"/>
                  <a:pt x="951543" y="5089786"/>
                  <a:pt x="951882" y="5091617"/>
                </a:cubicBezTo>
                <a:cubicBezTo>
                  <a:pt x="961817" y="5114396"/>
                  <a:pt x="978891" y="5103659"/>
                  <a:pt x="992959" y="5097267"/>
                </a:cubicBezTo>
                <a:cubicBezTo>
                  <a:pt x="1079537" y="5060403"/>
                  <a:pt x="1166117" y="5023540"/>
                  <a:pt x="1252357" y="4984846"/>
                </a:cubicBezTo>
                <a:close/>
                <a:moveTo>
                  <a:pt x="3454069" y="4972506"/>
                </a:moveTo>
                <a:cubicBezTo>
                  <a:pt x="3420593" y="4986299"/>
                  <a:pt x="3387457" y="5001927"/>
                  <a:pt x="3354321" y="5017555"/>
                </a:cubicBezTo>
                <a:cubicBezTo>
                  <a:pt x="3350995" y="5020069"/>
                  <a:pt x="3346174" y="5024759"/>
                  <a:pt x="3343187" y="5029109"/>
                </a:cubicBezTo>
                <a:cubicBezTo>
                  <a:pt x="3352014" y="5025576"/>
                  <a:pt x="3361181" y="5023879"/>
                  <a:pt x="3368515" y="5022520"/>
                </a:cubicBezTo>
                <a:cubicBezTo>
                  <a:pt x="3377682" y="5020823"/>
                  <a:pt x="3386849" y="5019126"/>
                  <a:pt x="3396356" y="5019263"/>
                </a:cubicBezTo>
                <a:cubicBezTo>
                  <a:pt x="3429698" y="5014988"/>
                  <a:pt x="3447486" y="4998405"/>
                  <a:pt x="3458755" y="4977334"/>
                </a:cubicBezTo>
                <a:cubicBezTo>
                  <a:pt x="3456581" y="4975838"/>
                  <a:pt x="3456241" y="4974002"/>
                  <a:pt x="3454069" y="4972506"/>
                </a:cubicBezTo>
                <a:close/>
                <a:moveTo>
                  <a:pt x="3569523" y="4958159"/>
                </a:moveTo>
                <a:cubicBezTo>
                  <a:pt x="3569523" y="4958159"/>
                  <a:pt x="3569867" y="4960016"/>
                  <a:pt x="3568028" y="4960357"/>
                </a:cubicBezTo>
                <a:cubicBezTo>
                  <a:pt x="3568372" y="4962213"/>
                  <a:pt x="3569059" y="4965927"/>
                  <a:pt x="3567564" y="4968125"/>
                </a:cubicBezTo>
                <a:cubicBezTo>
                  <a:pt x="3552487" y="4999727"/>
                  <a:pt x="3518225" y="5009914"/>
                  <a:pt x="3487882" y="5000166"/>
                </a:cubicBezTo>
                <a:cubicBezTo>
                  <a:pt x="3467871" y="5015396"/>
                  <a:pt x="3447517" y="5028769"/>
                  <a:pt x="3427850" y="5045856"/>
                </a:cubicBezTo>
                <a:cubicBezTo>
                  <a:pt x="3487969" y="5052009"/>
                  <a:pt x="3528798" y="5015639"/>
                  <a:pt x="3573874" y="4991926"/>
                </a:cubicBezTo>
                <a:cubicBezTo>
                  <a:pt x="3579048" y="4989047"/>
                  <a:pt x="3571930" y="4971158"/>
                  <a:pt x="3569523" y="4958159"/>
                </a:cubicBezTo>
                <a:close/>
                <a:moveTo>
                  <a:pt x="4291882" y="4957989"/>
                </a:moveTo>
                <a:cubicBezTo>
                  <a:pt x="4288257" y="4958660"/>
                  <a:pt x="4284631" y="4959332"/>
                  <a:pt x="4281005" y="4960003"/>
                </a:cubicBezTo>
                <a:cubicBezTo>
                  <a:pt x="4281257" y="4961363"/>
                  <a:pt x="4281257" y="4961363"/>
                  <a:pt x="4281257" y="4961363"/>
                </a:cubicBezTo>
                <a:cubicBezTo>
                  <a:pt x="4284882" y="4960691"/>
                  <a:pt x="4288257" y="4958660"/>
                  <a:pt x="4291882" y="4957989"/>
                </a:cubicBezTo>
                <a:close/>
                <a:moveTo>
                  <a:pt x="1580614" y="4942549"/>
                </a:moveTo>
                <a:cubicBezTo>
                  <a:pt x="1580614" y="4942549"/>
                  <a:pt x="1579081" y="4944708"/>
                  <a:pt x="1579081" y="4944708"/>
                </a:cubicBezTo>
                <a:cubicBezTo>
                  <a:pt x="1573281" y="4955156"/>
                  <a:pt x="1563071" y="4962672"/>
                  <a:pt x="1554731" y="4969841"/>
                </a:cubicBezTo>
                <a:cubicBezTo>
                  <a:pt x="1560675" y="4970616"/>
                  <a:pt x="1568489" y="4971044"/>
                  <a:pt x="1574432" y="4971818"/>
                </a:cubicBezTo>
                <a:cubicBezTo>
                  <a:pt x="1576492" y="4962062"/>
                  <a:pt x="1578554" y="4952306"/>
                  <a:pt x="1580614" y="4942549"/>
                </a:cubicBezTo>
                <a:close/>
                <a:moveTo>
                  <a:pt x="6676127" y="4938858"/>
                </a:moveTo>
                <a:cubicBezTo>
                  <a:pt x="6670619" y="4939878"/>
                  <a:pt x="6665111" y="4940898"/>
                  <a:pt x="6659599" y="4941918"/>
                </a:cubicBezTo>
                <a:cubicBezTo>
                  <a:pt x="6628043" y="4945859"/>
                  <a:pt x="6597843" y="4957159"/>
                  <a:pt x="6567647" y="4968458"/>
                </a:cubicBezTo>
                <a:cubicBezTo>
                  <a:pt x="6558807" y="4971998"/>
                  <a:pt x="6549967" y="4975538"/>
                  <a:pt x="6541123" y="4979078"/>
                </a:cubicBezTo>
                <a:cubicBezTo>
                  <a:pt x="6539287" y="4979418"/>
                  <a:pt x="6537791" y="4981597"/>
                  <a:pt x="6537791" y="4981597"/>
                </a:cubicBezTo>
                <a:cubicBezTo>
                  <a:pt x="6538475" y="4985276"/>
                  <a:pt x="6539495" y="4990795"/>
                  <a:pt x="6542015" y="4994133"/>
                </a:cubicBezTo>
                <a:cubicBezTo>
                  <a:pt x="6581731" y="4982974"/>
                  <a:pt x="6623627" y="4973313"/>
                  <a:pt x="6663007" y="4960313"/>
                </a:cubicBezTo>
                <a:cubicBezTo>
                  <a:pt x="6665999" y="4955955"/>
                  <a:pt x="6667495" y="4953775"/>
                  <a:pt x="6668991" y="4951595"/>
                </a:cubicBezTo>
                <a:cubicBezTo>
                  <a:pt x="6672323" y="4949075"/>
                  <a:pt x="6673475" y="4945057"/>
                  <a:pt x="6676127" y="4938858"/>
                </a:cubicBezTo>
                <a:close/>
                <a:moveTo>
                  <a:pt x="3993952" y="4938698"/>
                </a:moveTo>
                <a:cubicBezTo>
                  <a:pt x="3977307" y="4941781"/>
                  <a:pt x="3959945" y="4943572"/>
                  <a:pt x="3943257" y="4946425"/>
                </a:cubicBezTo>
                <a:cubicBezTo>
                  <a:pt x="3926569" y="4949278"/>
                  <a:pt x="3910556" y="4953192"/>
                  <a:pt x="3896609" y="4960520"/>
                </a:cubicBezTo>
                <a:cubicBezTo>
                  <a:pt x="3852412" y="4980095"/>
                  <a:pt x="3815462" y="5007819"/>
                  <a:pt x="3774134" y="5032558"/>
                </a:cubicBezTo>
                <a:cubicBezTo>
                  <a:pt x="3778512" y="5035544"/>
                  <a:pt x="3782551" y="5036694"/>
                  <a:pt x="3786930" y="5039681"/>
                </a:cubicBezTo>
                <a:cubicBezTo>
                  <a:pt x="3789119" y="5041174"/>
                  <a:pt x="3789459" y="5043009"/>
                  <a:pt x="3790139" y="5046680"/>
                </a:cubicBezTo>
                <a:cubicBezTo>
                  <a:pt x="3797197" y="5043475"/>
                  <a:pt x="3804595" y="5042105"/>
                  <a:pt x="3811653" y="5038899"/>
                </a:cubicBezTo>
                <a:cubicBezTo>
                  <a:pt x="3813502" y="5038557"/>
                  <a:pt x="3815012" y="5036379"/>
                  <a:pt x="3818711" y="5035694"/>
                </a:cubicBezTo>
                <a:cubicBezTo>
                  <a:pt x="3822410" y="5035009"/>
                  <a:pt x="3823919" y="5032832"/>
                  <a:pt x="3827279" y="5030311"/>
                </a:cubicBezTo>
                <a:cubicBezTo>
                  <a:pt x="3825090" y="5028817"/>
                  <a:pt x="3821051" y="5027667"/>
                  <a:pt x="3813313" y="5027202"/>
                </a:cubicBezTo>
                <a:cubicBezTo>
                  <a:pt x="3821540" y="5019983"/>
                  <a:pt x="3832788" y="5008408"/>
                  <a:pt x="3838676" y="5009216"/>
                </a:cubicBezTo>
                <a:cubicBezTo>
                  <a:pt x="3846754" y="5011518"/>
                  <a:pt x="3854151" y="5010148"/>
                  <a:pt x="3861549" y="5008778"/>
                </a:cubicBezTo>
                <a:cubicBezTo>
                  <a:pt x="3890612" y="4990107"/>
                  <a:pt x="3919674" y="4971437"/>
                  <a:pt x="3950584" y="4952424"/>
                </a:cubicBezTo>
                <a:cubicBezTo>
                  <a:pt x="3954284" y="4951739"/>
                  <a:pt x="3962701" y="4955875"/>
                  <a:pt x="3968589" y="4956683"/>
                </a:cubicBezTo>
                <a:cubicBezTo>
                  <a:pt x="3965910" y="4962875"/>
                  <a:pt x="3963231" y="4969066"/>
                  <a:pt x="3959871" y="4971586"/>
                </a:cubicBezTo>
                <a:cubicBezTo>
                  <a:pt x="3949795" y="4979148"/>
                  <a:pt x="3939717" y="4986709"/>
                  <a:pt x="3929300" y="4992435"/>
                </a:cubicBezTo>
                <a:cubicBezTo>
                  <a:pt x="3954173" y="4982134"/>
                  <a:pt x="3978366" y="4968162"/>
                  <a:pt x="4005769" y="4961189"/>
                </a:cubicBezTo>
                <a:cubicBezTo>
                  <a:pt x="4007618" y="4960847"/>
                  <a:pt x="4008788" y="4956833"/>
                  <a:pt x="4010298" y="4954655"/>
                </a:cubicBezTo>
                <a:cubicBezTo>
                  <a:pt x="4011127" y="4948806"/>
                  <a:pt x="4013807" y="4942615"/>
                  <a:pt x="4017166" y="4940095"/>
                </a:cubicBezTo>
                <a:cubicBezTo>
                  <a:pt x="4009428" y="4939629"/>
                  <a:pt x="4001350" y="4937328"/>
                  <a:pt x="3993952" y="4938698"/>
                </a:cubicBezTo>
                <a:close/>
                <a:moveTo>
                  <a:pt x="5803879" y="4928083"/>
                </a:moveTo>
                <a:cubicBezTo>
                  <a:pt x="5798595" y="4927889"/>
                  <a:pt x="5793439" y="4928375"/>
                  <a:pt x="5788995" y="4930136"/>
                </a:cubicBezTo>
                <a:cubicBezTo>
                  <a:pt x="5758643" y="4941381"/>
                  <a:pt x="5730811" y="4955910"/>
                  <a:pt x="5701131" y="4970781"/>
                </a:cubicBezTo>
                <a:cubicBezTo>
                  <a:pt x="5697443" y="4971465"/>
                  <a:pt x="5692579" y="4976115"/>
                  <a:pt x="5693251" y="4979740"/>
                </a:cubicBezTo>
                <a:cubicBezTo>
                  <a:pt x="5693255" y="5000365"/>
                  <a:pt x="5691747" y="5002518"/>
                  <a:pt x="5671287" y="4995057"/>
                </a:cubicBezTo>
                <a:cubicBezTo>
                  <a:pt x="5665415" y="4994270"/>
                  <a:pt x="5657703" y="4993823"/>
                  <a:pt x="5652167" y="4994847"/>
                </a:cubicBezTo>
                <a:cubicBezTo>
                  <a:pt x="5644791" y="4996214"/>
                  <a:pt x="5635903" y="4999735"/>
                  <a:pt x="5628859" y="5002913"/>
                </a:cubicBezTo>
                <a:cubicBezTo>
                  <a:pt x="5602199" y="5013475"/>
                  <a:pt x="5573691" y="5024379"/>
                  <a:pt x="5545187" y="5035282"/>
                </a:cubicBezTo>
                <a:cubicBezTo>
                  <a:pt x="5543343" y="5035624"/>
                  <a:pt x="5540995" y="5043558"/>
                  <a:pt x="5541331" y="5045371"/>
                </a:cubicBezTo>
                <a:cubicBezTo>
                  <a:pt x="5555751" y="5040826"/>
                  <a:pt x="5570507" y="5038093"/>
                  <a:pt x="5584931" y="5033548"/>
                </a:cubicBezTo>
                <a:cubicBezTo>
                  <a:pt x="5588619" y="5032865"/>
                  <a:pt x="5588955" y="5034678"/>
                  <a:pt x="5592643" y="5033994"/>
                </a:cubicBezTo>
                <a:cubicBezTo>
                  <a:pt x="5607903" y="5023669"/>
                  <a:pt x="5624335" y="5009376"/>
                  <a:pt x="5641107" y="5038145"/>
                </a:cubicBezTo>
                <a:cubicBezTo>
                  <a:pt x="5641107" y="5038145"/>
                  <a:pt x="5643287" y="5039616"/>
                  <a:pt x="5645131" y="5039275"/>
                </a:cubicBezTo>
                <a:cubicBezTo>
                  <a:pt x="5657375" y="5033258"/>
                  <a:pt x="5669615" y="5027242"/>
                  <a:pt x="5681855" y="5021224"/>
                </a:cubicBezTo>
                <a:cubicBezTo>
                  <a:pt x="5690407" y="5015891"/>
                  <a:pt x="5696443" y="5007274"/>
                  <a:pt x="5705663" y="5005566"/>
                </a:cubicBezTo>
                <a:cubicBezTo>
                  <a:pt x="5723103" y="4996712"/>
                  <a:pt x="5745239" y="4992613"/>
                  <a:pt x="5764859" y="4985230"/>
                </a:cubicBezTo>
                <a:cubicBezTo>
                  <a:pt x="5768547" y="4984547"/>
                  <a:pt x="5773071" y="4978084"/>
                  <a:pt x="5771227" y="4978426"/>
                </a:cubicBezTo>
                <a:cubicBezTo>
                  <a:pt x="5758311" y="4960193"/>
                  <a:pt x="5779611" y="4961874"/>
                  <a:pt x="5786651" y="4958695"/>
                </a:cubicBezTo>
                <a:cubicBezTo>
                  <a:pt x="5794031" y="4957329"/>
                  <a:pt x="5799563" y="4956304"/>
                  <a:pt x="5806943" y="4954938"/>
                </a:cubicBezTo>
                <a:cubicBezTo>
                  <a:pt x="5810799" y="4944849"/>
                  <a:pt x="5814991" y="4936572"/>
                  <a:pt x="5819515" y="4930109"/>
                </a:cubicBezTo>
                <a:cubicBezTo>
                  <a:pt x="5814567" y="4929150"/>
                  <a:pt x="5809159" y="4928277"/>
                  <a:pt x="5803879" y="4928083"/>
                </a:cubicBezTo>
                <a:close/>
                <a:moveTo>
                  <a:pt x="5050179" y="4925853"/>
                </a:moveTo>
                <a:cubicBezTo>
                  <a:pt x="5054784" y="4940001"/>
                  <a:pt x="5050368" y="4948318"/>
                  <a:pt x="5043697" y="4955178"/>
                </a:cubicBezTo>
                <a:cubicBezTo>
                  <a:pt x="5052959" y="4951588"/>
                  <a:pt x="5060301" y="4948354"/>
                  <a:pt x="5069227" y="4942951"/>
                </a:cubicBezTo>
                <a:cubicBezTo>
                  <a:pt x="5069227" y="4942951"/>
                  <a:pt x="5069227" y="4942951"/>
                  <a:pt x="5068891" y="4941138"/>
                </a:cubicBezTo>
                <a:cubicBezTo>
                  <a:pt x="5067884" y="4935700"/>
                  <a:pt x="5069133" y="4931719"/>
                  <a:pt x="5072300" y="4927382"/>
                </a:cubicBezTo>
                <a:cubicBezTo>
                  <a:pt x="5064286" y="4926991"/>
                  <a:pt x="5058192" y="4926244"/>
                  <a:pt x="5050179" y="4925853"/>
                </a:cubicBezTo>
                <a:close/>
                <a:moveTo>
                  <a:pt x="1602986" y="4900437"/>
                </a:moveTo>
                <a:cubicBezTo>
                  <a:pt x="1596067" y="4914844"/>
                  <a:pt x="1588810" y="4927437"/>
                  <a:pt x="1581219" y="4938217"/>
                </a:cubicBezTo>
                <a:cubicBezTo>
                  <a:pt x="1584256" y="4933905"/>
                  <a:pt x="1591335" y="4930719"/>
                  <a:pt x="1594372" y="4926407"/>
                </a:cubicBezTo>
                <a:cubicBezTo>
                  <a:pt x="1600447" y="4917782"/>
                  <a:pt x="1618985" y="4914349"/>
                  <a:pt x="1602986" y="4900437"/>
                </a:cubicBezTo>
                <a:close/>
                <a:moveTo>
                  <a:pt x="3946505" y="4898195"/>
                </a:moveTo>
                <a:cubicBezTo>
                  <a:pt x="3911108" y="4914371"/>
                  <a:pt x="3873855" y="4930891"/>
                  <a:pt x="3838114" y="4945206"/>
                </a:cubicBezTo>
                <a:cubicBezTo>
                  <a:pt x="3838803" y="4948928"/>
                  <a:pt x="3841348" y="4952305"/>
                  <a:pt x="3841692" y="4954165"/>
                </a:cubicBezTo>
                <a:cubicBezTo>
                  <a:pt x="3877433" y="4939850"/>
                  <a:pt x="3914687" y="4923330"/>
                  <a:pt x="3951940" y="4906810"/>
                </a:cubicBezTo>
                <a:cubicBezTo>
                  <a:pt x="3949739" y="4905294"/>
                  <a:pt x="3949050" y="4901572"/>
                  <a:pt x="3946505" y="4898195"/>
                </a:cubicBezTo>
                <a:close/>
                <a:moveTo>
                  <a:pt x="5128547" y="4894467"/>
                </a:moveTo>
                <a:cubicBezTo>
                  <a:pt x="5122959" y="4895502"/>
                  <a:pt x="5114649" y="4902665"/>
                  <a:pt x="5113795" y="4908448"/>
                </a:cubicBezTo>
                <a:cubicBezTo>
                  <a:pt x="5118191" y="4911385"/>
                  <a:pt x="5121061" y="4916478"/>
                  <a:pt x="5124267" y="4923384"/>
                </a:cubicBezTo>
                <a:cubicBezTo>
                  <a:pt x="5138503" y="4916998"/>
                  <a:pt x="5151207" y="4912770"/>
                  <a:pt x="5165779" y="4908198"/>
                </a:cubicBezTo>
                <a:cubicBezTo>
                  <a:pt x="5163243" y="4904916"/>
                  <a:pt x="5161715" y="4907075"/>
                  <a:pt x="5159183" y="4903794"/>
                </a:cubicBezTo>
                <a:cubicBezTo>
                  <a:pt x="5155975" y="4896888"/>
                  <a:pt x="5138199" y="4894555"/>
                  <a:pt x="5128547" y="4894467"/>
                </a:cubicBezTo>
                <a:close/>
                <a:moveTo>
                  <a:pt x="6865579" y="4891186"/>
                </a:moveTo>
                <a:cubicBezTo>
                  <a:pt x="6850435" y="4892022"/>
                  <a:pt x="6834143" y="4897007"/>
                  <a:pt x="6819703" y="4901649"/>
                </a:cubicBezTo>
                <a:cubicBezTo>
                  <a:pt x="6826307" y="4906333"/>
                  <a:pt x="6832915" y="4911016"/>
                  <a:pt x="6839167" y="4913795"/>
                </a:cubicBezTo>
                <a:cubicBezTo>
                  <a:pt x="6849203" y="4906031"/>
                  <a:pt x="6861087" y="4897923"/>
                  <a:pt x="6865579" y="4891186"/>
                </a:cubicBezTo>
                <a:close/>
                <a:moveTo>
                  <a:pt x="5993915" y="4884690"/>
                </a:moveTo>
                <a:cubicBezTo>
                  <a:pt x="6007803" y="4887543"/>
                  <a:pt x="6020171" y="4892485"/>
                  <a:pt x="6029395" y="4890777"/>
                </a:cubicBezTo>
                <a:cubicBezTo>
                  <a:pt x="6036451" y="4887662"/>
                  <a:pt x="6041987" y="4886637"/>
                  <a:pt x="6047523" y="4885612"/>
                </a:cubicBezTo>
                <a:cubicBezTo>
                  <a:pt x="6030271" y="4885191"/>
                  <a:pt x="6013015" y="4884770"/>
                  <a:pt x="5993915" y="4884690"/>
                </a:cubicBezTo>
                <a:close/>
                <a:moveTo>
                  <a:pt x="1607840" y="4884539"/>
                </a:moveTo>
                <a:cubicBezTo>
                  <a:pt x="1593601" y="4885300"/>
                  <a:pt x="1579823" y="4885977"/>
                  <a:pt x="1566339" y="4888239"/>
                </a:cubicBezTo>
                <a:cubicBezTo>
                  <a:pt x="1552856" y="4890502"/>
                  <a:pt x="1539667" y="4894350"/>
                  <a:pt x="1526599" y="4901458"/>
                </a:cubicBezTo>
                <a:cubicBezTo>
                  <a:pt x="1519519" y="4904643"/>
                  <a:pt x="1513957" y="4905673"/>
                  <a:pt x="1506541" y="4907046"/>
                </a:cubicBezTo>
                <a:cubicBezTo>
                  <a:pt x="1514964" y="4911111"/>
                  <a:pt x="1524394" y="4920615"/>
                  <a:pt x="1531811" y="4919242"/>
                </a:cubicBezTo>
                <a:cubicBezTo>
                  <a:pt x="1555913" y="4914779"/>
                  <a:pt x="1577154" y="4905221"/>
                  <a:pt x="1604293" y="4896445"/>
                </a:cubicBezTo>
                <a:cubicBezTo>
                  <a:pt x="1602103" y="4894976"/>
                  <a:pt x="1604805" y="4888851"/>
                  <a:pt x="1607840" y="4884539"/>
                </a:cubicBezTo>
                <a:close/>
                <a:moveTo>
                  <a:pt x="5983451" y="4883972"/>
                </a:moveTo>
                <a:cubicBezTo>
                  <a:pt x="5977951" y="4884990"/>
                  <a:pt x="5972111" y="4884145"/>
                  <a:pt x="5966611" y="4885163"/>
                </a:cubicBezTo>
                <a:cubicBezTo>
                  <a:pt x="5938435" y="4886526"/>
                  <a:pt x="5910495" y="4899409"/>
                  <a:pt x="5883007" y="4904498"/>
                </a:cubicBezTo>
                <a:cubicBezTo>
                  <a:pt x="5859183" y="4908910"/>
                  <a:pt x="5869619" y="4924322"/>
                  <a:pt x="5870203" y="4937703"/>
                </a:cubicBezTo>
                <a:cubicBezTo>
                  <a:pt x="5880851" y="4933804"/>
                  <a:pt x="5889323" y="4928380"/>
                  <a:pt x="5905127" y="4921600"/>
                </a:cubicBezTo>
                <a:cubicBezTo>
                  <a:pt x="5897687" y="4932613"/>
                  <a:pt x="5896547" y="4936679"/>
                  <a:pt x="5893571" y="4941084"/>
                </a:cubicBezTo>
                <a:cubicBezTo>
                  <a:pt x="5895751" y="4942607"/>
                  <a:pt x="5900103" y="4945655"/>
                  <a:pt x="5903423" y="4943114"/>
                </a:cubicBezTo>
                <a:cubicBezTo>
                  <a:pt x="5928735" y="4936499"/>
                  <a:pt x="5955531" y="4927683"/>
                  <a:pt x="5980499" y="4919206"/>
                </a:cubicBezTo>
                <a:cubicBezTo>
                  <a:pt x="5985651" y="4916325"/>
                  <a:pt x="5988627" y="4911920"/>
                  <a:pt x="5990115" y="4909717"/>
                </a:cubicBezTo>
                <a:cubicBezTo>
                  <a:pt x="5989423" y="4905991"/>
                  <a:pt x="5985067" y="4902944"/>
                  <a:pt x="5980711" y="4899896"/>
                </a:cubicBezTo>
                <a:cubicBezTo>
                  <a:pt x="5976703" y="4898711"/>
                  <a:pt x="5972347" y="4895663"/>
                  <a:pt x="5967991" y="4892616"/>
                </a:cubicBezTo>
                <a:cubicBezTo>
                  <a:pt x="5973147" y="4889735"/>
                  <a:pt x="5978299" y="4886853"/>
                  <a:pt x="5983451" y="4883972"/>
                </a:cubicBezTo>
                <a:close/>
                <a:moveTo>
                  <a:pt x="6132799" y="4882879"/>
                </a:moveTo>
                <a:cubicBezTo>
                  <a:pt x="6109183" y="4889151"/>
                  <a:pt x="6087747" y="4896917"/>
                  <a:pt x="6064471" y="4905024"/>
                </a:cubicBezTo>
                <a:cubicBezTo>
                  <a:pt x="6051911" y="4909248"/>
                  <a:pt x="6037847" y="4915648"/>
                  <a:pt x="6025291" y="4919873"/>
                </a:cubicBezTo>
                <a:cubicBezTo>
                  <a:pt x="5987951" y="4934381"/>
                  <a:pt x="5952115" y="4946713"/>
                  <a:pt x="5916619" y="4960879"/>
                </a:cubicBezTo>
                <a:cubicBezTo>
                  <a:pt x="5978255" y="4943771"/>
                  <a:pt x="6039547" y="4924826"/>
                  <a:pt x="6100843" y="4905883"/>
                </a:cubicBezTo>
                <a:cubicBezTo>
                  <a:pt x="6110883" y="4898328"/>
                  <a:pt x="6120919" y="4890775"/>
                  <a:pt x="6132799" y="4882879"/>
                </a:cubicBezTo>
                <a:close/>
                <a:moveTo>
                  <a:pt x="6541791" y="4881675"/>
                </a:moveTo>
                <a:cubicBezTo>
                  <a:pt x="6479631" y="4906437"/>
                  <a:pt x="6410731" y="4915408"/>
                  <a:pt x="6347067" y="4942342"/>
                </a:cubicBezTo>
                <a:cubicBezTo>
                  <a:pt x="6339203" y="4951370"/>
                  <a:pt x="6330663" y="4956738"/>
                  <a:pt x="6317755" y="4959128"/>
                </a:cubicBezTo>
                <a:cubicBezTo>
                  <a:pt x="6305527" y="4965178"/>
                  <a:pt x="6291455" y="4971571"/>
                  <a:pt x="6279903" y="4981281"/>
                </a:cubicBezTo>
                <a:cubicBezTo>
                  <a:pt x="6297515" y="4983699"/>
                  <a:pt x="6307411" y="4985653"/>
                  <a:pt x="6325023" y="4988070"/>
                </a:cubicBezTo>
                <a:cubicBezTo>
                  <a:pt x="6307599" y="4996975"/>
                  <a:pt x="6297215" y="5002684"/>
                  <a:pt x="6283143" y="5009076"/>
                </a:cubicBezTo>
                <a:cubicBezTo>
                  <a:pt x="6305947" y="5008640"/>
                  <a:pt x="6320695" y="5005908"/>
                  <a:pt x="6343499" y="5005472"/>
                </a:cubicBezTo>
                <a:cubicBezTo>
                  <a:pt x="6257791" y="5078133"/>
                  <a:pt x="6162291" y="5118533"/>
                  <a:pt x="6062087" y="5154125"/>
                </a:cubicBezTo>
                <a:cubicBezTo>
                  <a:pt x="6072663" y="5159739"/>
                  <a:pt x="6082899" y="5163522"/>
                  <a:pt x="6088091" y="5160668"/>
                </a:cubicBezTo>
                <a:cubicBezTo>
                  <a:pt x="6104007" y="5153935"/>
                  <a:pt x="6120263" y="5149031"/>
                  <a:pt x="6136519" y="5144128"/>
                </a:cubicBezTo>
                <a:cubicBezTo>
                  <a:pt x="6156123" y="5136712"/>
                  <a:pt x="6173543" y="5127807"/>
                  <a:pt x="6193147" y="5120391"/>
                </a:cubicBezTo>
                <a:cubicBezTo>
                  <a:pt x="6205715" y="5116171"/>
                  <a:pt x="6219787" y="5109779"/>
                  <a:pt x="6233371" y="5111050"/>
                </a:cubicBezTo>
                <a:cubicBezTo>
                  <a:pt x="6247107" y="5102828"/>
                  <a:pt x="6260839" y="5094606"/>
                  <a:pt x="6272051" y="5083064"/>
                </a:cubicBezTo>
                <a:cubicBezTo>
                  <a:pt x="6273555" y="5080893"/>
                  <a:pt x="6276907" y="5078380"/>
                  <a:pt x="6280595" y="5077697"/>
                </a:cubicBezTo>
                <a:cubicBezTo>
                  <a:pt x="6326839" y="5059668"/>
                  <a:pt x="6373419" y="5043471"/>
                  <a:pt x="6417483" y="5023953"/>
                </a:cubicBezTo>
                <a:cubicBezTo>
                  <a:pt x="6426363" y="5020416"/>
                  <a:pt x="6429519" y="5006580"/>
                  <a:pt x="6433359" y="4996404"/>
                </a:cubicBezTo>
                <a:cubicBezTo>
                  <a:pt x="6425643" y="4995940"/>
                  <a:pt x="6415747" y="4993986"/>
                  <a:pt x="6408031" y="4993522"/>
                </a:cubicBezTo>
                <a:cubicBezTo>
                  <a:pt x="6398475" y="4993399"/>
                  <a:pt x="6385227" y="4993958"/>
                  <a:pt x="6376835" y="4989833"/>
                </a:cubicBezTo>
                <a:cubicBezTo>
                  <a:pt x="6366603" y="4986050"/>
                  <a:pt x="6359375" y="4977923"/>
                  <a:pt x="6350643" y="4971968"/>
                </a:cubicBezTo>
                <a:cubicBezTo>
                  <a:pt x="6363551" y="4969578"/>
                  <a:pt x="6377287" y="4961356"/>
                  <a:pt x="6387519" y="4965139"/>
                </a:cubicBezTo>
                <a:cubicBezTo>
                  <a:pt x="6391547" y="4966286"/>
                  <a:pt x="6397079" y="4965262"/>
                  <a:pt x="6400767" y="4964579"/>
                </a:cubicBezTo>
                <a:cubicBezTo>
                  <a:pt x="6403435" y="4958406"/>
                  <a:pt x="6407951" y="4951891"/>
                  <a:pt x="6412467" y="4945376"/>
                </a:cubicBezTo>
                <a:cubicBezTo>
                  <a:pt x="6412127" y="4943546"/>
                  <a:pt x="6415475" y="4941033"/>
                  <a:pt x="6417319" y="4940691"/>
                </a:cubicBezTo>
                <a:cubicBezTo>
                  <a:pt x="6459239" y="4940501"/>
                  <a:pt x="6494419" y="4924521"/>
                  <a:pt x="6531783" y="4910030"/>
                </a:cubicBezTo>
                <a:cubicBezTo>
                  <a:pt x="6536299" y="4903514"/>
                  <a:pt x="6538971" y="4897341"/>
                  <a:pt x="6543483" y="4890826"/>
                </a:cubicBezTo>
                <a:cubicBezTo>
                  <a:pt x="6542807" y="4887166"/>
                  <a:pt x="6542127" y="4883505"/>
                  <a:pt x="6541791" y="4881675"/>
                </a:cubicBezTo>
                <a:close/>
                <a:moveTo>
                  <a:pt x="4979796" y="4869104"/>
                </a:moveTo>
                <a:cubicBezTo>
                  <a:pt x="4971990" y="4868175"/>
                  <a:pt x="4963602" y="4869254"/>
                  <a:pt x="4954716" y="4872799"/>
                </a:cubicBezTo>
                <a:cubicBezTo>
                  <a:pt x="4902421" y="4899579"/>
                  <a:pt x="4851632" y="4924181"/>
                  <a:pt x="4799337" y="4950962"/>
                </a:cubicBezTo>
                <a:cubicBezTo>
                  <a:pt x="4786080" y="4951517"/>
                  <a:pt x="4772484" y="4950235"/>
                  <a:pt x="4757722" y="4952969"/>
                </a:cubicBezTo>
                <a:cubicBezTo>
                  <a:pt x="4755877" y="4953310"/>
                  <a:pt x="4752187" y="4953994"/>
                  <a:pt x="4750341" y="4954335"/>
                </a:cubicBezTo>
                <a:cubicBezTo>
                  <a:pt x="4787050" y="4936140"/>
                  <a:pt x="4823758" y="4917945"/>
                  <a:pt x="4858621" y="4900091"/>
                </a:cubicBezTo>
                <a:cubicBezTo>
                  <a:pt x="4858281" y="4898255"/>
                  <a:pt x="4857941" y="4896418"/>
                  <a:pt x="4855756" y="4894923"/>
                </a:cubicBezTo>
                <a:cubicBezTo>
                  <a:pt x="4841675" y="4901330"/>
                  <a:pt x="4827593" y="4907736"/>
                  <a:pt x="4811326" y="4912649"/>
                </a:cubicBezTo>
                <a:cubicBezTo>
                  <a:pt x="4775444" y="4924992"/>
                  <a:pt x="4738395" y="4941351"/>
                  <a:pt x="4702511" y="4953694"/>
                </a:cubicBezTo>
                <a:cubicBezTo>
                  <a:pt x="4701346" y="4957710"/>
                  <a:pt x="4699841" y="4959888"/>
                  <a:pt x="4700181" y="4961724"/>
                </a:cubicBezTo>
                <a:cubicBezTo>
                  <a:pt x="4687605" y="4965952"/>
                  <a:pt x="4676534" y="4968003"/>
                  <a:pt x="4665803" y="4971890"/>
                </a:cubicBezTo>
                <a:cubicBezTo>
                  <a:pt x="4667307" y="4969711"/>
                  <a:pt x="4669153" y="4969369"/>
                  <a:pt x="4670657" y="4967191"/>
                </a:cubicBezTo>
                <a:cubicBezTo>
                  <a:pt x="4670657" y="4967191"/>
                  <a:pt x="4668813" y="4967533"/>
                  <a:pt x="4668813" y="4967533"/>
                </a:cubicBezTo>
                <a:cubicBezTo>
                  <a:pt x="4659927" y="4971078"/>
                  <a:pt x="4651041" y="4974623"/>
                  <a:pt x="4642155" y="4978168"/>
                </a:cubicBezTo>
                <a:cubicBezTo>
                  <a:pt x="4638465" y="4978851"/>
                  <a:pt x="4637300" y="4982867"/>
                  <a:pt x="4635794" y="4985045"/>
                </a:cubicBezTo>
                <a:cubicBezTo>
                  <a:pt x="4646041" y="4988847"/>
                  <a:pt x="4653277" y="4997005"/>
                  <a:pt x="4659348" y="5009178"/>
                </a:cubicBezTo>
                <a:cubicBezTo>
                  <a:pt x="4699263" y="4997988"/>
                  <a:pt x="4738836" y="4984961"/>
                  <a:pt x="4780595" y="4973429"/>
                </a:cubicBezTo>
                <a:cubicBezTo>
                  <a:pt x="4826045" y="4961213"/>
                  <a:pt x="4873340" y="4948657"/>
                  <a:pt x="4919129" y="4938278"/>
                </a:cubicBezTo>
                <a:cubicBezTo>
                  <a:pt x="4926510" y="4936912"/>
                  <a:pt x="4935591" y="4944728"/>
                  <a:pt x="4943653" y="4947034"/>
                </a:cubicBezTo>
                <a:cubicBezTo>
                  <a:pt x="4938797" y="4951733"/>
                  <a:pt x="4932097" y="4956772"/>
                  <a:pt x="4930932" y="4960788"/>
                </a:cubicBezTo>
                <a:cubicBezTo>
                  <a:pt x="4928261" y="4966981"/>
                  <a:pt x="4927777" y="4974670"/>
                  <a:pt x="4927292" y="4982358"/>
                </a:cubicBezTo>
                <a:cubicBezTo>
                  <a:pt x="4953950" y="4971723"/>
                  <a:pt x="4982113" y="4958910"/>
                  <a:pt x="5008430" y="4946437"/>
                </a:cubicBezTo>
                <a:cubicBezTo>
                  <a:pt x="5015471" y="4943234"/>
                  <a:pt x="5019306" y="4933025"/>
                  <a:pt x="5025666" y="4926149"/>
                </a:cubicBezTo>
                <a:cubicBezTo>
                  <a:pt x="5017945" y="4925679"/>
                  <a:pt x="5010224" y="4925209"/>
                  <a:pt x="5004689" y="4926234"/>
                </a:cubicBezTo>
                <a:cubicBezTo>
                  <a:pt x="4996968" y="4925764"/>
                  <a:pt x="4989247" y="4925294"/>
                  <a:pt x="4981526" y="4924824"/>
                </a:cubicBezTo>
                <a:cubicBezTo>
                  <a:pt x="4983031" y="4922646"/>
                  <a:pt x="4981186" y="4922988"/>
                  <a:pt x="4982691" y="4920809"/>
                </a:cubicBezTo>
                <a:cubicBezTo>
                  <a:pt x="4958219" y="4932939"/>
                  <a:pt x="4924665" y="4937253"/>
                  <a:pt x="4890576" y="4928368"/>
                </a:cubicBezTo>
                <a:cubicBezTo>
                  <a:pt x="4912378" y="4922431"/>
                  <a:pt x="4926800" y="4917861"/>
                  <a:pt x="4943066" y="4912950"/>
                </a:cubicBezTo>
                <a:cubicBezTo>
                  <a:pt x="4953797" y="4909062"/>
                  <a:pt x="4964529" y="4905176"/>
                  <a:pt x="4973414" y="4901630"/>
                </a:cubicBezTo>
                <a:cubicBezTo>
                  <a:pt x="4963168" y="4897829"/>
                  <a:pt x="4946221" y="4899067"/>
                  <a:pt x="4934954" y="4889756"/>
                </a:cubicBezTo>
                <a:cubicBezTo>
                  <a:pt x="4960787" y="4884972"/>
                  <a:pt x="4983950" y="4886382"/>
                  <a:pt x="5001381" y="4877455"/>
                </a:cubicBezTo>
                <a:cubicBezTo>
                  <a:pt x="4994825" y="4872970"/>
                  <a:pt x="4987602" y="4870034"/>
                  <a:pt x="4979796" y="4869104"/>
                </a:cubicBezTo>
                <a:close/>
                <a:moveTo>
                  <a:pt x="3790642" y="4864270"/>
                </a:moveTo>
                <a:cubicBezTo>
                  <a:pt x="3790642" y="4864270"/>
                  <a:pt x="3790642" y="4864270"/>
                  <a:pt x="3788807" y="4864610"/>
                </a:cubicBezTo>
                <a:cubicBezTo>
                  <a:pt x="3786631" y="4863112"/>
                  <a:pt x="3783301" y="4865630"/>
                  <a:pt x="3778474" y="4870324"/>
                </a:cubicBezTo>
                <a:cubicBezTo>
                  <a:pt x="3775144" y="4872841"/>
                  <a:pt x="3767462" y="4872363"/>
                  <a:pt x="3759779" y="4871886"/>
                </a:cubicBezTo>
                <a:cubicBezTo>
                  <a:pt x="3729937" y="4885013"/>
                  <a:pt x="3699755" y="4896303"/>
                  <a:pt x="3668077" y="4909770"/>
                </a:cubicBezTo>
                <a:cubicBezTo>
                  <a:pt x="3634224" y="4921740"/>
                  <a:pt x="3625932" y="4938477"/>
                  <a:pt x="3648029" y="4955289"/>
                </a:cubicBezTo>
                <a:cubicBezTo>
                  <a:pt x="3652381" y="4958283"/>
                  <a:pt x="3667065" y="4955564"/>
                  <a:pt x="3668560" y="4953388"/>
                </a:cubicBezTo>
                <a:cubicBezTo>
                  <a:pt x="3697784" y="4906169"/>
                  <a:pt x="3754344" y="4893796"/>
                  <a:pt x="3804037" y="4875092"/>
                </a:cubicBezTo>
                <a:cubicBezTo>
                  <a:pt x="3801861" y="4873594"/>
                  <a:pt x="3800026" y="4873934"/>
                  <a:pt x="3799346" y="4870260"/>
                </a:cubicBezTo>
                <a:cubicBezTo>
                  <a:pt x="3796830" y="4866925"/>
                  <a:pt x="3794653" y="4865428"/>
                  <a:pt x="3790642" y="4864270"/>
                </a:cubicBezTo>
                <a:close/>
                <a:moveTo>
                  <a:pt x="6214227" y="4849520"/>
                </a:moveTo>
                <a:cubicBezTo>
                  <a:pt x="6199863" y="4854054"/>
                  <a:pt x="6183999" y="4860742"/>
                  <a:pt x="6167799" y="4865617"/>
                </a:cubicBezTo>
                <a:cubicBezTo>
                  <a:pt x="6162623" y="4868451"/>
                  <a:pt x="6157447" y="4871283"/>
                  <a:pt x="6152271" y="4874117"/>
                </a:cubicBezTo>
                <a:cubicBezTo>
                  <a:pt x="6158451" y="4876722"/>
                  <a:pt x="6166807" y="4880800"/>
                  <a:pt x="6171987" y="4877967"/>
                </a:cubicBezTo>
                <a:cubicBezTo>
                  <a:pt x="6187851" y="4871278"/>
                  <a:pt x="6203043" y="4860966"/>
                  <a:pt x="6218571" y="4852465"/>
                </a:cubicBezTo>
                <a:cubicBezTo>
                  <a:pt x="6216399" y="4850992"/>
                  <a:pt x="6216399" y="4850992"/>
                  <a:pt x="6214227" y="4849520"/>
                </a:cubicBezTo>
                <a:close/>
                <a:moveTo>
                  <a:pt x="1329733" y="4838537"/>
                </a:moveTo>
                <a:cubicBezTo>
                  <a:pt x="1295734" y="4850571"/>
                  <a:pt x="1261394" y="4860754"/>
                  <a:pt x="1227396" y="4872787"/>
                </a:cubicBezTo>
                <a:cubicBezTo>
                  <a:pt x="1189712" y="4885503"/>
                  <a:pt x="1150869" y="4902258"/>
                  <a:pt x="1113185" y="4914974"/>
                </a:cubicBezTo>
                <a:cubicBezTo>
                  <a:pt x="1071814" y="4928372"/>
                  <a:pt x="1063705" y="4956648"/>
                  <a:pt x="1050064" y="4985949"/>
                </a:cubicBezTo>
                <a:cubicBezTo>
                  <a:pt x="1079005" y="4967202"/>
                  <a:pt x="1105075" y="4943250"/>
                  <a:pt x="1136887" y="4929709"/>
                </a:cubicBezTo>
                <a:cubicBezTo>
                  <a:pt x="1166512" y="4914661"/>
                  <a:pt x="1199351" y="4906668"/>
                  <a:pt x="1232532" y="4900524"/>
                </a:cubicBezTo>
                <a:cubicBezTo>
                  <a:pt x="1274932" y="4892672"/>
                  <a:pt x="1305031" y="4869886"/>
                  <a:pt x="1335475" y="4848949"/>
                </a:cubicBezTo>
                <a:cubicBezTo>
                  <a:pt x="1334790" y="4845251"/>
                  <a:pt x="1332260" y="4841894"/>
                  <a:pt x="1329733" y="4838537"/>
                </a:cubicBezTo>
                <a:close/>
                <a:moveTo>
                  <a:pt x="6745671" y="4838297"/>
                </a:moveTo>
                <a:cubicBezTo>
                  <a:pt x="6740171" y="4839315"/>
                  <a:pt x="6737191" y="4843684"/>
                  <a:pt x="6731695" y="4844702"/>
                </a:cubicBezTo>
                <a:cubicBezTo>
                  <a:pt x="6721039" y="4848583"/>
                  <a:pt x="6712219" y="4852125"/>
                  <a:pt x="6701567" y="4856007"/>
                </a:cubicBezTo>
                <a:cubicBezTo>
                  <a:pt x="6705571" y="4857173"/>
                  <a:pt x="6709579" y="4858340"/>
                  <a:pt x="6713587" y="4859506"/>
                </a:cubicBezTo>
                <a:cubicBezTo>
                  <a:pt x="6737067" y="4853250"/>
                  <a:pt x="6756543" y="4845827"/>
                  <a:pt x="6780023" y="4839570"/>
                </a:cubicBezTo>
                <a:cubicBezTo>
                  <a:pt x="6773375" y="4844617"/>
                  <a:pt x="6764215" y="4846314"/>
                  <a:pt x="6759739" y="4852869"/>
                </a:cubicBezTo>
                <a:cubicBezTo>
                  <a:pt x="6758251" y="4855052"/>
                  <a:pt x="6758935" y="4858743"/>
                  <a:pt x="6757783" y="4862773"/>
                </a:cubicBezTo>
                <a:cubicBezTo>
                  <a:pt x="6761451" y="4862094"/>
                  <a:pt x="6761451" y="4862094"/>
                  <a:pt x="6765115" y="4861415"/>
                </a:cubicBezTo>
                <a:cubicBezTo>
                  <a:pt x="6766947" y="4861076"/>
                  <a:pt x="6777259" y="4855349"/>
                  <a:pt x="6787911" y="4851469"/>
                </a:cubicBezTo>
                <a:cubicBezTo>
                  <a:pt x="6787571" y="4849623"/>
                  <a:pt x="6783687" y="4838891"/>
                  <a:pt x="6781855" y="4839230"/>
                </a:cubicBezTo>
                <a:cubicBezTo>
                  <a:pt x="6770175" y="4837576"/>
                  <a:pt x="6757007" y="4838106"/>
                  <a:pt x="6745671" y="4838297"/>
                </a:cubicBezTo>
                <a:close/>
                <a:moveTo>
                  <a:pt x="1731985" y="4825925"/>
                </a:moveTo>
                <a:cubicBezTo>
                  <a:pt x="1726044" y="4834338"/>
                  <a:pt x="1719775" y="4840984"/>
                  <a:pt x="1713505" y="4847629"/>
                </a:cubicBezTo>
                <a:cubicBezTo>
                  <a:pt x="1720757" y="4846286"/>
                  <a:pt x="1726194" y="4845279"/>
                  <a:pt x="1731633" y="4844272"/>
                </a:cubicBezTo>
                <a:cubicBezTo>
                  <a:pt x="1730978" y="4840738"/>
                  <a:pt x="1727354" y="4841409"/>
                  <a:pt x="1727026" y="4839641"/>
                </a:cubicBezTo>
                <a:cubicBezTo>
                  <a:pt x="1727857" y="4834002"/>
                  <a:pt x="1731156" y="4831564"/>
                  <a:pt x="1731985" y="4825925"/>
                </a:cubicBezTo>
                <a:close/>
                <a:moveTo>
                  <a:pt x="6301643" y="4822646"/>
                </a:moveTo>
                <a:cubicBezTo>
                  <a:pt x="6294391" y="4823989"/>
                  <a:pt x="6287491" y="4827234"/>
                  <a:pt x="6280243" y="4828578"/>
                </a:cubicBezTo>
                <a:cubicBezTo>
                  <a:pt x="6274803" y="4829584"/>
                  <a:pt x="6270823" y="4828353"/>
                  <a:pt x="6266847" y="4827120"/>
                </a:cubicBezTo>
                <a:cubicBezTo>
                  <a:pt x="6260299" y="4832270"/>
                  <a:pt x="6255567" y="4837084"/>
                  <a:pt x="6248667" y="4840330"/>
                </a:cubicBezTo>
                <a:cubicBezTo>
                  <a:pt x="6251187" y="4843802"/>
                  <a:pt x="6251539" y="4845705"/>
                  <a:pt x="6251891" y="4847608"/>
                </a:cubicBezTo>
                <a:cubicBezTo>
                  <a:pt x="6266391" y="4844923"/>
                  <a:pt x="6279435" y="4844476"/>
                  <a:pt x="6293939" y="4841791"/>
                </a:cubicBezTo>
                <a:cubicBezTo>
                  <a:pt x="6286383" y="4831377"/>
                  <a:pt x="6295095" y="4827796"/>
                  <a:pt x="6301643" y="4822646"/>
                </a:cubicBezTo>
                <a:close/>
                <a:moveTo>
                  <a:pt x="3959446" y="4805799"/>
                </a:moveTo>
                <a:cubicBezTo>
                  <a:pt x="3953894" y="4806827"/>
                  <a:pt x="3950193" y="4807513"/>
                  <a:pt x="3944641" y="4808541"/>
                </a:cubicBezTo>
                <a:cubicBezTo>
                  <a:pt x="3927986" y="4811625"/>
                  <a:pt x="3913527" y="4816236"/>
                  <a:pt x="3896526" y="4817450"/>
                </a:cubicBezTo>
                <a:cubicBezTo>
                  <a:pt x="3877208" y="4826829"/>
                  <a:pt x="3857543" y="4834337"/>
                  <a:pt x="3837880" y="4841845"/>
                </a:cubicBezTo>
                <a:cubicBezTo>
                  <a:pt x="3834871" y="4846270"/>
                  <a:pt x="3833713" y="4850351"/>
                  <a:pt x="3832555" y="4854433"/>
                </a:cubicBezTo>
                <a:cubicBezTo>
                  <a:pt x="3838452" y="4855275"/>
                  <a:pt x="3842500" y="4856458"/>
                  <a:pt x="3848398" y="4857300"/>
                </a:cubicBezTo>
                <a:cubicBezTo>
                  <a:pt x="3885529" y="4840756"/>
                  <a:pt x="3923353" y="4827952"/>
                  <a:pt x="3962681" y="4812934"/>
                </a:cubicBezTo>
                <a:cubicBezTo>
                  <a:pt x="3962681" y="4812934"/>
                  <a:pt x="3962681" y="4812934"/>
                  <a:pt x="3959446" y="4805799"/>
                </a:cubicBezTo>
                <a:close/>
                <a:moveTo>
                  <a:pt x="6306175" y="4801556"/>
                </a:moveTo>
                <a:cubicBezTo>
                  <a:pt x="6304363" y="4801892"/>
                  <a:pt x="6302551" y="4802227"/>
                  <a:pt x="6300987" y="4803923"/>
                </a:cubicBezTo>
                <a:cubicBezTo>
                  <a:pt x="6302803" y="4803587"/>
                  <a:pt x="6304615" y="4803252"/>
                  <a:pt x="6306427" y="4802916"/>
                </a:cubicBezTo>
                <a:cubicBezTo>
                  <a:pt x="6306427" y="4802916"/>
                  <a:pt x="6306175" y="4801556"/>
                  <a:pt x="6306175" y="4801556"/>
                </a:cubicBezTo>
                <a:close/>
                <a:moveTo>
                  <a:pt x="5313147" y="4778722"/>
                </a:moveTo>
                <a:cubicBezTo>
                  <a:pt x="5300913" y="4786260"/>
                  <a:pt x="5286797" y="4794148"/>
                  <a:pt x="5272367" y="4800336"/>
                </a:cubicBezTo>
                <a:cubicBezTo>
                  <a:pt x="5289309" y="4797199"/>
                  <a:pt x="5306251" y="4794061"/>
                  <a:pt x="5320999" y="4789573"/>
                </a:cubicBezTo>
                <a:cubicBezTo>
                  <a:pt x="5320367" y="4786174"/>
                  <a:pt x="5315975" y="4783472"/>
                  <a:pt x="5313147" y="4778722"/>
                </a:cubicBezTo>
                <a:close/>
                <a:moveTo>
                  <a:pt x="6460691" y="4772944"/>
                </a:moveTo>
                <a:cubicBezTo>
                  <a:pt x="6414223" y="4789282"/>
                  <a:pt x="6365567" y="4804093"/>
                  <a:pt x="6316915" y="4818903"/>
                </a:cubicBezTo>
                <a:cubicBezTo>
                  <a:pt x="6316915" y="4818903"/>
                  <a:pt x="6315423" y="4821113"/>
                  <a:pt x="6315423" y="4821113"/>
                </a:cubicBezTo>
                <a:cubicBezTo>
                  <a:pt x="6316115" y="4824853"/>
                  <a:pt x="6324515" y="4829097"/>
                  <a:pt x="6326355" y="4828757"/>
                </a:cubicBezTo>
                <a:cubicBezTo>
                  <a:pt x="6340731" y="4824160"/>
                  <a:pt x="6356603" y="4817355"/>
                  <a:pt x="6370635" y="4810889"/>
                </a:cubicBezTo>
                <a:cubicBezTo>
                  <a:pt x="6376155" y="4809866"/>
                  <a:pt x="6380987" y="4805106"/>
                  <a:pt x="6386507" y="4804083"/>
                </a:cubicBezTo>
                <a:cubicBezTo>
                  <a:pt x="6395707" y="4802379"/>
                  <a:pt x="6405259" y="4802544"/>
                  <a:pt x="6414115" y="4798971"/>
                </a:cubicBezTo>
                <a:cubicBezTo>
                  <a:pt x="6429987" y="4792165"/>
                  <a:pt x="6445511" y="4783489"/>
                  <a:pt x="6463223" y="4776342"/>
                </a:cubicBezTo>
                <a:cubicBezTo>
                  <a:pt x="6462875" y="4774472"/>
                  <a:pt x="6461035" y="4774813"/>
                  <a:pt x="6460691" y="4772944"/>
                </a:cubicBezTo>
                <a:close/>
                <a:moveTo>
                  <a:pt x="6405479" y="4760668"/>
                </a:moveTo>
                <a:cubicBezTo>
                  <a:pt x="6389503" y="4767462"/>
                  <a:pt x="6373527" y="4774256"/>
                  <a:pt x="6357207" y="4779195"/>
                </a:cubicBezTo>
                <a:cubicBezTo>
                  <a:pt x="6346783" y="4784960"/>
                  <a:pt x="6331971" y="4787703"/>
                  <a:pt x="6323747" y="4794979"/>
                </a:cubicBezTo>
                <a:cubicBezTo>
                  <a:pt x="6321895" y="4795322"/>
                  <a:pt x="6324091" y="4796833"/>
                  <a:pt x="6322239" y="4797176"/>
                </a:cubicBezTo>
                <a:cubicBezTo>
                  <a:pt x="6350487" y="4784274"/>
                  <a:pt x="6377227" y="4773570"/>
                  <a:pt x="6405479" y="4760668"/>
                </a:cubicBezTo>
                <a:close/>
                <a:moveTo>
                  <a:pt x="6038747" y="4747076"/>
                </a:moveTo>
                <a:cubicBezTo>
                  <a:pt x="6019987" y="4748655"/>
                  <a:pt x="6013783" y="4746013"/>
                  <a:pt x="6006751" y="4749210"/>
                </a:cubicBezTo>
                <a:cubicBezTo>
                  <a:pt x="5986827" y="4754795"/>
                  <a:pt x="5965063" y="4760720"/>
                  <a:pt x="5945479" y="4768138"/>
                </a:cubicBezTo>
                <a:cubicBezTo>
                  <a:pt x="5925555" y="4773722"/>
                  <a:pt x="5903791" y="4779648"/>
                  <a:pt x="5884547" y="4788898"/>
                </a:cubicBezTo>
                <a:cubicBezTo>
                  <a:pt x="5879019" y="4789921"/>
                  <a:pt x="5877031" y="4799767"/>
                  <a:pt x="5872863" y="4808119"/>
                </a:cubicBezTo>
                <a:cubicBezTo>
                  <a:pt x="5876887" y="4809270"/>
                  <a:pt x="5883431" y="4813744"/>
                  <a:pt x="5887115" y="4813062"/>
                </a:cubicBezTo>
                <a:cubicBezTo>
                  <a:pt x="5913727" y="4802448"/>
                  <a:pt x="5940343" y="4791834"/>
                  <a:pt x="5968795" y="4780879"/>
                </a:cubicBezTo>
                <a:cubicBezTo>
                  <a:pt x="5968795" y="4780879"/>
                  <a:pt x="5970639" y="4780537"/>
                  <a:pt x="5972479" y="4780197"/>
                </a:cubicBezTo>
                <a:cubicBezTo>
                  <a:pt x="5986539" y="4773803"/>
                  <a:pt x="6000935" y="4769241"/>
                  <a:pt x="6013151" y="4763189"/>
                </a:cubicBezTo>
                <a:cubicBezTo>
                  <a:pt x="6020519" y="4761825"/>
                  <a:pt x="6023523" y="4757477"/>
                  <a:pt x="6038747" y="4747076"/>
                </a:cubicBezTo>
                <a:close/>
                <a:moveTo>
                  <a:pt x="6263019" y="4727985"/>
                </a:moveTo>
                <a:lnTo>
                  <a:pt x="6169207" y="4745357"/>
                </a:lnTo>
                <a:cubicBezTo>
                  <a:pt x="6169523" y="4747057"/>
                  <a:pt x="6170151" y="4750456"/>
                  <a:pt x="6170467" y="4752155"/>
                </a:cubicBezTo>
                <a:cubicBezTo>
                  <a:pt x="6170467" y="4752155"/>
                  <a:pt x="6170467" y="4752155"/>
                  <a:pt x="6264279" y="4734784"/>
                </a:cubicBezTo>
                <a:cubicBezTo>
                  <a:pt x="6263963" y="4733085"/>
                  <a:pt x="6263335" y="4729686"/>
                  <a:pt x="6263019" y="4727985"/>
                </a:cubicBezTo>
                <a:close/>
                <a:moveTo>
                  <a:pt x="6122023" y="4725969"/>
                </a:moveTo>
                <a:lnTo>
                  <a:pt x="6050439" y="4739225"/>
                </a:lnTo>
                <a:cubicBezTo>
                  <a:pt x="6050743" y="4740856"/>
                  <a:pt x="6051347" y="4744120"/>
                  <a:pt x="6050115" y="4747722"/>
                </a:cubicBezTo>
                <a:cubicBezTo>
                  <a:pt x="6050115" y="4747722"/>
                  <a:pt x="6050115" y="4747722"/>
                  <a:pt x="6123535" y="4734128"/>
                </a:cubicBezTo>
                <a:cubicBezTo>
                  <a:pt x="6123535" y="4734128"/>
                  <a:pt x="6123535" y="4734128"/>
                  <a:pt x="6122023" y="4725969"/>
                </a:cubicBezTo>
                <a:close/>
                <a:moveTo>
                  <a:pt x="6456287" y="4716104"/>
                </a:moveTo>
                <a:cubicBezTo>
                  <a:pt x="6375871" y="4734825"/>
                  <a:pt x="6295451" y="4753546"/>
                  <a:pt x="6215031" y="4772267"/>
                </a:cubicBezTo>
                <a:cubicBezTo>
                  <a:pt x="6137959" y="4788454"/>
                  <a:pt x="6072027" y="4823642"/>
                  <a:pt x="6003651" y="4876515"/>
                </a:cubicBezTo>
                <a:cubicBezTo>
                  <a:pt x="6031643" y="4873247"/>
                  <a:pt x="6052263" y="4871343"/>
                  <a:pt x="6071039" y="4869781"/>
                </a:cubicBezTo>
                <a:cubicBezTo>
                  <a:pt x="6069539" y="4871974"/>
                  <a:pt x="6070223" y="4875677"/>
                  <a:pt x="6070567" y="4877528"/>
                </a:cubicBezTo>
                <a:cubicBezTo>
                  <a:pt x="6092343" y="4871581"/>
                  <a:pt x="6113775" y="4863782"/>
                  <a:pt x="6128651" y="4851454"/>
                </a:cubicBezTo>
                <a:cubicBezTo>
                  <a:pt x="6153559" y="4831522"/>
                  <a:pt x="6181207" y="4826403"/>
                  <a:pt x="6207487" y="4813877"/>
                </a:cubicBezTo>
                <a:cubicBezTo>
                  <a:pt x="6210487" y="4809492"/>
                  <a:pt x="6209115" y="4802086"/>
                  <a:pt x="6214303" y="4799210"/>
                </a:cubicBezTo>
                <a:cubicBezTo>
                  <a:pt x="6229863" y="4790584"/>
                  <a:pt x="6247611" y="4783469"/>
                  <a:pt x="6263855" y="4778545"/>
                </a:cubicBezTo>
                <a:cubicBezTo>
                  <a:pt x="6269043" y="4775670"/>
                  <a:pt x="6277103" y="4778007"/>
                  <a:pt x="6282975" y="4778834"/>
                </a:cubicBezTo>
                <a:cubicBezTo>
                  <a:pt x="6279975" y="4783220"/>
                  <a:pt x="6275475" y="4789798"/>
                  <a:pt x="6272131" y="4792333"/>
                </a:cubicBezTo>
                <a:cubicBezTo>
                  <a:pt x="6262099" y="4799935"/>
                  <a:pt x="6251383" y="4803834"/>
                  <a:pt x="6242851" y="4809244"/>
                </a:cubicBezTo>
                <a:cubicBezTo>
                  <a:pt x="6260255" y="4800276"/>
                  <a:pt x="6275815" y="4791650"/>
                  <a:pt x="6293563" y="4784533"/>
                </a:cubicBezTo>
                <a:cubicBezTo>
                  <a:pt x="6302095" y="4779124"/>
                  <a:pt x="6310623" y="4773714"/>
                  <a:pt x="6318339" y="4774201"/>
                </a:cubicBezTo>
                <a:cubicBezTo>
                  <a:pt x="6347019" y="4774635"/>
                  <a:pt x="6371451" y="4762451"/>
                  <a:pt x="6384955" y="4742717"/>
                </a:cubicBezTo>
                <a:cubicBezTo>
                  <a:pt x="6386115" y="4738673"/>
                  <a:pt x="6393487" y="4737307"/>
                  <a:pt x="6397175" y="4736625"/>
                </a:cubicBezTo>
                <a:cubicBezTo>
                  <a:pt x="6422723" y="4751043"/>
                  <a:pt x="6436223" y="4731308"/>
                  <a:pt x="6452943" y="4718638"/>
                </a:cubicBezTo>
                <a:cubicBezTo>
                  <a:pt x="6454787" y="4718297"/>
                  <a:pt x="6456631" y="4717955"/>
                  <a:pt x="6456287" y="4716104"/>
                </a:cubicBezTo>
                <a:close/>
                <a:moveTo>
                  <a:pt x="2162631" y="4713838"/>
                </a:moveTo>
                <a:cubicBezTo>
                  <a:pt x="2159005" y="4714510"/>
                  <a:pt x="2155379" y="4715182"/>
                  <a:pt x="2151754" y="4715853"/>
                </a:cubicBezTo>
                <a:cubicBezTo>
                  <a:pt x="2156051" y="4718807"/>
                  <a:pt x="2160348" y="4721761"/>
                  <a:pt x="2162832" y="4725051"/>
                </a:cubicBezTo>
                <a:cubicBezTo>
                  <a:pt x="2162160" y="4721426"/>
                  <a:pt x="2161489" y="4717800"/>
                  <a:pt x="2162631" y="4713838"/>
                </a:cubicBezTo>
                <a:close/>
                <a:moveTo>
                  <a:pt x="6319563" y="4713297"/>
                </a:moveTo>
                <a:cubicBezTo>
                  <a:pt x="6307331" y="4719379"/>
                  <a:pt x="6296599" y="4723275"/>
                  <a:pt x="6284367" y="4729357"/>
                </a:cubicBezTo>
                <a:cubicBezTo>
                  <a:pt x="6296123" y="4730997"/>
                  <a:pt x="6306371" y="4734825"/>
                  <a:pt x="6318471" y="4738310"/>
                </a:cubicBezTo>
                <a:cubicBezTo>
                  <a:pt x="6322159" y="4737627"/>
                  <a:pt x="6327695" y="4736602"/>
                  <a:pt x="6337263" y="4736738"/>
                </a:cubicBezTo>
                <a:cubicBezTo>
                  <a:pt x="6342115" y="4732023"/>
                  <a:pt x="6352503" y="4726282"/>
                  <a:pt x="6362551" y="4718697"/>
                </a:cubicBezTo>
                <a:cubicBezTo>
                  <a:pt x="6350795" y="4717056"/>
                  <a:pt x="6339039" y="4715416"/>
                  <a:pt x="6329131" y="4713434"/>
                </a:cubicBezTo>
                <a:cubicBezTo>
                  <a:pt x="6325439" y="4714118"/>
                  <a:pt x="6323255" y="4712614"/>
                  <a:pt x="6319563" y="4713297"/>
                </a:cubicBezTo>
                <a:close/>
                <a:moveTo>
                  <a:pt x="4219411" y="4710904"/>
                </a:moveTo>
                <a:cubicBezTo>
                  <a:pt x="4214776" y="4710795"/>
                  <a:pt x="4209696" y="4710769"/>
                  <a:pt x="4205415" y="4711321"/>
                </a:cubicBezTo>
                <a:cubicBezTo>
                  <a:pt x="4201133" y="4711872"/>
                  <a:pt x="4197651" y="4713000"/>
                  <a:pt x="4196212" y="4715200"/>
                </a:cubicBezTo>
                <a:cubicBezTo>
                  <a:pt x="4195120" y="4719269"/>
                  <a:pt x="4194028" y="4723339"/>
                  <a:pt x="4192936" y="4727408"/>
                </a:cubicBezTo>
                <a:cubicBezTo>
                  <a:pt x="4201512" y="4723886"/>
                  <a:pt x="4210780" y="4724104"/>
                  <a:pt x="4216880" y="4717174"/>
                </a:cubicBezTo>
                <a:cubicBezTo>
                  <a:pt x="4218318" y="4714974"/>
                  <a:pt x="4217972" y="4713104"/>
                  <a:pt x="4219411" y="4710904"/>
                </a:cubicBezTo>
                <a:close/>
                <a:moveTo>
                  <a:pt x="4440260" y="4699891"/>
                </a:moveTo>
                <a:cubicBezTo>
                  <a:pt x="4440764" y="4702610"/>
                  <a:pt x="4438723" y="4702988"/>
                  <a:pt x="4438723" y="4702988"/>
                </a:cubicBezTo>
                <a:cubicBezTo>
                  <a:pt x="4440764" y="4702610"/>
                  <a:pt x="4440764" y="4702610"/>
                  <a:pt x="4442802" y="4702232"/>
                </a:cubicBezTo>
                <a:close/>
                <a:moveTo>
                  <a:pt x="5572035" y="4687189"/>
                </a:moveTo>
                <a:cubicBezTo>
                  <a:pt x="5572287" y="4688549"/>
                  <a:pt x="5572287" y="4688549"/>
                  <a:pt x="5572287" y="4688549"/>
                </a:cubicBezTo>
                <a:cubicBezTo>
                  <a:pt x="5572287" y="4688549"/>
                  <a:pt x="5573647" y="4688297"/>
                  <a:pt x="5573647" y="4688297"/>
                </a:cubicBezTo>
                <a:cubicBezTo>
                  <a:pt x="5573647" y="4688297"/>
                  <a:pt x="5573395" y="4686937"/>
                  <a:pt x="5572035" y="4687189"/>
                </a:cubicBezTo>
                <a:close/>
                <a:moveTo>
                  <a:pt x="2229671" y="4668467"/>
                </a:moveTo>
                <a:cubicBezTo>
                  <a:pt x="2214958" y="4671191"/>
                  <a:pt x="2200247" y="4673915"/>
                  <a:pt x="2187033" y="4674455"/>
                </a:cubicBezTo>
                <a:cubicBezTo>
                  <a:pt x="2171848" y="4684895"/>
                  <a:pt x="2156322" y="4693493"/>
                  <a:pt x="2140795" y="4702089"/>
                </a:cubicBezTo>
                <a:cubicBezTo>
                  <a:pt x="2132283" y="4707481"/>
                  <a:pt x="2115865" y="4700984"/>
                  <a:pt x="2102309" y="4699680"/>
                </a:cubicBezTo>
                <a:cubicBezTo>
                  <a:pt x="2100470" y="4700021"/>
                  <a:pt x="2097948" y="4696673"/>
                  <a:pt x="2096109" y="4697014"/>
                </a:cubicBezTo>
                <a:cubicBezTo>
                  <a:pt x="2049452" y="4701839"/>
                  <a:pt x="2002795" y="4706664"/>
                  <a:pt x="1956479" y="4713332"/>
                </a:cubicBezTo>
                <a:cubicBezTo>
                  <a:pt x="1952801" y="4714013"/>
                  <a:pt x="1948650" y="4722412"/>
                  <a:pt x="1945655" y="4726780"/>
                </a:cubicBezTo>
                <a:cubicBezTo>
                  <a:pt x="1954376" y="4732795"/>
                  <a:pt x="1966303" y="4745845"/>
                  <a:pt x="1973318" y="4742639"/>
                </a:cubicBezTo>
                <a:cubicBezTo>
                  <a:pt x="1991707" y="4739233"/>
                  <a:pt x="2006892" y="4728792"/>
                  <a:pt x="2027121" y="4725046"/>
                </a:cubicBezTo>
                <a:lnTo>
                  <a:pt x="1982984" y="4750154"/>
                </a:lnTo>
                <a:lnTo>
                  <a:pt x="1972123" y="4754483"/>
                </a:lnTo>
                <a:cubicBezTo>
                  <a:pt x="1969029" y="4756069"/>
                  <a:pt x="1967058" y="4757625"/>
                  <a:pt x="1966855" y="4759093"/>
                </a:cubicBezTo>
                <a:lnTo>
                  <a:pt x="1966778" y="4759373"/>
                </a:lnTo>
                <a:lnTo>
                  <a:pt x="1937641" y="4775947"/>
                </a:lnTo>
                <a:cubicBezTo>
                  <a:pt x="1936407" y="4759010"/>
                  <a:pt x="1940690" y="4741051"/>
                  <a:pt x="1934621" y="4728824"/>
                </a:cubicBezTo>
                <a:cubicBezTo>
                  <a:pt x="1922827" y="4706213"/>
                  <a:pt x="1902124" y="4717676"/>
                  <a:pt x="1884759" y="4726613"/>
                </a:cubicBezTo>
                <a:cubicBezTo>
                  <a:pt x="1874067" y="4730501"/>
                  <a:pt x="1865555" y="4735891"/>
                  <a:pt x="1854863" y="4739778"/>
                </a:cubicBezTo>
                <a:cubicBezTo>
                  <a:pt x="1838785" y="4735126"/>
                  <a:pt x="1823390" y="4734162"/>
                  <a:pt x="1807654" y="4731355"/>
                </a:cubicBezTo>
                <a:cubicBezTo>
                  <a:pt x="1774422" y="4747044"/>
                  <a:pt x="1743369" y="4764239"/>
                  <a:pt x="1709112" y="4774397"/>
                </a:cubicBezTo>
                <a:cubicBezTo>
                  <a:pt x="1673357" y="4786739"/>
                  <a:pt x="1685835" y="4813039"/>
                  <a:pt x="1668680" y="4833381"/>
                </a:cubicBezTo>
                <a:cubicBezTo>
                  <a:pt x="1694084" y="4826770"/>
                  <a:pt x="1716151" y="4822683"/>
                  <a:pt x="1734540" y="4819278"/>
                </a:cubicBezTo>
                <a:cubicBezTo>
                  <a:pt x="1745760" y="4777147"/>
                  <a:pt x="1795543" y="4758392"/>
                  <a:pt x="1829406" y="4776917"/>
                </a:cubicBezTo>
                <a:cubicBezTo>
                  <a:pt x="1836078" y="4771866"/>
                  <a:pt x="1840229" y="4763469"/>
                  <a:pt x="1831980" y="4749738"/>
                </a:cubicBezTo>
                <a:cubicBezTo>
                  <a:pt x="1850238" y="4755893"/>
                  <a:pt x="1865160" y="4764574"/>
                  <a:pt x="1881238" y="4769226"/>
                </a:cubicBezTo>
                <a:cubicBezTo>
                  <a:pt x="1891457" y="4773055"/>
                  <a:pt x="1902832" y="4772857"/>
                  <a:pt x="1912710" y="4774842"/>
                </a:cubicBezTo>
                <a:cubicBezTo>
                  <a:pt x="1897866" y="4787127"/>
                  <a:pt x="1885073" y="4810476"/>
                  <a:pt x="1871858" y="4811016"/>
                </a:cubicBezTo>
                <a:cubicBezTo>
                  <a:pt x="1864161" y="4810534"/>
                  <a:pt x="1856122" y="4808208"/>
                  <a:pt x="1850264" y="4807386"/>
                </a:cubicBezTo>
                <a:cubicBezTo>
                  <a:pt x="1850946" y="4811074"/>
                  <a:pt x="1854966" y="4812237"/>
                  <a:pt x="1855649" y="4815925"/>
                </a:cubicBezTo>
                <a:cubicBezTo>
                  <a:pt x="1856200" y="4829174"/>
                  <a:pt x="1851708" y="4835728"/>
                  <a:pt x="1847557" y="4844126"/>
                </a:cubicBezTo>
                <a:cubicBezTo>
                  <a:pt x="1851235" y="4843445"/>
                  <a:pt x="1853888" y="4837231"/>
                  <a:pt x="1859405" y="4836210"/>
                </a:cubicBezTo>
                <a:cubicBezTo>
                  <a:pt x="1879634" y="4832464"/>
                  <a:pt x="1895238" y="4844833"/>
                  <a:pt x="1907848" y="4861571"/>
                </a:cubicBezTo>
                <a:cubicBezTo>
                  <a:pt x="1922901" y="4860691"/>
                  <a:pt x="1938979" y="4865343"/>
                  <a:pt x="1955188" y="4860434"/>
                </a:cubicBezTo>
                <a:cubicBezTo>
                  <a:pt x="1996459" y="4847070"/>
                  <a:pt x="2041278" y="4842586"/>
                  <a:pt x="2083101" y="4842470"/>
                </a:cubicBezTo>
                <a:cubicBezTo>
                  <a:pt x="2082759" y="4840626"/>
                  <a:pt x="2084599" y="4840285"/>
                  <a:pt x="2082418" y="4838782"/>
                </a:cubicBezTo>
                <a:cubicBezTo>
                  <a:pt x="2081735" y="4835094"/>
                  <a:pt x="2080710" y="4829562"/>
                  <a:pt x="2082550" y="4829221"/>
                </a:cubicBezTo>
                <a:cubicBezTo>
                  <a:pt x="2110397" y="4804992"/>
                  <a:pt x="2134699" y="4771882"/>
                  <a:pt x="2166435" y="4758375"/>
                </a:cubicBezTo>
                <a:cubicBezTo>
                  <a:pt x="2160576" y="4757553"/>
                  <a:pt x="2154717" y="4756731"/>
                  <a:pt x="2148859" y="4755908"/>
                </a:cubicBezTo>
                <a:cubicBezTo>
                  <a:pt x="2148518" y="4754065"/>
                  <a:pt x="2150015" y="4751880"/>
                  <a:pt x="2149674" y="4750036"/>
                </a:cubicBezTo>
                <a:cubicBezTo>
                  <a:pt x="2157030" y="4748673"/>
                  <a:pt x="2165883" y="4745127"/>
                  <a:pt x="2172898" y="4741921"/>
                </a:cubicBezTo>
                <a:cubicBezTo>
                  <a:pt x="2177258" y="4744927"/>
                  <a:pt x="2181277" y="4746091"/>
                  <a:pt x="2183800" y="4749438"/>
                </a:cubicBezTo>
                <a:cubicBezTo>
                  <a:pt x="2203687" y="4743849"/>
                  <a:pt x="2221052" y="4734911"/>
                  <a:pt x="2236578" y="4726314"/>
                </a:cubicBezTo>
                <a:cubicBezTo>
                  <a:pt x="2220842" y="4723506"/>
                  <a:pt x="2203267" y="4721039"/>
                  <a:pt x="2200745" y="4717691"/>
                </a:cubicBezTo>
                <a:cubicBezTo>
                  <a:pt x="2216822" y="4722343"/>
                  <a:pt x="2227174" y="4716612"/>
                  <a:pt x="2230641" y="4704526"/>
                </a:cubicBezTo>
                <a:cubicBezTo>
                  <a:pt x="2217427" y="4705066"/>
                  <a:pt x="2206394" y="4707109"/>
                  <a:pt x="2193521" y="4709492"/>
                </a:cubicBezTo>
                <a:cubicBezTo>
                  <a:pt x="2196042" y="4712840"/>
                  <a:pt x="2200404" y="4715846"/>
                  <a:pt x="2200745" y="4717691"/>
                </a:cubicBezTo>
                <a:cubicBezTo>
                  <a:pt x="2190736" y="4725266"/>
                  <a:pt x="2182907" y="4734345"/>
                  <a:pt x="2172898" y="4741921"/>
                </a:cubicBezTo>
                <a:cubicBezTo>
                  <a:pt x="2170375" y="4738573"/>
                  <a:pt x="2165673" y="4733721"/>
                  <a:pt x="2164990" y="4730034"/>
                </a:cubicBezTo>
                <a:cubicBezTo>
                  <a:pt x="2165331" y="4731878"/>
                  <a:pt x="2165673" y="4733721"/>
                  <a:pt x="2165673" y="4733721"/>
                </a:cubicBezTo>
                <a:cubicBezTo>
                  <a:pt x="2156478" y="4735424"/>
                  <a:pt x="2147625" y="4738972"/>
                  <a:pt x="2138430" y="4740674"/>
                </a:cubicBezTo>
                <a:cubicBezTo>
                  <a:pt x="2106485" y="4742774"/>
                  <a:pt x="2072700" y="4745216"/>
                  <a:pt x="2041097" y="4749161"/>
                </a:cubicBezTo>
                <a:cubicBezTo>
                  <a:pt x="2033740" y="4750523"/>
                  <a:pt x="2027409" y="4757417"/>
                  <a:pt x="2012225" y="4767859"/>
                </a:cubicBezTo>
                <a:cubicBezTo>
                  <a:pt x="2045326" y="4761729"/>
                  <a:pt x="2067393" y="4757643"/>
                  <a:pt x="2089461" y="4753556"/>
                </a:cubicBezTo>
                <a:cubicBezTo>
                  <a:pt x="2089802" y="4755400"/>
                  <a:pt x="2090144" y="4757244"/>
                  <a:pt x="2090485" y="4759088"/>
                </a:cubicBezTo>
                <a:cubicBezTo>
                  <a:pt x="2090485" y="4759088"/>
                  <a:pt x="2090485" y="4759088"/>
                  <a:pt x="1982879" y="4794273"/>
                </a:cubicBezTo>
                <a:cubicBezTo>
                  <a:pt x="2014824" y="4792172"/>
                  <a:pt x="2045272" y="4792256"/>
                  <a:pt x="2074905" y="4798212"/>
                </a:cubicBezTo>
                <a:cubicBezTo>
                  <a:pt x="2047321" y="4803320"/>
                  <a:pt x="2018371" y="4801052"/>
                  <a:pt x="1991128" y="4808004"/>
                </a:cubicBezTo>
                <a:cubicBezTo>
                  <a:pt x="1974919" y="4812913"/>
                  <a:pt x="1961022" y="4809764"/>
                  <a:pt x="1948963" y="4806275"/>
                </a:cubicBezTo>
                <a:cubicBezTo>
                  <a:pt x="1948963" y="4806275"/>
                  <a:pt x="1948963" y="4806275"/>
                  <a:pt x="1923559" y="4812886"/>
                </a:cubicBezTo>
                <a:cubicBezTo>
                  <a:pt x="1926895" y="4810361"/>
                  <a:pt x="1931730" y="4805652"/>
                  <a:pt x="1936905" y="4802786"/>
                </a:cubicBezTo>
                <a:cubicBezTo>
                  <a:pt x="1928866" y="4800460"/>
                  <a:pt x="1920828" y="4798134"/>
                  <a:pt x="1913130" y="4797652"/>
                </a:cubicBezTo>
                <a:cubicBezTo>
                  <a:pt x="1922666" y="4797793"/>
                  <a:pt x="1933700" y="4795750"/>
                  <a:pt x="1945075" y="4795551"/>
                </a:cubicBezTo>
                <a:cubicBezTo>
                  <a:pt x="1951000" y="4791594"/>
                  <a:pt x="1956753" y="4786713"/>
                  <a:pt x="1960872" y="4780705"/>
                </a:cubicBezTo>
                <a:lnTo>
                  <a:pt x="1966778" y="4759373"/>
                </a:lnTo>
                <a:lnTo>
                  <a:pt x="1982984" y="4750154"/>
                </a:lnTo>
                <a:lnTo>
                  <a:pt x="1984135" y="4749696"/>
                </a:lnTo>
                <a:cubicBezTo>
                  <a:pt x="1993533" y="4746525"/>
                  <a:pt x="2004856" y="4743474"/>
                  <a:pt x="2012960" y="4741020"/>
                </a:cubicBezTo>
                <a:cubicBezTo>
                  <a:pt x="2067105" y="4725272"/>
                  <a:pt x="2123089" y="4709183"/>
                  <a:pt x="2178731" y="4691250"/>
                </a:cubicBezTo>
                <a:cubicBezTo>
                  <a:pt x="2196779" y="4686001"/>
                  <a:pt x="2214144" y="4677063"/>
                  <a:pt x="2231851" y="4669970"/>
                </a:cubicBezTo>
                <a:cubicBezTo>
                  <a:pt x="2231851" y="4669970"/>
                  <a:pt x="2230012" y="4670311"/>
                  <a:pt x="2229671" y="4668467"/>
                </a:cubicBezTo>
                <a:close/>
                <a:moveTo>
                  <a:pt x="6713707" y="4655780"/>
                </a:moveTo>
                <a:cubicBezTo>
                  <a:pt x="6717203" y="4655133"/>
                  <a:pt x="6719707" y="4658888"/>
                  <a:pt x="6721455" y="4658564"/>
                </a:cubicBezTo>
                <a:cubicBezTo>
                  <a:pt x="6723203" y="4658241"/>
                  <a:pt x="6724575" y="4655878"/>
                  <a:pt x="6726699" y="4657593"/>
                </a:cubicBezTo>
                <a:cubicBezTo>
                  <a:pt x="6722827" y="4656203"/>
                  <a:pt x="6718951" y="4654809"/>
                  <a:pt x="6713707" y="4655780"/>
                </a:cubicBezTo>
                <a:close/>
                <a:moveTo>
                  <a:pt x="4967865" y="4644380"/>
                </a:moveTo>
                <a:cubicBezTo>
                  <a:pt x="4855468" y="4674568"/>
                  <a:pt x="4744913" y="4704414"/>
                  <a:pt x="4634020" y="4732449"/>
                </a:cubicBezTo>
                <a:cubicBezTo>
                  <a:pt x="4635027" y="4737887"/>
                  <a:pt x="4648914" y="4740941"/>
                  <a:pt x="4660289" y="4740709"/>
                </a:cubicBezTo>
                <a:cubicBezTo>
                  <a:pt x="4662128" y="4740368"/>
                  <a:pt x="4663969" y="4740027"/>
                  <a:pt x="4665809" y="4739687"/>
                </a:cubicBezTo>
                <a:cubicBezTo>
                  <a:pt x="4676848" y="4737642"/>
                  <a:pt x="4689392" y="4733445"/>
                  <a:pt x="4700431" y="4731401"/>
                </a:cubicBezTo>
                <a:cubicBezTo>
                  <a:pt x="4703439" y="4727094"/>
                  <a:pt x="4703938" y="4719502"/>
                  <a:pt x="4709456" y="4718480"/>
                </a:cubicBezTo>
                <a:cubicBezTo>
                  <a:pt x="4713137" y="4717799"/>
                  <a:pt x="4715983" y="4722896"/>
                  <a:pt x="4718495" y="4726181"/>
                </a:cubicBezTo>
                <a:cubicBezTo>
                  <a:pt x="4736894" y="4722774"/>
                  <a:pt x="4753453" y="4719708"/>
                  <a:pt x="4769341" y="4713016"/>
                </a:cubicBezTo>
                <a:cubicBezTo>
                  <a:pt x="4783725" y="4708477"/>
                  <a:pt x="4795099" y="4708246"/>
                  <a:pt x="4807146" y="4711640"/>
                </a:cubicBezTo>
                <a:cubicBezTo>
                  <a:pt x="4879400" y="4690761"/>
                  <a:pt x="4950312" y="4662630"/>
                  <a:pt x="4967865" y="4644380"/>
                </a:cubicBezTo>
                <a:close/>
                <a:moveTo>
                  <a:pt x="5863143" y="4641722"/>
                </a:moveTo>
                <a:cubicBezTo>
                  <a:pt x="5836807" y="4654473"/>
                  <a:pt x="5809759" y="4663419"/>
                  <a:pt x="5780159" y="4668900"/>
                </a:cubicBezTo>
                <a:cubicBezTo>
                  <a:pt x="5770911" y="4670613"/>
                  <a:pt x="5762367" y="4676133"/>
                  <a:pt x="5753467" y="4679749"/>
                </a:cubicBezTo>
                <a:cubicBezTo>
                  <a:pt x="5753823" y="4681653"/>
                  <a:pt x="5757435" y="4690827"/>
                  <a:pt x="5757435" y="4690827"/>
                </a:cubicBezTo>
                <a:cubicBezTo>
                  <a:pt x="5775583" y="4685498"/>
                  <a:pt x="5793727" y="4680169"/>
                  <a:pt x="5812227" y="4676743"/>
                </a:cubicBezTo>
                <a:cubicBezTo>
                  <a:pt x="5824827" y="4672442"/>
                  <a:pt x="5837423" y="4668140"/>
                  <a:pt x="5850019" y="4663839"/>
                </a:cubicBezTo>
                <a:cubicBezTo>
                  <a:pt x="5856715" y="4658662"/>
                  <a:pt x="5859359" y="4652267"/>
                  <a:pt x="5863143" y="4641722"/>
                </a:cubicBezTo>
                <a:close/>
                <a:moveTo>
                  <a:pt x="6796875" y="4634755"/>
                </a:moveTo>
                <a:cubicBezTo>
                  <a:pt x="6782671" y="4640902"/>
                  <a:pt x="6765671" y="4642293"/>
                  <a:pt x="6750839" y="4645038"/>
                </a:cubicBezTo>
                <a:cubicBezTo>
                  <a:pt x="6747443" y="4647424"/>
                  <a:pt x="6745907" y="4649467"/>
                  <a:pt x="6742511" y="4651853"/>
                </a:cubicBezTo>
                <a:cubicBezTo>
                  <a:pt x="6748075" y="4650823"/>
                  <a:pt x="6753635" y="4649793"/>
                  <a:pt x="6758883" y="4647065"/>
                </a:cubicBezTo>
                <a:cubicBezTo>
                  <a:pt x="6773715" y="4644318"/>
                  <a:pt x="6788231" y="4639871"/>
                  <a:pt x="6802751" y="4635425"/>
                </a:cubicBezTo>
                <a:cubicBezTo>
                  <a:pt x="6800895" y="4635769"/>
                  <a:pt x="6798727" y="4634413"/>
                  <a:pt x="6796875" y="4634755"/>
                </a:cubicBezTo>
                <a:close/>
                <a:moveTo>
                  <a:pt x="6151179" y="4631979"/>
                </a:moveTo>
                <a:cubicBezTo>
                  <a:pt x="6118279" y="4640039"/>
                  <a:pt x="6087227" y="4647758"/>
                  <a:pt x="6054327" y="4655820"/>
                </a:cubicBezTo>
                <a:cubicBezTo>
                  <a:pt x="6047643" y="4660994"/>
                  <a:pt x="6038759" y="4664608"/>
                  <a:pt x="6029875" y="4668222"/>
                </a:cubicBezTo>
                <a:cubicBezTo>
                  <a:pt x="6028027" y="4668564"/>
                  <a:pt x="6026535" y="4670810"/>
                  <a:pt x="6024687" y="4671152"/>
                </a:cubicBezTo>
                <a:cubicBezTo>
                  <a:pt x="6032779" y="4673591"/>
                  <a:pt x="6041931" y="4681739"/>
                  <a:pt x="6049323" y="4680371"/>
                </a:cubicBezTo>
                <a:cubicBezTo>
                  <a:pt x="6099199" y="4671135"/>
                  <a:pt x="6146875" y="4660338"/>
                  <a:pt x="6194555" y="4649540"/>
                </a:cubicBezTo>
                <a:cubicBezTo>
                  <a:pt x="6195343" y="4643488"/>
                  <a:pt x="6194639" y="4639682"/>
                  <a:pt x="6193583" y="4633971"/>
                </a:cubicBezTo>
                <a:cubicBezTo>
                  <a:pt x="6180299" y="4634461"/>
                  <a:pt x="6164111" y="4629585"/>
                  <a:pt x="6151179" y="4631979"/>
                </a:cubicBezTo>
                <a:close/>
                <a:moveTo>
                  <a:pt x="4774146" y="4631033"/>
                </a:moveTo>
                <a:cubicBezTo>
                  <a:pt x="4770883" y="4631637"/>
                  <a:pt x="4769251" y="4631939"/>
                  <a:pt x="4765988" y="4632544"/>
                </a:cubicBezTo>
                <a:cubicBezTo>
                  <a:pt x="4767619" y="4632242"/>
                  <a:pt x="4769503" y="4633300"/>
                  <a:pt x="4769503" y="4633300"/>
                </a:cubicBezTo>
                <a:cubicBezTo>
                  <a:pt x="4771135" y="4632997"/>
                  <a:pt x="4772514" y="4631336"/>
                  <a:pt x="4774146" y="4631033"/>
                </a:cubicBezTo>
                <a:close/>
                <a:moveTo>
                  <a:pt x="6648143" y="4620578"/>
                </a:moveTo>
                <a:cubicBezTo>
                  <a:pt x="6604223" y="4630586"/>
                  <a:pt x="6560971" y="4644221"/>
                  <a:pt x="6515539" y="4656383"/>
                </a:cubicBezTo>
                <a:cubicBezTo>
                  <a:pt x="6516211" y="4660008"/>
                  <a:pt x="6516547" y="4661821"/>
                  <a:pt x="6517219" y="4665447"/>
                </a:cubicBezTo>
                <a:cubicBezTo>
                  <a:pt x="6562147" y="4660878"/>
                  <a:pt x="6609255" y="4657779"/>
                  <a:pt x="6653851" y="4651396"/>
                </a:cubicBezTo>
                <a:cubicBezTo>
                  <a:pt x="6657539" y="4650713"/>
                  <a:pt x="6659383" y="4650372"/>
                  <a:pt x="6662735" y="4647877"/>
                </a:cubicBezTo>
                <a:cubicBezTo>
                  <a:pt x="6667931" y="4645039"/>
                  <a:pt x="6672455" y="4638576"/>
                  <a:pt x="6677319" y="4633926"/>
                </a:cubicBezTo>
                <a:cubicBezTo>
                  <a:pt x="6666755" y="4628382"/>
                  <a:pt x="6657027" y="4617058"/>
                  <a:pt x="6648143" y="4620578"/>
                </a:cubicBezTo>
                <a:close/>
                <a:moveTo>
                  <a:pt x="5840963" y="4619110"/>
                </a:moveTo>
                <a:cubicBezTo>
                  <a:pt x="5813235" y="4643581"/>
                  <a:pt x="5783531" y="4647149"/>
                  <a:pt x="5750955" y="4645445"/>
                </a:cubicBezTo>
                <a:cubicBezTo>
                  <a:pt x="5747631" y="4647994"/>
                  <a:pt x="5744307" y="4650544"/>
                  <a:pt x="5742819" y="4652753"/>
                </a:cubicBezTo>
                <a:cubicBezTo>
                  <a:pt x="5737555" y="4665329"/>
                  <a:pt x="5729767" y="4674506"/>
                  <a:pt x="5720835" y="4687761"/>
                </a:cubicBezTo>
                <a:cubicBezTo>
                  <a:pt x="5720835" y="4687761"/>
                  <a:pt x="5718655" y="4686231"/>
                  <a:pt x="5714639" y="4685041"/>
                </a:cubicBezTo>
                <a:cubicBezTo>
                  <a:pt x="5706951" y="4684531"/>
                  <a:pt x="5698919" y="4682151"/>
                  <a:pt x="5693415" y="4683171"/>
                </a:cubicBezTo>
                <a:cubicBezTo>
                  <a:pt x="5691583" y="4683510"/>
                  <a:pt x="5688259" y="4686059"/>
                  <a:pt x="5686423" y="4686398"/>
                </a:cubicBezTo>
                <a:cubicBezTo>
                  <a:pt x="5681955" y="4693026"/>
                  <a:pt x="5679671" y="4701184"/>
                  <a:pt x="5677387" y="4709341"/>
                </a:cubicBezTo>
                <a:cubicBezTo>
                  <a:pt x="5681055" y="4708661"/>
                  <a:pt x="5683239" y="4710191"/>
                  <a:pt x="5685071" y="4709851"/>
                </a:cubicBezTo>
                <a:cubicBezTo>
                  <a:pt x="5695735" y="4705943"/>
                  <a:pt x="5706743" y="4703904"/>
                  <a:pt x="5715919" y="4702206"/>
                </a:cubicBezTo>
                <a:cubicBezTo>
                  <a:pt x="5725887" y="4694559"/>
                  <a:pt x="5734023" y="4687252"/>
                  <a:pt x="5739979" y="4678415"/>
                </a:cubicBezTo>
                <a:cubicBezTo>
                  <a:pt x="5751195" y="4657002"/>
                  <a:pt x="5770583" y="4659213"/>
                  <a:pt x="5788583" y="4653947"/>
                </a:cubicBezTo>
                <a:cubicBezTo>
                  <a:pt x="5795923" y="4652587"/>
                  <a:pt x="5803263" y="4651228"/>
                  <a:pt x="5810255" y="4648000"/>
                </a:cubicBezTo>
                <a:cubicBezTo>
                  <a:pt x="5826423" y="4643072"/>
                  <a:pt x="5842243" y="4636277"/>
                  <a:pt x="5858411" y="4631348"/>
                </a:cubicBezTo>
                <a:cubicBezTo>
                  <a:pt x="5854847" y="4622341"/>
                  <a:pt x="5848651" y="4619621"/>
                  <a:pt x="5840963" y="4619110"/>
                </a:cubicBezTo>
                <a:close/>
                <a:moveTo>
                  <a:pt x="4848598" y="4617248"/>
                </a:moveTo>
                <a:cubicBezTo>
                  <a:pt x="4846749" y="4617589"/>
                  <a:pt x="4846749" y="4617589"/>
                  <a:pt x="4844900" y="4617931"/>
                </a:cubicBezTo>
                <a:cubicBezTo>
                  <a:pt x="4841201" y="4618616"/>
                  <a:pt x="4836339" y="4623341"/>
                  <a:pt x="4832983" y="4625875"/>
                </a:cubicBezTo>
                <a:cubicBezTo>
                  <a:pt x="4829970" y="4630259"/>
                  <a:pt x="4827299" y="4636492"/>
                  <a:pt x="4824628" y="4642723"/>
                </a:cubicBezTo>
                <a:cubicBezTo>
                  <a:pt x="4824628" y="4642723"/>
                  <a:pt x="4823121" y="4644914"/>
                  <a:pt x="4823464" y="4646763"/>
                </a:cubicBezTo>
                <a:cubicBezTo>
                  <a:pt x="4838462" y="4655461"/>
                  <a:pt x="4846885" y="4659638"/>
                  <a:pt x="4855309" y="4663816"/>
                </a:cubicBezTo>
                <a:cubicBezTo>
                  <a:pt x="4859144" y="4653544"/>
                  <a:pt x="4864828" y="4642928"/>
                  <a:pt x="4868663" y="4632656"/>
                </a:cubicBezTo>
                <a:cubicBezTo>
                  <a:pt x="4863116" y="4633683"/>
                  <a:pt x="4857911" y="4636559"/>
                  <a:pt x="4852364" y="4637587"/>
                </a:cubicBezTo>
                <a:cubicBezTo>
                  <a:pt x="4845310" y="4640805"/>
                  <a:pt x="4836887" y="4636628"/>
                  <a:pt x="4830655" y="4633957"/>
                </a:cubicBezTo>
                <a:cubicBezTo>
                  <a:pt x="4835517" y="4629231"/>
                  <a:pt x="4841544" y="4620466"/>
                  <a:pt x="4848598" y="4617248"/>
                </a:cubicBezTo>
                <a:close/>
                <a:moveTo>
                  <a:pt x="4795497" y="4617235"/>
                </a:moveTo>
                <a:cubicBezTo>
                  <a:pt x="4793627" y="4617582"/>
                  <a:pt x="4789888" y="4618275"/>
                  <a:pt x="4788019" y="4618621"/>
                </a:cubicBezTo>
                <a:cubicBezTo>
                  <a:pt x="4784616" y="4621127"/>
                  <a:pt x="4783082" y="4623285"/>
                  <a:pt x="4781548" y="4625444"/>
                </a:cubicBezTo>
                <a:cubicBezTo>
                  <a:pt x="4785287" y="4624751"/>
                  <a:pt x="4790224" y="4620087"/>
                  <a:pt x="4795497" y="4617235"/>
                </a:cubicBezTo>
                <a:close/>
                <a:moveTo>
                  <a:pt x="3569245" y="4612276"/>
                </a:moveTo>
                <a:cubicBezTo>
                  <a:pt x="3569245" y="4612276"/>
                  <a:pt x="3569245" y="4612276"/>
                  <a:pt x="3545929" y="4620345"/>
                </a:cubicBezTo>
                <a:cubicBezTo>
                  <a:pt x="3546265" y="4622156"/>
                  <a:pt x="3546936" y="4625783"/>
                  <a:pt x="3547272" y="4627595"/>
                </a:cubicBezTo>
                <a:cubicBezTo>
                  <a:pt x="3554317" y="4624416"/>
                  <a:pt x="3563207" y="4620895"/>
                  <a:pt x="3572098" y="4617373"/>
                </a:cubicBezTo>
                <a:cubicBezTo>
                  <a:pt x="3572098" y="4617373"/>
                  <a:pt x="3572098" y="4617373"/>
                  <a:pt x="3569245" y="4612276"/>
                </a:cubicBezTo>
                <a:close/>
                <a:moveTo>
                  <a:pt x="5914691" y="4595402"/>
                </a:moveTo>
                <a:cubicBezTo>
                  <a:pt x="5907175" y="4596085"/>
                  <a:pt x="5899959" y="4598368"/>
                  <a:pt x="5893075" y="4602477"/>
                </a:cubicBezTo>
                <a:cubicBezTo>
                  <a:pt x="5884519" y="4607844"/>
                  <a:pt x="5878483" y="4616527"/>
                  <a:pt x="5872451" y="4625208"/>
                </a:cubicBezTo>
                <a:cubicBezTo>
                  <a:pt x="5874299" y="4624867"/>
                  <a:pt x="5876143" y="4624524"/>
                  <a:pt x="5876143" y="4624524"/>
                </a:cubicBezTo>
                <a:cubicBezTo>
                  <a:pt x="5878667" y="4627840"/>
                  <a:pt x="5879007" y="4629669"/>
                  <a:pt x="5879347" y="4631496"/>
                </a:cubicBezTo>
                <a:cubicBezTo>
                  <a:pt x="5876331" y="4635837"/>
                  <a:pt x="5868943" y="4637205"/>
                  <a:pt x="5865587" y="4639719"/>
                </a:cubicBezTo>
                <a:cubicBezTo>
                  <a:pt x="5870295" y="4644520"/>
                  <a:pt x="5877191" y="4650806"/>
                  <a:pt x="5881563" y="4653780"/>
                </a:cubicBezTo>
                <a:cubicBezTo>
                  <a:pt x="5884919" y="4651267"/>
                  <a:pt x="5887103" y="4652753"/>
                  <a:pt x="5888611" y="4650583"/>
                </a:cubicBezTo>
                <a:cubicBezTo>
                  <a:pt x="5914963" y="4638139"/>
                  <a:pt x="5954767" y="4636441"/>
                  <a:pt x="5959755" y="4601478"/>
                </a:cubicBezTo>
                <a:cubicBezTo>
                  <a:pt x="5952027" y="4601018"/>
                  <a:pt x="5946147" y="4600216"/>
                  <a:pt x="5938083" y="4597926"/>
                </a:cubicBezTo>
                <a:cubicBezTo>
                  <a:pt x="5930015" y="4595638"/>
                  <a:pt x="5922207" y="4594719"/>
                  <a:pt x="5914691" y="4595402"/>
                </a:cubicBezTo>
                <a:close/>
                <a:moveTo>
                  <a:pt x="6332251" y="4591417"/>
                </a:moveTo>
                <a:cubicBezTo>
                  <a:pt x="6328267" y="4611139"/>
                  <a:pt x="6299279" y="4629798"/>
                  <a:pt x="6283303" y="4615668"/>
                </a:cubicBezTo>
                <a:cubicBezTo>
                  <a:pt x="6278935" y="4612681"/>
                  <a:pt x="6280099" y="4608668"/>
                  <a:pt x="6279419" y="4604998"/>
                </a:cubicBezTo>
                <a:cubicBezTo>
                  <a:pt x="6263155" y="4609908"/>
                  <a:pt x="6246547" y="4612983"/>
                  <a:pt x="6230279" y="4617893"/>
                </a:cubicBezTo>
                <a:cubicBezTo>
                  <a:pt x="6225083" y="4620755"/>
                  <a:pt x="6220907" y="4629122"/>
                  <a:pt x="6216391" y="4635653"/>
                </a:cubicBezTo>
                <a:cubicBezTo>
                  <a:pt x="6224451" y="4637957"/>
                  <a:pt x="6231007" y="4642440"/>
                  <a:pt x="6238727" y="4642908"/>
                </a:cubicBezTo>
                <a:cubicBezTo>
                  <a:pt x="6283351" y="4636542"/>
                  <a:pt x="6329483" y="4628000"/>
                  <a:pt x="6374107" y="4621635"/>
                </a:cubicBezTo>
                <a:cubicBezTo>
                  <a:pt x="6360655" y="4610837"/>
                  <a:pt x="6345507" y="4590861"/>
                  <a:pt x="6332251" y="4591417"/>
                </a:cubicBezTo>
                <a:close/>
                <a:moveTo>
                  <a:pt x="4192937" y="4537565"/>
                </a:moveTo>
                <a:cubicBezTo>
                  <a:pt x="4191460" y="4539715"/>
                  <a:pt x="4189647" y="4540051"/>
                  <a:pt x="4187834" y="4540386"/>
                </a:cubicBezTo>
                <a:cubicBezTo>
                  <a:pt x="4184545" y="4542870"/>
                  <a:pt x="4181254" y="4545355"/>
                  <a:pt x="4178300" y="4549651"/>
                </a:cubicBezTo>
                <a:cubicBezTo>
                  <a:pt x="4183739" y="4548644"/>
                  <a:pt x="4189177" y="4547637"/>
                  <a:pt x="4194951" y="4548443"/>
                </a:cubicBezTo>
                <a:cubicBezTo>
                  <a:pt x="4194280" y="4544817"/>
                  <a:pt x="4193609" y="4541192"/>
                  <a:pt x="4192937" y="4537565"/>
                </a:cubicBezTo>
                <a:close/>
                <a:moveTo>
                  <a:pt x="6652071" y="4528508"/>
                </a:moveTo>
                <a:cubicBezTo>
                  <a:pt x="6631767" y="4532267"/>
                  <a:pt x="6609959" y="4538196"/>
                  <a:pt x="6587471" y="4540470"/>
                </a:cubicBezTo>
                <a:cubicBezTo>
                  <a:pt x="6564643" y="4540915"/>
                  <a:pt x="6541951" y="4544645"/>
                  <a:pt x="6519235" y="4549560"/>
                </a:cubicBezTo>
                <a:cubicBezTo>
                  <a:pt x="6496523" y="4554475"/>
                  <a:pt x="6473791" y="4560574"/>
                  <a:pt x="6450887" y="4565760"/>
                </a:cubicBezTo>
                <a:cubicBezTo>
                  <a:pt x="6445351" y="4566785"/>
                  <a:pt x="6441507" y="4576949"/>
                  <a:pt x="6436647" y="4581629"/>
                </a:cubicBezTo>
                <a:cubicBezTo>
                  <a:pt x="6442859" y="4584259"/>
                  <a:pt x="6449075" y="4586889"/>
                  <a:pt x="6453103" y="4588034"/>
                </a:cubicBezTo>
                <a:cubicBezTo>
                  <a:pt x="6478791" y="4592730"/>
                  <a:pt x="6502631" y="4597767"/>
                  <a:pt x="6528319" y="4602463"/>
                </a:cubicBezTo>
                <a:cubicBezTo>
                  <a:pt x="6527147" y="4606459"/>
                  <a:pt x="6527827" y="4610114"/>
                  <a:pt x="6526655" y="4614111"/>
                </a:cubicBezTo>
                <a:cubicBezTo>
                  <a:pt x="6482175" y="4611006"/>
                  <a:pt x="6437355" y="4606073"/>
                  <a:pt x="6393211" y="4604796"/>
                </a:cubicBezTo>
                <a:cubicBezTo>
                  <a:pt x="6390275" y="4604395"/>
                  <a:pt x="6387383" y="4606821"/>
                  <a:pt x="6384431" y="4610203"/>
                </a:cubicBezTo>
                <a:lnTo>
                  <a:pt x="6377007" y="4619243"/>
                </a:lnTo>
                <a:lnTo>
                  <a:pt x="6376787" y="4619180"/>
                </a:lnTo>
                <a:cubicBezTo>
                  <a:pt x="6376787" y="4619180"/>
                  <a:pt x="6375279" y="4621349"/>
                  <a:pt x="6375279" y="4621349"/>
                </a:cubicBezTo>
                <a:lnTo>
                  <a:pt x="6377007" y="4619243"/>
                </a:lnTo>
                <a:lnTo>
                  <a:pt x="6380815" y="4620325"/>
                </a:lnTo>
                <a:cubicBezTo>
                  <a:pt x="6387399" y="4645570"/>
                  <a:pt x="6369435" y="4641335"/>
                  <a:pt x="6352823" y="4644411"/>
                </a:cubicBezTo>
                <a:cubicBezTo>
                  <a:pt x="6341747" y="4646461"/>
                  <a:pt x="6332367" y="4657650"/>
                  <a:pt x="6322307" y="4665184"/>
                </a:cubicBezTo>
                <a:cubicBezTo>
                  <a:pt x="6333719" y="4664961"/>
                  <a:pt x="6345471" y="4666566"/>
                  <a:pt x="6355039" y="4666684"/>
                </a:cubicBezTo>
                <a:cubicBezTo>
                  <a:pt x="6357223" y="4668170"/>
                  <a:pt x="6359407" y="4669656"/>
                  <a:pt x="6364111" y="4674456"/>
                </a:cubicBezTo>
                <a:cubicBezTo>
                  <a:pt x="6348179" y="4681187"/>
                  <a:pt x="6334091" y="4687577"/>
                  <a:pt x="6320003" y="4693966"/>
                </a:cubicBezTo>
                <a:cubicBezTo>
                  <a:pt x="6320339" y="4695794"/>
                  <a:pt x="6322187" y="4695452"/>
                  <a:pt x="6322523" y="4697280"/>
                </a:cubicBezTo>
                <a:cubicBezTo>
                  <a:pt x="6322523" y="4697280"/>
                  <a:pt x="6322523" y="4697280"/>
                  <a:pt x="6479407" y="4668229"/>
                </a:cubicBezTo>
                <a:cubicBezTo>
                  <a:pt x="6464795" y="4661483"/>
                  <a:pt x="6458583" y="4658853"/>
                  <a:pt x="6452367" y="4656223"/>
                </a:cubicBezTo>
                <a:cubicBezTo>
                  <a:pt x="6457227" y="4651542"/>
                  <a:pt x="6461411" y="4643207"/>
                  <a:pt x="6468795" y="4641839"/>
                </a:cubicBezTo>
                <a:cubicBezTo>
                  <a:pt x="6484731" y="4635108"/>
                  <a:pt x="6503523" y="4633519"/>
                  <a:pt x="6519459" y="4626787"/>
                </a:cubicBezTo>
                <a:cubicBezTo>
                  <a:pt x="6567263" y="4606593"/>
                  <a:pt x="6614387" y="4582744"/>
                  <a:pt x="6664715" y="4565863"/>
                </a:cubicBezTo>
                <a:cubicBezTo>
                  <a:pt x="6660683" y="4564720"/>
                  <a:pt x="6655147" y="4565744"/>
                  <a:pt x="6652623" y="4562431"/>
                </a:cubicBezTo>
                <a:cubicBezTo>
                  <a:pt x="6641027" y="4551345"/>
                  <a:pt x="6644535" y="4539354"/>
                  <a:pt x="6652071" y="4528508"/>
                </a:cubicBezTo>
                <a:close/>
                <a:moveTo>
                  <a:pt x="4290352" y="4522468"/>
                </a:moveTo>
                <a:cubicBezTo>
                  <a:pt x="4279179" y="4524538"/>
                  <a:pt x="4268007" y="4526606"/>
                  <a:pt x="4258696" y="4528331"/>
                </a:cubicBezTo>
                <a:cubicBezTo>
                  <a:pt x="4249043" y="4528200"/>
                  <a:pt x="4241251" y="4527725"/>
                  <a:pt x="4233460" y="4527251"/>
                </a:cubicBezTo>
                <a:cubicBezTo>
                  <a:pt x="4227873" y="4528285"/>
                  <a:pt x="4220424" y="4529664"/>
                  <a:pt x="4214839" y="4530697"/>
                </a:cubicBezTo>
                <a:cubicBezTo>
                  <a:pt x="4212144" y="4536950"/>
                  <a:pt x="4210968" y="4541003"/>
                  <a:pt x="4210136" y="4546910"/>
                </a:cubicBezTo>
                <a:cubicBezTo>
                  <a:pt x="4211998" y="4546565"/>
                  <a:pt x="4213860" y="4546220"/>
                  <a:pt x="4215723" y="4545875"/>
                </a:cubicBezTo>
                <a:cubicBezTo>
                  <a:pt x="4216066" y="4547729"/>
                  <a:pt x="4216409" y="4549583"/>
                  <a:pt x="4216753" y="4551437"/>
                </a:cubicBezTo>
                <a:cubicBezTo>
                  <a:pt x="4242822" y="4546610"/>
                  <a:pt x="4270067" y="4537731"/>
                  <a:pt x="4295449" y="4529194"/>
                </a:cubicBezTo>
                <a:cubicBezTo>
                  <a:pt x="4293244" y="4527685"/>
                  <a:pt x="4291039" y="4526175"/>
                  <a:pt x="4290352" y="4522468"/>
                </a:cubicBezTo>
                <a:close/>
                <a:moveTo>
                  <a:pt x="5449883" y="4513539"/>
                </a:moveTo>
                <a:cubicBezTo>
                  <a:pt x="5427973" y="4513227"/>
                  <a:pt x="5407015" y="4514194"/>
                  <a:pt x="5386707" y="4516589"/>
                </a:cubicBezTo>
                <a:cubicBezTo>
                  <a:pt x="5325781" y="4523775"/>
                  <a:pt x="5270707" y="4543804"/>
                  <a:pt x="5213401" y="4580632"/>
                </a:cubicBezTo>
                <a:cubicBezTo>
                  <a:pt x="5289167" y="4558835"/>
                  <a:pt x="5356095" y="4540615"/>
                  <a:pt x="5424859" y="4522057"/>
                </a:cubicBezTo>
                <a:cubicBezTo>
                  <a:pt x="5433695" y="4518478"/>
                  <a:pt x="5441043" y="4517117"/>
                  <a:pt x="5449883" y="4513539"/>
                </a:cubicBezTo>
                <a:close/>
                <a:moveTo>
                  <a:pt x="3965771" y="4499476"/>
                </a:moveTo>
                <a:cubicBezTo>
                  <a:pt x="3963038" y="4505499"/>
                  <a:pt x="3961506" y="4507621"/>
                  <a:pt x="3959975" y="4509744"/>
                </a:cubicBezTo>
                <a:cubicBezTo>
                  <a:pt x="3962823" y="4514733"/>
                  <a:pt x="3965343" y="4517945"/>
                  <a:pt x="3969392" y="4519034"/>
                </a:cubicBezTo>
                <a:cubicBezTo>
                  <a:pt x="3975633" y="4521556"/>
                  <a:pt x="3984606" y="4518055"/>
                  <a:pt x="3992048" y="4516678"/>
                </a:cubicBezTo>
                <a:cubicBezTo>
                  <a:pt x="3993579" y="4514555"/>
                  <a:pt x="3995440" y="4514211"/>
                  <a:pt x="3996971" y="4512088"/>
                </a:cubicBezTo>
                <a:cubicBezTo>
                  <a:pt x="3986681" y="4508476"/>
                  <a:pt x="3978252" y="4504521"/>
                  <a:pt x="3965771" y="4499476"/>
                </a:cubicBezTo>
                <a:close/>
                <a:moveTo>
                  <a:pt x="3329445" y="4493557"/>
                </a:moveTo>
                <a:cubicBezTo>
                  <a:pt x="3329445" y="4493557"/>
                  <a:pt x="3327576" y="4493904"/>
                  <a:pt x="3326050" y="4496104"/>
                </a:cubicBezTo>
                <a:cubicBezTo>
                  <a:pt x="3326050" y="4496104"/>
                  <a:pt x="3324181" y="4496450"/>
                  <a:pt x="3324181" y="4496450"/>
                </a:cubicBezTo>
                <a:cubicBezTo>
                  <a:pt x="3319259" y="4501197"/>
                  <a:pt x="3317237" y="4511160"/>
                  <a:pt x="3314527" y="4517415"/>
                </a:cubicBezTo>
                <a:cubicBezTo>
                  <a:pt x="3320135" y="4516375"/>
                  <a:pt x="3323875" y="4515683"/>
                  <a:pt x="3327271" y="4513136"/>
                </a:cubicBezTo>
                <a:cubicBezTo>
                  <a:pt x="3334405" y="4509899"/>
                  <a:pt x="3337114" y="4503644"/>
                  <a:pt x="3341692" y="4497043"/>
                </a:cubicBezTo>
                <a:cubicBezTo>
                  <a:pt x="3337610" y="4495881"/>
                  <a:pt x="3333528" y="4494720"/>
                  <a:pt x="3329445" y="4493557"/>
                </a:cubicBezTo>
                <a:close/>
                <a:moveTo>
                  <a:pt x="6336667" y="4472594"/>
                </a:moveTo>
                <a:cubicBezTo>
                  <a:pt x="6319187" y="4512196"/>
                  <a:pt x="6287871" y="4487371"/>
                  <a:pt x="6261355" y="4488453"/>
                </a:cubicBezTo>
                <a:cubicBezTo>
                  <a:pt x="6251959" y="4489236"/>
                  <a:pt x="6242387" y="4489094"/>
                  <a:pt x="6233179" y="4489603"/>
                </a:cubicBezTo>
                <a:cubicBezTo>
                  <a:pt x="6223971" y="4490112"/>
                  <a:pt x="6215119" y="4491272"/>
                  <a:pt x="6207159" y="4494661"/>
                </a:cubicBezTo>
                <a:cubicBezTo>
                  <a:pt x="6198959" y="4501920"/>
                  <a:pt x="6190419" y="4507331"/>
                  <a:pt x="6181535" y="4510889"/>
                </a:cubicBezTo>
                <a:cubicBezTo>
                  <a:pt x="6178187" y="4513424"/>
                  <a:pt x="6174499" y="4514106"/>
                  <a:pt x="6170807" y="4514790"/>
                </a:cubicBezTo>
                <a:cubicBezTo>
                  <a:pt x="6137807" y="4532385"/>
                  <a:pt x="6105147" y="4551831"/>
                  <a:pt x="6074675" y="4572787"/>
                </a:cubicBezTo>
                <a:cubicBezTo>
                  <a:pt x="6069483" y="4575662"/>
                  <a:pt x="6066819" y="4581898"/>
                  <a:pt x="6063815" y="4586282"/>
                </a:cubicBezTo>
                <a:cubicBezTo>
                  <a:pt x="6096683" y="4578280"/>
                  <a:pt x="6126683" y="4565070"/>
                  <a:pt x="6158867" y="4553368"/>
                </a:cubicBezTo>
                <a:cubicBezTo>
                  <a:pt x="6191395" y="4543516"/>
                  <a:pt x="6221735" y="4532156"/>
                  <a:pt x="6252419" y="4522647"/>
                </a:cubicBezTo>
                <a:cubicBezTo>
                  <a:pt x="6290139" y="4509919"/>
                  <a:pt x="6328203" y="4499044"/>
                  <a:pt x="6365923" y="4486316"/>
                </a:cubicBezTo>
                <a:cubicBezTo>
                  <a:pt x="6357515" y="4482131"/>
                  <a:pt x="6346919" y="4476438"/>
                  <a:pt x="6336667" y="4472594"/>
                </a:cubicBezTo>
                <a:close/>
                <a:moveTo>
                  <a:pt x="6225883" y="4466149"/>
                </a:moveTo>
                <a:cubicBezTo>
                  <a:pt x="6223803" y="4467641"/>
                  <a:pt x="6221935" y="4470447"/>
                  <a:pt x="6220423" y="4475158"/>
                </a:cubicBezTo>
                <a:cubicBezTo>
                  <a:pt x="6229647" y="4473449"/>
                  <a:pt x="6239227" y="4473644"/>
                  <a:pt x="6246607" y="4472277"/>
                </a:cubicBezTo>
                <a:cubicBezTo>
                  <a:pt x="6240279" y="4469021"/>
                  <a:pt x="6232119" y="4461672"/>
                  <a:pt x="6225883" y="4466149"/>
                </a:cubicBezTo>
                <a:close/>
                <a:moveTo>
                  <a:pt x="4246115" y="4460219"/>
                </a:moveTo>
                <a:cubicBezTo>
                  <a:pt x="4238699" y="4461592"/>
                  <a:pt x="4233472" y="4464436"/>
                  <a:pt x="4226056" y="4465810"/>
                </a:cubicBezTo>
                <a:cubicBezTo>
                  <a:pt x="4228246" y="4467278"/>
                  <a:pt x="4232289" y="4468404"/>
                  <a:pt x="4234143" y="4468061"/>
                </a:cubicBezTo>
                <a:cubicBezTo>
                  <a:pt x="4237516" y="4465562"/>
                  <a:pt x="4242742" y="4462719"/>
                  <a:pt x="4246115" y="4460219"/>
                </a:cubicBezTo>
                <a:close/>
                <a:moveTo>
                  <a:pt x="6262015" y="4444113"/>
                </a:moveTo>
                <a:cubicBezTo>
                  <a:pt x="6262771" y="4448191"/>
                  <a:pt x="6261715" y="4452607"/>
                  <a:pt x="6260659" y="4457020"/>
                </a:cubicBezTo>
                <a:cubicBezTo>
                  <a:pt x="6263907" y="4454309"/>
                  <a:pt x="6266775" y="4449559"/>
                  <a:pt x="6269647" y="4444809"/>
                </a:cubicBezTo>
                <a:cubicBezTo>
                  <a:pt x="6266019" y="4445480"/>
                  <a:pt x="6264207" y="4445816"/>
                  <a:pt x="6262015" y="4444113"/>
                </a:cubicBezTo>
                <a:close/>
                <a:moveTo>
                  <a:pt x="3660273" y="4425265"/>
                </a:moveTo>
                <a:cubicBezTo>
                  <a:pt x="3647597" y="4429300"/>
                  <a:pt x="3634920" y="4433336"/>
                  <a:pt x="3620390" y="4437713"/>
                </a:cubicBezTo>
                <a:cubicBezTo>
                  <a:pt x="3626254" y="4438315"/>
                  <a:pt x="3629661" y="4435996"/>
                  <a:pt x="3633670" y="4436941"/>
                </a:cubicBezTo>
                <a:cubicBezTo>
                  <a:pt x="3641389" y="4437199"/>
                  <a:pt x="3655617" y="4431191"/>
                  <a:pt x="3660273" y="4425265"/>
                </a:cubicBezTo>
                <a:close/>
                <a:moveTo>
                  <a:pt x="5678039" y="4424283"/>
                </a:moveTo>
                <a:cubicBezTo>
                  <a:pt x="5672823" y="4427069"/>
                  <a:pt x="5663919" y="4430538"/>
                  <a:pt x="5656855" y="4433664"/>
                </a:cubicBezTo>
                <a:cubicBezTo>
                  <a:pt x="5640887" y="4440260"/>
                  <a:pt x="5622095" y="4441922"/>
                  <a:pt x="5605475" y="4444999"/>
                </a:cubicBezTo>
                <a:cubicBezTo>
                  <a:pt x="5589183" y="4449835"/>
                  <a:pt x="5573215" y="4456432"/>
                  <a:pt x="5556919" y="4461269"/>
                </a:cubicBezTo>
                <a:cubicBezTo>
                  <a:pt x="5558767" y="4460927"/>
                  <a:pt x="5560611" y="4460585"/>
                  <a:pt x="5560611" y="4460585"/>
                </a:cubicBezTo>
                <a:cubicBezTo>
                  <a:pt x="5580383" y="4464203"/>
                  <a:pt x="5602543" y="4460100"/>
                  <a:pt x="5623507" y="4459857"/>
                </a:cubicBezTo>
                <a:cubicBezTo>
                  <a:pt x="5646643" y="4461032"/>
                  <a:pt x="5671739" y="4441828"/>
                  <a:pt x="5678039" y="4424283"/>
                </a:cubicBezTo>
                <a:close/>
                <a:moveTo>
                  <a:pt x="5897747" y="4415239"/>
                </a:moveTo>
                <a:cubicBezTo>
                  <a:pt x="5893679" y="4413882"/>
                  <a:pt x="5894055" y="4415921"/>
                  <a:pt x="5890743" y="4418644"/>
                </a:cubicBezTo>
                <a:cubicBezTo>
                  <a:pt x="5900347" y="4418975"/>
                  <a:pt x="5908103" y="4419649"/>
                  <a:pt x="5916951" y="4415901"/>
                </a:cubicBezTo>
                <a:cubicBezTo>
                  <a:pt x="5911039" y="4414886"/>
                  <a:pt x="5903279" y="4414214"/>
                  <a:pt x="5897747" y="4415239"/>
                </a:cubicBezTo>
                <a:close/>
                <a:moveTo>
                  <a:pt x="5681259" y="4413841"/>
                </a:moveTo>
                <a:cubicBezTo>
                  <a:pt x="5679763" y="4415877"/>
                  <a:pt x="5680391" y="4419277"/>
                  <a:pt x="5678895" y="4421311"/>
                </a:cubicBezTo>
                <a:cubicBezTo>
                  <a:pt x="5678579" y="4419612"/>
                  <a:pt x="5683703" y="4416905"/>
                  <a:pt x="5683387" y="4415205"/>
                </a:cubicBezTo>
                <a:cubicBezTo>
                  <a:pt x="5683075" y="4413505"/>
                  <a:pt x="5681259" y="4413841"/>
                  <a:pt x="5681259" y="4413841"/>
                </a:cubicBezTo>
                <a:close/>
                <a:moveTo>
                  <a:pt x="5782227" y="4402177"/>
                </a:moveTo>
                <a:cubicBezTo>
                  <a:pt x="5755699" y="4412815"/>
                  <a:pt x="5728491" y="4419761"/>
                  <a:pt x="5706323" y="4433409"/>
                </a:cubicBezTo>
                <a:cubicBezTo>
                  <a:pt x="5694491" y="4441325"/>
                  <a:pt x="5692055" y="4458951"/>
                  <a:pt x="5687103" y="4473228"/>
                </a:cubicBezTo>
                <a:cubicBezTo>
                  <a:pt x="5694447" y="4471869"/>
                  <a:pt x="5701455" y="4468663"/>
                  <a:pt x="5710639" y="4466962"/>
                </a:cubicBezTo>
                <a:cubicBezTo>
                  <a:pt x="5719479" y="4463416"/>
                  <a:pt x="5726483" y="4460210"/>
                  <a:pt x="5737503" y="4458170"/>
                </a:cubicBezTo>
                <a:cubicBezTo>
                  <a:pt x="5766547" y="4450883"/>
                  <a:pt x="5784703" y="4436071"/>
                  <a:pt x="5782227" y="4402177"/>
                </a:cubicBezTo>
                <a:close/>
                <a:moveTo>
                  <a:pt x="6460495" y="4389488"/>
                </a:moveTo>
                <a:cubicBezTo>
                  <a:pt x="6449083" y="4389740"/>
                  <a:pt x="6435827" y="4390335"/>
                  <a:pt x="6417031" y="4391955"/>
                </a:cubicBezTo>
                <a:cubicBezTo>
                  <a:pt x="6411495" y="4392980"/>
                  <a:pt x="6407799" y="4393665"/>
                  <a:pt x="6402263" y="4394691"/>
                </a:cubicBezTo>
                <a:cubicBezTo>
                  <a:pt x="6395211" y="4397855"/>
                  <a:pt x="6388491" y="4402821"/>
                  <a:pt x="6384619" y="4412836"/>
                </a:cubicBezTo>
                <a:cubicBezTo>
                  <a:pt x="6381591" y="4417116"/>
                  <a:pt x="6366823" y="4419851"/>
                  <a:pt x="6362463" y="4416939"/>
                </a:cubicBezTo>
                <a:cubicBezTo>
                  <a:pt x="6337311" y="4404857"/>
                  <a:pt x="6320183" y="4415469"/>
                  <a:pt x="6303715" y="4429676"/>
                </a:cubicBezTo>
                <a:cubicBezTo>
                  <a:pt x="6301871" y="4430018"/>
                  <a:pt x="6302203" y="4431817"/>
                  <a:pt x="6300359" y="4432158"/>
                </a:cubicBezTo>
                <a:cubicBezTo>
                  <a:pt x="6295151" y="4434983"/>
                  <a:pt x="6291791" y="4437465"/>
                  <a:pt x="6288431" y="4439947"/>
                </a:cubicBezTo>
                <a:cubicBezTo>
                  <a:pt x="6336555" y="4462653"/>
                  <a:pt x="6433923" y="4431604"/>
                  <a:pt x="6460495" y="4389488"/>
                </a:cubicBezTo>
                <a:close/>
                <a:moveTo>
                  <a:pt x="8186291" y="4346773"/>
                </a:moveTo>
                <a:cubicBezTo>
                  <a:pt x="8189323" y="4346451"/>
                  <a:pt x="8192167" y="4346404"/>
                  <a:pt x="8192339" y="4347329"/>
                </a:cubicBezTo>
                <a:cubicBezTo>
                  <a:pt x="8204615" y="4362283"/>
                  <a:pt x="8240799" y="4372809"/>
                  <a:pt x="8268039" y="4365849"/>
                </a:cubicBezTo>
                <a:cubicBezTo>
                  <a:pt x="8286427" y="4362444"/>
                  <a:pt x="8303787" y="4353487"/>
                  <a:pt x="8320335" y="4350423"/>
                </a:cubicBezTo>
                <a:cubicBezTo>
                  <a:pt x="8329187" y="4346871"/>
                  <a:pt x="8336887" y="4347358"/>
                  <a:pt x="8348263" y="4347166"/>
                </a:cubicBezTo>
                <a:cubicBezTo>
                  <a:pt x="8318463" y="4381396"/>
                  <a:pt x="8282499" y="4382313"/>
                  <a:pt x="8245035" y="4385422"/>
                </a:cubicBezTo>
                <a:cubicBezTo>
                  <a:pt x="8224467" y="4387316"/>
                  <a:pt x="8202059" y="4389552"/>
                  <a:pt x="8190775" y="4410783"/>
                </a:cubicBezTo>
                <a:cubicBezTo>
                  <a:pt x="8189279" y="4412974"/>
                  <a:pt x="8185599" y="4413655"/>
                  <a:pt x="8184103" y="4415846"/>
                </a:cubicBezTo>
                <a:cubicBezTo>
                  <a:pt x="8169643" y="4399382"/>
                  <a:pt x="8147111" y="4411212"/>
                  <a:pt x="8128847" y="4405022"/>
                </a:cubicBezTo>
                <a:cubicBezTo>
                  <a:pt x="8127007" y="4405362"/>
                  <a:pt x="8126791" y="4393920"/>
                  <a:pt x="8128287" y="4391727"/>
                </a:cubicBezTo>
                <a:cubicBezTo>
                  <a:pt x="8153347" y="4383260"/>
                  <a:pt x="8172203" y="4372111"/>
                  <a:pt x="8179123" y="4347861"/>
                </a:cubicBezTo>
                <a:cubicBezTo>
                  <a:pt x="8180043" y="4347692"/>
                  <a:pt x="8183259" y="4347095"/>
                  <a:pt x="8186291" y="4346773"/>
                </a:cubicBezTo>
                <a:close/>
                <a:moveTo>
                  <a:pt x="6209247" y="4338868"/>
                </a:moveTo>
                <a:cubicBezTo>
                  <a:pt x="6171311" y="4340121"/>
                  <a:pt x="6135219" y="4341030"/>
                  <a:pt x="6099003" y="4351585"/>
                </a:cubicBezTo>
                <a:cubicBezTo>
                  <a:pt x="6066135" y="4359597"/>
                  <a:pt x="6035331" y="4378770"/>
                  <a:pt x="6006031" y="4395741"/>
                </a:cubicBezTo>
                <a:cubicBezTo>
                  <a:pt x="6006031" y="4395741"/>
                  <a:pt x="6006031" y="4395741"/>
                  <a:pt x="6006375" y="4397602"/>
                </a:cubicBezTo>
                <a:cubicBezTo>
                  <a:pt x="6008911" y="4400981"/>
                  <a:pt x="6028863" y="4395362"/>
                  <a:pt x="6037399" y="4389934"/>
                </a:cubicBezTo>
                <a:cubicBezTo>
                  <a:pt x="6057475" y="4374670"/>
                  <a:pt x="6074891" y="4365672"/>
                  <a:pt x="6101291" y="4374254"/>
                </a:cubicBezTo>
                <a:cubicBezTo>
                  <a:pt x="6109363" y="4376608"/>
                  <a:pt x="6121935" y="4372355"/>
                  <a:pt x="6132659" y="4368445"/>
                </a:cubicBezTo>
                <a:cubicBezTo>
                  <a:pt x="6157803" y="4359941"/>
                  <a:pt x="6182603" y="4349576"/>
                  <a:pt x="6209247" y="4338868"/>
                </a:cubicBezTo>
                <a:close/>
                <a:moveTo>
                  <a:pt x="1318077" y="4328383"/>
                </a:moveTo>
                <a:cubicBezTo>
                  <a:pt x="1337081" y="4327954"/>
                  <a:pt x="1356996" y="4337585"/>
                  <a:pt x="1358556" y="4356320"/>
                </a:cubicBezTo>
                <a:cubicBezTo>
                  <a:pt x="1362700" y="4399314"/>
                  <a:pt x="1293888" y="4398737"/>
                  <a:pt x="1283386" y="4362630"/>
                </a:cubicBezTo>
                <a:cubicBezTo>
                  <a:pt x="1283386" y="4362630"/>
                  <a:pt x="1285231" y="4362288"/>
                  <a:pt x="1285231" y="4362288"/>
                </a:cubicBezTo>
                <a:cubicBezTo>
                  <a:pt x="1285231" y="4362288"/>
                  <a:pt x="1283386" y="4362630"/>
                  <a:pt x="1283045" y="4360791"/>
                </a:cubicBezTo>
                <a:cubicBezTo>
                  <a:pt x="1280974" y="4339295"/>
                  <a:pt x="1299071" y="4328810"/>
                  <a:pt x="1318077" y="4328383"/>
                </a:cubicBezTo>
                <a:close/>
                <a:moveTo>
                  <a:pt x="4872084" y="4292804"/>
                </a:moveTo>
                <a:cubicBezTo>
                  <a:pt x="4861276" y="4296739"/>
                  <a:pt x="4851980" y="4298459"/>
                  <a:pt x="4840825" y="4300525"/>
                </a:cubicBezTo>
                <a:cubicBezTo>
                  <a:pt x="4835594" y="4303427"/>
                  <a:pt x="4832223" y="4305986"/>
                  <a:pt x="4828851" y="4308543"/>
                </a:cubicBezTo>
                <a:cubicBezTo>
                  <a:pt x="4827684" y="4312626"/>
                  <a:pt x="4829890" y="4314152"/>
                  <a:pt x="4830236" y="4316021"/>
                </a:cubicBezTo>
                <a:cubicBezTo>
                  <a:pt x="4836505" y="4318727"/>
                  <a:pt x="4842775" y="4321435"/>
                  <a:pt x="4848352" y="4320402"/>
                </a:cubicBezTo>
                <a:cubicBezTo>
                  <a:pt x="4865776" y="4321041"/>
                  <a:pt x="4882507" y="4317943"/>
                  <a:pt x="4901445" y="4316370"/>
                </a:cubicBezTo>
                <a:cubicBezTo>
                  <a:pt x="4906330" y="4311600"/>
                  <a:pt x="4912727" y="4304613"/>
                  <a:pt x="4919471" y="4299498"/>
                </a:cubicBezTo>
                <a:cubicBezTo>
                  <a:pt x="4903560" y="4296642"/>
                  <a:pt x="4884751" y="4288525"/>
                  <a:pt x="4872084" y="4292804"/>
                </a:cubicBezTo>
                <a:close/>
                <a:moveTo>
                  <a:pt x="6405687" y="4283374"/>
                </a:moveTo>
                <a:cubicBezTo>
                  <a:pt x="6405687" y="4283374"/>
                  <a:pt x="6403843" y="4283716"/>
                  <a:pt x="6402003" y="4284058"/>
                </a:cubicBezTo>
                <a:cubicBezTo>
                  <a:pt x="6388767" y="4284669"/>
                  <a:pt x="6375319" y="4286699"/>
                  <a:pt x="6360571" y="4289430"/>
                </a:cubicBezTo>
                <a:cubicBezTo>
                  <a:pt x="6345823" y="4292161"/>
                  <a:pt x="6329771" y="4295593"/>
                  <a:pt x="6311339" y="4299006"/>
                </a:cubicBezTo>
                <a:cubicBezTo>
                  <a:pt x="6307979" y="4301467"/>
                  <a:pt x="6303107" y="4306047"/>
                  <a:pt x="6298235" y="4310629"/>
                </a:cubicBezTo>
                <a:cubicBezTo>
                  <a:pt x="6326875" y="4310841"/>
                  <a:pt x="6355847" y="4312832"/>
                  <a:pt x="6368951" y="4301211"/>
                </a:cubicBezTo>
                <a:cubicBezTo>
                  <a:pt x="6380535" y="4291710"/>
                  <a:pt x="6393111" y="4287542"/>
                  <a:pt x="6405687" y="4283374"/>
                </a:cubicBezTo>
                <a:close/>
                <a:moveTo>
                  <a:pt x="5566815" y="4279294"/>
                </a:moveTo>
                <a:cubicBezTo>
                  <a:pt x="5548243" y="4280974"/>
                  <a:pt x="5529987" y="4284356"/>
                  <a:pt x="5513555" y="4287397"/>
                </a:cubicBezTo>
                <a:cubicBezTo>
                  <a:pt x="5509903" y="4288074"/>
                  <a:pt x="5506879" y="4292150"/>
                  <a:pt x="5503543" y="4294525"/>
                </a:cubicBezTo>
                <a:cubicBezTo>
                  <a:pt x="5510847" y="4293173"/>
                  <a:pt x="5516639" y="4293858"/>
                  <a:pt x="5523943" y="4292506"/>
                </a:cubicBezTo>
                <a:cubicBezTo>
                  <a:pt x="5538235" y="4288102"/>
                  <a:pt x="5552523" y="4283697"/>
                  <a:pt x="5566815" y="4279294"/>
                </a:cubicBezTo>
                <a:close/>
                <a:moveTo>
                  <a:pt x="8343151" y="4278113"/>
                </a:moveTo>
                <a:cubicBezTo>
                  <a:pt x="8350487" y="4276754"/>
                  <a:pt x="8360343" y="4278731"/>
                  <a:pt x="8368363" y="4281047"/>
                </a:cubicBezTo>
                <a:cubicBezTo>
                  <a:pt x="8361363" y="4284242"/>
                  <a:pt x="8356879" y="4290773"/>
                  <a:pt x="8349539" y="4292133"/>
                </a:cubicBezTo>
                <a:cubicBezTo>
                  <a:pt x="8334051" y="4300702"/>
                  <a:pt x="8316043" y="4305936"/>
                  <a:pt x="8298375" y="4313009"/>
                </a:cubicBezTo>
                <a:cubicBezTo>
                  <a:pt x="8295047" y="4315526"/>
                  <a:pt x="8290223" y="4320219"/>
                  <a:pt x="8289071" y="4324234"/>
                </a:cubicBezTo>
                <a:cubicBezTo>
                  <a:pt x="8285815" y="4347640"/>
                  <a:pt x="8258499" y="4364101"/>
                  <a:pt x="8234443" y="4357153"/>
                </a:cubicBezTo>
                <a:cubicBezTo>
                  <a:pt x="8230435" y="4355995"/>
                  <a:pt x="8224247" y="4353340"/>
                  <a:pt x="8224247" y="4353340"/>
                </a:cubicBezTo>
                <a:cubicBezTo>
                  <a:pt x="8225403" y="4349325"/>
                  <a:pt x="8228391" y="4344970"/>
                  <a:pt x="8231723" y="4342454"/>
                </a:cubicBezTo>
                <a:cubicBezTo>
                  <a:pt x="8236543" y="4337761"/>
                  <a:pt x="8243543" y="4334564"/>
                  <a:pt x="8248367" y="4329870"/>
                </a:cubicBezTo>
                <a:cubicBezTo>
                  <a:pt x="8240347" y="4327554"/>
                  <a:pt x="8232327" y="4325240"/>
                  <a:pt x="8226143" y="4322584"/>
                </a:cubicBezTo>
                <a:cubicBezTo>
                  <a:pt x="8265147" y="4307760"/>
                  <a:pt x="8304147" y="4292937"/>
                  <a:pt x="8343151" y="4278113"/>
                </a:cubicBezTo>
                <a:close/>
                <a:moveTo>
                  <a:pt x="5426611" y="4223342"/>
                </a:moveTo>
                <a:cubicBezTo>
                  <a:pt x="5417549" y="4225020"/>
                  <a:pt x="5406671" y="4227036"/>
                  <a:pt x="5397943" y="4230526"/>
                </a:cubicBezTo>
                <a:cubicBezTo>
                  <a:pt x="5394653" y="4233010"/>
                  <a:pt x="5393175" y="4235158"/>
                  <a:pt x="5391363" y="4235494"/>
                </a:cubicBezTo>
                <a:cubicBezTo>
                  <a:pt x="5403719" y="4231332"/>
                  <a:pt x="5416407" y="4228982"/>
                  <a:pt x="5428761" y="4224819"/>
                </a:cubicBezTo>
                <a:cubicBezTo>
                  <a:pt x="5426947" y="4225155"/>
                  <a:pt x="5426611" y="4223342"/>
                  <a:pt x="5426611" y="4223342"/>
                </a:cubicBezTo>
                <a:close/>
                <a:moveTo>
                  <a:pt x="6196907" y="4211484"/>
                </a:moveTo>
                <a:cubicBezTo>
                  <a:pt x="6178503" y="4214891"/>
                  <a:pt x="6160435" y="4220133"/>
                  <a:pt x="6140527" y="4225715"/>
                </a:cubicBezTo>
                <a:cubicBezTo>
                  <a:pt x="6133163" y="4227079"/>
                  <a:pt x="6125799" y="4228442"/>
                  <a:pt x="6120279" y="4229464"/>
                </a:cubicBezTo>
                <a:cubicBezTo>
                  <a:pt x="6111751" y="4234833"/>
                  <a:pt x="6107247" y="4241353"/>
                  <a:pt x="6108607" y="4248685"/>
                </a:cubicBezTo>
                <a:cubicBezTo>
                  <a:pt x="6099743" y="4252221"/>
                  <a:pt x="6090539" y="4253926"/>
                  <a:pt x="6081335" y="4255629"/>
                </a:cubicBezTo>
                <a:cubicBezTo>
                  <a:pt x="6073291" y="4253328"/>
                  <a:pt x="6061911" y="4253540"/>
                  <a:pt x="6050867" y="4255586"/>
                </a:cubicBezTo>
                <a:cubicBezTo>
                  <a:pt x="6045343" y="4256608"/>
                  <a:pt x="6039483" y="4255799"/>
                  <a:pt x="6032119" y="4257161"/>
                </a:cubicBezTo>
                <a:cubicBezTo>
                  <a:pt x="6036963" y="4252473"/>
                  <a:pt x="6039963" y="4248127"/>
                  <a:pt x="6045147" y="4245272"/>
                </a:cubicBezTo>
                <a:cubicBezTo>
                  <a:pt x="6021219" y="4249702"/>
                  <a:pt x="5999471" y="4255625"/>
                  <a:pt x="5977379" y="4259716"/>
                </a:cubicBezTo>
                <a:cubicBezTo>
                  <a:pt x="5972199" y="4262571"/>
                  <a:pt x="5970695" y="4264743"/>
                  <a:pt x="5965515" y="4267599"/>
                </a:cubicBezTo>
                <a:cubicBezTo>
                  <a:pt x="5988283" y="4267175"/>
                  <a:pt x="6000003" y="4268795"/>
                  <a:pt x="6011727" y="4270414"/>
                </a:cubicBezTo>
                <a:lnTo>
                  <a:pt x="6015263" y="4279237"/>
                </a:lnTo>
                <a:cubicBezTo>
                  <a:pt x="5999375" y="4285969"/>
                  <a:pt x="5983487" y="4292702"/>
                  <a:pt x="5965423" y="4297942"/>
                </a:cubicBezTo>
                <a:cubicBezTo>
                  <a:pt x="5978307" y="4295556"/>
                  <a:pt x="5991191" y="4293170"/>
                  <a:pt x="6002235" y="4291126"/>
                </a:cubicBezTo>
                <a:cubicBezTo>
                  <a:pt x="6002235" y="4291126"/>
                  <a:pt x="6002235" y="4291126"/>
                  <a:pt x="6001895" y="4289293"/>
                </a:cubicBezTo>
                <a:cubicBezTo>
                  <a:pt x="6002235" y="4291126"/>
                  <a:pt x="6004075" y="4290784"/>
                  <a:pt x="6004075" y="4290784"/>
                </a:cubicBezTo>
                <a:cubicBezTo>
                  <a:pt x="6007759" y="4290102"/>
                  <a:pt x="6011439" y="4289421"/>
                  <a:pt x="6015119" y="4288740"/>
                </a:cubicBezTo>
                <a:cubicBezTo>
                  <a:pt x="6043895" y="4279621"/>
                  <a:pt x="6072667" y="4270502"/>
                  <a:pt x="6103279" y="4261042"/>
                </a:cubicBezTo>
                <a:cubicBezTo>
                  <a:pt x="6107783" y="4254523"/>
                  <a:pt x="6114467" y="4249494"/>
                  <a:pt x="6114467" y="4249494"/>
                </a:cubicBezTo>
                <a:cubicBezTo>
                  <a:pt x="6118827" y="4252477"/>
                  <a:pt x="6122511" y="4251795"/>
                  <a:pt x="6128371" y="4252606"/>
                </a:cubicBezTo>
                <a:cubicBezTo>
                  <a:pt x="6142755" y="4248046"/>
                  <a:pt x="6155643" y="4245660"/>
                  <a:pt x="6170027" y="4241100"/>
                </a:cubicBezTo>
                <a:cubicBezTo>
                  <a:pt x="6167847" y="4239609"/>
                  <a:pt x="6164167" y="4240291"/>
                  <a:pt x="6160487" y="4240974"/>
                </a:cubicBezTo>
                <a:cubicBezTo>
                  <a:pt x="6154963" y="4241995"/>
                  <a:pt x="6148763" y="4239353"/>
                  <a:pt x="6142903" y="4238543"/>
                </a:cubicBezTo>
                <a:cubicBezTo>
                  <a:pt x="6142563" y="4236710"/>
                  <a:pt x="6141883" y="4233044"/>
                  <a:pt x="6141543" y="4231214"/>
                </a:cubicBezTo>
                <a:cubicBezTo>
                  <a:pt x="6141543" y="4231214"/>
                  <a:pt x="6141543" y="4231214"/>
                  <a:pt x="6197247" y="4213316"/>
                </a:cubicBezTo>
                <a:cubicBezTo>
                  <a:pt x="6196907" y="4211484"/>
                  <a:pt x="6196907" y="4211484"/>
                  <a:pt x="6196907" y="4211484"/>
                </a:cubicBezTo>
                <a:close/>
                <a:moveTo>
                  <a:pt x="4644142" y="4195267"/>
                </a:moveTo>
                <a:cubicBezTo>
                  <a:pt x="4622026" y="4199362"/>
                  <a:pt x="4600916" y="4208896"/>
                  <a:pt x="4579806" y="4218431"/>
                </a:cubicBezTo>
                <a:cubicBezTo>
                  <a:pt x="4579806" y="4218431"/>
                  <a:pt x="4577964" y="4218771"/>
                  <a:pt x="4576456" y="4220926"/>
                </a:cubicBezTo>
                <a:cubicBezTo>
                  <a:pt x="4576456" y="4220926"/>
                  <a:pt x="4576456" y="4220926"/>
                  <a:pt x="4576121" y="4219113"/>
                </a:cubicBezTo>
                <a:cubicBezTo>
                  <a:pt x="4572770" y="4221609"/>
                  <a:pt x="4570091" y="4227729"/>
                  <a:pt x="4570091" y="4227729"/>
                </a:cubicBezTo>
                <a:cubicBezTo>
                  <a:pt x="4574448" y="4230673"/>
                  <a:pt x="4580985" y="4235087"/>
                  <a:pt x="4582828" y="4234747"/>
                </a:cubicBezTo>
                <a:cubicBezTo>
                  <a:pt x="4605780" y="4224870"/>
                  <a:pt x="4628733" y="4214995"/>
                  <a:pt x="4652021" y="4206934"/>
                </a:cubicBezTo>
                <a:cubicBezTo>
                  <a:pt x="4648835" y="4200023"/>
                  <a:pt x="4645985" y="4194927"/>
                  <a:pt x="4644142" y="4195267"/>
                </a:cubicBezTo>
                <a:close/>
                <a:moveTo>
                  <a:pt x="5907563" y="4190532"/>
                </a:moveTo>
                <a:cubicBezTo>
                  <a:pt x="5891147" y="4195542"/>
                  <a:pt x="5874379" y="4198647"/>
                  <a:pt x="5857611" y="4201752"/>
                </a:cubicBezTo>
                <a:cubicBezTo>
                  <a:pt x="5862395" y="4206771"/>
                  <a:pt x="5867179" y="4211793"/>
                  <a:pt x="5873823" y="4216467"/>
                </a:cubicBezTo>
                <a:cubicBezTo>
                  <a:pt x="5878711" y="4211626"/>
                  <a:pt x="5885811" y="4208343"/>
                  <a:pt x="5890343" y="4201596"/>
                </a:cubicBezTo>
                <a:cubicBezTo>
                  <a:pt x="5893363" y="4197100"/>
                  <a:pt x="5900815" y="4195720"/>
                  <a:pt x="5907563" y="4190532"/>
                </a:cubicBezTo>
                <a:close/>
                <a:moveTo>
                  <a:pt x="5956511" y="4181468"/>
                </a:moveTo>
                <a:cubicBezTo>
                  <a:pt x="5953015" y="4182117"/>
                  <a:pt x="5947767" y="4183087"/>
                  <a:pt x="5944271" y="4183734"/>
                </a:cubicBezTo>
                <a:cubicBezTo>
                  <a:pt x="5948147" y="4185128"/>
                  <a:pt x="5953391" y="4184157"/>
                  <a:pt x="5957267" y="4185548"/>
                </a:cubicBezTo>
                <a:cubicBezTo>
                  <a:pt x="5955139" y="4183833"/>
                  <a:pt x="5956887" y="4183508"/>
                  <a:pt x="5956511" y="4181468"/>
                </a:cubicBezTo>
                <a:close/>
                <a:moveTo>
                  <a:pt x="5317543" y="4163383"/>
                </a:moveTo>
                <a:cubicBezTo>
                  <a:pt x="5306635" y="4167321"/>
                  <a:pt x="5296069" y="4173113"/>
                  <a:pt x="5289599" y="4180064"/>
                </a:cubicBezTo>
                <a:cubicBezTo>
                  <a:pt x="5282095" y="4181452"/>
                  <a:pt x="5274595" y="4182841"/>
                  <a:pt x="5265561" y="4186434"/>
                </a:cubicBezTo>
                <a:cubicBezTo>
                  <a:pt x="5267437" y="4186085"/>
                  <a:pt x="5269655" y="4187592"/>
                  <a:pt x="5271531" y="4187245"/>
                </a:cubicBezTo>
                <a:cubicBezTo>
                  <a:pt x="5280063" y="4191417"/>
                  <a:pt x="5289095" y="4187826"/>
                  <a:pt x="5296253" y="4184584"/>
                </a:cubicBezTo>
                <a:cubicBezTo>
                  <a:pt x="5298129" y="4184237"/>
                  <a:pt x="5301879" y="4183544"/>
                  <a:pt x="5303755" y="4183195"/>
                </a:cubicBezTo>
                <a:cubicBezTo>
                  <a:pt x="5310571" y="4178099"/>
                  <a:pt x="5315167" y="4171494"/>
                  <a:pt x="5317543" y="4163383"/>
                </a:cubicBezTo>
                <a:close/>
                <a:moveTo>
                  <a:pt x="6167603" y="4136755"/>
                </a:moveTo>
                <a:cubicBezTo>
                  <a:pt x="6167603" y="4136755"/>
                  <a:pt x="6166067" y="4139853"/>
                  <a:pt x="6164027" y="4140229"/>
                </a:cubicBezTo>
                <a:cubicBezTo>
                  <a:pt x="6166067" y="4139853"/>
                  <a:pt x="6166067" y="4139853"/>
                  <a:pt x="6168107" y="4139474"/>
                </a:cubicBezTo>
                <a:cubicBezTo>
                  <a:pt x="6168107" y="4139474"/>
                  <a:pt x="6167603" y="4136755"/>
                  <a:pt x="6167603" y="4136755"/>
                </a:cubicBezTo>
                <a:close/>
                <a:moveTo>
                  <a:pt x="1019495" y="4133536"/>
                </a:moveTo>
                <a:cubicBezTo>
                  <a:pt x="1042268" y="4133867"/>
                  <a:pt x="1064391" y="4147483"/>
                  <a:pt x="1064740" y="4175184"/>
                </a:cubicBezTo>
                <a:cubicBezTo>
                  <a:pt x="1059609" y="4199113"/>
                  <a:pt x="1039134" y="4212479"/>
                  <a:pt x="1015916" y="4211033"/>
                </a:cubicBezTo>
                <a:cubicBezTo>
                  <a:pt x="1000781" y="4211922"/>
                  <a:pt x="987630" y="4202867"/>
                  <a:pt x="979683" y="4190935"/>
                </a:cubicBezTo>
                <a:cubicBezTo>
                  <a:pt x="976327" y="4193471"/>
                  <a:pt x="972972" y="4196007"/>
                  <a:pt x="969617" y="4198544"/>
                </a:cubicBezTo>
                <a:cubicBezTo>
                  <a:pt x="968453" y="4202588"/>
                  <a:pt x="973523" y="4209309"/>
                  <a:pt x="976400" y="4214520"/>
                </a:cubicBezTo>
                <a:cubicBezTo>
                  <a:pt x="979620" y="4221584"/>
                  <a:pt x="984347" y="4226453"/>
                  <a:pt x="989074" y="4231322"/>
                </a:cubicBezTo>
                <a:cubicBezTo>
                  <a:pt x="979828" y="4233034"/>
                  <a:pt x="969420" y="4238793"/>
                  <a:pt x="959831" y="4238653"/>
                </a:cubicBezTo>
                <a:cubicBezTo>
                  <a:pt x="964558" y="4243522"/>
                  <a:pt x="971134" y="4248048"/>
                  <a:pt x="972848" y="4257306"/>
                </a:cubicBezTo>
                <a:cubicBezTo>
                  <a:pt x="973399" y="4270608"/>
                  <a:pt x="969223" y="4279040"/>
                  <a:pt x="962855" y="4285964"/>
                </a:cubicBezTo>
                <a:cubicBezTo>
                  <a:pt x="986893" y="4281513"/>
                  <a:pt x="1011274" y="4278913"/>
                  <a:pt x="1037161" y="4274120"/>
                </a:cubicBezTo>
                <a:cubicBezTo>
                  <a:pt x="995660" y="4287549"/>
                  <a:pt x="954160" y="4300978"/>
                  <a:pt x="914166" y="4312215"/>
                </a:cubicBezTo>
                <a:cubicBezTo>
                  <a:pt x="904921" y="4313926"/>
                  <a:pt x="894990" y="4311936"/>
                  <a:pt x="885402" y="4311796"/>
                </a:cubicBezTo>
                <a:cubicBezTo>
                  <a:pt x="893961" y="4306381"/>
                  <a:pt x="899986" y="4297606"/>
                  <a:pt x="908889" y="4294043"/>
                </a:cubicBezTo>
                <a:cubicBezTo>
                  <a:pt x="894574" y="4289034"/>
                  <a:pt x="883614" y="4281488"/>
                  <a:pt x="879023" y="4267020"/>
                </a:cubicBezTo>
                <a:cubicBezTo>
                  <a:pt x="879023" y="4267020"/>
                  <a:pt x="880872" y="4266679"/>
                  <a:pt x="880872" y="4266679"/>
                </a:cubicBezTo>
                <a:cubicBezTo>
                  <a:pt x="880529" y="4264826"/>
                  <a:pt x="878680" y="4265169"/>
                  <a:pt x="878680" y="4265169"/>
                </a:cubicBezTo>
                <a:cubicBezTo>
                  <a:pt x="878129" y="4251866"/>
                  <a:pt x="882305" y="4243433"/>
                  <a:pt x="888673" y="4236510"/>
                </a:cubicBezTo>
                <a:cubicBezTo>
                  <a:pt x="875044" y="4235205"/>
                  <a:pt x="861414" y="4233898"/>
                  <a:pt x="845936" y="4232934"/>
                </a:cubicBezTo>
                <a:cubicBezTo>
                  <a:pt x="845593" y="4231083"/>
                  <a:pt x="844908" y="4227381"/>
                  <a:pt x="844222" y="4223679"/>
                </a:cubicBezTo>
                <a:cubicBezTo>
                  <a:pt x="880175" y="4211275"/>
                  <a:pt x="917977" y="4198530"/>
                  <a:pt x="956122" y="4187637"/>
                </a:cubicBezTo>
                <a:cubicBezTo>
                  <a:pt x="961670" y="4186611"/>
                  <a:pt x="969066" y="4185241"/>
                  <a:pt x="976462" y="4183871"/>
                </a:cubicBezTo>
                <a:cubicBezTo>
                  <a:pt x="973927" y="4180512"/>
                  <a:pt x="969544" y="4177493"/>
                  <a:pt x="970364" y="4171596"/>
                </a:cubicBezTo>
                <a:cubicBezTo>
                  <a:pt x="973304" y="4146158"/>
                  <a:pt x="996723" y="4133205"/>
                  <a:pt x="1019495" y="4133536"/>
                </a:cubicBezTo>
                <a:close/>
                <a:moveTo>
                  <a:pt x="5905531" y="4131846"/>
                </a:moveTo>
                <a:cubicBezTo>
                  <a:pt x="5903671" y="4132191"/>
                  <a:pt x="5902155" y="4134419"/>
                  <a:pt x="5898431" y="4135108"/>
                </a:cubicBezTo>
                <a:cubicBezTo>
                  <a:pt x="5896571" y="4135453"/>
                  <a:pt x="5892847" y="4136143"/>
                  <a:pt x="5890983" y="4136488"/>
                </a:cubicBezTo>
                <a:cubicBezTo>
                  <a:pt x="5886791" y="4145053"/>
                  <a:pt x="5884463" y="4153272"/>
                  <a:pt x="5878059" y="4160300"/>
                </a:cubicBezTo>
                <a:cubicBezTo>
                  <a:pt x="5878407" y="4162182"/>
                  <a:pt x="5878407" y="4162182"/>
                  <a:pt x="5878407" y="4162182"/>
                </a:cubicBezTo>
                <a:cubicBezTo>
                  <a:pt x="5894471" y="4155313"/>
                  <a:pt x="5911227" y="4152209"/>
                  <a:pt x="5927291" y="4145342"/>
                </a:cubicBezTo>
                <a:cubicBezTo>
                  <a:pt x="5935903" y="4139853"/>
                  <a:pt x="5947423" y="4139667"/>
                  <a:pt x="5956735" y="4137943"/>
                </a:cubicBezTo>
                <a:cubicBezTo>
                  <a:pt x="5958599" y="4137598"/>
                  <a:pt x="5960111" y="4135370"/>
                  <a:pt x="5961971" y="4135025"/>
                </a:cubicBezTo>
                <a:cubicBezTo>
                  <a:pt x="5946031" y="4132136"/>
                  <a:pt x="5926711" y="4131819"/>
                  <a:pt x="5905531" y="4131846"/>
                </a:cubicBezTo>
                <a:close/>
                <a:moveTo>
                  <a:pt x="6131539" y="4124256"/>
                </a:moveTo>
                <a:cubicBezTo>
                  <a:pt x="6118279" y="4124795"/>
                  <a:pt x="6107207" y="4126844"/>
                  <a:pt x="6096135" y="4128894"/>
                </a:cubicBezTo>
                <a:cubicBezTo>
                  <a:pt x="6092447" y="4129579"/>
                  <a:pt x="6089099" y="4132116"/>
                  <a:pt x="6083563" y="4133141"/>
                </a:cubicBezTo>
                <a:cubicBezTo>
                  <a:pt x="6075367" y="4140412"/>
                  <a:pt x="6065327" y="4148023"/>
                  <a:pt x="6057131" y="4155294"/>
                </a:cubicBezTo>
                <a:cubicBezTo>
                  <a:pt x="6057475" y="4157149"/>
                  <a:pt x="6057475" y="4157149"/>
                  <a:pt x="6057475" y="4157149"/>
                </a:cubicBezTo>
                <a:cubicBezTo>
                  <a:pt x="6070047" y="4152902"/>
                  <a:pt x="6082619" y="4148656"/>
                  <a:pt x="6095879" y="4148118"/>
                </a:cubicBezTo>
                <a:cubicBezTo>
                  <a:pt x="6116519" y="4146214"/>
                  <a:pt x="6124031" y="4135235"/>
                  <a:pt x="6131539" y="4124256"/>
                </a:cubicBezTo>
                <a:close/>
                <a:moveTo>
                  <a:pt x="5969755" y="4108705"/>
                </a:moveTo>
                <a:cubicBezTo>
                  <a:pt x="5966463" y="4111189"/>
                  <a:pt x="5962839" y="4111860"/>
                  <a:pt x="5959215" y="4112531"/>
                </a:cubicBezTo>
                <a:lnTo>
                  <a:pt x="5965323" y="4115150"/>
                </a:lnTo>
                <a:cubicBezTo>
                  <a:pt x="5966799" y="4113003"/>
                  <a:pt x="5968275" y="4110853"/>
                  <a:pt x="5969755" y="4108705"/>
                </a:cubicBezTo>
                <a:close/>
                <a:moveTo>
                  <a:pt x="6086803" y="4102498"/>
                </a:moveTo>
                <a:cubicBezTo>
                  <a:pt x="6079363" y="4103876"/>
                  <a:pt x="6074131" y="4106814"/>
                  <a:pt x="6067043" y="4110094"/>
                </a:cubicBezTo>
                <a:cubicBezTo>
                  <a:pt x="6080419" y="4109587"/>
                  <a:pt x="6092287" y="4111327"/>
                  <a:pt x="6103451" y="4109259"/>
                </a:cubicBezTo>
                <a:cubicBezTo>
                  <a:pt x="6098671" y="4104239"/>
                  <a:pt x="6093091" y="4105272"/>
                  <a:pt x="6086803" y="4102498"/>
                </a:cubicBezTo>
                <a:close/>
                <a:moveTo>
                  <a:pt x="5440513" y="4098425"/>
                </a:moveTo>
                <a:cubicBezTo>
                  <a:pt x="5433261" y="4099768"/>
                  <a:pt x="5426011" y="4101111"/>
                  <a:pt x="5419137" y="4104493"/>
                </a:cubicBezTo>
                <a:cubicBezTo>
                  <a:pt x="5426767" y="4105190"/>
                  <a:pt x="5433639" y="4101808"/>
                  <a:pt x="5440891" y="4100465"/>
                </a:cubicBezTo>
                <a:cubicBezTo>
                  <a:pt x="5440891" y="4100465"/>
                  <a:pt x="5440513" y="4098425"/>
                  <a:pt x="5440513" y="4098425"/>
                </a:cubicBezTo>
                <a:close/>
                <a:moveTo>
                  <a:pt x="6142627" y="4087943"/>
                </a:moveTo>
                <a:cubicBezTo>
                  <a:pt x="6140815" y="4088278"/>
                  <a:pt x="6139003" y="4088614"/>
                  <a:pt x="6137187" y="4088950"/>
                </a:cubicBezTo>
                <a:cubicBezTo>
                  <a:pt x="6127031" y="4094850"/>
                  <a:pt x="6116871" y="4100748"/>
                  <a:pt x="6108887" y="4108253"/>
                </a:cubicBezTo>
                <a:cubicBezTo>
                  <a:pt x="6121579" y="4105903"/>
                  <a:pt x="6133907" y="4101610"/>
                  <a:pt x="6146239" y="4097320"/>
                </a:cubicBezTo>
                <a:cubicBezTo>
                  <a:pt x="6145519" y="4093434"/>
                  <a:pt x="6144799" y="4089549"/>
                  <a:pt x="6142627" y="4087943"/>
                </a:cubicBezTo>
                <a:close/>
                <a:moveTo>
                  <a:pt x="1155895" y="4080422"/>
                </a:moveTo>
                <a:cubicBezTo>
                  <a:pt x="1156271" y="4080353"/>
                  <a:pt x="1156632" y="4080600"/>
                  <a:pt x="1156702" y="4080977"/>
                </a:cubicBezTo>
                <a:cubicBezTo>
                  <a:pt x="1156771" y="4081352"/>
                  <a:pt x="1156523" y="4081713"/>
                  <a:pt x="1156147" y="4081783"/>
                </a:cubicBezTo>
                <a:cubicBezTo>
                  <a:pt x="1155772" y="4081853"/>
                  <a:pt x="1155410" y="4081604"/>
                  <a:pt x="1155341" y="4081229"/>
                </a:cubicBezTo>
                <a:cubicBezTo>
                  <a:pt x="1155271" y="4080852"/>
                  <a:pt x="1155520" y="4080492"/>
                  <a:pt x="1155895" y="4080422"/>
                </a:cubicBezTo>
                <a:close/>
                <a:moveTo>
                  <a:pt x="1155165" y="4080278"/>
                </a:moveTo>
                <a:cubicBezTo>
                  <a:pt x="1121272" y="4092459"/>
                  <a:pt x="1088866" y="4102397"/>
                  <a:pt x="1054621" y="4112676"/>
                </a:cubicBezTo>
                <a:cubicBezTo>
                  <a:pt x="1047615" y="4115942"/>
                  <a:pt x="1039553" y="4113497"/>
                  <a:pt x="1031842" y="4112956"/>
                </a:cubicBezTo>
                <a:cubicBezTo>
                  <a:pt x="1038143" y="4105884"/>
                  <a:pt x="1044091" y="4096907"/>
                  <a:pt x="1051448" y="4095545"/>
                </a:cubicBezTo>
                <a:cubicBezTo>
                  <a:pt x="1086399" y="4089073"/>
                  <a:pt x="1120215" y="4086749"/>
                  <a:pt x="1155165" y="4080278"/>
                </a:cubicBezTo>
                <a:close/>
                <a:moveTo>
                  <a:pt x="1115824" y="3996925"/>
                </a:moveTo>
                <a:cubicBezTo>
                  <a:pt x="1110940" y="4001616"/>
                  <a:pt x="1104202" y="4006649"/>
                  <a:pt x="1101172" y="4010995"/>
                </a:cubicBezTo>
                <a:cubicBezTo>
                  <a:pt x="1099995" y="4014999"/>
                  <a:pt x="1103205" y="4021978"/>
                  <a:pt x="1106076" y="4027125"/>
                </a:cubicBezTo>
                <a:cubicBezTo>
                  <a:pt x="1108947" y="4032271"/>
                  <a:pt x="1113333" y="4035246"/>
                  <a:pt x="1116204" y="4040394"/>
                </a:cubicBezTo>
                <a:cubicBezTo>
                  <a:pt x="1109126" y="4043598"/>
                  <a:pt x="1100195" y="4047144"/>
                  <a:pt x="1092779" y="4048517"/>
                </a:cubicBezTo>
                <a:cubicBezTo>
                  <a:pt x="1061759" y="4046689"/>
                  <a:pt x="1030400" y="4043031"/>
                  <a:pt x="999380" y="4041203"/>
                </a:cubicBezTo>
                <a:cubicBezTo>
                  <a:pt x="998702" y="4037542"/>
                  <a:pt x="996509" y="4036056"/>
                  <a:pt x="995831" y="4032394"/>
                </a:cubicBezTo>
                <a:cubicBezTo>
                  <a:pt x="1026672" y="4022898"/>
                  <a:pt x="1057173" y="4011572"/>
                  <a:pt x="1088014" y="4002074"/>
                </a:cubicBezTo>
                <a:cubicBezTo>
                  <a:pt x="1096945" y="3998529"/>
                  <a:pt x="1106554" y="3998642"/>
                  <a:pt x="1115824" y="3996925"/>
                </a:cubicBezTo>
                <a:close/>
                <a:moveTo>
                  <a:pt x="738610" y="2529402"/>
                </a:moveTo>
                <a:cubicBezTo>
                  <a:pt x="752127" y="2526899"/>
                  <a:pt x="765056" y="2535522"/>
                  <a:pt x="767489" y="2548665"/>
                </a:cubicBezTo>
                <a:cubicBezTo>
                  <a:pt x="769922" y="2561802"/>
                  <a:pt x="760938" y="2574482"/>
                  <a:pt x="747422" y="2576985"/>
                </a:cubicBezTo>
                <a:cubicBezTo>
                  <a:pt x="733905" y="2579489"/>
                  <a:pt x="720976" y="2570865"/>
                  <a:pt x="718543" y="2557728"/>
                </a:cubicBezTo>
                <a:cubicBezTo>
                  <a:pt x="716110" y="2544586"/>
                  <a:pt x="725094" y="2531905"/>
                  <a:pt x="738610" y="2529402"/>
                </a:cubicBezTo>
                <a:close/>
                <a:moveTo>
                  <a:pt x="1897151" y="2437209"/>
                </a:moveTo>
                <a:cubicBezTo>
                  <a:pt x="1904403" y="2435866"/>
                  <a:pt x="1912676" y="2440043"/>
                  <a:pt x="1920608" y="2442379"/>
                </a:cubicBezTo>
                <a:cubicBezTo>
                  <a:pt x="1916533" y="2450746"/>
                  <a:pt x="1912005" y="2466799"/>
                  <a:pt x="1910193" y="2467134"/>
                </a:cubicBezTo>
                <a:cubicBezTo>
                  <a:pt x="1896482" y="2463970"/>
                  <a:pt x="1884242" y="2458623"/>
                  <a:pt x="1866224" y="2452448"/>
                </a:cubicBezTo>
                <a:cubicBezTo>
                  <a:pt x="1879704" y="2444244"/>
                  <a:pt x="1888088" y="2438887"/>
                  <a:pt x="1897151" y="2437209"/>
                </a:cubicBezTo>
                <a:close/>
                <a:moveTo>
                  <a:pt x="714249" y="2342113"/>
                </a:moveTo>
                <a:cubicBezTo>
                  <a:pt x="729637" y="2340449"/>
                  <a:pt x="745969" y="2346453"/>
                  <a:pt x="747771" y="2361321"/>
                </a:cubicBezTo>
                <a:cubicBezTo>
                  <a:pt x="750215" y="2395073"/>
                  <a:pt x="693670" y="2397940"/>
                  <a:pt x="686388" y="2368888"/>
                </a:cubicBezTo>
                <a:cubicBezTo>
                  <a:pt x="684415" y="2353099"/>
                  <a:pt x="698861" y="2343773"/>
                  <a:pt x="714249" y="2342113"/>
                </a:cubicBezTo>
                <a:close/>
                <a:moveTo>
                  <a:pt x="2038077" y="2239912"/>
                </a:moveTo>
                <a:cubicBezTo>
                  <a:pt x="2023939" y="2240771"/>
                  <a:pt x="2009656" y="2243417"/>
                  <a:pt x="1995833" y="2245976"/>
                </a:cubicBezTo>
                <a:cubicBezTo>
                  <a:pt x="1998395" y="2249520"/>
                  <a:pt x="1999474" y="2255346"/>
                  <a:pt x="1996507" y="2259913"/>
                </a:cubicBezTo>
                <a:cubicBezTo>
                  <a:pt x="2024153" y="2254794"/>
                  <a:pt x="2051799" y="2249675"/>
                  <a:pt x="2079444" y="2244555"/>
                </a:cubicBezTo>
                <a:cubicBezTo>
                  <a:pt x="2066206" y="2239977"/>
                  <a:pt x="2052214" y="2239052"/>
                  <a:pt x="2038077" y="2239912"/>
                </a:cubicBezTo>
                <a:close/>
                <a:moveTo>
                  <a:pt x="1086863" y="2225415"/>
                </a:moveTo>
                <a:cubicBezTo>
                  <a:pt x="1109963" y="2227548"/>
                  <a:pt x="1130069" y="2241304"/>
                  <a:pt x="1133927" y="2269840"/>
                </a:cubicBezTo>
                <a:cubicBezTo>
                  <a:pt x="1144215" y="2345937"/>
                  <a:pt x="1025744" y="2373581"/>
                  <a:pt x="1007761" y="2297008"/>
                </a:cubicBezTo>
                <a:cubicBezTo>
                  <a:pt x="1002788" y="2259881"/>
                  <a:pt x="1031757" y="2234062"/>
                  <a:pt x="1063256" y="2227041"/>
                </a:cubicBezTo>
                <a:cubicBezTo>
                  <a:pt x="1071131" y="2225286"/>
                  <a:pt x="1079163" y="2224705"/>
                  <a:pt x="1086863" y="2225415"/>
                </a:cubicBezTo>
                <a:close/>
                <a:moveTo>
                  <a:pt x="2101953" y="2206639"/>
                </a:moveTo>
                <a:cubicBezTo>
                  <a:pt x="2084949" y="2213537"/>
                  <a:pt x="2088396" y="2222274"/>
                  <a:pt x="2095376" y="2230356"/>
                </a:cubicBezTo>
                <a:cubicBezTo>
                  <a:pt x="2095466" y="2220966"/>
                  <a:pt x="2097322" y="2211246"/>
                  <a:pt x="2101953" y="2206639"/>
                </a:cubicBezTo>
                <a:close/>
                <a:moveTo>
                  <a:pt x="735268" y="2165817"/>
                </a:moveTo>
                <a:cubicBezTo>
                  <a:pt x="752164" y="2162687"/>
                  <a:pt x="768453" y="2174154"/>
                  <a:pt x="771651" y="2191425"/>
                </a:cubicBezTo>
                <a:cubicBezTo>
                  <a:pt x="774849" y="2208697"/>
                  <a:pt x="763745" y="2225232"/>
                  <a:pt x="746850" y="2228360"/>
                </a:cubicBezTo>
                <a:cubicBezTo>
                  <a:pt x="729955" y="2231489"/>
                  <a:pt x="713666" y="2220026"/>
                  <a:pt x="710468" y="2202754"/>
                </a:cubicBezTo>
                <a:cubicBezTo>
                  <a:pt x="707270" y="2185482"/>
                  <a:pt x="718373" y="2168944"/>
                  <a:pt x="735268" y="2165817"/>
                </a:cubicBezTo>
                <a:close/>
                <a:moveTo>
                  <a:pt x="2346922" y="2119092"/>
                </a:moveTo>
                <a:cubicBezTo>
                  <a:pt x="2330385" y="2122155"/>
                  <a:pt x="2314528" y="2128875"/>
                  <a:pt x="2298331" y="2133768"/>
                </a:cubicBezTo>
                <a:cubicBezTo>
                  <a:pt x="2298331" y="2133768"/>
                  <a:pt x="2296493" y="2134109"/>
                  <a:pt x="2294656" y="2134448"/>
                </a:cubicBezTo>
                <a:cubicBezTo>
                  <a:pt x="2232384" y="2157336"/>
                  <a:pt x="2170111" y="2180228"/>
                  <a:pt x="2109675" y="2202775"/>
                </a:cubicBezTo>
                <a:cubicBezTo>
                  <a:pt x="2116686" y="2199584"/>
                  <a:pt x="2126211" y="2199713"/>
                  <a:pt x="2145940" y="2203631"/>
                </a:cubicBezTo>
                <a:cubicBezTo>
                  <a:pt x="2149615" y="2202952"/>
                  <a:pt x="2155126" y="2201930"/>
                  <a:pt x="2156626" y="2199763"/>
                </a:cubicBezTo>
                <a:cubicBezTo>
                  <a:pt x="2178762" y="2165372"/>
                  <a:pt x="2221609" y="2191514"/>
                  <a:pt x="2252308" y="2172578"/>
                </a:cubicBezTo>
                <a:cubicBezTo>
                  <a:pt x="2279333" y="2154323"/>
                  <a:pt x="2319612" y="2156330"/>
                  <a:pt x="2354181" y="2148035"/>
                </a:cubicBezTo>
                <a:cubicBezTo>
                  <a:pt x="2363368" y="2146334"/>
                  <a:pt x="2370040" y="2141312"/>
                  <a:pt x="2378548" y="2135951"/>
                </a:cubicBezTo>
                <a:cubicBezTo>
                  <a:pt x="2378210" y="2134121"/>
                  <a:pt x="2376176" y="2123139"/>
                  <a:pt x="2372162" y="2121990"/>
                </a:cubicBezTo>
                <a:cubicBezTo>
                  <a:pt x="2364135" y="2119689"/>
                  <a:pt x="2354271" y="2117731"/>
                  <a:pt x="2346922" y="2119092"/>
                </a:cubicBezTo>
                <a:close/>
                <a:moveTo>
                  <a:pt x="2267955" y="2114030"/>
                </a:moveTo>
                <a:cubicBezTo>
                  <a:pt x="2246587" y="2121821"/>
                  <a:pt x="2225219" y="2129611"/>
                  <a:pt x="2205690" y="2137064"/>
                </a:cubicBezTo>
                <a:cubicBezTo>
                  <a:pt x="2189836" y="2143833"/>
                  <a:pt x="2175820" y="2150265"/>
                  <a:pt x="2159966" y="2157035"/>
                </a:cubicBezTo>
                <a:cubicBezTo>
                  <a:pt x="2113900" y="2175154"/>
                  <a:pt x="2067832" y="2193272"/>
                  <a:pt x="2021766" y="2211391"/>
                </a:cubicBezTo>
                <a:cubicBezTo>
                  <a:pt x="2022452" y="2215098"/>
                  <a:pt x="2023482" y="2220659"/>
                  <a:pt x="2021988" y="2222853"/>
                </a:cubicBezTo>
                <a:cubicBezTo>
                  <a:pt x="2058865" y="2206437"/>
                  <a:pt x="2093905" y="2190360"/>
                  <a:pt x="2128945" y="2174284"/>
                </a:cubicBezTo>
                <a:cubicBezTo>
                  <a:pt x="2178345" y="2153632"/>
                  <a:pt x="2228430" y="2136686"/>
                  <a:pt x="2278173" y="2117887"/>
                </a:cubicBezTo>
                <a:cubicBezTo>
                  <a:pt x="2274154" y="2116716"/>
                  <a:pt x="2269793" y="2113691"/>
                  <a:pt x="2267955" y="2114030"/>
                </a:cubicBezTo>
                <a:close/>
                <a:moveTo>
                  <a:pt x="691523" y="2030728"/>
                </a:moveTo>
                <a:cubicBezTo>
                  <a:pt x="707681" y="2030122"/>
                  <a:pt x="724450" y="2037990"/>
                  <a:pt x="725504" y="2054018"/>
                </a:cubicBezTo>
                <a:cubicBezTo>
                  <a:pt x="728295" y="2089763"/>
                  <a:pt x="668876" y="2089314"/>
                  <a:pt x="661559" y="2060133"/>
                </a:cubicBezTo>
                <a:cubicBezTo>
                  <a:pt x="661216" y="2058286"/>
                  <a:pt x="661216" y="2058286"/>
                  <a:pt x="661216" y="2058286"/>
                </a:cubicBezTo>
                <a:cubicBezTo>
                  <a:pt x="659821" y="2040414"/>
                  <a:pt x="675366" y="2031333"/>
                  <a:pt x="691523" y="2030728"/>
                </a:cubicBezTo>
                <a:close/>
                <a:moveTo>
                  <a:pt x="903094" y="2026576"/>
                </a:moveTo>
                <a:cubicBezTo>
                  <a:pt x="920742" y="2026417"/>
                  <a:pt x="939138" y="2035459"/>
                  <a:pt x="940375" y="2052464"/>
                </a:cubicBezTo>
                <a:cubicBezTo>
                  <a:pt x="943881" y="2092029"/>
                  <a:pt x="880508" y="2090361"/>
                  <a:pt x="870640" y="2057717"/>
                </a:cubicBezTo>
                <a:cubicBezTo>
                  <a:pt x="870640" y="2057717"/>
                  <a:pt x="872488" y="2057376"/>
                  <a:pt x="872488" y="2057376"/>
                </a:cubicBezTo>
                <a:cubicBezTo>
                  <a:pt x="872488" y="2057376"/>
                  <a:pt x="870640" y="2057717"/>
                  <a:pt x="870297" y="2055869"/>
                </a:cubicBezTo>
                <a:cubicBezTo>
                  <a:pt x="868545" y="2036083"/>
                  <a:pt x="885447" y="2026731"/>
                  <a:pt x="903094" y="2026576"/>
                </a:cubicBezTo>
                <a:close/>
                <a:moveTo>
                  <a:pt x="3772367" y="1879046"/>
                </a:moveTo>
                <a:cubicBezTo>
                  <a:pt x="3772367" y="1879046"/>
                  <a:pt x="3772367" y="1879046"/>
                  <a:pt x="3770475" y="1879397"/>
                </a:cubicBezTo>
                <a:cubicBezTo>
                  <a:pt x="3760195" y="1887275"/>
                  <a:pt x="3748024" y="1895506"/>
                  <a:pt x="3735139" y="1899884"/>
                </a:cubicBezTo>
                <a:cubicBezTo>
                  <a:pt x="3733961" y="1904086"/>
                  <a:pt x="3734674" y="1907937"/>
                  <a:pt x="3733139" y="1910217"/>
                </a:cubicBezTo>
                <a:cubicBezTo>
                  <a:pt x="3742597" y="1908466"/>
                  <a:pt x="3752056" y="1906714"/>
                  <a:pt x="3763049" y="1902683"/>
                </a:cubicBezTo>
                <a:cubicBezTo>
                  <a:pt x="3768723" y="1901632"/>
                  <a:pt x="3770011" y="1887450"/>
                  <a:pt x="3772367" y="1879046"/>
                </a:cubicBezTo>
                <a:close/>
                <a:moveTo>
                  <a:pt x="3946171" y="1843696"/>
                </a:moveTo>
                <a:cubicBezTo>
                  <a:pt x="3938484" y="1843187"/>
                  <a:pt x="3931141" y="1844547"/>
                  <a:pt x="3921618" y="1844376"/>
                </a:cubicBezTo>
                <a:cubicBezTo>
                  <a:pt x="3920129" y="1846586"/>
                  <a:pt x="3918293" y="1846926"/>
                  <a:pt x="3914968" y="1849474"/>
                </a:cubicBezTo>
                <a:cubicBezTo>
                  <a:pt x="3913479" y="1851684"/>
                  <a:pt x="3910155" y="1854234"/>
                  <a:pt x="3911990" y="1853895"/>
                </a:cubicBezTo>
                <a:cubicBezTo>
                  <a:pt x="3903609" y="1849645"/>
                  <a:pt x="3899245" y="1846584"/>
                  <a:pt x="3893048" y="1843869"/>
                </a:cubicBezTo>
                <a:cubicBezTo>
                  <a:pt x="3878017" y="1844716"/>
                  <a:pt x="3864477" y="1843357"/>
                  <a:pt x="3849447" y="1844206"/>
                </a:cubicBezTo>
                <a:cubicBezTo>
                  <a:pt x="3828910" y="1846076"/>
                  <a:pt x="3806780" y="1859843"/>
                  <a:pt x="3785792" y="1869527"/>
                </a:cubicBezTo>
                <a:cubicBezTo>
                  <a:pt x="3782468" y="1872077"/>
                  <a:pt x="3777306" y="1874965"/>
                  <a:pt x="3773982" y="1877515"/>
                </a:cubicBezTo>
                <a:cubicBezTo>
                  <a:pt x="3774328" y="1879386"/>
                  <a:pt x="3772493" y="1879726"/>
                  <a:pt x="3774328" y="1879386"/>
                </a:cubicBezTo>
                <a:cubicBezTo>
                  <a:pt x="3789149" y="1897910"/>
                  <a:pt x="3804180" y="1897062"/>
                  <a:pt x="3827348" y="1888902"/>
                </a:cubicBezTo>
                <a:cubicBezTo>
                  <a:pt x="3860838" y="1874967"/>
                  <a:pt x="3898240" y="1871909"/>
                  <a:pt x="3934603" y="1863241"/>
                </a:cubicBezTo>
                <a:cubicBezTo>
                  <a:pt x="3941599" y="1860012"/>
                  <a:pt x="3950083" y="1854574"/>
                  <a:pt x="3957080" y="1851345"/>
                </a:cubicBezTo>
                <a:cubicBezTo>
                  <a:pt x="3952717" y="1848287"/>
                  <a:pt x="3950535" y="1846757"/>
                  <a:pt x="3946171" y="1843696"/>
                </a:cubicBezTo>
                <a:close/>
                <a:moveTo>
                  <a:pt x="3169004" y="1817812"/>
                </a:moveTo>
                <a:cubicBezTo>
                  <a:pt x="3169696" y="1821551"/>
                  <a:pt x="3170388" y="1825288"/>
                  <a:pt x="3171081" y="1829029"/>
                </a:cubicBezTo>
                <a:cubicBezTo>
                  <a:pt x="3187075" y="1831867"/>
                  <a:pt x="3205285" y="1836230"/>
                  <a:pt x="3221279" y="1839067"/>
                </a:cubicBezTo>
                <a:cubicBezTo>
                  <a:pt x="3233673" y="1832907"/>
                  <a:pt x="3246413" y="1828614"/>
                  <a:pt x="3262200" y="1819889"/>
                </a:cubicBezTo>
                <a:cubicBezTo>
                  <a:pt x="3231250" y="1819820"/>
                  <a:pt x="3199954" y="1817881"/>
                  <a:pt x="3169004" y="1817812"/>
                </a:cubicBezTo>
                <a:close/>
                <a:moveTo>
                  <a:pt x="3106915" y="1816653"/>
                </a:moveTo>
                <a:cubicBezTo>
                  <a:pt x="3090273" y="1819734"/>
                  <a:pt x="3075480" y="1822474"/>
                  <a:pt x="3061002" y="1826912"/>
                </a:cubicBezTo>
                <a:cubicBezTo>
                  <a:pt x="3065015" y="1827927"/>
                  <a:pt x="3067494" y="1830984"/>
                  <a:pt x="3070877" y="1828599"/>
                </a:cubicBezTo>
                <a:cubicBezTo>
                  <a:pt x="3081657" y="1824846"/>
                  <a:pt x="3094601" y="1822449"/>
                  <a:pt x="3106915" y="1816653"/>
                </a:cubicBezTo>
                <a:close/>
                <a:moveTo>
                  <a:pt x="3837112" y="1811211"/>
                </a:moveTo>
                <a:cubicBezTo>
                  <a:pt x="3818864" y="1814590"/>
                  <a:pt x="3802119" y="1815884"/>
                  <a:pt x="3783871" y="1819263"/>
                </a:cubicBezTo>
                <a:cubicBezTo>
                  <a:pt x="3782046" y="1819601"/>
                  <a:pt x="3780221" y="1819939"/>
                  <a:pt x="3778397" y="1820276"/>
                </a:cubicBezTo>
                <a:cubicBezTo>
                  <a:pt x="3776571" y="1820615"/>
                  <a:pt x="3775071" y="1822700"/>
                  <a:pt x="3773246" y="1823037"/>
                </a:cubicBezTo>
                <a:cubicBezTo>
                  <a:pt x="3783341" y="1826594"/>
                  <a:pt x="3791610" y="1830485"/>
                  <a:pt x="3802029" y="1835788"/>
                </a:cubicBezTo>
                <a:cubicBezTo>
                  <a:pt x="3803854" y="1835450"/>
                  <a:pt x="3806002" y="1836857"/>
                  <a:pt x="3808151" y="1838270"/>
                </a:cubicBezTo>
                <a:cubicBezTo>
                  <a:pt x="3806326" y="1838608"/>
                  <a:pt x="3804825" y="1840692"/>
                  <a:pt x="3804825" y="1840692"/>
                </a:cubicBezTo>
                <a:cubicBezTo>
                  <a:pt x="3817274" y="1836581"/>
                  <a:pt x="3827576" y="1831057"/>
                  <a:pt x="3840025" y="1826943"/>
                </a:cubicBezTo>
                <a:cubicBezTo>
                  <a:pt x="3839378" y="1823447"/>
                  <a:pt x="3838731" y="1819951"/>
                  <a:pt x="3842910" y="1811945"/>
                </a:cubicBezTo>
                <a:cubicBezTo>
                  <a:pt x="3841085" y="1812283"/>
                  <a:pt x="3839261" y="1812620"/>
                  <a:pt x="3837112" y="1811211"/>
                </a:cubicBezTo>
                <a:close/>
                <a:moveTo>
                  <a:pt x="599400" y="1783853"/>
                </a:moveTo>
                <a:cubicBezTo>
                  <a:pt x="618192" y="1782275"/>
                  <a:pt x="637853" y="1790540"/>
                  <a:pt x="639418" y="1809294"/>
                </a:cubicBezTo>
                <a:cubicBezTo>
                  <a:pt x="643568" y="1852322"/>
                  <a:pt x="573592" y="1855759"/>
                  <a:pt x="564586" y="1817436"/>
                </a:cubicBezTo>
                <a:cubicBezTo>
                  <a:pt x="562681" y="1796838"/>
                  <a:pt x="580607" y="1785427"/>
                  <a:pt x="599400" y="1783853"/>
                </a:cubicBezTo>
                <a:close/>
                <a:moveTo>
                  <a:pt x="4483933" y="1751517"/>
                </a:moveTo>
                <a:cubicBezTo>
                  <a:pt x="4478893" y="1756200"/>
                  <a:pt x="4475758" y="1760530"/>
                  <a:pt x="4472622" y="1764859"/>
                </a:cubicBezTo>
                <a:cubicBezTo>
                  <a:pt x="4477997" y="1761990"/>
                  <a:pt x="4485275" y="1758768"/>
                  <a:pt x="4490650" y="1755897"/>
                </a:cubicBezTo>
                <a:cubicBezTo>
                  <a:pt x="4488410" y="1754438"/>
                  <a:pt x="4486171" y="1752976"/>
                  <a:pt x="4483933" y="1751517"/>
                </a:cubicBezTo>
                <a:close/>
                <a:moveTo>
                  <a:pt x="4371131" y="1740765"/>
                </a:moveTo>
                <a:cubicBezTo>
                  <a:pt x="4367444" y="1741448"/>
                  <a:pt x="4363417" y="1740286"/>
                  <a:pt x="4359731" y="1740969"/>
                </a:cubicBezTo>
                <a:cubicBezTo>
                  <a:pt x="4338775" y="1741033"/>
                  <a:pt x="4317817" y="1741096"/>
                  <a:pt x="4298703" y="1740817"/>
                </a:cubicBezTo>
                <a:cubicBezTo>
                  <a:pt x="4299045" y="1742663"/>
                  <a:pt x="4300888" y="1742321"/>
                  <a:pt x="4300888" y="1742321"/>
                </a:cubicBezTo>
                <a:cubicBezTo>
                  <a:pt x="4304916" y="1743485"/>
                  <a:pt x="4307101" y="1744988"/>
                  <a:pt x="4309285" y="1746494"/>
                </a:cubicBezTo>
                <a:cubicBezTo>
                  <a:pt x="4304782" y="1753051"/>
                  <a:pt x="4297751" y="1756262"/>
                  <a:pt x="4288877" y="1759813"/>
                </a:cubicBezTo>
                <a:cubicBezTo>
                  <a:pt x="4316864" y="1756539"/>
                  <a:pt x="4343350" y="1755450"/>
                  <a:pt x="4371679" y="1754024"/>
                </a:cubicBezTo>
                <a:cubicBezTo>
                  <a:pt x="4371679" y="1754024"/>
                  <a:pt x="4371679" y="1754024"/>
                  <a:pt x="4371131" y="1740765"/>
                </a:cubicBezTo>
                <a:close/>
                <a:moveTo>
                  <a:pt x="3548824" y="1735018"/>
                </a:moveTo>
                <a:cubicBezTo>
                  <a:pt x="3546987" y="1735358"/>
                  <a:pt x="3545488" y="1737527"/>
                  <a:pt x="3541475" y="1736379"/>
                </a:cubicBezTo>
                <a:cubicBezTo>
                  <a:pt x="3521264" y="1740121"/>
                  <a:pt x="3499022" y="1732892"/>
                  <a:pt x="3476636" y="1735147"/>
                </a:cubicBezTo>
                <a:cubicBezTo>
                  <a:pt x="3459012" y="1737466"/>
                  <a:pt x="3438379" y="1738922"/>
                  <a:pt x="3419504" y="1742181"/>
                </a:cubicBezTo>
                <a:cubicBezTo>
                  <a:pt x="3400629" y="1745439"/>
                  <a:pt x="3383513" y="1750500"/>
                  <a:pt x="3372924" y="1760026"/>
                </a:cubicBezTo>
                <a:cubicBezTo>
                  <a:pt x="3371087" y="1760366"/>
                  <a:pt x="3372924" y="1760026"/>
                  <a:pt x="3371087" y="1760366"/>
                </a:cubicBezTo>
                <a:cubicBezTo>
                  <a:pt x="3373263" y="1761853"/>
                  <a:pt x="3373263" y="1761853"/>
                  <a:pt x="3373263" y="1761853"/>
                </a:cubicBezTo>
                <a:cubicBezTo>
                  <a:pt x="3371426" y="1762193"/>
                  <a:pt x="3371426" y="1762193"/>
                  <a:pt x="3369589" y="1762534"/>
                </a:cubicBezTo>
                <a:cubicBezTo>
                  <a:pt x="3347252" y="1785581"/>
                  <a:pt x="3396182" y="1772738"/>
                  <a:pt x="3401067" y="1788854"/>
                </a:cubicBezTo>
                <a:cubicBezTo>
                  <a:pt x="3395555" y="1789874"/>
                  <a:pt x="3392219" y="1792384"/>
                  <a:pt x="3387045" y="1795234"/>
                </a:cubicBezTo>
                <a:cubicBezTo>
                  <a:pt x="3399906" y="1792852"/>
                  <a:pt x="3414605" y="1790130"/>
                  <a:pt x="3427804" y="1789575"/>
                </a:cubicBezTo>
                <a:cubicBezTo>
                  <a:pt x="3436991" y="1787873"/>
                  <a:pt x="3449853" y="1785492"/>
                  <a:pt x="3456186" y="1778647"/>
                </a:cubicBezTo>
                <a:cubicBezTo>
                  <a:pt x="3471850" y="1760617"/>
                  <a:pt x="3490563" y="1759044"/>
                  <a:pt x="3513964" y="1762274"/>
                </a:cubicBezTo>
                <a:cubicBezTo>
                  <a:pt x="3523829" y="1764230"/>
                  <a:pt x="3543362" y="1756831"/>
                  <a:pt x="3542685" y="1753174"/>
                </a:cubicBezTo>
                <a:cubicBezTo>
                  <a:pt x="3543168" y="1745520"/>
                  <a:pt x="3545826" y="1739355"/>
                  <a:pt x="3548824" y="1735018"/>
                </a:cubicBezTo>
                <a:close/>
                <a:moveTo>
                  <a:pt x="3611473" y="1720214"/>
                </a:moveTo>
                <a:cubicBezTo>
                  <a:pt x="3601146" y="1721401"/>
                  <a:pt x="3591036" y="1723756"/>
                  <a:pt x="3581011" y="1726578"/>
                </a:cubicBezTo>
                <a:cubicBezTo>
                  <a:pt x="3585066" y="1727762"/>
                  <a:pt x="3586919" y="1727419"/>
                  <a:pt x="3590973" y="1728601"/>
                </a:cubicBezTo>
                <a:cubicBezTo>
                  <a:pt x="3612407" y="1730433"/>
                  <a:pt x="3629785" y="1731082"/>
                  <a:pt x="3643233" y="1720859"/>
                </a:cubicBezTo>
                <a:cubicBezTo>
                  <a:pt x="3632344" y="1719008"/>
                  <a:pt x="3621799" y="1719025"/>
                  <a:pt x="3611473" y="1720214"/>
                </a:cubicBezTo>
                <a:close/>
                <a:moveTo>
                  <a:pt x="896840" y="1711803"/>
                </a:moveTo>
                <a:cubicBezTo>
                  <a:pt x="912484" y="1708430"/>
                  <a:pt x="928652" y="1713047"/>
                  <a:pt x="929697" y="1729026"/>
                </a:cubicBezTo>
                <a:cubicBezTo>
                  <a:pt x="931446" y="1759144"/>
                  <a:pt x="876268" y="1771264"/>
                  <a:pt x="867117" y="1742516"/>
                </a:cubicBezTo>
                <a:cubicBezTo>
                  <a:pt x="866072" y="1726537"/>
                  <a:pt x="881195" y="1715176"/>
                  <a:pt x="896840" y="1711803"/>
                </a:cubicBezTo>
                <a:close/>
                <a:moveTo>
                  <a:pt x="4871163" y="1602089"/>
                </a:moveTo>
                <a:cubicBezTo>
                  <a:pt x="4833984" y="1607056"/>
                  <a:pt x="4794962" y="1612364"/>
                  <a:pt x="4758126" y="1619186"/>
                </a:cubicBezTo>
                <a:cubicBezTo>
                  <a:pt x="4745576" y="1623426"/>
                  <a:pt x="4735213" y="1629181"/>
                  <a:pt x="4722664" y="1633422"/>
                </a:cubicBezTo>
                <a:cubicBezTo>
                  <a:pt x="4682487" y="1642780"/>
                  <a:pt x="4643466" y="1648088"/>
                  <a:pt x="4597421" y="1656614"/>
                </a:cubicBezTo>
                <a:cubicBezTo>
                  <a:pt x="4607660" y="1660469"/>
                  <a:pt x="4619397" y="1662131"/>
                  <a:pt x="4629292" y="1664133"/>
                </a:cubicBezTo>
                <a:cubicBezTo>
                  <a:pt x="4634475" y="1661256"/>
                  <a:pt x="4639656" y="1658380"/>
                  <a:pt x="4643340" y="1657697"/>
                </a:cubicBezTo>
                <a:cubicBezTo>
                  <a:pt x="4643683" y="1659551"/>
                  <a:pt x="4640343" y="1662087"/>
                  <a:pt x="4637003" y="1664623"/>
                </a:cubicBezTo>
                <a:cubicBezTo>
                  <a:pt x="4683610" y="1669415"/>
                  <a:pt x="4738863" y="1659183"/>
                  <a:pt x="4763401" y="1637382"/>
                </a:cubicBezTo>
                <a:cubicBezTo>
                  <a:pt x="4780103" y="1624704"/>
                  <a:pt x="4794837" y="1621976"/>
                  <a:pt x="4812661" y="1635933"/>
                </a:cubicBezTo>
                <a:cubicBezTo>
                  <a:pt x="4819559" y="1642324"/>
                  <a:pt x="4829456" y="1644328"/>
                  <a:pt x="4839351" y="1646330"/>
                </a:cubicBezTo>
                <a:cubicBezTo>
                  <a:pt x="4865137" y="1641555"/>
                  <a:pt x="4892419" y="1634583"/>
                  <a:pt x="4919704" y="1627616"/>
                </a:cubicBezTo>
                <a:cubicBezTo>
                  <a:pt x="4900599" y="1627317"/>
                  <a:pt x="4881838" y="1628875"/>
                  <a:pt x="4864575" y="1628236"/>
                </a:cubicBezTo>
                <a:cubicBezTo>
                  <a:pt x="4866885" y="1620138"/>
                  <a:pt x="4868852" y="1610184"/>
                  <a:pt x="4871163" y="1602089"/>
                </a:cubicBezTo>
                <a:close/>
                <a:moveTo>
                  <a:pt x="4041761" y="1601223"/>
                </a:moveTo>
                <a:cubicBezTo>
                  <a:pt x="4036247" y="1602245"/>
                  <a:pt x="4030732" y="1603265"/>
                  <a:pt x="4025217" y="1604287"/>
                </a:cubicBezTo>
                <a:cubicBezTo>
                  <a:pt x="3966256" y="1624731"/>
                  <a:pt x="3907770" y="1637466"/>
                  <a:pt x="3844850" y="1626255"/>
                </a:cubicBezTo>
                <a:cubicBezTo>
                  <a:pt x="3837989" y="1625144"/>
                  <a:pt x="3830767" y="1625290"/>
                  <a:pt x="3823339" y="1626249"/>
                </a:cubicBezTo>
                <a:cubicBezTo>
                  <a:pt x="3801055" y="1629126"/>
                  <a:pt x="3776916" y="1639310"/>
                  <a:pt x="3755111" y="1644776"/>
                </a:cubicBezTo>
                <a:cubicBezTo>
                  <a:pt x="3751434" y="1645457"/>
                  <a:pt x="3750620" y="1651324"/>
                  <a:pt x="3747284" y="1653846"/>
                </a:cubicBezTo>
                <a:cubicBezTo>
                  <a:pt x="3757499" y="1657671"/>
                  <a:pt x="3765876" y="1661836"/>
                  <a:pt x="3782630" y="1670165"/>
                </a:cubicBezTo>
                <a:cubicBezTo>
                  <a:pt x="3766425" y="1675070"/>
                  <a:pt x="3752060" y="1679637"/>
                  <a:pt x="3737694" y="1684202"/>
                </a:cubicBezTo>
                <a:cubicBezTo>
                  <a:pt x="3768472" y="1686124"/>
                  <a:pt x="3800539" y="1674469"/>
                  <a:pt x="3828796" y="1673048"/>
                </a:cubicBezTo>
                <a:cubicBezTo>
                  <a:pt x="3886809" y="1668022"/>
                  <a:pt x="3944745" y="1642050"/>
                  <a:pt x="4002208" y="1623790"/>
                </a:cubicBezTo>
                <a:cubicBezTo>
                  <a:pt x="4005885" y="1623109"/>
                  <a:pt x="4008879" y="1618743"/>
                  <a:pt x="4011059" y="1620245"/>
                </a:cubicBezTo>
                <a:cubicBezTo>
                  <a:pt x="4049872" y="1624490"/>
                  <a:pt x="4074795" y="1625589"/>
                  <a:pt x="4097537" y="1625190"/>
                </a:cubicBezTo>
                <a:cubicBezTo>
                  <a:pt x="4110406" y="1622807"/>
                  <a:pt x="4120413" y="1615237"/>
                  <a:pt x="4127899" y="1604325"/>
                </a:cubicBezTo>
                <a:cubicBezTo>
                  <a:pt x="4113192" y="1607049"/>
                  <a:pt x="4098143" y="1607930"/>
                  <a:pt x="4083778" y="1612495"/>
                </a:cubicBezTo>
                <a:cubicBezTo>
                  <a:pt x="4046196" y="1625171"/>
                  <a:pt x="4042520" y="1625851"/>
                  <a:pt x="4041761" y="1601223"/>
                </a:cubicBezTo>
                <a:close/>
                <a:moveTo>
                  <a:pt x="5302407" y="1577443"/>
                </a:moveTo>
                <a:cubicBezTo>
                  <a:pt x="5302753" y="1579305"/>
                  <a:pt x="5303097" y="1581165"/>
                  <a:pt x="5304939" y="1580824"/>
                </a:cubicBezTo>
                <a:cubicBezTo>
                  <a:pt x="5296415" y="1586251"/>
                  <a:pt x="5289387" y="1589477"/>
                  <a:pt x="5282703" y="1594563"/>
                </a:cubicBezTo>
                <a:cubicBezTo>
                  <a:pt x="5279707" y="1598966"/>
                  <a:pt x="5277055" y="1605231"/>
                  <a:pt x="5272215" y="1609976"/>
                </a:cubicBezTo>
                <a:cubicBezTo>
                  <a:pt x="5274057" y="1609634"/>
                  <a:pt x="5274401" y="1611493"/>
                  <a:pt x="5276243" y="1611152"/>
                </a:cubicBezTo>
                <a:cubicBezTo>
                  <a:pt x="5293175" y="1609942"/>
                  <a:pt x="5310451" y="1610591"/>
                  <a:pt x="5325543" y="1609722"/>
                </a:cubicBezTo>
                <a:cubicBezTo>
                  <a:pt x="5327039" y="1607519"/>
                  <a:pt x="5326695" y="1605659"/>
                  <a:pt x="5326351" y="1603799"/>
                </a:cubicBezTo>
                <a:cubicBezTo>
                  <a:pt x="5331535" y="1600914"/>
                  <a:pt x="5338563" y="1597690"/>
                  <a:pt x="5343747" y="1594804"/>
                </a:cubicBezTo>
                <a:cubicBezTo>
                  <a:pt x="5347091" y="1592263"/>
                  <a:pt x="5350087" y="1587858"/>
                  <a:pt x="5353427" y="1585315"/>
                </a:cubicBezTo>
                <a:cubicBezTo>
                  <a:pt x="5347211" y="1582619"/>
                  <a:pt x="5342835" y="1579580"/>
                  <a:pt x="5336961" y="1578743"/>
                </a:cubicBezTo>
                <a:cubicBezTo>
                  <a:pt x="5325215" y="1577070"/>
                  <a:pt x="5314155" y="1579118"/>
                  <a:pt x="5302407" y="1577443"/>
                </a:cubicBezTo>
                <a:close/>
                <a:moveTo>
                  <a:pt x="4138209" y="1576469"/>
                </a:moveTo>
                <a:cubicBezTo>
                  <a:pt x="4109057" y="1583743"/>
                  <a:pt x="4083589" y="1590334"/>
                  <a:pt x="4056279" y="1597265"/>
                </a:cubicBezTo>
                <a:cubicBezTo>
                  <a:pt x="4068345" y="1600656"/>
                  <a:pt x="4080409" y="1604046"/>
                  <a:pt x="4087111" y="1599056"/>
                </a:cubicBezTo>
                <a:cubicBezTo>
                  <a:pt x="4102356" y="1588733"/>
                  <a:pt x="4118607" y="1583850"/>
                  <a:pt x="4135530" y="1582590"/>
                </a:cubicBezTo>
                <a:cubicBezTo>
                  <a:pt x="4136702" y="1578624"/>
                  <a:pt x="4138545" y="1578283"/>
                  <a:pt x="4138209" y="1576469"/>
                </a:cubicBezTo>
                <a:close/>
                <a:moveTo>
                  <a:pt x="2932541" y="1515667"/>
                </a:moveTo>
                <a:cubicBezTo>
                  <a:pt x="2916166" y="1520646"/>
                  <a:pt x="2897934" y="1525971"/>
                  <a:pt x="2879352" y="1529412"/>
                </a:cubicBezTo>
                <a:cubicBezTo>
                  <a:pt x="2880746" y="1536939"/>
                  <a:pt x="2883999" y="1544125"/>
                  <a:pt x="2883186" y="1550118"/>
                </a:cubicBezTo>
                <a:cubicBezTo>
                  <a:pt x="2901071" y="1542911"/>
                  <a:pt x="2918955" y="1535705"/>
                  <a:pt x="2936839" y="1528496"/>
                </a:cubicBezTo>
                <a:cubicBezTo>
                  <a:pt x="2936142" y="1524732"/>
                  <a:pt x="2935444" y="1520967"/>
                  <a:pt x="2932541" y="1515667"/>
                </a:cubicBezTo>
                <a:close/>
                <a:moveTo>
                  <a:pt x="2405534" y="1499488"/>
                </a:moveTo>
                <a:cubicBezTo>
                  <a:pt x="2392633" y="1501877"/>
                  <a:pt x="2377889" y="1504607"/>
                  <a:pt x="2364647" y="1505161"/>
                </a:cubicBezTo>
                <a:cubicBezTo>
                  <a:pt x="2329289" y="1509807"/>
                  <a:pt x="2293592" y="1512622"/>
                  <a:pt x="2260077" y="1516928"/>
                </a:cubicBezTo>
                <a:cubicBezTo>
                  <a:pt x="2252366" y="1516457"/>
                  <a:pt x="2246013" y="1523328"/>
                  <a:pt x="2239321" y="1528367"/>
                </a:cubicBezTo>
                <a:cubicBezTo>
                  <a:pt x="2244027" y="1533191"/>
                  <a:pt x="2248733" y="1538016"/>
                  <a:pt x="2255282" y="1542497"/>
                </a:cubicBezTo>
                <a:cubicBezTo>
                  <a:pt x="2262170" y="1548816"/>
                  <a:pt x="2267359" y="1545955"/>
                  <a:pt x="2273907" y="1550436"/>
                </a:cubicBezTo>
                <a:cubicBezTo>
                  <a:pt x="2318285" y="1532730"/>
                  <a:pt x="2361158" y="1517198"/>
                  <a:pt x="2405534" y="1499488"/>
                </a:cubicBezTo>
                <a:close/>
                <a:moveTo>
                  <a:pt x="4602805" y="1497485"/>
                </a:moveTo>
                <a:cubicBezTo>
                  <a:pt x="4597306" y="1498503"/>
                  <a:pt x="4594001" y="1501124"/>
                  <a:pt x="4588504" y="1502142"/>
                </a:cubicBezTo>
                <a:cubicBezTo>
                  <a:pt x="4603883" y="1503310"/>
                  <a:pt x="4619263" y="1504481"/>
                  <a:pt x="4632810" y="1505991"/>
                </a:cubicBezTo>
                <a:cubicBezTo>
                  <a:pt x="4624400" y="1501520"/>
                  <a:pt x="4618543" y="1500596"/>
                  <a:pt x="4610853" y="1500012"/>
                </a:cubicBezTo>
                <a:cubicBezTo>
                  <a:pt x="4609022" y="1500351"/>
                  <a:pt x="4606829" y="1498748"/>
                  <a:pt x="4604996" y="1499088"/>
                </a:cubicBezTo>
                <a:cubicBezTo>
                  <a:pt x="4604996" y="1499088"/>
                  <a:pt x="4602805" y="1497485"/>
                  <a:pt x="4602805" y="1497485"/>
                </a:cubicBezTo>
                <a:close/>
                <a:moveTo>
                  <a:pt x="5642855" y="1455343"/>
                </a:moveTo>
                <a:cubicBezTo>
                  <a:pt x="5583519" y="1464456"/>
                  <a:pt x="5526027" y="1473228"/>
                  <a:pt x="5467027" y="1484153"/>
                </a:cubicBezTo>
                <a:cubicBezTo>
                  <a:pt x="5431995" y="1490640"/>
                  <a:pt x="5400649" y="1496444"/>
                  <a:pt x="5363267" y="1490241"/>
                </a:cubicBezTo>
                <a:cubicBezTo>
                  <a:pt x="5348433" y="1487362"/>
                  <a:pt x="5332341" y="1487998"/>
                  <a:pt x="5315851" y="1490350"/>
                </a:cubicBezTo>
                <a:cubicBezTo>
                  <a:pt x="5299363" y="1492700"/>
                  <a:pt x="5282475" y="1496764"/>
                  <a:pt x="5266049" y="1500744"/>
                </a:cubicBezTo>
                <a:cubicBezTo>
                  <a:pt x="5279127" y="1509572"/>
                  <a:pt x="5288851" y="1520895"/>
                  <a:pt x="5291871" y="1537209"/>
                </a:cubicBezTo>
                <a:cubicBezTo>
                  <a:pt x="5293715" y="1536867"/>
                  <a:pt x="5293715" y="1536867"/>
                  <a:pt x="5295559" y="1536526"/>
                </a:cubicBezTo>
                <a:cubicBezTo>
                  <a:pt x="5299583" y="1537658"/>
                  <a:pt x="5303271" y="1536975"/>
                  <a:pt x="5305115" y="1536634"/>
                </a:cubicBezTo>
                <a:cubicBezTo>
                  <a:pt x="5313997" y="1533112"/>
                  <a:pt x="5322879" y="1529592"/>
                  <a:pt x="5329919" y="1526414"/>
                </a:cubicBezTo>
                <a:cubicBezTo>
                  <a:pt x="5328747" y="1530380"/>
                  <a:pt x="5325395" y="1532878"/>
                  <a:pt x="5322379" y="1537186"/>
                </a:cubicBezTo>
                <a:cubicBezTo>
                  <a:pt x="5354731" y="1536819"/>
                  <a:pt x="5389427" y="1528521"/>
                  <a:pt x="5422279" y="1520561"/>
                </a:cubicBezTo>
                <a:cubicBezTo>
                  <a:pt x="5444403" y="1516464"/>
                  <a:pt x="5465859" y="1508740"/>
                  <a:pt x="5487311" y="1501019"/>
                </a:cubicBezTo>
                <a:cubicBezTo>
                  <a:pt x="5492003" y="1485153"/>
                  <a:pt x="5505071" y="1473356"/>
                  <a:pt x="5520831" y="1476065"/>
                </a:cubicBezTo>
                <a:cubicBezTo>
                  <a:pt x="5527031" y="1478666"/>
                  <a:pt x="5527703" y="1482291"/>
                  <a:pt x="5530219" y="1485573"/>
                </a:cubicBezTo>
                <a:cubicBezTo>
                  <a:pt x="5532063" y="1485232"/>
                  <a:pt x="5535751" y="1484549"/>
                  <a:pt x="5537595" y="1484208"/>
                </a:cubicBezTo>
                <a:cubicBezTo>
                  <a:pt x="5574135" y="1475566"/>
                  <a:pt x="5611343" y="1470551"/>
                  <a:pt x="5649227" y="1469161"/>
                </a:cubicBezTo>
                <a:cubicBezTo>
                  <a:pt x="5650735" y="1467007"/>
                  <a:pt x="5650399" y="1465194"/>
                  <a:pt x="5650063" y="1463381"/>
                </a:cubicBezTo>
                <a:cubicBezTo>
                  <a:pt x="5649395" y="1459758"/>
                  <a:pt x="5645371" y="1458627"/>
                  <a:pt x="5642855" y="1455343"/>
                </a:cubicBezTo>
                <a:close/>
                <a:moveTo>
                  <a:pt x="5747227" y="1447266"/>
                </a:moveTo>
                <a:cubicBezTo>
                  <a:pt x="5738739" y="1452586"/>
                  <a:pt x="5729911" y="1456096"/>
                  <a:pt x="5721419" y="1461417"/>
                </a:cubicBezTo>
                <a:cubicBezTo>
                  <a:pt x="5721419" y="1461417"/>
                  <a:pt x="5723251" y="1461078"/>
                  <a:pt x="5723587" y="1462893"/>
                </a:cubicBezTo>
                <a:cubicBezTo>
                  <a:pt x="5736415" y="1460517"/>
                  <a:pt x="5748907" y="1456327"/>
                  <a:pt x="5762559" y="1448175"/>
                </a:cubicBezTo>
                <a:cubicBezTo>
                  <a:pt x="5756727" y="1447380"/>
                  <a:pt x="5753063" y="1448059"/>
                  <a:pt x="5747227" y="1447266"/>
                </a:cubicBezTo>
                <a:close/>
                <a:moveTo>
                  <a:pt x="5004079" y="1410606"/>
                </a:moveTo>
                <a:cubicBezTo>
                  <a:pt x="4970225" y="1413093"/>
                  <a:pt x="4938213" y="1415238"/>
                  <a:pt x="4906879" y="1421040"/>
                </a:cubicBezTo>
                <a:cubicBezTo>
                  <a:pt x="4886435" y="1423879"/>
                  <a:pt x="4865529" y="1426805"/>
                  <a:pt x="4845067" y="1430830"/>
                </a:cubicBezTo>
                <a:cubicBezTo>
                  <a:pt x="4824603" y="1434856"/>
                  <a:pt x="4804582" y="1439983"/>
                  <a:pt x="4785905" y="1447224"/>
                </a:cubicBezTo>
                <a:cubicBezTo>
                  <a:pt x="4777028" y="1450758"/>
                  <a:pt x="4768150" y="1454294"/>
                  <a:pt x="4759273" y="1457828"/>
                </a:cubicBezTo>
                <a:cubicBezTo>
                  <a:pt x="4770671" y="1457609"/>
                  <a:pt x="4778044" y="1456243"/>
                  <a:pt x="4790118" y="1459681"/>
                </a:cubicBezTo>
                <a:cubicBezTo>
                  <a:pt x="4764653" y="1466288"/>
                  <a:pt x="4750246" y="1470847"/>
                  <a:pt x="4737344" y="1473236"/>
                </a:cubicBezTo>
                <a:cubicBezTo>
                  <a:pt x="4710034" y="1480183"/>
                  <a:pt x="4683891" y="1483134"/>
                  <a:pt x="4656581" y="1490081"/>
                </a:cubicBezTo>
                <a:cubicBezTo>
                  <a:pt x="4659779" y="1497054"/>
                  <a:pt x="4662638" y="1502198"/>
                  <a:pt x="4667001" y="1505172"/>
                </a:cubicBezTo>
                <a:cubicBezTo>
                  <a:pt x="4728015" y="1505221"/>
                  <a:pt x="4769732" y="1493716"/>
                  <a:pt x="4895708" y="1453366"/>
                </a:cubicBezTo>
                <a:cubicBezTo>
                  <a:pt x="4922678" y="1444591"/>
                  <a:pt x="4950326" y="1439471"/>
                  <a:pt x="4975453" y="1431035"/>
                </a:cubicBezTo>
                <a:cubicBezTo>
                  <a:pt x="4988355" y="1428646"/>
                  <a:pt x="5000581" y="1422600"/>
                  <a:pt x="5011790" y="1411068"/>
                </a:cubicBezTo>
                <a:cubicBezTo>
                  <a:pt x="5011790" y="1411068"/>
                  <a:pt x="5011790" y="1411068"/>
                  <a:pt x="5004079" y="1410606"/>
                </a:cubicBezTo>
                <a:close/>
                <a:moveTo>
                  <a:pt x="3254627" y="1409617"/>
                </a:moveTo>
                <a:cubicBezTo>
                  <a:pt x="3229067" y="1416225"/>
                  <a:pt x="3205356" y="1422493"/>
                  <a:pt x="3179796" y="1429100"/>
                </a:cubicBezTo>
                <a:cubicBezTo>
                  <a:pt x="3152722" y="1437862"/>
                  <a:pt x="3127497" y="1446286"/>
                  <a:pt x="3100422" y="1455045"/>
                </a:cubicBezTo>
                <a:cubicBezTo>
                  <a:pt x="3101094" y="1458672"/>
                  <a:pt x="3101765" y="1462298"/>
                  <a:pt x="3102100" y="1464108"/>
                </a:cubicBezTo>
                <a:cubicBezTo>
                  <a:pt x="3115048" y="1461710"/>
                  <a:pt x="3128332" y="1461127"/>
                  <a:pt x="3141281" y="1458729"/>
                </a:cubicBezTo>
                <a:cubicBezTo>
                  <a:pt x="3156078" y="1455989"/>
                  <a:pt x="3169026" y="1453591"/>
                  <a:pt x="3181974" y="1451194"/>
                </a:cubicBezTo>
                <a:cubicBezTo>
                  <a:pt x="3207199" y="1442774"/>
                  <a:pt x="3233938" y="1432197"/>
                  <a:pt x="3258827" y="1421967"/>
                </a:cubicBezTo>
                <a:cubicBezTo>
                  <a:pt x="3258155" y="1418339"/>
                  <a:pt x="3255634" y="1415057"/>
                  <a:pt x="3254627" y="1409617"/>
                </a:cubicBezTo>
                <a:close/>
                <a:moveTo>
                  <a:pt x="2661850" y="1408288"/>
                </a:moveTo>
                <a:cubicBezTo>
                  <a:pt x="2656303" y="1409315"/>
                  <a:pt x="2651101" y="1412205"/>
                  <a:pt x="2645898" y="1415091"/>
                </a:cubicBezTo>
                <a:cubicBezTo>
                  <a:pt x="2603243" y="1432613"/>
                  <a:pt x="2558394" y="1448613"/>
                  <a:pt x="2513889" y="1466476"/>
                </a:cubicBezTo>
                <a:cubicBezTo>
                  <a:pt x="2514234" y="1468339"/>
                  <a:pt x="2514579" y="1470199"/>
                  <a:pt x="2516772" y="1471715"/>
                </a:cubicBezTo>
                <a:cubicBezTo>
                  <a:pt x="2488910" y="1486498"/>
                  <a:pt x="2460703" y="1499422"/>
                  <a:pt x="2432495" y="1512338"/>
                </a:cubicBezTo>
                <a:cubicBezTo>
                  <a:pt x="2421745" y="1516253"/>
                  <a:pt x="2410995" y="1520168"/>
                  <a:pt x="2400590" y="1525941"/>
                </a:cubicBezTo>
                <a:cubicBezTo>
                  <a:pt x="2407986" y="1524572"/>
                  <a:pt x="2416071" y="1526925"/>
                  <a:pt x="2423123" y="1523694"/>
                </a:cubicBezTo>
                <a:cubicBezTo>
                  <a:pt x="2506114" y="1496783"/>
                  <a:pt x="2588760" y="1468009"/>
                  <a:pt x="2671406" y="1439235"/>
                </a:cubicBezTo>
                <a:cubicBezTo>
                  <a:pt x="2665984" y="1430614"/>
                  <a:pt x="2662068" y="1419792"/>
                  <a:pt x="2661850" y="1408288"/>
                </a:cubicBezTo>
                <a:close/>
                <a:moveTo>
                  <a:pt x="4793901" y="1374212"/>
                </a:moveTo>
                <a:cubicBezTo>
                  <a:pt x="4789927" y="1374289"/>
                  <a:pt x="4785431" y="1375720"/>
                  <a:pt x="4780336" y="1379058"/>
                </a:cubicBezTo>
                <a:cubicBezTo>
                  <a:pt x="4738891" y="1402058"/>
                  <a:pt x="4684593" y="1396787"/>
                  <a:pt x="4645892" y="1434606"/>
                </a:cubicBezTo>
                <a:cubicBezTo>
                  <a:pt x="4634718" y="1446253"/>
                  <a:pt x="4631847" y="1441038"/>
                  <a:pt x="4628760" y="1424367"/>
                </a:cubicBezTo>
                <a:cubicBezTo>
                  <a:pt x="4629230" y="1416617"/>
                  <a:pt x="4617966" y="1407209"/>
                  <a:pt x="4609572" y="1403016"/>
                </a:cubicBezTo>
                <a:cubicBezTo>
                  <a:pt x="4605547" y="1401846"/>
                  <a:pt x="4601864" y="1402528"/>
                  <a:pt x="4597839" y="1401357"/>
                </a:cubicBezTo>
                <a:cubicBezTo>
                  <a:pt x="4598525" y="1405062"/>
                  <a:pt x="4599211" y="1408766"/>
                  <a:pt x="4601738" y="1412130"/>
                </a:cubicBezTo>
                <a:cubicBezTo>
                  <a:pt x="4588380" y="1422265"/>
                  <a:pt x="4576051" y="1437959"/>
                  <a:pt x="4559480" y="1441028"/>
                </a:cubicBezTo>
                <a:cubicBezTo>
                  <a:pt x="4521157" y="1450039"/>
                  <a:pt x="4480307" y="1455688"/>
                  <a:pt x="4440955" y="1459143"/>
                </a:cubicBezTo>
                <a:cubicBezTo>
                  <a:pt x="4435432" y="1460166"/>
                  <a:pt x="4431749" y="1460848"/>
                  <a:pt x="4427724" y="1459678"/>
                </a:cubicBezTo>
                <a:cubicBezTo>
                  <a:pt x="4389401" y="1468690"/>
                  <a:pt x="4348895" y="1476190"/>
                  <a:pt x="4310228" y="1483350"/>
                </a:cubicBezTo>
                <a:cubicBezTo>
                  <a:pt x="4312756" y="1486714"/>
                  <a:pt x="4317125" y="1489737"/>
                  <a:pt x="4317468" y="1491589"/>
                </a:cubicBezTo>
                <a:cubicBezTo>
                  <a:pt x="4316998" y="1499339"/>
                  <a:pt x="4313533" y="1511475"/>
                  <a:pt x="4306167" y="1512839"/>
                </a:cubicBezTo>
                <a:cubicBezTo>
                  <a:pt x="4293965" y="1518931"/>
                  <a:pt x="4276365" y="1516443"/>
                  <a:pt x="4264162" y="1522533"/>
                </a:cubicBezTo>
                <a:cubicBezTo>
                  <a:pt x="4244938" y="1531841"/>
                  <a:pt x="4247122" y="1533353"/>
                  <a:pt x="4238854" y="1519557"/>
                </a:cubicBezTo>
                <a:cubicBezTo>
                  <a:pt x="4238168" y="1515852"/>
                  <a:pt x="4230117" y="1513511"/>
                  <a:pt x="4224251" y="1512682"/>
                </a:cubicBezTo>
                <a:cubicBezTo>
                  <a:pt x="4207680" y="1515751"/>
                  <a:pt x="4190766" y="1516966"/>
                  <a:pt x="4174538" y="1521888"/>
                </a:cubicBezTo>
                <a:cubicBezTo>
                  <a:pt x="4163833" y="1525785"/>
                  <a:pt x="4153472" y="1531536"/>
                  <a:pt x="4144609" y="1535093"/>
                </a:cubicBezTo>
                <a:cubicBezTo>
                  <a:pt x="4151847" y="1543331"/>
                  <a:pt x="4158743" y="1549718"/>
                  <a:pt x="4167823" y="1557615"/>
                </a:cubicBezTo>
                <a:cubicBezTo>
                  <a:pt x="4218277" y="1603830"/>
                  <a:pt x="4284127" y="1568648"/>
                  <a:pt x="4340393" y="1563976"/>
                </a:cubicBezTo>
                <a:cubicBezTo>
                  <a:pt x="4347758" y="1562612"/>
                  <a:pt x="4352939" y="1559738"/>
                  <a:pt x="4360304" y="1558374"/>
                </a:cubicBezTo>
                <a:cubicBezTo>
                  <a:pt x="4365484" y="1555497"/>
                  <a:pt x="4372849" y="1554133"/>
                  <a:pt x="4377344" y="1547553"/>
                </a:cubicBezTo>
                <a:cubicBezTo>
                  <a:pt x="4373319" y="1546385"/>
                  <a:pt x="4367795" y="1547408"/>
                  <a:pt x="4363427" y="1544385"/>
                </a:cubicBezTo>
                <a:cubicBezTo>
                  <a:pt x="4363427" y="1544385"/>
                  <a:pt x="4363427" y="1544385"/>
                  <a:pt x="4343642" y="1540386"/>
                </a:cubicBezTo>
                <a:cubicBezTo>
                  <a:pt x="4343299" y="1538533"/>
                  <a:pt x="4342613" y="1534829"/>
                  <a:pt x="4342270" y="1532975"/>
                </a:cubicBezTo>
                <a:cubicBezTo>
                  <a:pt x="4347794" y="1531953"/>
                  <a:pt x="4351477" y="1531270"/>
                  <a:pt x="4355159" y="1530589"/>
                </a:cubicBezTo>
                <a:cubicBezTo>
                  <a:pt x="4352632" y="1527226"/>
                  <a:pt x="4350448" y="1525715"/>
                  <a:pt x="4349762" y="1522009"/>
                </a:cubicBezTo>
                <a:cubicBezTo>
                  <a:pt x="4346675" y="1505338"/>
                  <a:pt x="4358660" y="1487793"/>
                  <a:pt x="4375232" y="1484725"/>
                </a:cubicBezTo>
                <a:cubicBezTo>
                  <a:pt x="4391802" y="1481656"/>
                  <a:pt x="4407435" y="1494087"/>
                  <a:pt x="4410522" y="1510758"/>
                </a:cubicBezTo>
                <a:cubicBezTo>
                  <a:pt x="4411208" y="1514464"/>
                  <a:pt x="4409710" y="1516656"/>
                  <a:pt x="4410396" y="1520361"/>
                </a:cubicBezTo>
                <a:cubicBezTo>
                  <a:pt x="4410396" y="1520361"/>
                  <a:pt x="4412237" y="1520020"/>
                  <a:pt x="4412237" y="1520020"/>
                </a:cubicBezTo>
                <a:cubicBezTo>
                  <a:pt x="4468159" y="1513496"/>
                  <a:pt x="4520399" y="1507655"/>
                  <a:pt x="4572549" y="1480755"/>
                </a:cubicBezTo>
                <a:cubicBezTo>
                  <a:pt x="4579228" y="1475686"/>
                  <a:pt x="4589121" y="1477686"/>
                  <a:pt x="4600855" y="1479346"/>
                </a:cubicBezTo>
                <a:cubicBezTo>
                  <a:pt x="4600168" y="1475640"/>
                  <a:pt x="4599825" y="1473789"/>
                  <a:pt x="4599139" y="1470084"/>
                </a:cubicBezTo>
                <a:cubicBezTo>
                  <a:pt x="4616739" y="1472572"/>
                  <a:pt x="4643419" y="1482959"/>
                  <a:pt x="4655622" y="1476868"/>
                </a:cubicBezTo>
                <a:cubicBezTo>
                  <a:pt x="4655622" y="1476868"/>
                  <a:pt x="4657463" y="1476527"/>
                  <a:pt x="4659304" y="1476186"/>
                </a:cubicBezTo>
                <a:cubicBezTo>
                  <a:pt x="4663582" y="1458151"/>
                  <a:pt x="4675098" y="1448355"/>
                  <a:pt x="4697193" y="1444263"/>
                </a:cubicBezTo>
                <a:cubicBezTo>
                  <a:pt x="4729992" y="1436274"/>
                  <a:pt x="4764632" y="1427944"/>
                  <a:pt x="4796745" y="1416250"/>
                </a:cubicBezTo>
                <a:cubicBezTo>
                  <a:pt x="4805608" y="1412694"/>
                  <a:pt x="4818623" y="1400704"/>
                  <a:pt x="4817594" y="1395147"/>
                </a:cubicBezTo>
                <a:cubicBezTo>
                  <a:pt x="4813031" y="1385934"/>
                  <a:pt x="4805819" y="1373980"/>
                  <a:pt x="4793901" y="1374212"/>
                </a:cubicBezTo>
                <a:close/>
                <a:moveTo>
                  <a:pt x="2572674" y="1362926"/>
                </a:moveTo>
                <a:cubicBezTo>
                  <a:pt x="2547898" y="1373173"/>
                  <a:pt x="2522785" y="1381593"/>
                  <a:pt x="2496166" y="1392176"/>
                </a:cubicBezTo>
                <a:cubicBezTo>
                  <a:pt x="2483609" y="1396388"/>
                  <a:pt x="2469549" y="1402766"/>
                  <a:pt x="2459171" y="1408457"/>
                </a:cubicBezTo>
                <a:cubicBezTo>
                  <a:pt x="2450636" y="1413811"/>
                  <a:pt x="2421839" y="1422915"/>
                  <a:pt x="2455855" y="1431701"/>
                </a:cubicBezTo>
                <a:cubicBezTo>
                  <a:pt x="2458033" y="1433182"/>
                  <a:pt x="2458555" y="1446282"/>
                  <a:pt x="2456712" y="1446624"/>
                </a:cubicBezTo>
                <a:cubicBezTo>
                  <a:pt x="2437801" y="1457673"/>
                  <a:pt x="2420393" y="1466554"/>
                  <a:pt x="2400806" y="1473954"/>
                </a:cubicBezTo>
                <a:cubicBezTo>
                  <a:pt x="2406332" y="1472930"/>
                  <a:pt x="2412533" y="1475548"/>
                  <a:pt x="2415880" y="1473047"/>
                </a:cubicBezTo>
                <a:cubicBezTo>
                  <a:pt x="2501935" y="1443909"/>
                  <a:pt x="2587653" y="1412948"/>
                  <a:pt x="2673372" y="1381995"/>
                </a:cubicBezTo>
                <a:cubicBezTo>
                  <a:pt x="2673372" y="1381995"/>
                  <a:pt x="2675213" y="1381654"/>
                  <a:pt x="2675213" y="1381654"/>
                </a:cubicBezTo>
                <a:cubicBezTo>
                  <a:pt x="2676717" y="1379488"/>
                  <a:pt x="2676717" y="1379488"/>
                  <a:pt x="2678560" y="1379147"/>
                </a:cubicBezTo>
                <a:cubicBezTo>
                  <a:pt x="2650592" y="1382443"/>
                  <a:pt x="2622623" y="1385735"/>
                  <a:pt x="2594654" y="1389025"/>
                </a:cubicBezTo>
                <a:cubicBezTo>
                  <a:pt x="2606198" y="1379346"/>
                  <a:pt x="2618417" y="1373312"/>
                  <a:pt x="2630637" y="1367276"/>
                </a:cubicBezTo>
                <a:cubicBezTo>
                  <a:pt x="2616575" y="1373653"/>
                  <a:pt x="2602514" y="1380028"/>
                  <a:pt x="2587440" y="1380935"/>
                </a:cubicBezTo>
                <a:cubicBezTo>
                  <a:pt x="2555788" y="1384910"/>
                  <a:pt x="2567331" y="1375228"/>
                  <a:pt x="2572674" y="1362926"/>
                </a:cubicBezTo>
                <a:close/>
                <a:moveTo>
                  <a:pt x="3129580" y="1354300"/>
                </a:moveTo>
                <a:cubicBezTo>
                  <a:pt x="3112510" y="1354511"/>
                  <a:pt x="3095791" y="1356621"/>
                  <a:pt x="3079337" y="1360158"/>
                </a:cubicBezTo>
                <a:cubicBezTo>
                  <a:pt x="3062883" y="1363700"/>
                  <a:pt x="3046694" y="1368665"/>
                  <a:pt x="3030680" y="1374583"/>
                </a:cubicBezTo>
                <a:cubicBezTo>
                  <a:pt x="3036194" y="1373562"/>
                  <a:pt x="3042060" y="1374444"/>
                  <a:pt x="3047575" y="1373423"/>
                </a:cubicBezTo>
                <a:cubicBezTo>
                  <a:pt x="3074792" y="1366415"/>
                  <a:pt x="3102010" y="1359405"/>
                  <a:pt x="3129580" y="1354300"/>
                </a:cubicBezTo>
                <a:close/>
                <a:moveTo>
                  <a:pt x="5282047" y="1352977"/>
                </a:moveTo>
                <a:cubicBezTo>
                  <a:pt x="5248227" y="1355453"/>
                  <a:pt x="5214263" y="1367423"/>
                  <a:pt x="5180299" y="1379391"/>
                </a:cubicBezTo>
                <a:cubicBezTo>
                  <a:pt x="5216343" y="1399221"/>
                  <a:pt x="5286499" y="1397588"/>
                  <a:pt x="5362131" y="1374116"/>
                </a:cubicBezTo>
                <a:cubicBezTo>
                  <a:pt x="5328121" y="1365270"/>
                  <a:pt x="5304479" y="1350717"/>
                  <a:pt x="5282047" y="1352977"/>
                </a:cubicBezTo>
                <a:close/>
                <a:moveTo>
                  <a:pt x="5041593" y="1336594"/>
                </a:moveTo>
                <a:cubicBezTo>
                  <a:pt x="5013641" y="1339879"/>
                  <a:pt x="4983848" y="1343504"/>
                  <a:pt x="4954055" y="1347130"/>
                </a:cubicBezTo>
                <a:cubicBezTo>
                  <a:pt x="4950374" y="1347812"/>
                  <a:pt x="4944364" y="1356489"/>
                  <a:pt x="4941698" y="1362657"/>
                </a:cubicBezTo>
                <a:cubicBezTo>
                  <a:pt x="4933361" y="1379329"/>
                  <a:pt x="4935689" y="1371334"/>
                  <a:pt x="4918105" y="1368916"/>
                </a:cubicBezTo>
                <a:cubicBezTo>
                  <a:pt x="4890979" y="1366374"/>
                  <a:pt x="4862201" y="1375486"/>
                  <a:pt x="4834587" y="1380599"/>
                </a:cubicBezTo>
                <a:cubicBezTo>
                  <a:pt x="4837444" y="1385744"/>
                  <a:pt x="4839137" y="1394887"/>
                  <a:pt x="4843157" y="1396033"/>
                </a:cubicBezTo>
                <a:cubicBezTo>
                  <a:pt x="4864761" y="1399596"/>
                  <a:pt x="4886705" y="1404990"/>
                  <a:pt x="4907632" y="1404897"/>
                </a:cubicBezTo>
                <a:cubicBezTo>
                  <a:pt x="4926718" y="1405146"/>
                  <a:pt x="4946630" y="1399568"/>
                  <a:pt x="4965038" y="1396159"/>
                </a:cubicBezTo>
                <a:cubicBezTo>
                  <a:pt x="4970561" y="1395137"/>
                  <a:pt x="4977586" y="1391944"/>
                  <a:pt x="4977247" y="1390116"/>
                </a:cubicBezTo>
                <a:cubicBezTo>
                  <a:pt x="4966603" y="1342915"/>
                  <a:pt x="5014848" y="1356676"/>
                  <a:pt x="5034907" y="1341614"/>
                </a:cubicBezTo>
                <a:cubicBezTo>
                  <a:pt x="5036410" y="1339444"/>
                  <a:pt x="5040092" y="1338763"/>
                  <a:pt x="5041593" y="1336594"/>
                </a:cubicBezTo>
                <a:close/>
                <a:moveTo>
                  <a:pt x="3483784" y="1330617"/>
                </a:moveTo>
                <a:cubicBezTo>
                  <a:pt x="3476749" y="1333853"/>
                  <a:pt x="3467523" y="1335562"/>
                  <a:pt x="3458643" y="1339138"/>
                </a:cubicBezTo>
                <a:cubicBezTo>
                  <a:pt x="3459336" y="1342880"/>
                  <a:pt x="3459682" y="1344748"/>
                  <a:pt x="3460374" y="1348489"/>
                </a:cubicBezTo>
                <a:cubicBezTo>
                  <a:pt x="3469600" y="1346781"/>
                  <a:pt x="3476981" y="1345414"/>
                  <a:pt x="3486554" y="1345576"/>
                </a:cubicBezTo>
                <a:cubicBezTo>
                  <a:pt x="3485515" y="1339965"/>
                  <a:pt x="3484476" y="1334354"/>
                  <a:pt x="3483784" y="1330617"/>
                </a:cubicBezTo>
                <a:close/>
                <a:moveTo>
                  <a:pt x="6917311" y="1305136"/>
                </a:moveTo>
                <a:cubicBezTo>
                  <a:pt x="6893071" y="1305875"/>
                  <a:pt x="6867023" y="1306949"/>
                  <a:pt x="6840971" y="1308023"/>
                </a:cubicBezTo>
                <a:cubicBezTo>
                  <a:pt x="6840971" y="1308023"/>
                  <a:pt x="6839159" y="1308359"/>
                  <a:pt x="6839495" y="1310174"/>
                </a:cubicBezTo>
                <a:cubicBezTo>
                  <a:pt x="6865543" y="1309098"/>
                  <a:pt x="6891595" y="1308023"/>
                  <a:pt x="6917311" y="1305136"/>
                </a:cubicBezTo>
                <a:close/>
                <a:moveTo>
                  <a:pt x="2769937" y="1295461"/>
                </a:moveTo>
                <a:cubicBezTo>
                  <a:pt x="2760692" y="1297173"/>
                  <a:pt x="2751447" y="1298885"/>
                  <a:pt x="2742201" y="1300597"/>
                </a:cubicBezTo>
                <a:cubicBezTo>
                  <a:pt x="2719177" y="1310525"/>
                  <a:pt x="2695816" y="1318630"/>
                  <a:pt x="2674303" y="1326390"/>
                </a:cubicBezTo>
                <a:cubicBezTo>
                  <a:pt x="2678339" y="1327532"/>
                  <a:pt x="2677345" y="1342820"/>
                  <a:pt x="2675496" y="1343162"/>
                </a:cubicBezTo>
                <a:cubicBezTo>
                  <a:pt x="2663229" y="1349210"/>
                  <a:pt x="2651299" y="1357083"/>
                  <a:pt x="2639032" y="1363131"/>
                </a:cubicBezTo>
                <a:cubicBezTo>
                  <a:pt x="2659869" y="1351721"/>
                  <a:pt x="2673827" y="1354804"/>
                  <a:pt x="2681583" y="1376030"/>
                </a:cubicBezTo>
                <a:cubicBezTo>
                  <a:pt x="2683432" y="1375687"/>
                  <a:pt x="2683769" y="1377511"/>
                  <a:pt x="2685618" y="1377168"/>
                </a:cubicBezTo>
                <a:cubicBezTo>
                  <a:pt x="2687467" y="1376826"/>
                  <a:pt x="2689316" y="1376484"/>
                  <a:pt x="2691165" y="1376141"/>
                </a:cubicBezTo>
                <a:lnTo>
                  <a:pt x="2824278" y="1330721"/>
                </a:lnTo>
                <a:cubicBezTo>
                  <a:pt x="2811293" y="1291582"/>
                  <a:pt x="2787455" y="1328096"/>
                  <a:pt x="2769461" y="1323873"/>
                </a:cubicBezTo>
                <a:cubicBezTo>
                  <a:pt x="2769282" y="1312580"/>
                  <a:pt x="2769779" y="1304934"/>
                  <a:pt x="2769937" y="1295461"/>
                </a:cubicBezTo>
                <a:close/>
                <a:moveTo>
                  <a:pt x="5688827" y="1293007"/>
                </a:moveTo>
                <a:cubicBezTo>
                  <a:pt x="5666623" y="1297119"/>
                  <a:pt x="5645935" y="1299120"/>
                  <a:pt x="5625255" y="1301124"/>
                </a:cubicBezTo>
                <a:lnTo>
                  <a:pt x="5624915" y="1315682"/>
                </a:lnTo>
                <a:lnTo>
                  <a:pt x="5624171" y="1315948"/>
                </a:lnTo>
                <a:lnTo>
                  <a:pt x="5624899" y="1316244"/>
                </a:lnTo>
                <a:lnTo>
                  <a:pt x="5624823" y="1319483"/>
                </a:lnTo>
                <a:cubicBezTo>
                  <a:pt x="5626675" y="1319141"/>
                  <a:pt x="5628527" y="1318798"/>
                  <a:pt x="5630375" y="1318456"/>
                </a:cubicBezTo>
                <a:lnTo>
                  <a:pt x="5624899" y="1316244"/>
                </a:lnTo>
                <a:lnTo>
                  <a:pt x="5624915" y="1315682"/>
                </a:lnTo>
                <a:lnTo>
                  <a:pt x="5686979" y="1293350"/>
                </a:lnTo>
                <a:cubicBezTo>
                  <a:pt x="5686979" y="1293350"/>
                  <a:pt x="5686979" y="1293350"/>
                  <a:pt x="5688827" y="1293007"/>
                </a:cubicBezTo>
                <a:close/>
                <a:moveTo>
                  <a:pt x="5515403" y="1290530"/>
                </a:moveTo>
                <a:cubicBezTo>
                  <a:pt x="5511551" y="1291243"/>
                  <a:pt x="5509623" y="1291600"/>
                  <a:pt x="5505771" y="1292313"/>
                </a:cubicBezTo>
                <a:cubicBezTo>
                  <a:pt x="5502423" y="1295746"/>
                  <a:pt x="5496643" y="1296816"/>
                  <a:pt x="5492791" y="1297529"/>
                </a:cubicBezTo>
                <a:cubicBezTo>
                  <a:pt x="5500495" y="1296102"/>
                  <a:pt x="5508199" y="1294676"/>
                  <a:pt x="5515403" y="1290530"/>
                </a:cubicBezTo>
                <a:close/>
                <a:moveTo>
                  <a:pt x="6816543" y="1284963"/>
                </a:moveTo>
                <a:cubicBezTo>
                  <a:pt x="6812919" y="1285634"/>
                  <a:pt x="6808943" y="1284424"/>
                  <a:pt x="6803507" y="1285431"/>
                </a:cubicBezTo>
                <a:cubicBezTo>
                  <a:pt x="6795139" y="1290875"/>
                  <a:pt x="6787123" y="1298200"/>
                  <a:pt x="6776943" y="1303979"/>
                </a:cubicBezTo>
                <a:cubicBezTo>
                  <a:pt x="6775479" y="1306197"/>
                  <a:pt x="6774363" y="1310299"/>
                  <a:pt x="6771087" y="1312853"/>
                </a:cubicBezTo>
                <a:cubicBezTo>
                  <a:pt x="6778683" y="1313389"/>
                  <a:pt x="6785935" y="1312046"/>
                  <a:pt x="6793535" y="1312588"/>
                </a:cubicBezTo>
                <a:cubicBezTo>
                  <a:pt x="6801555" y="1305263"/>
                  <a:pt x="6807759" y="1298272"/>
                  <a:pt x="6813967" y="1291281"/>
                </a:cubicBezTo>
                <a:cubicBezTo>
                  <a:pt x="6815779" y="1290946"/>
                  <a:pt x="6815079" y="1287183"/>
                  <a:pt x="6816543" y="1284963"/>
                </a:cubicBezTo>
                <a:close/>
                <a:moveTo>
                  <a:pt x="6908451" y="1265998"/>
                </a:moveTo>
                <a:cubicBezTo>
                  <a:pt x="6896723" y="1273970"/>
                  <a:pt x="6883171" y="1282279"/>
                  <a:pt x="6869619" y="1290592"/>
                </a:cubicBezTo>
                <a:cubicBezTo>
                  <a:pt x="6875091" y="1289579"/>
                  <a:pt x="6880907" y="1290434"/>
                  <a:pt x="6891063" y="1294352"/>
                </a:cubicBezTo>
                <a:cubicBezTo>
                  <a:pt x="6903047" y="1297937"/>
                  <a:pt x="6919115" y="1293026"/>
                  <a:pt x="6933707" y="1290325"/>
                </a:cubicBezTo>
                <a:cubicBezTo>
                  <a:pt x="6937355" y="1289649"/>
                  <a:pt x="6941095" y="1279289"/>
                  <a:pt x="6941879" y="1273343"/>
                </a:cubicBezTo>
                <a:cubicBezTo>
                  <a:pt x="6943359" y="1271134"/>
                  <a:pt x="6935023" y="1266877"/>
                  <a:pt x="6929207" y="1266022"/>
                </a:cubicBezTo>
                <a:cubicBezTo>
                  <a:pt x="6923387" y="1265167"/>
                  <a:pt x="6916095" y="1266517"/>
                  <a:pt x="6908451" y="1265998"/>
                </a:cubicBezTo>
                <a:close/>
                <a:moveTo>
                  <a:pt x="5640967" y="1263056"/>
                </a:moveTo>
                <a:cubicBezTo>
                  <a:pt x="5635403" y="1264086"/>
                  <a:pt x="5631695" y="1264773"/>
                  <a:pt x="5626135" y="1265802"/>
                </a:cubicBezTo>
                <a:cubicBezTo>
                  <a:pt x="5632075" y="1266812"/>
                  <a:pt x="5640247" y="1269518"/>
                  <a:pt x="5648039" y="1270184"/>
                </a:cubicBezTo>
                <a:cubicBezTo>
                  <a:pt x="5647663" y="1268144"/>
                  <a:pt x="5647663" y="1268144"/>
                  <a:pt x="5647283" y="1266104"/>
                </a:cubicBezTo>
                <a:cubicBezTo>
                  <a:pt x="5645431" y="1266447"/>
                  <a:pt x="5641723" y="1267134"/>
                  <a:pt x="5639867" y="1267478"/>
                </a:cubicBezTo>
                <a:cubicBezTo>
                  <a:pt x="5639491" y="1265438"/>
                  <a:pt x="5641343" y="1265095"/>
                  <a:pt x="5640967" y="1263056"/>
                </a:cubicBezTo>
                <a:close/>
                <a:moveTo>
                  <a:pt x="3785015" y="1241090"/>
                </a:moveTo>
                <a:cubicBezTo>
                  <a:pt x="3779826" y="1243906"/>
                  <a:pt x="3774304" y="1244929"/>
                  <a:pt x="3769115" y="1247751"/>
                </a:cubicBezTo>
                <a:cubicBezTo>
                  <a:pt x="3743835" y="1265440"/>
                  <a:pt x="3718400" y="1272009"/>
                  <a:pt x="3688795" y="1266340"/>
                </a:cubicBezTo>
                <a:cubicBezTo>
                  <a:pt x="3658171" y="1275727"/>
                  <a:pt x="3626372" y="1289050"/>
                  <a:pt x="3593242" y="1295184"/>
                </a:cubicBezTo>
                <a:cubicBezTo>
                  <a:pt x="3567806" y="1301751"/>
                  <a:pt x="3542703" y="1310115"/>
                  <a:pt x="3519441" y="1318140"/>
                </a:cubicBezTo>
                <a:cubicBezTo>
                  <a:pt x="3524453" y="1324647"/>
                  <a:pt x="3527291" y="1329692"/>
                  <a:pt x="3528622" y="1336879"/>
                </a:cubicBezTo>
                <a:cubicBezTo>
                  <a:pt x="3561752" y="1330744"/>
                  <a:pt x="3595216" y="1326409"/>
                  <a:pt x="3628347" y="1320274"/>
                </a:cubicBezTo>
                <a:cubicBezTo>
                  <a:pt x="3631694" y="1317793"/>
                  <a:pt x="3633535" y="1317452"/>
                  <a:pt x="3636884" y="1314975"/>
                </a:cubicBezTo>
                <a:cubicBezTo>
                  <a:pt x="3639056" y="1316430"/>
                  <a:pt x="3639056" y="1316430"/>
                  <a:pt x="3639389" y="1318229"/>
                </a:cubicBezTo>
                <a:cubicBezTo>
                  <a:pt x="3643071" y="1317548"/>
                  <a:pt x="3647085" y="1318658"/>
                  <a:pt x="3648593" y="1316525"/>
                </a:cubicBezTo>
                <a:cubicBezTo>
                  <a:pt x="3691279" y="1290034"/>
                  <a:pt x="3741130" y="1291953"/>
                  <a:pt x="3789318" y="1284888"/>
                </a:cubicBezTo>
                <a:cubicBezTo>
                  <a:pt x="3777122" y="1270424"/>
                  <a:pt x="3773795" y="1252458"/>
                  <a:pt x="3785015" y="1241090"/>
                </a:cubicBezTo>
                <a:close/>
                <a:moveTo>
                  <a:pt x="6011659" y="1236588"/>
                </a:moveTo>
                <a:cubicBezTo>
                  <a:pt x="6009959" y="1236903"/>
                  <a:pt x="6009959" y="1236903"/>
                  <a:pt x="6008259" y="1237218"/>
                </a:cubicBezTo>
                <a:cubicBezTo>
                  <a:pt x="6008763" y="1239938"/>
                  <a:pt x="6005363" y="1240567"/>
                  <a:pt x="6005363" y="1240567"/>
                </a:cubicBezTo>
                <a:cubicBezTo>
                  <a:pt x="6007063" y="1240253"/>
                  <a:pt x="6008763" y="1239938"/>
                  <a:pt x="6010463" y="1239623"/>
                </a:cubicBezTo>
                <a:cubicBezTo>
                  <a:pt x="6010463" y="1239623"/>
                  <a:pt x="6012163" y="1239309"/>
                  <a:pt x="6011659" y="1236588"/>
                </a:cubicBezTo>
                <a:close/>
                <a:moveTo>
                  <a:pt x="4400718" y="1223264"/>
                </a:moveTo>
                <a:cubicBezTo>
                  <a:pt x="4392913" y="1222742"/>
                  <a:pt x="4384654" y="1230178"/>
                  <a:pt x="4376043" y="1235709"/>
                </a:cubicBezTo>
                <a:cubicBezTo>
                  <a:pt x="4392812" y="1232604"/>
                  <a:pt x="4409229" y="1227596"/>
                  <a:pt x="4425997" y="1224491"/>
                </a:cubicBezTo>
                <a:cubicBezTo>
                  <a:pt x="4417840" y="1222066"/>
                  <a:pt x="4410034" y="1221539"/>
                  <a:pt x="4400718" y="1223264"/>
                </a:cubicBezTo>
                <a:close/>
                <a:moveTo>
                  <a:pt x="5690119" y="1216440"/>
                </a:moveTo>
                <a:cubicBezTo>
                  <a:pt x="5660711" y="1221886"/>
                  <a:pt x="5629127" y="1225858"/>
                  <a:pt x="5599719" y="1231303"/>
                </a:cubicBezTo>
                <a:cubicBezTo>
                  <a:pt x="5596043" y="1231984"/>
                  <a:pt x="5594543" y="1234138"/>
                  <a:pt x="5591203" y="1236634"/>
                </a:cubicBezTo>
                <a:cubicBezTo>
                  <a:pt x="5612763" y="1240140"/>
                  <a:pt x="5634323" y="1243647"/>
                  <a:pt x="5655211" y="1243530"/>
                </a:cubicBezTo>
                <a:cubicBezTo>
                  <a:pt x="5656715" y="1241375"/>
                  <a:pt x="5657883" y="1237409"/>
                  <a:pt x="5661223" y="1234917"/>
                </a:cubicBezTo>
                <a:cubicBezTo>
                  <a:pt x="5663059" y="1234577"/>
                  <a:pt x="5664899" y="1234236"/>
                  <a:pt x="5668575" y="1233555"/>
                </a:cubicBezTo>
                <a:cubicBezTo>
                  <a:pt x="5674919" y="1226755"/>
                  <a:pt x="5681935" y="1223581"/>
                  <a:pt x="5691459" y="1223692"/>
                </a:cubicBezTo>
                <a:cubicBezTo>
                  <a:pt x="5691127" y="1221879"/>
                  <a:pt x="5690455" y="1218255"/>
                  <a:pt x="5690119" y="1216440"/>
                </a:cubicBezTo>
                <a:close/>
                <a:moveTo>
                  <a:pt x="3969015" y="1202509"/>
                </a:moveTo>
                <a:cubicBezTo>
                  <a:pt x="3960511" y="1204084"/>
                  <a:pt x="3949952" y="1211250"/>
                  <a:pt x="3943347" y="1211524"/>
                </a:cubicBezTo>
                <a:cubicBezTo>
                  <a:pt x="3895200" y="1218545"/>
                  <a:pt x="3847394" y="1227398"/>
                  <a:pt x="3799247" y="1234416"/>
                </a:cubicBezTo>
                <a:cubicBezTo>
                  <a:pt x="3799247" y="1234416"/>
                  <a:pt x="3799587" y="1236250"/>
                  <a:pt x="3799587" y="1236250"/>
                </a:cubicBezTo>
                <a:cubicBezTo>
                  <a:pt x="3818653" y="1236511"/>
                  <a:pt x="3833418" y="1254626"/>
                  <a:pt x="3833473" y="1275463"/>
                </a:cubicBezTo>
                <a:cubicBezTo>
                  <a:pt x="3835312" y="1275122"/>
                  <a:pt x="3837150" y="1274782"/>
                  <a:pt x="3837150" y="1274782"/>
                </a:cubicBezTo>
                <a:cubicBezTo>
                  <a:pt x="3842327" y="1271928"/>
                  <a:pt x="3847504" y="1269075"/>
                  <a:pt x="3851182" y="1268394"/>
                </a:cubicBezTo>
                <a:cubicBezTo>
                  <a:pt x="3909255" y="1284178"/>
                  <a:pt x="3953329" y="1255166"/>
                  <a:pt x="3998421" y="1231651"/>
                </a:cubicBezTo>
                <a:cubicBezTo>
                  <a:pt x="3992565" y="1230841"/>
                  <a:pt x="3982354" y="1227047"/>
                  <a:pt x="3982354" y="1227047"/>
                </a:cubicBezTo>
                <a:cubicBezTo>
                  <a:pt x="3983968" y="1204951"/>
                  <a:pt x="3977519" y="1200934"/>
                  <a:pt x="3969015" y="1202509"/>
                </a:cubicBezTo>
                <a:close/>
                <a:moveTo>
                  <a:pt x="5759375" y="1172772"/>
                </a:moveTo>
                <a:cubicBezTo>
                  <a:pt x="5744735" y="1175483"/>
                  <a:pt x="5729739" y="1176290"/>
                  <a:pt x="5713267" y="1179340"/>
                </a:cubicBezTo>
                <a:cubicBezTo>
                  <a:pt x="5713267" y="1179340"/>
                  <a:pt x="5711787" y="1181584"/>
                  <a:pt x="5711787" y="1181584"/>
                </a:cubicBezTo>
                <a:cubicBezTo>
                  <a:pt x="5713619" y="1181245"/>
                  <a:pt x="5719111" y="1180228"/>
                  <a:pt x="5720939" y="1179889"/>
                </a:cubicBezTo>
                <a:cubicBezTo>
                  <a:pt x="5730795" y="1182002"/>
                  <a:pt x="5740299" y="1182211"/>
                  <a:pt x="5747975" y="1182758"/>
                </a:cubicBezTo>
                <a:cubicBezTo>
                  <a:pt x="5753111" y="1179839"/>
                  <a:pt x="5756067" y="1175354"/>
                  <a:pt x="5759375" y="1172772"/>
                </a:cubicBezTo>
                <a:close/>
                <a:moveTo>
                  <a:pt x="3830057" y="1168062"/>
                </a:moveTo>
                <a:cubicBezTo>
                  <a:pt x="3830057" y="1168062"/>
                  <a:pt x="3830057" y="1168062"/>
                  <a:pt x="3517464" y="1269488"/>
                </a:cubicBezTo>
                <a:cubicBezTo>
                  <a:pt x="3517464" y="1269488"/>
                  <a:pt x="3517802" y="1271314"/>
                  <a:pt x="3518141" y="1273146"/>
                </a:cubicBezTo>
                <a:cubicBezTo>
                  <a:pt x="3556809" y="1265985"/>
                  <a:pt x="3597656" y="1260313"/>
                  <a:pt x="3636324" y="1253152"/>
                </a:cubicBezTo>
                <a:cubicBezTo>
                  <a:pt x="3678674" y="1245310"/>
                  <a:pt x="3722526" y="1235299"/>
                  <a:pt x="3766718" y="1227116"/>
                </a:cubicBezTo>
                <a:cubicBezTo>
                  <a:pt x="3773744" y="1223921"/>
                  <a:pt x="3782612" y="1220389"/>
                  <a:pt x="3791481" y="1216854"/>
                </a:cubicBezTo>
                <a:cubicBezTo>
                  <a:pt x="3807373" y="1210121"/>
                  <a:pt x="3819054" y="1190918"/>
                  <a:pt x="3833930" y="1178698"/>
                </a:cubicBezTo>
                <a:cubicBezTo>
                  <a:pt x="3833253" y="1175040"/>
                  <a:pt x="3830734" y="1171719"/>
                  <a:pt x="3830057" y="1168062"/>
                </a:cubicBezTo>
                <a:close/>
                <a:moveTo>
                  <a:pt x="5821339" y="1165657"/>
                </a:moveTo>
                <a:cubicBezTo>
                  <a:pt x="5810299" y="1167701"/>
                  <a:pt x="5800727" y="1167365"/>
                  <a:pt x="5789687" y="1169409"/>
                </a:cubicBezTo>
                <a:cubicBezTo>
                  <a:pt x="5792283" y="1173147"/>
                  <a:pt x="5796339" y="1174506"/>
                  <a:pt x="5798559" y="1176204"/>
                </a:cubicBezTo>
                <a:cubicBezTo>
                  <a:pt x="5804075" y="1175182"/>
                  <a:pt x="5807755" y="1174501"/>
                  <a:pt x="5811055" y="1171781"/>
                </a:cubicBezTo>
                <a:cubicBezTo>
                  <a:pt x="5814359" y="1169059"/>
                  <a:pt x="5818035" y="1168378"/>
                  <a:pt x="5821339" y="1165657"/>
                </a:cubicBezTo>
                <a:close/>
                <a:moveTo>
                  <a:pt x="4064894" y="1127384"/>
                </a:moveTo>
                <a:cubicBezTo>
                  <a:pt x="3999327" y="1143395"/>
                  <a:pt x="3935252" y="1157193"/>
                  <a:pt x="3879470" y="1184925"/>
                </a:cubicBezTo>
                <a:cubicBezTo>
                  <a:pt x="3853246" y="1197515"/>
                  <a:pt x="3828863" y="1209766"/>
                  <a:pt x="3802293" y="1220486"/>
                </a:cubicBezTo>
                <a:cubicBezTo>
                  <a:pt x="3850148" y="1211624"/>
                  <a:pt x="3896507" y="1204973"/>
                  <a:pt x="3944016" y="1194242"/>
                </a:cubicBezTo>
                <a:cubicBezTo>
                  <a:pt x="3967598" y="1187942"/>
                  <a:pt x="3981631" y="1181477"/>
                  <a:pt x="3987608" y="1172635"/>
                </a:cubicBezTo>
                <a:cubicBezTo>
                  <a:pt x="3991289" y="1171953"/>
                  <a:pt x="3996810" y="1170931"/>
                  <a:pt x="4000491" y="1170249"/>
                </a:cubicBezTo>
                <a:cubicBezTo>
                  <a:pt x="4003827" y="1167701"/>
                  <a:pt x="4005668" y="1167359"/>
                  <a:pt x="4009349" y="1166678"/>
                </a:cubicBezTo>
                <a:cubicBezTo>
                  <a:pt x="4011535" y="1168204"/>
                  <a:pt x="4013722" y="1169732"/>
                  <a:pt x="4013722" y="1169732"/>
                </a:cubicBezTo>
                <a:cubicBezTo>
                  <a:pt x="4028100" y="1165137"/>
                  <a:pt x="4051682" y="1158839"/>
                  <a:pt x="4052483" y="1152888"/>
                </a:cubicBezTo>
                <a:cubicBezTo>
                  <a:pt x="4054088" y="1140992"/>
                  <a:pt x="4060758" y="1135887"/>
                  <a:pt x="4064894" y="1127384"/>
                </a:cubicBezTo>
                <a:close/>
                <a:moveTo>
                  <a:pt x="6248875" y="1126571"/>
                </a:moveTo>
                <a:cubicBezTo>
                  <a:pt x="6247363" y="1128677"/>
                  <a:pt x="6245523" y="1129018"/>
                  <a:pt x="6245851" y="1130785"/>
                </a:cubicBezTo>
                <a:cubicBezTo>
                  <a:pt x="6240987" y="1135343"/>
                  <a:pt x="6238291" y="1141326"/>
                  <a:pt x="6235263" y="1145544"/>
                </a:cubicBezTo>
                <a:cubicBezTo>
                  <a:pt x="6242623" y="1144181"/>
                  <a:pt x="6250307" y="1144586"/>
                  <a:pt x="6255499" y="1141797"/>
                </a:cubicBezTo>
                <a:cubicBezTo>
                  <a:pt x="6258851" y="1139346"/>
                  <a:pt x="6262203" y="1136898"/>
                  <a:pt x="6265883" y="1136217"/>
                </a:cubicBezTo>
                <a:cubicBezTo>
                  <a:pt x="6258195" y="1135813"/>
                  <a:pt x="6253535" y="1131191"/>
                  <a:pt x="6248875" y="1126571"/>
                </a:cubicBezTo>
                <a:close/>
                <a:moveTo>
                  <a:pt x="6233059" y="1116574"/>
                </a:moveTo>
                <a:cubicBezTo>
                  <a:pt x="6232719" y="1114738"/>
                  <a:pt x="6197831" y="1121198"/>
                  <a:pt x="6186335" y="1130928"/>
                </a:cubicBezTo>
                <a:cubicBezTo>
                  <a:pt x="6161851" y="1152566"/>
                  <a:pt x="6138795" y="1151133"/>
                  <a:pt x="6112199" y="1140856"/>
                </a:cubicBezTo>
                <a:cubicBezTo>
                  <a:pt x="6101827" y="1136122"/>
                  <a:pt x="6091879" y="1133691"/>
                  <a:pt x="6082971" y="1135578"/>
                </a:cubicBezTo>
                <a:cubicBezTo>
                  <a:pt x="6074063" y="1137465"/>
                  <a:pt x="6066187" y="1143674"/>
                  <a:pt x="6059967" y="1156228"/>
                </a:cubicBezTo>
                <a:cubicBezTo>
                  <a:pt x="6057315" y="1162421"/>
                  <a:pt x="6045139" y="1168476"/>
                  <a:pt x="6035959" y="1170176"/>
                </a:cubicBezTo>
                <a:cubicBezTo>
                  <a:pt x="6012767" y="1178272"/>
                  <a:pt x="5988895" y="1182692"/>
                  <a:pt x="5965363" y="1188951"/>
                </a:cubicBezTo>
                <a:cubicBezTo>
                  <a:pt x="5965703" y="1190789"/>
                  <a:pt x="5966383" y="1194462"/>
                  <a:pt x="5965227" y="1198476"/>
                </a:cubicBezTo>
                <a:cubicBezTo>
                  <a:pt x="5991955" y="1199228"/>
                  <a:pt x="6016035" y="1206172"/>
                  <a:pt x="6042423" y="1205087"/>
                </a:cubicBezTo>
                <a:cubicBezTo>
                  <a:pt x="6053443" y="1203046"/>
                  <a:pt x="6064459" y="1201006"/>
                  <a:pt x="6075819" y="1200803"/>
                </a:cubicBezTo>
                <a:cubicBezTo>
                  <a:pt x="6099011" y="1192707"/>
                  <a:pt x="6122203" y="1184613"/>
                  <a:pt x="6143219" y="1175019"/>
                </a:cubicBezTo>
                <a:cubicBezTo>
                  <a:pt x="6143559" y="1176857"/>
                  <a:pt x="6141723" y="1177197"/>
                  <a:pt x="6140227" y="1179374"/>
                </a:cubicBezTo>
                <a:cubicBezTo>
                  <a:pt x="6140227" y="1179374"/>
                  <a:pt x="6140227" y="1179374"/>
                  <a:pt x="6143083" y="1184546"/>
                </a:cubicBezTo>
                <a:cubicBezTo>
                  <a:pt x="6157435" y="1179989"/>
                  <a:pt x="6169947" y="1175772"/>
                  <a:pt x="6183959" y="1169376"/>
                </a:cubicBezTo>
                <a:cubicBezTo>
                  <a:pt x="6190963" y="1166178"/>
                  <a:pt x="6196947" y="1157468"/>
                  <a:pt x="6203271" y="1150596"/>
                </a:cubicBezTo>
                <a:cubicBezTo>
                  <a:pt x="6201435" y="1150936"/>
                  <a:pt x="6201095" y="1149099"/>
                  <a:pt x="6198919" y="1147603"/>
                </a:cubicBezTo>
                <a:cubicBezTo>
                  <a:pt x="6214767" y="1140867"/>
                  <a:pt x="6228439" y="1132634"/>
                  <a:pt x="6243943" y="1124062"/>
                </a:cubicBezTo>
                <a:cubicBezTo>
                  <a:pt x="6239591" y="1121066"/>
                  <a:pt x="6235919" y="1121747"/>
                  <a:pt x="6233059" y="1116574"/>
                </a:cubicBezTo>
                <a:close/>
                <a:moveTo>
                  <a:pt x="4630451" y="1106677"/>
                </a:moveTo>
                <a:cubicBezTo>
                  <a:pt x="4612105" y="1110074"/>
                  <a:pt x="4591925" y="1113811"/>
                  <a:pt x="4573240" y="1115374"/>
                </a:cubicBezTo>
                <a:cubicBezTo>
                  <a:pt x="4558682" y="1116173"/>
                  <a:pt x="4544945" y="1118837"/>
                  <a:pt x="4531661" y="1122509"/>
                </a:cubicBezTo>
                <a:cubicBezTo>
                  <a:pt x="4491810" y="1133533"/>
                  <a:pt x="4456048" y="1153670"/>
                  <a:pt x="4414516" y="1159939"/>
                </a:cubicBezTo>
                <a:cubicBezTo>
                  <a:pt x="4401674" y="1162317"/>
                  <a:pt x="4390869" y="1175698"/>
                  <a:pt x="4379386" y="1185409"/>
                </a:cubicBezTo>
                <a:cubicBezTo>
                  <a:pt x="4395081" y="1188197"/>
                  <a:pt x="4412951" y="1192474"/>
                  <a:pt x="4428646" y="1195262"/>
                </a:cubicBezTo>
                <a:cubicBezTo>
                  <a:pt x="4434489" y="1196076"/>
                  <a:pt x="4441488" y="1192884"/>
                  <a:pt x="4446652" y="1190030"/>
                </a:cubicBezTo>
                <a:cubicBezTo>
                  <a:pt x="4478792" y="1168903"/>
                  <a:pt x="4507057" y="1188331"/>
                  <a:pt x="4535116" y="1196410"/>
                </a:cubicBezTo>
                <a:cubicBezTo>
                  <a:pt x="4546125" y="1194372"/>
                  <a:pt x="4554958" y="1190839"/>
                  <a:pt x="4565964" y="1188801"/>
                </a:cubicBezTo>
                <a:cubicBezTo>
                  <a:pt x="4565285" y="1185134"/>
                  <a:pt x="4580098" y="1172906"/>
                  <a:pt x="4589272" y="1171207"/>
                </a:cubicBezTo>
                <a:cubicBezTo>
                  <a:pt x="4607617" y="1167810"/>
                  <a:pt x="4624127" y="1164753"/>
                  <a:pt x="4640639" y="1161695"/>
                </a:cubicBezTo>
                <a:cubicBezTo>
                  <a:pt x="4646618" y="1153002"/>
                  <a:pt x="4648250" y="1141317"/>
                  <a:pt x="4645533" y="1126644"/>
                </a:cubicBezTo>
                <a:cubicBezTo>
                  <a:pt x="4641660" y="1115979"/>
                  <a:pt x="4635478" y="1113331"/>
                  <a:pt x="4630451" y="1106677"/>
                </a:cubicBezTo>
                <a:close/>
                <a:moveTo>
                  <a:pt x="7523551" y="1084866"/>
                </a:moveTo>
                <a:cubicBezTo>
                  <a:pt x="7485103" y="1093884"/>
                  <a:pt x="7446655" y="1102904"/>
                  <a:pt x="7410391" y="1113412"/>
                </a:cubicBezTo>
                <a:cubicBezTo>
                  <a:pt x="7409715" y="1109744"/>
                  <a:pt x="7409035" y="1106072"/>
                  <a:pt x="7406507" y="1102741"/>
                </a:cubicBezTo>
                <a:cubicBezTo>
                  <a:pt x="7415403" y="1099196"/>
                  <a:pt x="7422451" y="1095993"/>
                  <a:pt x="7431007" y="1090614"/>
                </a:cubicBezTo>
                <a:cubicBezTo>
                  <a:pt x="7376763" y="1096861"/>
                  <a:pt x="7320671" y="1103450"/>
                  <a:pt x="7266427" y="1109698"/>
                </a:cubicBezTo>
                <a:cubicBezTo>
                  <a:pt x="7276683" y="1113494"/>
                  <a:pt x="7294135" y="1104567"/>
                  <a:pt x="7290823" y="1127961"/>
                </a:cubicBezTo>
                <a:cubicBezTo>
                  <a:pt x="7289999" y="1133811"/>
                  <a:pt x="7290335" y="1135643"/>
                  <a:pt x="7288831" y="1137823"/>
                </a:cubicBezTo>
                <a:cubicBezTo>
                  <a:pt x="7302439" y="1139098"/>
                  <a:pt x="7316387" y="1142210"/>
                  <a:pt x="7329655" y="1141652"/>
                </a:cubicBezTo>
                <a:cubicBezTo>
                  <a:pt x="7370143" y="1143647"/>
                  <a:pt x="7413643" y="1141286"/>
                  <a:pt x="7454959" y="1137431"/>
                </a:cubicBezTo>
                <a:cubicBezTo>
                  <a:pt x="7494427" y="1133921"/>
                  <a:pt x="7534235" y="1132245"/>
                  <a:pt x="7573699" y="1128734"/>
                </a:cubicBezTo>
                <a:cubicBezTo>
                  <a:pt x="7541723" y="1100484"/>
                  <a:pt x="7508863" y="1129350"/>
                  <a:pt x="7476103" y="1127822"/>
                </a:cubicBezTo>
                <a:cubicBezTo>
                  <a:pt x="7464683" y="1128038"/>
                  <a:pt x="7450247" y="1132610"/>
                  <a:pt x="7439503" y="1136497"/>
                </a:cubicBezTo>
                <a:cubicBezTo>
                  <a:pt x="7438483" y="1130992"/>
                  <a:pt x="7435955" y="1127662"/>
                  <a:pt x="7435279" y="1123991"/>
                </a:cubicBezTo>
                <a:cubicBezTo>
                  <a:pt x="7435279" y="1123991"/>
                  <a:pt x="7435279" y="1123991"/>
                  <a:pt x="7523403" y="1094386"/>
                </a:cubicBezTo>
                <a:cubicBezTo>
                  <a:pt x="7524571" y="1090374"/>
                  <a:pt x="7524231" y="1088539"/>
                  <a:pt x="7523551" y="1084866"/>
                </a:cubicBezTo>
                <a:close/>
                <a:moveTo>
                  <a:pt x="3571860" y="1069622"/>
                </a:moveTo>
                <a:cubicBezTo>
                  <a:pt x="3544844" y="1078140"/>
                  <a:pt x="3517512" y="1084959"/>
                  <a:pt x="3490182" y="1091779"/>
                </a:cubicBezTo>
                <a:cubicBezTo>
                  <a:pt x="3524615" y="1092433"/>
                  <a:pt x="3553789" y="1085274"/>
                  <a:pt x="3571860" y="1069622"/>
                </a:cubicBezTo>
                <a:close/>
                <a:moveTo>
                  <a:pt x="5086467" y="1054934"/>
                </a:moveTo>
                <a:cubicBezTo>
                  <a:pt x="5087139" y="1058563"/>
                  <a:pt x="5087811" y="1062190"/>
                  <a:pt x="5089991" y="1063660"/>
                </a:cubicBezTo>
                <a:cubicBezTo>
                  <a:pt x="5097199" y="1071704"/>
                  <a:pt x="5110435" y="1071128"/>
                  <a:pt x="5117643" y="1079168"/>
                </a:cubicBezTo>
                <a:cubicBezTo>
                  <a:pt x="5125015" y="1077803"/>
                  <a:pt x="5132723" y="1078249"/>
                  <a:pt x="5142273" y="1078355"/>
                </a:cubicBezTo>
                <a:cubicBezTo>
                  <a:pt x="5150817" y="1073025"/>
                  <a:pt x="5161539" y="1069166"/>
                  <a:pt x="5172263" y="1065303"/>
                </a:cubicBezTo>
                <a:cubicBezTo>
                  <a:pt x="5171927" y="1063489"/>
                  <a:pt x="5171255" y="1059866"/>
                  <a:pt x="5172763" y="1057711"/>
                </a:cubicBezTo>
                <a:cubicBezTo>
                  <a:pt x="5155167" y="1055339"/>
                  <a:pt x="5137909" y="1054786"/>
                  <a:pt x="5122829" y="1055705"/>
                </a:cubicBezTo>
                <a:cubicBezTo>
                  <a:pt x="5109591" y="1056280"/>
                  <a:pt x="5098199" y="1056515"/>
                  <a:pt x="5086467" y="1054934"/>
                </a:cubicBezTo>
                <a:close/>
                <a:moveTo>
                  <a:pt x="5043917" y="1052972"/>
                </a:moveTo>
                <a:cubicBezTo>
                  <a:pt x="5032754" y="1055039"/>
                  <a:pt x="5021073" y="1064701"/>
                  <a:pt x="5010581" y="1070397"/>
                </a:cubicBezTo>
                <a:cubicBezTo>
                  <a:pt x="5020891" y="1074111"/>
                  <a:pt x="5033397" y="1079297"/>
                  <a:pt x="5045232" y="1080857"/>
                </a:cubicBezTo>
                <a:cubicBezTo>
                  <a:pt x="5058591" y="1080259"/>
                  <a:pt x="5070090" y="1080001"/>
                  <a:pt x="5083451" y="1079404"/>
                </a:cubicBezTo>
                <a:cubicBezTo>
                  <a:pt x="5083115" y="1077590"/>
                  <a:pt x="5084303" y="1073622"/>
                  <a:pt x="5082443" y="1073967"/>
                </a:cubicBezTo>
                <a:cubicBezTo>
                  <a:pt x="5079238" y="1067056"/>
                  <a:pt x="5074175" y="1060494"/>
                  <a:pt x="5067250" y="1054277"/>
                </a:cubicBezTo>
                <a:cubicBezTo>
                  <a:pt x="5059473" y="1053843"/>
                  <a:pt x="5051694" y="1053406"/>
                  <a:pt x="5043917" y="1052972"/>
                </a:cubicBezTo>
                <a:close/>
                <a:moveTo>
                  <a:pt x="4519458" y="1040368"/>
                </a:moveTo>
                <a:cubicBezTo>
                  <a:pt x="4509070" y="1042292"/>
                  <a:pt x="4495790" y="1050511"/>
                  <a:pt x="4487307" y="1051123"/>
                </a:cubicBezTo>
                <a:cubicBezTo>
                  <a:pt x="4429713" y="1059865"/>
                  <a:pt x="4370617" y="1070808"/>
                  <a:pt x="4313025" y="1079551"/>
                </a:cubicBezTo>
                <a:cubicBezTo>
                  <a:pt x="4300098" y="1081945"/>
                  <a:pt x="4286011" y="1088398"/>
                  <a:pt x="4275619" y="1094163"/>
                </a:cubicBezTo>
                <a:cubicBezTo>
                  <a:pt x="4274115" y="1096361"/>
                  <a:pt x="4272268" y="1096703"/>
                  <a:pt x="4270422" y="1097045"/>
                </a:cubicBezTo>
                <a:cubicBezTo>
                  <a:pt x="4268447" y="1107013"/>
                  <a:pt x="4266130" y="1115127"/>
                  <a:pt x="4263812" y="1123238"/>
                </a:cubicBezTo>
                <a:cubicBezTo>
                  <a:pt x="4277083" y="1122705"/>
                  <a:pt x="4290698" y="1124023"/>
                  <a:pt x="4303969" y="1123487"/>
                </a:cubicBezTo>
                <a:cubicBezTo>
                  <a:pt x="4364097" y="1118114"/>
                  <a:pt x="4422378" y="1113085"/>
                  <a:pt x="4482162" y="1105855"/>
                </a:cubicBezTo>
                <a:cubicBezTo>
                  <a:pt x="4496935" y="1103120"/>
                  <a:pt x="4510678" y="1094813"/>
                  <a:pt x="4525452" y="1092077"/>
                </a:cubicBezTo>
                <a:cubicBezTo>
                  <a:pt x="4545766" y="1088315"/>
                  <a:pt x="4564922" y="1088609"/>
                  <a:pt x="4585580" y="1086705"/>
                </a:cubicBezTo>
                <a:cubicBezTo>
                  <a:pt x="4594813" y="1084995"/>
                  <a:pt x="4604391" y="1085140"/>
                  <a:pt x="4613624" y="1083431"/>
                </a:cubicBezTo>
                <a:cubicBezTo>
                  <a:pt x="4598634" y="1074684"/>
                  <a:pt x="4579135" y="1072534"/>
                  <a:pt x="4554439" y="1073265"/>
                </a:cubicBezTo>
                <a:cubicBezTo>
                  <a:pt x="4546709" y="1072777"/>
                  <a:pt x="4534597" y="1069258"/>
                  <a:pt x="4534253" y="1067398"/>
                </a:cubicBezTo>
                <a:cubicBezTo>
                  <a:pt x="4537341" y="1042817"/>
                  <a:pt x="4529846" y="1038444"/>
                  <a:pt x="4519458" y="1040368"/>
                </a:cubicBezTo>
                <a:close/>
                <a:moveTo>
                  <a:pt x="6420703" y="1035686"/>
                </a:moveTo>
                <a:cubicBezTo>
                  <a:pt x="6416975" y="1056064"/>
                  <a:pt x="6431175" y="1041624"/>
                  <a:pt x="6438779" y="1042186"/>
                </a:cubicBezTo>
                <a:cubicBezTo>
                  <a:pt x="6440591" y="1041850"/>
                  <a:pt x="6444571" y="1043082"/>
                  <a:pt x="6448195" y="1042411"/>
                </a:cubicBezTo>
                <a:cubicBezTo>
                  <a:pt x="6438427" y="1040281"/>
                  <a:pt x="6430471" y="1037817"/>
                  <a:pt x="6420703" y="1035686"/>
                </a:cubicBezTo>
                <a:close/>
                <a:moveTo>
                  <a:pt x="6522231" y="1033772"/>
                </a:moveTo>
                <a:cubicBezTo>
                  <a:pt x="6514851" y="1035139"/>
                  <a:pt x="6507471" y="1036505"/>
                  <a:pt x="6501935" y="1037530"/>
                </a:cubicBezTo>
                <a:cubicBezTo>
                  <a:pt x="6496399" y="1038556"/>
                  <a:pt x="6491207" y="1041427"/>
                  <a:pt x="6487859" y="1043955"/>
                </a:cubicBezTo>
                <a:cubicBezTo>
                  <a:pt x="6487859" y="1043955"/>
                  <a:pt x="6487859" y="1043955"/>
                  <a:pt x="6488199" y="1045799"/>
                </a:cubicBezTo>
                <a:cubicBezTo>
                  <a:pt x="6498791" y="1051473"/>
                  <a:pt x="6510547" y="1053113"/>
                  <a:pt x="6521139" y="1058786"/>
                </a:cubicBezTo>
                <a:cubicBezTo>
                  <a:pt x="6535899" y="1056053"/>
                  <a:pt x="6550663" y="1053319"/>
                  <a:pt x="6565767" y="1052430"/>
                </a:cubicBezTo>
                <a:cubicBezTo>
                  <a:pt x="6568771" y="1048057"/>
                  <a:pt x="6571435" y="1041838"/>
                  <a:pt x="6575127" y="1041154"/>
                </a:cubicBezTo>
                <a:cubicBezTo>
                  <a:pt x="6580323" y="1038286"/>
                  <a:pt x="6587703" y="1036919"/>
                  <a:pt x="6593239" y="1035894"/>
                </a:cubicBezTo>
                <a:cubicBezTo>
                  <a:pt x="6570071" y="1034456"/>
                  <a:pt x="6545399" y="1035207"/>
                  <a:pt x="6522231" y="1033772"/>
                </a:cubicBezTo>
                <a:close/>
                <a:moveTo>
                  <a:pt x="7494395" y="1004228"/>
                </a:moveTo>
                <a:cubicBezTo>
                  <a:pt x="7465095" y="1009653"/>
                  <a:pt x="7435795" y="1015079"/>
                  <a:pt x="7404999" y="1022657"/>
                </a:cubicBezTo>
                <a:cubicBezTo>
                  <a:pt x="7405671" y="1026284"/>
                  <a:pt x="7406339" y="1029908"/>
                  <a:pt x="7407011" y="1033533"/>
                </a:cubicBezTo>
                <a:cubicBezTo>
                  <a:pt x="7421999" y="1032633"/>
                  <a:pt x="7434819" y="1030259"/>
                  <a:pt x="7449467" y="1027546"/>
                </a:cubicBezTo>
                <a:cubicBezTo>
                  <a:pt x="7460791" y="1027323"/>
                  <a:pt x="7473611" y="1024950"/>
                  <a:pt x="7484263" y="1021103"/>
                </a:cubicBezTo>
                <a:cubicBezTo>
                  <a:pt x="7489423" y="1018273"/>
                  <a:pt x="7491743" y="1010345"/>
                  <a:pt x="7494395" y="1004228"/>
                </a:cubicBezTo>
                <a:close/>
                <a:moveTo>
                  <a:pt x="3703615" y="998869"/>
                </a:moveTo>
                <a:cubicBezTo>
                  <a:pt x="3692663" y="999642"/>
                  <a:pt x="3681432" y="1002725"/>
                  <a:pt x="3670284" y="1008810"/>
                </a:cubicBezTo>
                <a:cubicBezTo>
                  <a:pt x="3672470" y="1010414"/>
                  <a:pt x="3676121" y="1009737"/>
                  <a:pt x="3678306" y="1011340"/>
                </a:cubicBezTo>
                <a:cubicBezTo>
                  <a:pt x="3696564" y="1007959"/>
                  <a:pt x="3717008" y="1006184"/>
                  <a:pt x="3735266" y="1002803"/>
                </a:cubicBezTo>
                <a:cubicBezTo>
                  <a:pt x="3725237" y="999636"/>
                  <a:pt x="3714566" y="998097"/>
                  <a:pt x="3703615" y="998869"/>
                </a:cubicBezTo>
                <a:close/>
                <a:moveTo>
                  <a:pt x="6962031" y="984677"/>
                </a:moveTo>
                <a:cubicBezTo>
                  <a:pt x="6962031" y="984677"/>
                  <a:pt x="6959991" y="985054"/>
                  <a:pt x="6957951" y="985432"/>
                </a:cubicBezTo>
                <a:cubicBezTo>
                  <a:pt x="6958203" y="986792"/>
                  <a:pt x="6960243" y="986415"/>
                  <a:pt x="6960243" y="986415"/>
                </a:cubicBezTo>
                <a:cubicBezTo>
                  <a:pt x="6962283" y="986037"/>
                  <a:pt x="6962031" y="984677"/>
                  <a:pt x="6962031" y="984677"/>
                </a:cubicBezTo>
                <a:close/>
                <a:moveTo>
                  <a:pt x="3799285" y="976293"/>
                </a:moveTo>
                <a:cubicBezTo>
                  <a:pt x="3791210" y="978988"/>
                  <a:pt x="3783405" y="985706"/>
                  <a:pt x="3772226" y="997364"/>
                </a:cubicBezTo>
                <a:cubicBezTo>
                  <a:pt x="3790303" y="992098"/>
                  <a:pt x="3808037" y="984979"/>
                  <a:pt x="3827957" y="979375"/>
                </a:cubicBezTo>
                <a:cubicBezTo>
                  <a:pt x="3815703" y="974932"/>
                  <a:pt x="3807359" y="973600"/>
                  <a:pt x="3799285" y="976293"/>
                </a:cubicBezTo>
                <a:close/>
                <a:moveTo>
                  <a:pt x="5868567" y="970438"/>
                </a:moveTo>
                <a:cubicBezTo>
                  <a:pt x="5817839" y="974157"/>
                  <a:pt x="5764931" y="976387"/>
                  <a:pt x="5714207" y="980110"/>
                </a:cubicBezTo>
                <a:cubicBezTo>
                  <a:pt x="5697975" y="985008"/>
                  <a:pt x="5681407" y="988077"/>
                  <a:pt x="5664495" y="989316"/>
                </a:cubicBezTo>
                <a:cubicBezTo>
                  <a:pt x="5590851" y="1002953"/>
                  <a:pt x="5517203" y="1016590"/>
                  <a:pt x="5442881" y="1026570"/>
                </a:cubicBezTo>
                <a:cubicBezTo>
                  <a:pt x="5407561" y="1031220"/>
                  <a:pt x="5371225" y="1030383"/>
                  <a:pt x="5335227" y="1031375"/>
                </a:cubicBezTo>
                <a:cubicBezTo>
                  <a:pt x="5396367" y="1042749"/>
                  <a:pt x="5457843" y="1055949"/>
                  <a:pt x="5521943" y="1042186"/>
                </a:cubicBezTo>
                <a:cubicBezTo>
                  <a:pt x="5619187" y="1022289"/>
                  <a:pt x="5719963" y="1011194"/>
                  <a:pt x="5818219" y="996781"/>
                </a:cubicBezTo>
                <a:cubicBezTo>
                  <a:pt x="5836631" y="993372"/>
                  <a:pt x="5854027" y="984475"/>
                  <a:pt x="5873603" y="977068"/>
                </a:cubicBezTo>
                <a:cubicBezTo>
                  <a:pt x="5871423" y="975582"/>
                  <a:pt x="5871083" y="973753"/>
                  <a:pt x="5868567" y="970438"/>
                </a:cubicBezTo>
                <a:close/>
                <a:moveTo>
                  <a:pt x="7495683" y="967427"/>
                </a:moveTo>
                <a:cubicBezTo>
                  <a:pt x="7483439" y="973601"/>
                  <a:pt x="7473043" y="979431"/>
                  <a:pt x="7482887" y="991282"/>
                </a:cubicBezTo>
                <a:cubicBezTo>
                  <a:pt x="7477339" y="992309"/>
                  <a:pt x="7473643" y="992994"/>
                  <a:pt x="7469943" y="993678"/>
                </a:cubicBezTo>
                <a:cubicBezTo>
                  <a:pt x="7478387" y="997973"/>
                  <a:pt x="7488335" y="1000038"/>
                  <a:pt x="7496431" y="1002446"/>
                </a:cubicBezTo>
                <a:cubicBezTo>
                  <a:pt x="7510171" y="994040"/>
                  <a:pt x="7516171" y="985118"/>
                  <a:pt x="7500431" y="972408"/>
                </a:cubicBezTo>
                <a:cubicBezTo>
                  <a:pt x="7498231" y="970862"/>
                  <a:pt x="7496031" y="969315"/>
                  <a:pt x="7495683" y="967427"/>
                </a:cubicBezTo>
                <a:close/>
                <a:moveTo>
                  <a:pt x="7487443" y="961922"/>
                </a:moveTo>
                <a:cubicBezTo>
                  <a:pt x="7476223" y="963999"/>
                  <a:pt x="7465007" y="966076"/>
                  <a:pt x="7453791" y="968153"/>
                </a:cubicBezTo>
                <a:cubicBezTo>
                  <a:pt x="7444767" y="971633"/>
                  <a:pt x="7437939" y="976514"/>
                  <a:pt x="7431107" y="981395"/>
                </a:cubicBezTo>
                <a:cubicBezTo>
                  <a:pt x="7432975" y="981049"/>
                  <a:pt x="7433299" y="982797"/>
                  <a:pt x="7433299" y="982797"/>
                </a:cubicBezTo>
                <a:cubicBezTo>
                  <a:pt x="7454187" y="980737"/>
                  <a:pt x="7472235" y="973779"/>
                  <a:pt x="7489959" y="965073"/>
                </a:cubicBezTo>
                <a:cubicBezTo>
                  <a:pt x="7489959" y="965073"/>
                  <a:pt x="7487767" y="963671"/>
                  <a:pt x="7487443" y="961922"/>
                </a:cubicBezTo>
                <a:close/>
                <a:moveTo>
                  <a:pt x="6925355" y="930904"/>
                </a:moveTo>
                <a:cubicBezTo>
                  <a:pt x="6917283" y="928520"/>
                  <a:pt x="6896995" y="932277"/>
                  <a:pt x="6892503" y="938926"/>
                </a:cubicBezTo>
                <a:cubicBezTo>
                  <a:pt x="6877531" y="961098"/>
                  <a:pt x="6854115" y="947976"/>
                  <a:pt x="6845695" y="943714"/>
                </a:cubicBezTo>
                <a:cubicBezTo>
                  <a:pt x="6829775" y="935024"/>
                  <a:pt x="6812943" y="934260"/>
                  <a:pt x="6797263" y="937163"/>
                </a:cubicBezTo>
                <a:cubicBezTo>
                  <a:pt x="6781587" y="940066"/>
                  <a:pt x="6767063" y="946637"/>
                  <a:pt x="6755771" y="952609"/>
                </a:cubicBezTo>
                <a:cubicBezTo>
                  <a:pt x="6724999" y="971885"/>
                  <a:pt x="6693643" y="977691"/>
                  <a:pt x="6661591" y="979746"/>
                </a:cubicBezTo>
                <a:cubicBezTo>
                  <a:pt x="6675543" y="982981"/>
                  <a:pt x="6690299" y="980249"/>
                  <a:pt x="6705751" y="981268"/>
                </a:cubicBezTo>
                <a:cubicBezTo>
                  <a:pt x="6713583" y="972057"/>
                  <a:pt x="6724303" y="968133"/>
                  <a:pt x="6735263" y="975803"/>
                </a:cubicBezTo>
                <a:cubicBezTo>
                  <a:pt x="6737455" y="977335"/>
                  <a:pt x="6736303" y="981429"/>
                  <a:pt x="6738495" y="982963"/>
                </a:cubicBezTo>
                <a:cubicBezTo>
                  <a:pt x="6790035" y="983118"/>
                  <a:pt x="6844219" y="976963"/>
                  <a:pt x="6894823" y="961773"/>
                </a:cubicBezTo>
                <a:cubicBezTo>
                  <a:pt x="6905199" y="955974"/>
                  <a:pt x="6913379" y="948640"/>
                  <a:pt x="6923403" y="940964"/>
                </a:cubicBezTo>
                <a:cubicBezTo>
                  <a:pt x="6925247" y="940623"/>
                  <a:pt x="6924207" y="934997"/>
                  <a:pt x="6925355" y="930904"/>
                </a:cubicBezTo>
                <a:close/>
                <a:moveTo>
                  <a:pt x="3985414" y="922732"/>
                </a:moveTo>
                <a:cubicBezTo>
                  <a:pt x="3976020" y="922596"/>
                  <a:pt x="3965633" y="923582"/>
                  <a:pt x="3955413" y="925474"/>
                </a:cubicBezTo>
                <a:cubicBezTo>
                  <a:pt x="3949838" y="926506"/>
                  <a:pt x="3946458" y="929008"/>
                  <a:pt x="3940883" y="930040"/>
                </a:cubicBezTo>
                <a:cubicBezTo>
                  <a:pt x="3924495" y="934949"/>
                  <a:pt x="3908109" y="939860"/>
                  <a:pt x="3897967" y="947365"/>
                </a:cubicBezTo>
                <a:cubicBezTo>
                  <a:pt x="3932576" y="957829"/>
                  <a:pt x="3932576" y="957829"/>
                  <a:pt x="4009455" y="926721"/>
                </a:cubicBezTo>
                <a:cubicBezTo>
                  <a:pt x="4003209" y="924125"/>
                  <a:pt x="3994808" y="922867"/>
                  <a:pt x="3985414" y="922732"/>
                </a:cubicBezTo>
                <a:close/>
                <a:moveTo>
                  <a:pt x="7038927" y="898718"/>
                </a:moveTo>
                <a:lnTo>
                  <a:pt x="7039427" y="901437"/>
                </a:lnTo>
                <a:cubicBezTo>
                  <a:pt x="7042575" y="899447"/>
                  <a:pt x="7044275" y="899133"/>
                  <a:pt x="7045975" y="898818"/>
                </a:cubicBezTo>
                <a:cubicBezTo>
                  <a:pt x="7044275" y="899133"/>
                  <a:pt x="7040875" y="899762"/>
                  <a:pt x="7038927" y="898718"/>
                </a:cubicBezTo>
                <a:close/>
                <a:moveTo>
                  <a:pt x="6151231" y="890117"/>
                </a:moveTo>
                <a:cubicBezTo>
                  <a:pt x="6151231" y="890117"/>
                  <a:pt x="6149387" y="890458"/>
                  <a:pt x="6147547" y="890799"/>
                </a:cubicBezTo>
                <a:cubicBezTo>
                  <a:pt x="6128799" y="892396"/>
                  <a:pt x="6111895" y="893653"/>
                  <a:pt x="6093147" y="895248"/>
                </a:cubicBezTo>
                <a:cubicBezTo>
                  <a:pt x="6087959" y="898084"/>
                  <a:pt x="6080259" y="897634"/>
                  <a:pt x="6073899" y="904437"/>
                </a:cubicBezTo>
                <a:cubicBezTo>
                  <a:pt x="6099179" y="907253"/>
                  <a:pt x="6122951" y="912225"/>
                  <a:pt x="6146051" y="913573"/>
                </a:cubicBezTo>
                <a:cubicBezTo>
                  <a:pt x="6151575" y="912551"/>
                  <a:pt x="6158267" y="907563"/>
                  <a:pt x="6165299" y="904384"/>
                </a:cubicBezTo>
                <a:cubicBezTo>
                  <a:pt x="6160607" y="899631"/>
                  <a:pt x="6157423" y="892718"/>
                  <a:pt x="6151231" y="890117"/>
                </a:cubicBezTo>
                <a:close/>
                <a:moveTo>
                  <a:pt x="7577267" y="870373"/>
                </a:moveTo>
                <a:cubicBezTo>
                  <a:pt x="7567671" y="870232"/>
                  <a:pt x="7558071" y="870092"/>
                  <a:pt x="7548819" y="871806"/>
                </a:cubicBezTo>
                <a:cubicBezTo>
                  <a:pt x="7518047" y="881339"/>
                  <a:pt x="7485767" y="893069"/>
                  <a:pt x="7453487" y="904800"/>
                </a:cubicBezTo>
                <a:cubicBezTo>
                  <a:pt x="7454171" y="908509"/>
                  <a:pt x="7456711" y="911873"/>
                  <a:pt x="7457739" y="917435"/>
                </a:cubicBezTo>
                <a:cubicBezTo>
                  <a:pt x="7460619" y="922656"/>
                  <a:pt x="7465007" y="925679"/>
                  <a:pt x="7467547" y="929043"/>
                </a:cubicBezTo>
                <a:cubicBezTo>
                  <a:pt x="7464531" y="933436"/>
                  <a:pt x="7467411" y="938658"/>
                  <a:pt x="7466591" y="944562"/>
                </a:cubicBezTo>
                <a:cubicBezTo>
                  <a:pt x="7507647" y="938877"/>
                  <a:pt x="7550555" y="932849"/>
                  <a:pt x="7591611" y="927164"/>
                </a:cubicBezTo>
                <a:cubicBezTo>
                  <a:pt x="7592775" y="923113"/>
                  <a:pt x="7592087" y="919405"/>
                  <a:pt x="7592907" y="913501"/>
                </a:cubicBezTo>
                <a:cubicBezTo>
                  <a:pt x="7572207" y="915415"/>
                  <a:pt x="7553015" y="915134"/>
                  <a:pt x="7533823" y="914852"/>
                </a:cubicBezTo>
                <a:cubicBezTo>
                  <a:pt x="7533479" y="912999"/>
                  <a:pt x="7533135" y="911145"/>
                  <a:pt x="7533135" y="911145"/>
                </a:cubicBezTo>
                <a:cubicBezTo>
                  <a:pt x="7542047" y="907578"/>
                  <a:pt x="7555343" y="907033"/>
                  <a:pt x="7559867" y="900443"/>
                </a:cubicBezTo>
                <a:cubicBezTo>
                  <a:pt x="7568087" y="893167"/>
                  <a:pt x="7571579" y="881015"/>
                  <a:pt x="7577267" y="870373"/>
                </a:cubicBezTo>
                <a:close/>
                <a:moveTo>
                  <a:pt x="5844255" y="844047"/>
                </a:moveTo>
                <a:cubicBezTo>
                  <a:pt x="5826619" y="841561"/>
                  <a:pt x="5804823" y="847511"/>
                  <a:pt x="5786371" y="850928"/>
                </a:cubicBezTo>
                <a:cubicBezTo>
                  <a:pt x="5726647" y="858157"/>
                  <a:pt x="5666575" y="863523"/>
                  <a:pt x="5607195" y="872604"/>
                </a:cubicBezTo>
                <a:cubicBezTo>
                  <a:pt x="5554847" y="878461"/>
                  <a:pt x="5502499" y="884316"/>
                  <a:pt x="5450843" y="893882"/>
                </a:cubicBezTo>
                <a:cubicBezTo>
                  <a:pt x="5386267" y="905839"/>
                  <a:pt x="5321563" y="927410"/>
                  <a:pt x="5257463" y="931608"/>
                </a:cubicBezTo>
                <a:cubicBezTo>
                  <a:pt x="5185635" y="935322"/>
                  <a:pt x="5128055" y="974748"/>
                  <a:pt x="5061293" y="985193"/>
                </a:cubicBezTo>
                <a:cubicBezTo>
                  <a:pt x="5046534" y="987926"/>
                  <a:pt x="5032332" y="1003979"/>
                  <a:pt x="5016757" y="1012616"/>
                </a:cubicBezTo>
                <a:cubicBezTo>
                  <a:pt x="5028857" y="1016131"/>
                  <a:pt x="5038425" y="1016277"/>
                  <a:pt x="5048338" y="1018278"/>
                </a:cubicBezTo>
                <a:cubicBezTo>
                  <a:pt x="5057218" y="1014712"/>
                  <a:pt x="5070477" y="1014178"/>
                  <a:pt x="5080045" y="1014323"/>
                </a:cubicBezTo>
                <a:cubicBezTo>
                  <a:pt x="5091459" y="1014127"/>
                  <a:pt x="5101027" y="1014273"/>
                  <a:pt x="5112439" y="1014078"/>
                </a:cubicBezTo>
                <a:cubicBezTo>
                  <a:pt x="5114285" y="1013736"/>
                  <a:pt x="5115787" y="1011540"/>
                  <a:pt x="5119477" y="1010857"/>
                </a:cubicBezTo>
                <a:cubicBezTo>
                  <a:pt x="5117631" y="1011199"/>
                  <a:pt x="5113941" y="1011882"/>
                  <a:pt x="5111753" y="1010369"/>
                </a:cubicBezTo>
                <a:cubicBezTo>
                  <a:pt x="5104031" y="1009882"/>
                  <a:pt x="5097467" y="1005345"/>
                  <a:pt x="5089399" y="1003002"/>
                </a:cubicBezTo>
                <a:cubicBezTo>
                  <a:pt x="5096091" y="997925"/>
                  <a:pt x="5102099" y="989146"/>
                  <a:pt x="5109479" y="987780"/>
                </a:cubicBezTo>
                <a:cubicBezTo>
                  <a:pt x="5133463" y="983338"/>
                  <a:pt x="5158135" y="982602"/>
                  <a:pt x="5180961" y="982210"/>
                </a:cubicBezTo>
                <a:cubicBezTo>
                  <a:pt x="5186495" y="981185"/>
                  <a:pt x="5191903" y="989772"/>
                  <a:pt x="5198811" y="996167"/>
                </a:cubicBezTo>
                <a:cubicBezTo>
                  <a:pt x="5230863" y="994067"/>
                  <a:pt x="5260039" y="986746"/>
                  <a:pt x="5293119" y="990207"/>
                </a:cubicBezTo>
                <a:cubicBezTo>
                  <a:pt x="5353661" y="977079"/>
                  <a:pt x="5414545" y="965805"/>
                  <a:pt x="5475431" y="954531"/>
                </a:cubicBezTo>
                <a:cubicBezTo>
                  <a:pt x="5479935" y="947945"/>
                  <a:pt x="5486283" y="941016"/>
                  <a:pt x="5492979" y="935942"/>
                </a:cubicBezTo>
                <a:cubicBezTo>
                  <a:pt x="5499671" y="930867"/>
                  <a:pt x="5512115" y="936233"/>
                  <a:pt x="5521683" y="936379"/>
                </a:cubicBezTo>
                <a:cubicBezTo>
                  <a:pt x="5520183" y="938575"/>
                  <a:pt x="5517179" y="942965"/>
                  <a:pt x="5516019" y="947015"/>
                </a:cubicBezTo>
                <a:cubicBezTo>
                  <a:pt x="5548887" y="939010"/>
                  <a:pt x="5582095" y="932860"/>
                  <a:pt x="5615303" y="926711"/>
                </a:cubicBezTo>
                <a:cubicBezTo>
                  <a:pt x="5639291" y="922269"/>
                  <a:pt x="5662115" y="921879"/>
                  <a:pt x="5686787" y="921143"/>
                </a:cubicBezTo>
                <a:cubicBezTo>
                  <a:pt x="5696011" y="919435"/>
                  <a:pt x="5704895" y="915873"/>
                  <a:pt x="5714119" y="914164"/>
                </a:cubicBezTo>
                <a:cubicBezTo>
                  <a:pt x="5723131" y="900994"/>
                  <a:pt x="5734671" y="891187"/>
                  <a:pt x="5748271" y="892503"/>
                </a:cubicBezTo>
                <a:cubicBezTo>
                  <a:pt x="5748615" y="894357"/>
                  <a:pt x="5748615" y="894357"/>
                  <a:pt x="5748615" y="894357"/>
                </a:cubicBezTo>
                <a:cubicBezTo>
                  <a:pt x="5748615" y="894357"/>
                  <a:pt x="5750463" y="894016"/>
                  <a:pt x="5750463" y="894016"/>
                </a:cubicBezTo>
                <a:cubicBezTo>
                  <a:pt x="5754495" y="895187"/>
                  <a:pt x="5755179" y="898893"/>
                  <a:pt x="5757711" y="902260"/>
                </a:cubicBezTo>
                <a:cubicBezTo>
                  <a:pt x="5761403" y="901577"/>
                  <a:pt x="5766935" y="900552"/>
                  <a:pt x="5770627" y="899869"/>
                </a:cubicBezTo>
                <a:cubicBezTo>
                  <a:pt x="5779851" y="898160"/>
                  <a:pt x="5790579" y="894254"/>
                  <a:pt x="5795987" y="902841"/>
                </a:cubicBezTo>
                <a:cubicBezTo>
                  <a:pt x="5820315" y="900256"/>
                  <a:pt x="5844643" y="897667"/>
                  <a:pt x="5868627" y="893226"/>
                </a:cubicBezTo>
                <a:cubicBezTo>
                  <a:pt x="5872315" y="892542"/>
                  <a:pt x="5879483" y="879712"/>
                  <a:pt x="5876951" y="876345"/>
                </a:cubicBezTo>
                <a:cubicBezTo>
                  <a:pt x="5869011" y="864389"/>
                  <a:pt x="5858199" y="847220"/>
                  <a:pt x="5844255" y="844047"/>
                </a:cubicBezTo>
                <a:close/>
                <a:moveTo>
                  <a:pt x="7194075" y="840455"/>
                </a:moveTo>
                <a:cubicBezTo>
                  <a:pt x="7193215" y="843427"/>
                  <a:pt x="7193215" y="843427"/>
                  <a:pt x="7193215" y="843427"/>
                </a:cubicBezTo>
                <a:cubicBezTo>
                  <a:pt x="7194579" y="843175"/>
                  <a:pt x="7194579" y="843175"/>
                  <a:pt x="7195935" y="842923"/>
                </a:cubicBezTo>
                <a:cubicBezTo>
                  <a:pt x="7194579" y="843175"/>
                  <a:pt x="7194579" y="843175"/>
                  <a:pt x="7194075" y="840455"/>
                </a:cubicBezTo>
                <a:close/>
                <a:moveTo>
                  <a:pt x="5873583" y="840276"/>
                </a:moveTo>
                <a:cubicBezTo>
                  <a:pt x="5878979" y="848888"/>
                  <a:pt x="5880699" y="858181"/>
                  <a:pt x="5885747" y="864931"/>
                </a:cubicBezTo>
                <a:cubicBezTo>
                  <a:pt x="5895159" y="874719"/>
                  <a:pt x="5927187" y="863024"/>
                  <a:pt x="5924315" y="888540"/>
                </a:cubicBezTo>
                <a:cubicBezTo>
                  <a:pt x="5945667" y="880740"/>
                  <a:pt x="5964839" y="871427"/>
                  <a:pt x="5986191" y="863627"/>
                </a:cubicBezTo>
                <a:cubicBezTo>
                  <a:pt x="5985503" y="859912"/>
                  <a:pt x="5984815" y="856196"/>
                  <a:pt x="5984471" y="854339"/>
                </a:cubicBezTo>
                <a:cubicBezTo>
                  <a:pt x="5957035" y="849809"/>
                  <a:pt x="5927763" y="845619"/>
                  <a:pt x="5900675" y="842945"/>
                </a:cubicBezTo>
                <a:cubicBezTo>
                  <a:pt x="5890803" y="840931"/>
                  <a:pt x="5883111" y="840434"/>
                  <a:pt x="5873583" y="840276"/>
                </a:cubicBezTo>
                <a:close/>
                <a:moveTo>
                  <a:pt x="7193419" y="829328"/>
                </a:moveTo>
                <a:cubicBezTo>
                  <a:pt x="7193419" y="829328"/>
                  <a:pt x="7193419" y="829328"/>
                  <a:pt x="7138115" y="849613"/>
                </a:cubicBezTo>
                <a:cubicBezTo>
                  <a:pt x="7142159" y="850875"/>
                  <a:pt x="7148043" y="851791"/>
                  <a:pt x="7153567" y="850769"/>
                </a:cubicBezTo>
                <a:cubicBezTo>
                  <a:pt x="7167587" y="844155"/>
                  <a:pt x="7179763" y="837884"/>
                  <a:pt x="7193419" y="829328"/>
                </a:cubicBezTo>
                <a:close/>
                <a:moveTo>
                  <a:pt x="4216420" y="806551"/>
                </a:moveTo>
                <a:cubicBezTo>
                  <a:pt x="4199659" y="807685"/>
                  <a:pt x="4181075" y="809158"/>
                  <a:pt x="4162844" y="812534"/>
                </a:cubicBezTo>
                <a:cubicBezTo>
                  <a:pt x="4153728" y="814222"/>
                  <a:pt x="4146375" y="825427"/>
                  <a:pt x="4138317" y="832825"/>
                </a:cubicBezTo>
                <a:cubicBezTo>
                  <a:pt x="4141963" y="832150"/>
                  <a:pt x="4145962" y="833379"/>
                  <a:pt x="4151783" y="834267"/>
                </a:cubicBezTo>
                <a:cubicBezTo>
                  <a:pt x="4177307" y="829541"/>
                  <a:pt x="4201008" y="825152"/>
                  <a:pt x="4211242" y="819322"/>
                </a:cubicBezTo>
                <a:cubicBezTo>
                  <a:pt x="4212712" y="817081"/>
                  <a:pt x="4216358" y="816406"/>
                  <a:pt x="4216006" y="814501"/>
                </a:cubicBezTo>
                <a:cubicBezTo>
                  <a:pt x="4217124" y="810356"/>
                  <a:pt x="4216772" y="808452"/>
                  <a:pt x="4216420" y="806551"/>
                </a:cubicBezTo>
                <a:close/>
                <a:moveTo>
                  <a:pt x="7729323" y="799645"/>
                </a:moveTo>
                <a:cubicBezTo>
                  <a:pt x="7651591" y="800615"/>
                  <a:pt x="7576035" y="803099"/>
                  <a:pt x="7497615" y="800360"/>
                </a:cubicBezTo>
                <a:cubicBezTo>
                  <a:pt x="7484411" y="800890"/>
                  <a:pt x="7470863" y="799561"/>
                  <a:pt x="7457659" y="800090"/>
                </a:cubicBezTo>
                <a:cubicBezTo>
                  <a:pt x="7458003" y="801942"/>
                  <a:pt x="7462023" y="803116"/>
                  <a:pt x="7462707" y="806824"/>
                </a:cubicBezTo>
                <a:cubicBezTo>
                  <a:pt x="7465455" y="821660"/>
                  <a:pt x="7463031" y="839366"/>
                  <a:pt x="7458087" y="853707"/>
                </a:cubicBezTo>
                <a:cubicBezTo>
                  <a:pt x="7548115" y="837037"/>
                  <a:pt x="7638143" y="820366"/>
                  <a:pt x="7729891" y="812965"/>
                </a:cubicBezTo>
                <a:cubicBezTo>
                  <a:pt x="7729203" y="809256"/>
                  <a:pt x="7730355" y="805207"/>
                  <a:pt x="7729323" y="799645"/>
                </a:cubicBezTo>
                <a:close/>
                <a:moveTo>
                  <a:pt x="7180455" y="798447"/>
                </a:moveTo>
                <a:cubicBezTo>
                  <a:pt x="7174911" y="799474"/>
                  <a:pt x="7171215" y="800158"/>
                  <a:pt x="7165675" y="801184"/>
                </a:cubicBezTo>
                <a:cubicBezTo>
                  <a:pt x="7154591" y="803237"/>
                  <a:pt x="7143507" y="805289"/>
                  <a:pt x="7132755" y="809154"/>
                </a:cubicBezTo>
                <a:cubicBezTo>
                  <a:pt x="7134267" y="807000"/>
                  <a:pt x="7135779" y="804844"/>
                  <a:pt x="7137291" y="802688"/>
                </a:cubicBezTo>
                <a:cubicBezTo>
                  <a:pt x="7112939" y="805324"/>
                  <a:pt x="7088587" y="807959"/>
                  <a:pt x="7064235" y="810592"/>
                </a:cubicBezTo>
                <a:cubicBezTo>
                  <a:pt x="7060543" y="811277"/>
                  <a:pt x="7055335" y="814117"/>
                  <a:pt x="7051639" y="814801"/>
                </a:cubicBezTo>
                <a:cubicBezTo>
                  <a:pt x="7051303" y="812987"/>
                  <a:pt x="7053151" y="812645"/>
                  <a:pt x="7054663" y="810489"/>
                </a:cubicBezTo>
                <a:cubicBezTo>
                  <a:pt x="7019227" y="815176"/>
                  <a:pt x="6981943" y="820205"/>
                  <a:pt x="6946171" y="823079"/>
                </a:cubicBezTo>
                <a:cubicBezTo>
                  <a:pt x="6950199" y="824209"/>
                  <a:pt x="6952383" y="825679"/>
                  <a:pt x="6956079" y="824995"/>
                </a:cubicBezTo>
                <a:cubicBezTo>
                  <a:pt x="6968171" y="828381"/>
                  <a:pt x="6980599" y="833579"/>
                  <a:pt x="6994199" y="834811"/>
                </a:cubicBezTo>
                <a:cubicBezTo>
                  <a:pt x="7013851" y="827422"/>
                  <a:pt x="7031991" y="822188"/>
                  <a:pt x="7051639" y="814801"/>
                </a:cubicBezTo>
                <a:cubicBezTo>
                  <a:pt x="7039715" y="822632"/>
                  <a:pt x="7027455" y="828653"/>
                  <a:pt x="7015531" y="836487"/>
                </a:cubicBezTo>
                <a:cubicBezTo>
                  <a:pt x="7032491" y="835222"/>
                  <a:pt x="7047271" y="832485"/>
                  <a:pt x="7064571" y="833031"/>
                </a:cubicBezTo>
                <a:cubicBezTo>
                  <a:pt x="7069775" y="830192"/>
                  <a:pt x="7074983" y="827353"/>
                  <a:pt x="7082035" y="824172"/>
                </a:cubicBezTo>
                <a:cubicBezTo>
                  <a:pt x="7085731" y="823488"/>
                  <a:pt x="7091611" y="824275"/>
                  <a:pt x="7097151" y="823248"/>
                </a:cubicBezTo>
                <a:cubicBezTo>
                  <a:pt x="7094127" y="827558"/>
                  <a:pt x="7091775" y="835493"/>
                  <a:pt x="7088415" y="837989"/>
                </a:cubicBezTo>
                <a:cubicBezTo>
                  <a:pt x="7088415" y="837989"/>
                  <a:pt x="7086567" y="838331"/>
                  <a:pt x="7086567" y="838331"/>
                </a:cubicBezTo>
                <a:cubicBezTo>
                  <a:pt x="7100171" y="839563"/>
                  <a:pt x="7113775" y="840795"/>
                  <a:pt x="7126539" y="847806"/>
                </a:cubicBezTo>
                <a:cubicBezTo>
                  <a:pt x="7128723" y="849277"/>
                  <a:pt x="7134263" y="848251"/>
                  <a:pt x="7136447" y="849720"/>
                </a:cubicBezTo>
                <a:cubicBezTo>
                  <a:pt x="7136111" y="847909"/>
                  <a:pt x="7135775" y="846095"/>
                  <a:pt x="7135439" y="844286"/>
                </a:cubicBezTo>
                <a:cubicBezTo>
                  <a:pt x="7144007" y="838947"/>
                  <a:pt x="7152571" y="833611"/>
                  <a:pt x="7163319" y="829745"/>
                </a:cubicBezTo>
                <a:cubicBezTo>
                  <a:pt x="7170375" y="826563"/>
                  <a:pt x="7177763" y="825195"/>
                  <a:pt x="7184483" y="820200"/>
                </a:cubicBezTo>
                <a:cubicBezTo>
                  <a:pt x="7189355" y="815550"/>
                  <a:pt x="7193887" y="809085"/>
                  <a:pt x="7192883" y="803646"/>
                </a:cubicBezTo>
                <a:cubicBezTo>
                  <a:pt x="7190699" y="802175"/>
                  <a:pt x="7184483" y="799575"/>
                  <a:pt x="7180455" y="798447"/>
                </a:cubicBezTo>
                <a:close/>
                <a:moveTo>
                  <a:pt x="4571388" y="794587"/>
                </a:moveTo>
                <a:cubicBezTo>
                  <a:pt x="4554462" y="795831"/>
                  <a:pt x="4539380" y="796733"/>
                  <a:pt x="4524296" y="797636"/>
                </a:cubicBezTo>
                <a:cubicBezTo>
                  <a:pt x="4512410" y="805508"/>
                  <a:pt x="4502368" y="813042"/>
                  <a:pt x="4490482" y="820916"/>
                </a:cubicBezTo>
                <a:cubicBezTo>
                  <a:pt x="4499548" y="828692"/>
                  <a:pt x="4507786" y="842298"/>
                  <a:pt x="4517678" y="844249"/>
                </a:cubicBezTo>
                <a:cubicBezTo>
                  <a:pt x="4531595" y="847346"/>
                  <a:pt x="4552545" y="847244"/>
                  <a:pt x="4549987" y="823135"/>
                </a:cubicBezTo>
                <a:cubicBezTo>
                  <a:pt x="4549648" y="821305"/>
                  <a:pt x="4549648" y="821305"/>
                  <a:pt x="4551153" y="819136"/>
                </a:cubicBezTo>
                <a:cubicBezTo>
                  <a:pt x="4557509" y="812287"/>
                  <a:pt x="4563527" y="803606"/>
                  <a:pt x="4571388" y="794587"/>
                </a:cubicBezTo>
                <a:close/>
                <a:moveTo>
                  <a:pt x="7294203" y="793788"/>
                </a:moveTo>
                <a:cubicBezTo>
                  <a:pt x="7275011" y="803021"/>
                  <a:pt x="7255819" y="812255"/>
                  <a:pt x="7236963" y="823320"/>
                </a:cubicBezTo>
                <a:cubicBezTo>
                  <a:pt x="7233627" y="825829"/>
                  <a:pt x="7232807" y="831661"/>
                  <a:pt x="7230151" y="837833"/>
                </a:cubicBezTo>
                <a:cubicBezTo>
                  <a:pt x="7231987" y="837493"/>
                  <a:pt x="7234163" y="838983"/>
                  <a:pt x="7236339" y="840472"/>
                </a:cubicBezTo>
                <a:cubicBezTo>
                  <a:pt x="7240015" y="839792"/>
                  <a:pt x="7246203" y="842432"/>
                  <a:pt x="7249879" y="841751"/>
                </a:cubicBezTo>
                <a:cubicBezTo>
                  <a:pt x="7253551" y="841071"/>
                  <a:pt x="7258387" y="836390"/>
                  <a:pt x="7261723" y="833880"/>
                </a:cubicBezTo>
                <a:cubicBezTo>
                  <a:pt x="7262883" y="829878"/>
                  <a:pt x="7262883" y="829878"/>
                  <a:pt x="7264039" y="825878"/>
                </a:cubicBezTo>
                <a:cubicBezTo>
                  <a:pt x="7264863" y="820046"/>
                  <a:pt x="7319019" y="825162"/>
                  <a:pt x="7350787" y="832529"/>
                </a:cubicBezTo>
                <a:cubicBezTo>
                  <a:pt x="7352091" y="819038"/>
                  <a:pt x="7355567" y="807036"/>
                  <a:pt x="7363059" y="796182"/>
                </a:cubicBezTo>
                <a:cubicBezTo>
                  <a:pt x="7355371" y="795713"/>
                  <a:pt x="7345847" y="795584"/>
                  <a:pt x="7336319" y="795455"/>
                </a:cubicBezTo>
                <a:cubicBezTo>
                  <a:pt x="7338159" y="795114"/>
                  <a:pt x="7338495" y="796945"/>
                  <a:pt x="7340335" y="796605"/>
                </a:cubicBezTo>
                <a:cubicBezTo>
                  <a:pt x="7334823" y="797626"/>
                  <a:pt x="7328631" y="794986"/>
                  <a:pt x="7322783" y="794176"/>
                </a:cubicBezTo>
                <a:cubicBezTo>
                  <a:pt x="7315091" y="793705"/>
                  <a:pt x="7307403" y="793235"/>
                  <a:pt x="7300055" y="794596"/>
                </a:cubicBezTo>
                <a:cubicBezTo>
                  <a:pt x="7298219" y="794936"/>
                  <a:pt x="7296043" y="793448"/>
                  <a:pt x="7294203" y="793788"/>
                </a:cubicBezTo>
                <a:close/>
                <a:moveTo>
                  <a:pt x="7261227" y="793038"/>
                </a:moveTo>
                <a:cubicBezTo>
                  <a:pt x="7242463" y="794580"/>
                  <a:pt x="7221855" y="796461"/>
                  <a:pt x="7203087" y="798007"/>
                </a:cubicBezTo>
                <a:cubicBezTo>
                  <a:pt x="7204123" y="803612"/>
                  <a:pt x="7207007" y="808882"/>
                  <a:pt x="7211035" y="810069"/>
                </a:cubicBezTo>
                <a:cubicBezTo>
                  <a:pt x="7224275" y="809550"/>
                  <a:pt x="7242699" y="806139"/>
                  <a:pt x="7254899" y="800013"/>
                </a:cubicBezTo>
                <a:cubicBezTo>
                  <a:pt x="7256395" y="797801"/>
                  <a:pt x="7257891" y="795590"/>
                  <a:pt x="7261227" y="793038"/>
                </a:cubicBezTo>
                <a:close/>
                <a:moveTo>
                  <a:pt x="4351072" y="781896"/>
                </a:moveTo>
                <a:cubicBezTo>
                  <a:pt x="4345770" y="782878"/>
                  <a:pt x="4340467" y="783860"/>
                  <a:pt x="4333396" y="785169"/>
                </a:cubicBezTo>
                <a:cubicBezTo>
                  <a:pt x="4340467" y="783860"/>
                  <a:pt x="4346273" y="785599"/>
                  <a:pt x="4351576" y="784617"/>
                </a:cubicBezTo>
                <a:cubicBezTo>
                  <a:pt x="4351576" y="784617"/>
                  <a:pt x="4351072" y="781896"/>
                  <a:pt x="4351072" y="781896"/>
                </a:cubicBezTo>
                <a:close/>
                <a:moveTo>
                  <a:pt x="6508867" y="781710"/>
                </a:moveTo>
                <a:cubicBezTo>
                  <a:pt x="6512439" y="790592"/>
                  <a:pt x="6510083" y="798663"/>
                  <a:pt x="6505867" y="807080"/>
                </a:cubicBezTo>
                <a:cubicBezTo>
                  <a:pt x="6517031" y="805013"/>
                  <a:pt x="6530399" y="804446"/>
                  <a:pt x="6541219" y="800534"/>
                </a:cubicBezTo>
                <a:cubicBezTo>
                  <a:pt x="6530547" y="794874"/>
                  <a:pt x="6519539" y="787370"/>
                  <a:pt x="6508867" y="781710"/>
                </a:cubicBezTo>
                <a:close/>
                <a:moveTo>
                  <a:pt x="6473575" y="776983"/>
                </a:moveTo>
                <a:cubicBezTo>
                  <a:pt x="6436363" y="782002"/>
                  <a:pt x="6399151" y="787017"/>
                  <a:pt x="6361939" y="792032"/>
                </a:cubicBezTo>
                <a:cubicBezTo>
                  <a:pt x="6360095" y="792373"/>
                  <a:pt x="6360095" y="792373"/>
                  <a:pt x="6358251" y="792715"/>
                </a:cubicBezTo>
                <a:cubicBezTo>
                  <a:pt x="6336123" y="796812"/>
                  <a:pt x="6313327" y="797286"/>
                  <a:pt x="6289355" y="801725"/>
                </a:cubicBezTo>
                <a:cubicBezTo>
                  <a:pt x="6265051" y="804350"/>
                  <a:pt x="6239571" y="810944"/>
                  <a:pt x="6213759" y="815724"/>
                </a:cubicBezTo>
                <a:cubicBezTo>
                  <a:pt x="6215935" y="817192"/>
                  <a:pt x="6216271" y="819005"/>
                  <a:pt x="6216271" y="819005"/>
                </a:cubicBezTo>
                <a:cubicBezTo>
                  <a:pt x="6212923" y="821502"/>
                  <a:pt x="6209571" y="823998"/>
                  <a:pt x="6204039" y="825022"/>
                </a:cubicBezTo>
                <a:cubicBezTo>
                  <a:pt x="6221639" y="827385"/>
                  <a:pt x="6239239" y="829754"/>
                  <a:pt x="6256843" y="832119"/>
                </a:cubicBezTo>
                <a:cubicBezTo>
                  <a:pt x="6272767" y="825419"/>
                  <a:pt x="6289027" y="820535"/>
                  <a:pt x="6302939" y="823583"/>
                </a:cubicBezTo>
                <a:cubicBezTo>
                  <a:pt x="6359767" y="831810"/>
                  <a:pt x="6411059" y="820438"/>
                  <a:pt x="6464867" y="812348"/>
                </a:cubicBezTo>
                <a:cubicBezTo>
                  <a:pt x="6461011" y="801814"/>
                  <a:pt x="6464195" y="788099"/>
                  <a:pt x="6473575" y="776983"/>
                </a:cubicBezTo>
                <a:close/>
                <a:moveTo>
                  <a:pt x="6813803" y="746166"/>
                </a:moveTo>
                <a:cubicBezTo>
                  <a:pt x="6782043" y="748353"/>
                  <a:pt x="6750287" y="750545"/>
                  <a:pt x="6716699" y="753071"/>
                </a:cubicBezTo>
                <a:cubicBezTo>
                  <a:pt x="6716519" y="762332"/>
                  <a:pt x="6716343" y="771598"/>
                  <a:pt x="6716167" y="780858"/>
                </a:cubicBezTo>
                <a:cubicBezTo>
                  <a:pt x="6734791" y="779258"/>
                  <a:pt x="6753083" y="775871"/>
                  <a:pt x="6771375" y="772484"/>
                </a:cubicBezTo>
                <a:cubicBezTo>
                  <a:pt x="6782023" y="768664"/>
                  <a:pt x="6792335" y="763062"/>
                  <a:pt x="6802651" y="757460"/>
                </a:cubicBezTo>
                <a:cubicBezTo>
                  <a:pt x="6809639" y="754322"/>
                  <a:pt x="6812635" y="750074"/>
                  <a:pt x="6813803" y="746166"/>
                </a:cubicBezTo>
                <a:close/>
                <a:moveTo>
                  <a:pt x="4541507" y="732581"/>
                </a:moveTo>
                <a:cubicBezTo>
                  <a:pt x="4529883" y="733026"/>
                  <a:pt x="4517127" y="734729"/>
                  <a:pt x="4504552" y="737417"/>
                </a:cubicBezTo>
                <a:cubicBezTo>
                  <a:pt x="4479404" y="742794"/>
                  <a:pt x="4454985" y="752109"/>
                  <a:pt x="4441823" y="763176"/>
                </a:cubicBezTo>
                <a:cubicBezTo>
                  <a:pt x="4443661" y="762835"/>
                  <a:pt x="4443661" y="762835"/>
                  <a:pt x="4445843" y="764350"/>
                </a:cubicBezTo>
                <a:cubicBezTo>
                  <a:pt x="4478711" y="746757"/>
                  <a:pt x="4513297" y="738434"/>
                  <a:pt x="4553275" y="738703"/>
                </a:cubicBezTo>
                <a:cubicBezTo>
                  <a:pt x="4558791" y="737681"/>
                  <a:pt x="4564306" y="736660"/>
                  <a:pt x="4571659" y="735299"/>
                </a:cubicBezTo>
                <a:cubicBezTo>
                  <a:pt x="4563619" y="732951"/>
                  <a:pt x="4553130" y="732137"/>
                  <a:pt x="4541507" y="732581"/>
                </a:cubicBezTo>
                <a:close/>
                <a:moveTo>
                  <a:pt x="4653543" y="696359"/>
                </a:moveTo>
                <a:cubicBezTo>
                  <a:pt x="4644317" y="698067"/>
                  <a:pt x="4638112" y="716089"/>
                  <a:pt x="4630565" y="726861"/>
                </a:cubicBezTo>
                <a:cubicBezTo>
                  <a:pt x="4641636" y="724811"/>
                  <a:pt x="4654888" y="724235"/>
                  <a:pt x="4667804" y="721843"/>
                </a:cubicBezTo>
                <a:cubicBezTo>
                  <a:pt x="4689947" y="717743"/>
                  <a:pt x="4711753" y="711828"/>
                  <a:pt x="4733560" y="705915"/>
                </a:cubicBezTo>
                <a:cubicBezTo>
                  <a:pt x="4727689" y="705126"/>
                  <a:pt x="4721817" y="704340"/>
                  <a:pt x="4715946" y="703552"/>
                </a:cubicBezTo>
                <a:cubicBezTo>
                  <a:pt x="4694306" y="700060"/>
                  <a:pt x="4674176" y="694413"/>
                  <a:pt x="4653543" y="696359"/>
                </a:cubicBezTo>
                <a:close/>
                <a:moveTo>
                  <a:pt x="5115787" y="608452"/>
                </a:moveTo>
                <a:cubicBezTo>
                  <a:pt x="5042321" y="623964"/>
                  <a:pt x="4969881" y="645012"/>
                  <a:pt x="4887872" y="665923"/>
                </a:cubicBezTo>
                <a:cubicBezTo>
                  <a:pt x="4895936" y="668246"/>
                  <a:pt x="4901813" y="669068"/>
                  <a:pt x="4907691" y="669887"/>
                </a:cubicBezTo>
                <a:cubicBezTo>
                  <a:pt x="4918761" y="667837"/>
                  <a:pt x="4929833" y="665787"/>
                  <a:pt x="4940904" y="663737"/>
                </a:cubicBezTo>
                <a:cubicBezTo>
                  <a:pt x="4983344" y="655878"/>
                  <a:pt x="5025782" y="648020"/>
                  <a:pt x="5068564" y="642005"/>
                </a:cubicBezTo>
                <a:cubicBezTo>
                  <a:pt x="5094397" y="637222"/>
                  <a:pt x="5120229" y="632438"/>
                  <a:pt x="5147907" y="627313"/>
                </a:cubicBezTo>
                <a:cubicBezTo>
                  <a:pt x="5136631" y="617951"/>
                  <a:pt x="5122827" y="605239"/>
                  <a:pt x="5115787" y="608452"/>
                </a:cubicBezTo>
                <a:close/>
                <a:moveTo>
                  <a:pt x="5923667" y="595387"/>
                </a:moveTo>
                <a:cubicBezTo>
                  <a:pt x="5901219" y="597645"/>
                  <a:pt x="5879111" y="601739"/>
                  <a:pt x="5856659" y="603996"/>
                </a:cubicBezTo>
                <a:cubicBezTo>
                  <a:pt x="5838235" y="607408"/>
                  <a:pt x="5819471" y="608982"/>
                  <a:pt x="5802207" y="608379"/>
                </a:cubicBezTo>
                <a:cubicBezTo>
                  <a:pt x="5776895" y="605466"/>
                  <a:pt x="5757451" y="603367"/>
                  <a:pt x="5747815" y="633652"/>
                </a:cubicBezTo>
                <a:cubicBezTo>
                  <a:pt x="5743987" y="643861"/>
                  <a:pt x="5718875" y="652312"/>
                  <a:pt x="5704135" y="655042"/>
                </a:cubicBezTo>
                <a:cubicBezTo>
                  <a:pt x="5672131" y="657167"/>
                  <a:pt x="5639111" y="653781"/>
                  <a:pt x="5609291" y="657402"/>
                </a:cubicBezTo>
                <a:cubicBezTo>
                  <a:pt x="5590523" y="658976"/>
                  <a:pt x="5570939" y="666405"/>
                  <a:pt x="5552515" y="669816"/>
                </a:cubicBezTo>
                <a:cubicBezTo>
                  <a:pt x="5543303" y="671522"/>
                  <a:pt x="5533411" y="669552"/>
                  <a:pt x="5521675" y="667927"/>
                </a:cubicBezTo>
                <a:cubicBezTo>
                  <a:pt x="5528023" y="661051"/>
                  <a:pt x="5532531" y="654516"/>
                  <a:pt x="5538539" y="645803"/>
                </a:cubicBezTo>
                <a:cubicBezTo>
                  <a:pt x="5501691" y="652626"/>
                  <a:pt x="5457275" y="649450"/>
                  <a:pt x="5428673" y="669947"/>
                </a:cubicBezTo>
                <a:cubicBezTo>
                  <a:pt x="5393383" y="695481"/>
                  <a:pt x="5364867" y="685562"/>
                  <a:pt x="5331165" y="678505"/>
                </a:cubicBezTo>
                <a:cubicBezTo>
                  <a:pt x="5327139" y="677349"/>
                  <a:pt x="5318607" y="682726"/>
                  <a:pt x="5315603" y="687085"/>
                </a:cubicBezTo>
                <a:cubicBezTo>
                  <a:pt x="5297575" y="713222"/>
                  <a:pt x="5269883" y="697451"/>
                  <a:pt x="5247433" y="699708"/>
                </a:cubicBezTo>
                <a:cubicBezTo>
                  <a:pt x="5241565" y="698895"/>
                  <a:pt x="5230795" y="681888"/>
                  <a:pt x="5232295" y="679708"/>
                </a:cubicBezTo>
                <a:cubicBezTo>
                  <a:pt x="5240487" y="672492"/>
                  <a:pt x="5250863" y="666772"/>
                  <a:pt x="5259393" y="661392"/>
                </a:cubicBezTo>
                <a:cubicBezTo>
                  <a:pt x="5242271" y="651261"/>
                  <a:pt x="5234803" y="646942"/>
                  <a:pt x="5228251" y="648867"/>
                </a:cubicBezTo>
                <a:cubicBezTo>
                  <a:pt x="5221699" y="650794"/>
                  <a:pt x="5216067" y="658962"/>
                  <a:pt x="5202619" y="673806"/>
                </a:cubicBezTo>
                <a:cubicBezTo>
                  <a:pt x="5186915" y="691914"/>
                  <a:pt x="5155593" y="697714"/>
                  <a:pt x="5130819" y="707999"/>
                </a:cubicBezTo>
                <a:cubicBezTo>
                  <a:pt x="5127475" y="710520"/>
                  <a:pt x="5121267" y="707869"/>
                  <a:pt x="5115739" y="708893"/>
                </a:cubicBezTo>
                <a:cubicBezTo>
                  <a:pt x="5058623" y="719469"/>
                  <a:pt x="5000005" y="732223"/>
                  <a:pt x="4942209" y="739126"/>
                </a:cubicBezTo>
                <a:cubicBezTo>
                  <a:pt x="4910207" y="741252"/>
                  <a:pt x="4878545" y="745212"/>
                  <a:pt x="4843340" y="740335"/>
                </a:cubicBezTo>
                <a:cubicBezTo>
                  <a:pt x="4825738" y="737891"/>
                  <a:pt x="4805952" y="733955"/>
                  <a:pt x="4785004" y="734034"/>
                </a:cubicBezTo>
                <a:lnTo>
                  <a:pt x="4777635" y="735399"/>
                </a:lnTo>
                <a:cubicBezTo>
                  <a:pt x="4754845" y="735817"/>
                  <a:pt x="4733076" y="741748"/>
                  <a:pt x="4715531" y="760200"/>
                </a:cubicBezTo>
                <a:cubicBezTo>
                  <a:pt x="4710684" y="764899"/>
                  <a:pt x="4710542" y="774423"/>
                  <a:pt x="4707878" y="780618"/>
                </a:cubicBezTo>
                <a:cubicBezTo>
                  <a:pt x="4715588" y="781091"/>
                  <a:pt x="4725480" y="783057"/>
                  <a:pt x="4732510" y="779856"/>
                </a:cubicBezTo>
                <a:cubicBezTo>
                  <a:pt x="4746569" y="773454"/>
                  <a:pt x="4758446" y="765552"/>
                  <a:pt x="4775027" y="762482"/>
                </a:cubicBezTo>
                <a:cubicBezTo>
                  <a:pt x="4763491" y="772220"/>
                  <a:pt x="4752296" y="783795"/>
                  <a:pt x="4740758" y="793531"/>
                </a:cubicBezTo>
                <a:cubicBezTo>
                  <a:pt x="4734070" y="798569"/>
                  <a:pt x="4713802" y="802322"/>
                  <a:pt x="4738293" y="811088"/>
                </a:cubicBezTo>
                <a:cubicBezTo>
                  <a:pt x="4735288" y="815444"/>
                  <a:pt x="4731122" y="823817"/>
                  <a:pt x="4728939" y="822320"/>
                </a:cubicBezTo>
                <a:cubicBezTo>
                  <a:pt x="4709834" y="822056"/>
                  <a:pt x="4690389" y="819958"/>
                  <a:pt x="4672446" y="815682"/>
                </a:cubicBezTo>
                <a:cubicBezTo>
                  <a:pt x="4660711" y="814053"/>
                  <a:pt x="4649798" y="806571"/>
                  <a:pt x="4637723" y="803108"/>
                </a:cubicBezTo>
                <a:cubicBezTo>
                  <a:pt x="4636901" y="808959"/>
                  <a:pt x="4633075" y="819171"/>
                  <a:pt x="4634917" y="818830"/>
                </a:cubicBezTo>
                <a:cubicBezTo>
                  <a:pt x="4655383" y="826440"/>
                  <a:pt x="4647191" y="833656"/>
                  <a:pt x="4632452" y="836385"/>
                </a:cubicBezTo>
                <a:cubicBezTo>
                  <a:pt x="4573492" y="847303"/>
                  <a:pt x="4516377" y="857879"/>
                  <a:pt x="4455718" y="859613"/>
                </a:cubicBezTo>
                <a:cubicBezTo>
                  <a:pt x="4455718" y="859613"/>
                  <a:pt x="4455718" y="859613"/>
                  <a:pt x="4482674" y="850822"/>
                </a:cubicBezTo>
                <a:cubicBezTo>
                  <a:pt x="4483836" y="846806"/>
                  <a:pt x="4485338" y="844628"/>
                  <a:pt x="4484998" y="842791"/>
                </a:cubicBezTo>
                <a:cubicBezTo>
                  <a:pt x="4473745" y="833472"/>
                  <a:pt x="4461130" y="816808"/>
                  <a:pt x="4451918" y="818514"/>
                </a:cubicBezTo>
                <a:cubicBezTo>
                  <a:pt x="4393300" y="831268"/>
                  <a:pt x="4333860" y="849876"/>
                  <a:pt x="4266711" y="868009"/>
                </a:cubicBezTo>
                <a:cubicBezTo>
                  <a:pt x="4288677" y="873441"/>
                  <a:pt x="4304779" y="878062"/>
                  <a:pt x="4320539" y="880845"/>
                </a:cubicBezTo>
                <a:cubicBezTo>
                  <a:pt x="4320879" y="882682"/>
                  <a:pt x="4320879" y="882682"/>
                  <a:pt x="4321219" y="884519"/>
                </a:cubicBezTo>
                <a:cubicBezTo>
                  <a:pt x="4311667" y="884387"/>
                  <a:pt x="4299109" y="888613"/>
                  <a:pt x="4291059" y="886304"/>
                </a:cubicBezTo>
                <a:cubicBezTo>
                  <a:pt x="4268411" y="877194"/>
                  <a:pt x="4263905" y="883731"/>
                  <a:pt x="4250384" y="903336"/>
                </a:cubicBezTo>
                <a:cubicBezTo>
                  <a:pt x="4238366" y="920762"/>
                  <a:pt x="4203019" y="925407"/>
                  <a:pt x="4173540" y="930866"/>
                </a:cubicBezTo>
                <a:cubicBezTo>
                  <a:pt x="4182894" y="919631"/>
                  <a:pt x="4190745" y="910578"/>
                  <a:pt x="4202763" y="893153"/>
                </a:cubicBezTo>
                <a:cubicBezTo>
                  <a:pt x="4185019" y="900239"/>
                  <a:pt x="4174645" y="905960"/>
                  <a:pt x="4165093" y="905828"/>
                </a:cubicBezTo>
                <a:cubicBezTo>
                  <a:pt x="4151856" y="906380"/>
                  <a:pt x="4139439" y="901076"/>
                  <a:pt x="4125522" y="897954"/>
                </a:cubicBezTo>
                <a:cubicBezTo>
                  <a:pt x="4109762" y="895173"/>
                  <a:pt x="4094002" y="892392"/>
                  <a:pt x="4080764" y="892940"/>
                </a:cubicBezTo>
                <a:cubicBezTo>
                  <a:pt x="4077079" y="893623"/>
                  <a:pt x="4073394" y="894305"/>
                  <a:pt x="4071552" y="894646"/>
                </a:cubicBezTo>
                <a:cubicBezTo>
                  <a:pt x="4064863" y="899687"/>
                  <a:pt x="4059875" y="913914"/>
                  <a:pt x="4053865" y="922625"/>
                </a:cubicBezTo>
                <a:cubicBezTo>
                  <a:pt x="4047516" y="929501"/>
                  <a:pt x="4041507" y="938213"/>
                  <a:pt x="4034478" y="941416"/>
                </a:cubicBezTo>
                <a:cubicBezTo>
                  <a:pt x="4011206" y="949524"/>
                  <a:pt x="3988274" y="959472"/>
                  <a:pt x="3965004" y="967581"/>
                </a:cubicBezTo>
                <a:cubicBezTo>
                  <a:pt x="3953608" y="967792"/>
                  <a:pt x="3940711" y="970180"/>
                  <a:pt x="3928154" y="974405"/>
                </a:cubicBezTo>
                <a:cubicBezTo>
                  <a:pt x="3926312" y="974746"/>
                  <a:pt x="3924469" y="975087"/>
                  <a:pt x="3922626" y="975428"/>
                </a:cubicBezTo>
                <a:cubicBezTo>
                  <a:pt x="3917099" y="976452"/>
                  <a:pt x="3911572" y="977475"/>
                  <a:pt x="3907887" y="978157"/>
                </a:cubicBezTo>
                <a:cubicBezTo>
                  <a:pt x="3907887" y="978157"/>
                  <a:pt x="3907887" y="978157"/>
                  <a:pt x="3906044" y="978499"/>
                </a:cubicBezTo>
                <a:cubicBezTo>
                  <a:pt x="3873419" y="997840"/>
                  <a:pt x="3835409" y="1008681"/>
                  <a:pt x="3796178" y="1002643"/>
                </a:cubicBezTo>
                <a:cubicBezTo>
                  <a:pt x="3799523" y="1000124"/>
                  <a:pt x="3801365" y="999783"/>
                  <a:pt x="3804710" y="997263"/>
                </a:cubicBezTo>
                <a:cubicBezTo>
                  <a:pt x="3788468" y="1002171"/>
                  <a:pt x="3770384" y="1007419"/>
                  <a:pt x="3752640" y="1014506"/>
                </a:cubicBezTo>
                <a:cubicBezTo>
                  <a:pt x="3729369" y="1022616"/>
                  <a:pt x="3707599" y="1028546"/>
                  <a:pt x="3683987" y="1034821"/>
                </a:cubicBezTo>
                <a:cubicBezTo>
                  <a:pt x="3688353" y="1037811"/>
                  <a:pt x="3692378" y="1038967"/>
                  <a:pt x="3696403" y="1040119"/>
                </a:cubicBezTo>
                <a:cubicBezTo>
                  <a:pt x="3691216" y="1042981"/>
                  <a:pt x="3684186" y="1046182"/>
                  <a:pt x="3680841" y="1048703"/>
                </a:cubicBezTo>
                <a:cubicBezTo>
                  <a:pt x="3624322" y="1093372"/>
                  <a:pt x="3553968" y="1104497"/>
                  <a:pt x="3484295" y="1119301"/>
                </a:cubicBezTo>
                <a:cubicBezTo>
                  <a:pt x="3469556" y="1122031"/>
                  <a:pt x="3453654" y="1128776"/>
                  <a:pt x="3439255" y="1133340"/>
                </a:cubicBezTo>
                <a:cubicBezTo>
                  <a:pt x="3453994" y="1130611"/>
                  <a:pt x="3466891" y="1128223"/>
                  <a:pt x="3478286" y="1128013"/>
                </a:cubicBezTo>
                <a:cubicBezTo>
                  <a:pt x="3450026" y="1150348"/>
                  <a:pt x="3410513" y="1163365"/>
                  <a:pt x="3372785" y="1155150"/>
                </a:cubicBezTo>
                <a:cubicBezTo>
                  <a:pt x="3363913" y="1158692"/>
                  <a:pt x="3354701" y="1160398"/>
                  <a:pt x="3345829" y="1163945"/>
                </a:cubicBezTo>
                <a:cubicBezTo>
                  <a:pt x="3326242" y="1171370"/>
                  <a:pt x="3306656" y="1178796"/>
                  <a:pt x="3289251" y="1187718"/>
                </a:cubicBezTo>
                <a:cubicBezTo>
                  <a:pt x="3289251" y="1187718"/>
                  <a:pt x="3291093" y="1187377"/>
                  <a:pt x="3291093" y="1187377"/>
                </a:cubicBezTo>
                <a:cubicBezTo>
                  <a:pt x="3285906" y="1190236"/>
                  <a:pt x="3282562" y="1192757"/>
                  <a:pt x="3277375" y="1195617"/>
                </a:cubicBezTo>
                <a:cubicBezTo>
                  <a:pt x="3233412" y="1236061"/>
                  <a:pt x="3175615" y="1242961"/>
                  <a:pt x="3118840" y="1255376"/>
                </a:cubicBezTo>
                <a:cubicBezTo>
                  <a:pt x="3078646" y="1264720"/>
                  <a:pt x="3041656" y="1281067"/>
                  <a:pt x="3004325" y="1295583"/>
                </a:cubicBezTo>
                <a:cubicBezTo>
                  <a:pt x="2963309" y="1310776"/>
                  <a:pt x="2923314" y="1331486"/>
                  <a:pt x="2882299" y="1346682"/>
                </a:cubicBezTo>
                <a:cubicBezTo>
                  <a:pt x="2829066" y="1367938"/>
                  <a:pt x="2775154" y="1385523"/>
                  <a:pt x="2721241" y="1403106"/>
                </a:cubicBezTo>
                <a:cubicBezTo>
                  <a:pt x="2714211" y="1406309"/>
                  <a:pt x="2712028" y="1404811"/>
                  <a:pt x="2706501" y="1405835"/>
                </a:cubicBezTo>
                <a:cubicBezTo>
                  <a:pt x="2706841" y="1407674"/>
                  <a:pt x="2707522" y="1411347"/>
                  <a:pt x="2707862" y="1413188"/>
                </a:cubicBezTo>
                <a:cubicBezTo>
                  <a:pt x="2708542" y="1416859"/>
                  <a:pt x="2708882" y="1418696"/>
                  <a:pt x="2709563" y="1422371"/>
                </a:cubicBezTo>
                <a:cubicBezTo>
                  <a:pt x="2708060" y="1424546"/>
                  <a:pt x="2710243" y="1426042"/>
                  <a:pt x="2710243" y="1426042"/>
                </a:cubicBezTo>
                <a:cubicBezTo>
                  <a:pt x="2730170" y="1420452"/>
                  <a:pt x="2749756" y="1413026"/>
                  <a:pt x="2769343" y="1405600"/>
                </a:cubicBezTo>
                <a:cubicBezTo>
                  <a:pt x="2807355" y="1394764"/>
                  <a:pt x="2847067" y="1393108"/>
                  <a:pt x="2883235" y="1382612"/>
                </a:cubicBezTo>
                <a:cubicBezTo>
                  <a:pt x="2892107" y="1379070"/>
                  <a:pt x="2901320" y="1377364"/>
                  <a:pt x="2908349" y="1374159"/>
                </a:cubicBezTo>
                <a:cubicBezTo>
                  <a:pt x="2911296" y="1348908"/>
                  <a:pt x="2928558" y="1349515"/>
                  <a:pt x="2946983" y="1346103"/>
                </a:cubicBezTo>
                <a:cubicBezTo>
                  <a:pt x="2958037" y="1344056"/>
                  <a:pt x="2968752" y="1340171"/>
                  <a:pt x="2979807" y="1338123"/>
                </a:cubicBezTo>
                <a:cubicBezTo>
                  <a:pt x="2989019" y="1336418"/>
                  <a:pt x="2998911" y="1338385"/>
                  <a:pt x="3008464" y="1338518"/>
                </a:cubicBezTo>
                <a:cubicBezTo>
                  <a:pt x="3006961" y="1340695"/>
                  <a:pt x="3005460" y="1342876"/>
                  <a:pt x="3003958" y="1345054"/>
                </a:cubicBezTo>
                <a:cubicBezTo>
                  <a:pt x="3040126" y="1334554"/>
                  <a:pt x="3074452" y="1324397"/>
                  <a:pt x="3110620" y="1313900"/>
                </a:cubicBezTo>
                <a:cubicBezTo>
                  <a:pt x="3121335" y="1310014"/>
                  <a:pt x="3130689" y="1298784"/>
                  <a:pt x="3142906" y="1292724"/>
                </a:cubicBezTo>
                <a:cubicBezTo>
                  <a:pt x="3149594" y="1287678"/>
                  <a:pt x="3163654" y="1281281"/>
                  <a:pt x="3165837" y="1282775"/>
                </a:cubicBezTo>
                <a:cubicBezTo>
                  <a:pt x="3215216" y="1323037"/>
                  <a:pt x="3226779" y="1261988"/>
                  <a:pt x="3227262" y="1254301"/>
                </a:cubicBezTo>
                <a:cubicBezTo>
                  <a:pt x="3229529" y="1225381"/>
                  <a:pt x="3250476" y="1225302"/>
                  <a:pt x="3274428" y="1220867"/>
                </a:cubicBezTo>
                <a:cubicBezTo>
                  <a:pt x="3287665" y="1220315"/>
                  <a:pt x="3301724" y="1213910"/>
                  <a:pt x="3314621" y="1211522"/>
                </a:cubicBezTo>
                <a:cubicBezTo>
                  <a:pt x="3326016" y="1211314"/>
                  <a:pt x="3337751" y="1212938"/>
                  <a:pt x="3349146" y="1212729"/>
                </a:cubicBezTo>
                <a:cubicBezTo>
                  <a:pt x="3343136" y="1221439"/>
                  <a:pt x="3339311" y="1231652"/>
                  <a:pt x="3331799" y="1242542"/>
                </a:cubicBezTo>
                <a:cubicBezTo>
                  <a:pt x="3328795" y="1246901"/>
                  <a:pt x="3321765" y="1250099"/>
                  <a:pt x="3318279" y="1262149"/>
                </a:cubicBezTo>
                <a:cubicBezTo>
                  <a:pt x="3334861" y="1259078"/>
                  <a:pt x="3351443" y="1256008"/>
                  <a:pt x="3368025" y="1252937"/>
                </a:cubicBezTo>
                <a:cubicBezTo>
                  <a:pt x="3368846" y="1247078"/>
                  <a:pt x="3367486" y="1239736"/>
                  <a:pt x="3370490" y="1235377"/>
                </a:cubicBezTo>
                <a:cubicBezTo>
                  <a:pt x="3366125" y="1232388"/>
                  <a:pt x="3363942" y="1230888"/>
                  <a:pt x="3359237" y="1226061"/>
                </a:cubicBezTo>
                <a:cubicBezTo>
                  <a:pt x="3366607" y="1224697"/>
                  <a:pt x="3372134" y="1223673"/>
                  <a:pt x="3379504" y="1222309"/>
                </a:cubicBezTo>
                <a:cubicBezTo>
                  <a:pt x="3395547" y="1206038"/>
                  <a:pt x="3421001" y="1199424"/>
                  <a:pt x="3437640" y="1217241"/>
                </a:cubicBezTo>
                <a:cubicBezTo>
                  <a:pt x="3442686" y="1223909"/>
                  <a:pt x="3444047" y="1231258"/>
                  <a:pt x="3447250" y="1238267"/>
                </a:cubicBezTo>
                <a:cubicBezTo>
                  <a:pt x="3566329" y="1212417"/>
                  <a:pt x="3686089" y="1190241"/>
                  <a:pt x="3802644" y="1161053"/>
                </a:cubicBezTo>
                <a:cubicBezTo>
                  <a:pt x="3891563" y="1136988"/>
                  <a:pt x="3982864" y="1125785"/>
                  <a:pt x="4073484" y="1110901"/>
                </a:cubicBezTo>
                <a:cubicBezTo>
                  <a:pt x="4102566" y="1082718"/>
                  <a:pt x="4155033" y="1088201"/>
                  <a:pt x="4187319" y="1067024"/>
                </a:cubicBezTo>
                <a:cubicBezTo>
                  <a:pt x="4191004" y="1066342"/>
                  <a:pt x="4197211" y="1068989"/>
                  <a:pt x="4201576" y="1071984"/>
                </a:cubicBezTo>
                <a:cubicBezTo>
                  <a:pt x="4198232" y="1074503"/>
                  <a:pt x="4197410" y="1080354"/>
                  <a:pt x="4195907" y="1082532"/>
                </a:cubicBezTo>
                <a:cubicBezTo>
                  <a:pt x="4194405" y="1084711"/>
                  <a:pt x="4192904" y="1086891"/>
                  <a:pt x="4191400" y="1089066"/>
                </a:cubicBezTo>
                <a:cubicBezTo>
                  <a:pt x="4290893" y="1070642"/>
                  <a:pt x="4390385" y="1052219"/>
                  <a:pt x="4489538" y="1031962"/>
                </a:cubicBezTo>
                <a:cubicBezTo>
                  <a:pt x="4518676" y="1024665"/>
                  <a:pt x="4534578" y="1017919"/>
                  <a:pt x="4542430" y="1008867"/>
                </a:cubicBezTo>
                <a:cubicBezTo>
                  <a:pt x="4547957" y="1007843"/>
                  <a:pt x="4553144" y="1004982"/>
                  <a:pt x="4558672" y="1003958"/>
                </a:cubicBezTo>
                <a:cubicBezTo>
                  <a:pt x="4562357" y="1003276"/>
                  <a:pt x="4565701" y="1000755"/>
                  <a:pt x="4569386" y="1000072"/>
                </a:cubicBezTo>
                <a:cubicBezTo>
                  <a:pt x="4571569" y="1001570"/>
                  <a:pt x="4574092" y="1004904"/>
                  <a:pt x="4575595" y="1002725"/>
                </a:cubicBezTo>
                <a:cubicBezTo>
                  <a:pt x="4591836" y="997817"/>
                  <a:pt x="4621315" y="992358"/>
                  <a:pt x="4623639" y="984324"/>
                </a:cubicBezTo>
                <a:cubicBezTo>
                  <a:pt x="4638151" y="898037"/>
                  <a:pt x="4735574" y="919898"/>
                  <a:pt x="4788608" y="887277"/>
                </a:cubicBezTo>
                <a:cubicBezTo>
                  <a:pt x="4791952" y="884757"/>
                  <a:pt x="4798501" y="889246"/>
                  <a:pt x="4804708" y="891895"/>
                </a:cubicBezTo>
                <a:cubicBezTo>
                  <a:pt x="4801703" y="896253"/>
                  <a:pt x="4800542" y="900269"/>
                  <a:pt x="4797537" y="904626"/>
                </a:cubicBezTo>
                <a:cubicBezTo>
                  <a:pt x="4791529" y="913337"/>
                  <a:pt x="4785178" y="920213"/>
                  <a:pt x="4781013" y="928588"/>
                </a:cubicBezTo>
                <a:cubicBezTo>
                  <a:pt x="4792067" y="926541"/>
                  <a:pt x="4803803" y="928168"/>
                  <a:pt x="4814518" y="924286"/>
                </a:cubicBezTo>
                <a:cubicBezTo>
                  <a:pt x="4840312" y="919510"/>
                  <a:pt x="4863924" y="913235"/>
                  <a:pt x="4891559" y="908118"/>
                </a:cubicBezTo>
                <a:cubicBezTo>
                  <a:pt x="4886571" y="922341"/>
                  <a:pt x="4884927" y="934043"/>
                  <a:pt x="4881441" y="946091"/>
                </a:cubicBezTo>
                <a:cubicBezTo>
                  <a:pt x="4896860" y="947032"/>
                  <a:pt x="4912280" y="947979"/>
                  <a:pt x="4928862" y="944908"/>
                </a:cubicBezTo>
                <a:cubicBezTo>
                  <a:pt x="5002079" y="938950"/>
                  <a:pt x="5073112" y="931494"/>
                  <a:pt x="5145649" y="921870"/>
                </a:cubicBezTo>
                <a:cubicBezTo>
                  <a:pt x="5164415" y="920294"/>
                  <a:pt x="5179635" y="909873"/>
                  <a:pt x="5198059" y="906462"/>
                </a:cubicBezTo>
                <a:cubicBezTo>
                  <a:pt x="5222011" y="902026"/>
                  <a:pt x="5246983" y="903105"/>
                  <a:pt x="5271275" y="900506"/>
                </a:cubicBezTo>
                <a:cubicBezTo>
                  <a:pt x="5327231" y="893946"/>
                  <a:pt x="5383183" y="887384"/>
                  <a:pt x="5436955" y="879327"/>
                </a:cubicBezTo>
                <a:cubicBezTo>
                  <a:pt x="5471959" y="872845"/>
                  <a:pt x="5506487" y="874049"/>
                  <a:pt x="5535567" y="845860"/>
                </a:cubicBezTo>
                <a:cubicBezTo>
                  <a:pt x="5544923" y="834631"/>
                  <a:pt x="5581627" y="837331"/>
                  <a:pt x="5603255" y="840931"/>
                </a:cubicBezTo>
                <a:cubicBezTo>
                  <a:pt x="5638463" y="845812"/>
                  <a:pt x="5671683" y="860561"/>
                  <a:pt x="5697219" y="823531"/>
                </a:cubicBezTo>
                <a:cubicBezTo>
                  <a:pt x="5700567" y="821013"/>
                  <a:pt x="5713463" y="818625"/>
                  <a:pt x="5717487" y="819779"/>
                </a:cubicBezTo>
                <a:cubicBezTo>
                  <a:pt x="5751391" y="838199"/>
                  <a:pt x="5796631" y="835528"/>
                  <a:pt x="5834779" y="815160"/>
                </a:cubicBezTo>
                <a:cubicBezTo>
                  <a:pt x="5845155" y="809439"/>
                  <a:pt x="5862419" y="810042"/>
                  <a:pt x="5875655" y="809490"/>
                </a:cubicBezTo>
                <a:cubicBezTo>
                  <a:pt x="5907659" y="807367"/>
                  <a:pt x="5938159" y="807418"/>
                  <a:pt x="5968315" y="805632"/>
                </a:cubicBezTo>
                <a:cubicBezTo>
                  <a:pt x="5951055" y="805030"/>
                  <a:pt x="5932291" y="806602"/>
                  <a:pt x="5914687" y="804165"/>
                </a:cubicBezTo>
                <a:cubicBezTo>
                  <a:pt x="5905135" y="804031"/>
                  <a:pt x="5896403" y="798048"/>
                  <a:pt x="5888355" y="795740"/>
                </a:cubicBezTo>
                <a:cubicBezTo>
                  <a:pt x="5896887" y="790357"/>
                  <a:pt x="5902895" y="781648"/>
                  <a:pt x="5912107" y="779942"/>
                </a:cubicBezTo>
                <a:cubicBezTo>
                  <a:pt x="5941587" y="774483"/>
                  <a:pt x="5969563" y="771202"/>
                  <a:pt x="6000063" y="771252"/>
                </a:cubicBezTo>
                <a:cubicBezTo>
                  <a:pt x="6005591" y="770228"/>
                  <a:pt x="6013159" y="780227"/>
                  <a:pt x="6019707" y="784718"/>
                </a:cubicBezTo>
                <a:cubicBezTo>
                  <a:pt x="6064947" y="782038"/>
                  <a:pt x="6108483" y="770179"/>
                  <a:pt x="6157267" y="776349"/>
                </a:cubicBezTo>
                <a:cubicBezTo>
                  <a:pt x="6174871" y="778786"/>
                  <a:pt x="6195479" y="776873"/>
                  <a:pt x="6216083" y="774954"/>
                </a:cubicBezTo>
                <a:cubicBezTo>
                  <a:pt x="6210219" y="774144"/>
                  <a:pt x="6207355" y="768973"/>
                  <a:pt x="6202647" y="764143"/>
                </a:cubicBezTo>
                <a:cubicBezTo>
                  <a:pt x="6209679" y="760939"/>
                  <a:pt x="6218551" y="757399"/>
                  <a:pt x="6225579" y="754196"/>
                </a:cubicBezTo>
                <a:cubicBezTo>
                  <a:pt x="6225239" y="752356"/>
                  <a:pt x="6226403" y="748344"/>
                  <a:pt x="6226063" y="746507"/>
                </a:cubicBezTo>
                <a:cubicBezTo>
                  <a:pt x="6162539" y="743068"/>
                  <a:pt x="6100179" y="735611"/>
                  <a:pt x="6037335" y="735847"/>
                </a:cubicBezTo>
                <a:cubicBezTo>
                  <a:pt x="5976339" y="735746"/>
                  <a:pt x="5914515" y="741493"/>
                  <a:pt x="5854199" y="745062"/>
                </a:cubicBezTo>
                <a:cubicBezTo>
                  <a:pt x="5853515" y="741386"/>
                  <a:pt x="5852835" y="737716"/>
                  <a:pt x="5852155" y="734041"/>
                </a:cubicBezTo>
                <a:cubicBezTo>
                  <a:pt x="5863211" y="731994"/>
                  <a:pt x="5874267" y="729947"/>
                  <a:pt x="5883819" y="730075"/>
                </a:cubicBezTo>
                <a:cubicBezTo>
                  <a:pt x="5943795" y="724669"/>
                  <a:pt x="6003775" y="719261"/>
                  <a:pt x="6063755" y="713858"/>
                </a:cubicBezTo>
                <a:cubicBezTo>
                  <a:pt x="6071123" y="712493"/>
                  <a:pt x="6078975" y="703439"/>
                  <a:pt x="6085327" y="696564"/>
                </a:cubicBezTo>
                <a:cubicBezTo>
                  <a:pt x="6098703" y="686489"/>
                  <a:pt x="6107375" y="671576"/>
                  <a:pt x="6123619" y="666670"/>
                </a:cubicBezTo>
                <a:cubicBezTo>
                  <a:pt x="6143207" y="659242"/>
                  <a:pt x="6163811" y="657325"/>
                  <a:pt x="6185923" y="653231"/>
                </a:cubicBezTo>
                <a:cubicBezTo>
                  <a:pt x="6185583" y="651395"/>
                  <a:pt x="6186743" y="647382"/>
                  <a:pt x="6186403" y="645543"/>
                </a:cubicBezTo>
                <a:cubicBezTo>
                  <a:pt x="6155563" y="643657"/>
                  <a:pt x="6126567" y="641423"/>
                  <a:pt x="6097907" y="641028"/>
                </a:cubicBezTo>
                <a:cubicBezTo>
                  <a:pt x="6037251" y="642760"/>
                  <a:pt x="5979111" y="647825"/>
                  <a:pt x="5919955" y="647378"/>
                </a:cubicBezTo>
                <a:cubicBezTo>
                  <a:pt x="5899007" y="647455"/>
                  <a:pt x="5879703" y="635829"/>
                  <a:pt x="5851531" y="627748"/>
                </a:cubicBezTo>
                <a:cubicBezTo>
                  <a:pt x="5882171" y="618273"/>
                  <a:pt x="5903939" y="612342"/>
                  <a:pt x="5925711" y="606411"/>
                </a:cubicBezTo>
                <a:cubicBezTo>
                  <a:pt x="5925031" y="602737"/>
                  <a:pt x="5924347" y="599062"/>
                  <a:pt x="5923667" y="595387"/>
                </a:cubicBezTo>
                <a:close/>
                <a:moveTo>
                  <a:pt x="5208623" y="580916"/>
                </a:moveTo>
                <a:cubicBezTo>
                  <a:pt x="5206779" y="581257"/>
                  <a:pt x="5204931" y="581599"/>
                  <a:pt x="5204931" y="581599"/>
                </a:cubicBezTo>
                <a:cubicBezTo>
                  <a:pt x="5187859" y="592457"/>
                  <a:pt x="5175975" y="600430"/>
                  <a:pt x="5164091" y="608403"/>
                </a:cubicBezTo>
                <a:cubicBezTo>
                  <a:pt x="5168817" y="613302"/>
                  <a:pt x="5171695" y="618543"/>
                  <a:pt x="5176419" y="623439"/>
                </a:cubicBezTo>
                <a:cubicBezTo>
                  <a:pt x="5183455" y="620214"/>
                  <a:pt x="5191181" y="620706"/>
                  <a:pt x="5198561" y="619339"/>
                </a:cubicBezTo>
                <a:cubicBezTo>
                  <a:pt x="5205599" y="616114"/>
                  <a:pt x="5209189" y="594280"/>
                  <a:pt x="5212657" y="582091"/>
                </a:cubicBezTo>
                <a:cubicBezTo>
                  <a:pt x="5212657" y="582091"/>
                  <a:pt x="5210811" y="582432"/>
                  <a:pt x="5208623" y="580916"/>
                </a:cubicBezTo>
                <a:close/>
                <a:moveTo>
                  <a:pt x="6226951" y="558286"/>
                </a:moveTo>
                <a:cubicBezTo>
                  <a:pt x="6179799" y="561391"/>
                  <a:pt x="6134491" y="564157"/>
                  <a:pt x="6089519" y="568735"/>
                </a:cubicBezTo>
                <a:cubicBezTo>
                  <a:pt x="6055959" y="573073"/>
                  <a:pt x="6022731" y="579225"/>
                  <a:pt x="5990179" y="589005"/>
                </a:cubicBezTo>
                <a:cubicBezTo>
                  <a:pt x="6028607" y="600639"/>
                  <a:pt x="6063679" y="614769"/>
                  <a:pt x="6106635" y="599316"/>
                </a:cubicBezTo>
                <a:cubicBezTo>
                  <a:pt x="6133651" y="590564"/>
                  <a:pt x="6164027" y="599939"/>
                  <a:pt x="6194231" y="598096"/>
                </a:cubicBezTo>
                <a:cubicBezTo>
                  <a:pt x="6207487" y="597517"/>
                  <a:pt x="6222255" y="594782"/>
                  <a:pt x="6237355" y="593858"/>
                </a:cubicBezTo>
                <a:cubicBezTo>
                  <a:pt x="6253967" y="590782"/>
                  <a:pt x="6270919" y="589523"/>
                  <a:pt x="6275111" y="581243"/>
                </a:cubicBezTo>
                <a:cubicBezTo>
                  <a:pt x="6275111" y="581243"/>
                  <a:pt x="6276959" y="580901"/>
                  <a:pt x="6276959" y="580901"/>
                </a:cubicBezTo>
                <a:cubicBezTo>
                  <a:pt x="6268231" y="575019"/>
                  <a:pt x="6259171" y="567322"/>
                  <a:pt x="6250779" y="563249"/>
                </a:cubicBezTo>
                <a:cubicBezTo>
                  <a:pt x="6244571" y="560648"/>
                  <a:pt x="6234335" y="556918"/>
                  <a:pt x="6226951" y="558286"/>
                </a:cubicBezTo>
                <a:close/>
                <a:moveTo>
                  <a:pt x="5432131" y="547964"/>
                </a:moveTo>
                <a:cubicBezTo>
                  <a:pt x="5430893" y="551849"/>
                  <a:pt x="5427765" y="556087"/>
                  <a:pt x="5426527" y="559973"/>
                </a:cubicBezTo>
                <a:cubicBezTo>
                  <a:pt x="5436313" y="559988"/>
                  <a:pt x="5448645" y="563190"/>
                  <a:pt x="5457775" y="559671"/>
                </a:cubicBezTo>
                <a:cubicBezTo>
                  <a:pt x="5461231" y="557200"/>
                  <a:pt x="5466907" y="556150"/>
                  <a:pt x="5470363" y="553683"/>
                </a:cubicBezTo>
                <a:cubicBezTo>
                  <a:pt x="5458687" y="554018"/>
                  <a:pt x="5445443" y="556470"/>
                  <a:pt x="5433439" y="555036"/>
                </a:cubicBezTo>
                <a:cubicBezTo>
                  <a:pt x="5433111" y="553268"/>
                  <a:pt x="5432783" y="551499"/>
                  <a:pt x="5432131" y="547964"/>
                </a:cubicBezTo>
                <a:close/>
                <a:moveTo>
                  <a:pt x="6484211" y="536707"/>
                </a:moveTo>
                <a:cubicBezTo>
                  <a:pt x="6442447" y="536832"/>
                  <a:pt x="6401019" y="538795"/>
                  <a:pt x="6357759" y="541100"/>
                </a:cubicBezTo>
                <a:cubicBezTo>
                  <a:pt x="6358439" y="544778"/>
                  <a:pt x="6357287" y="548798"/>
                  <a:pt x="6356131" y="552816"/>
                </a:cubicBezTo>
                <a:cubicBezTo>
                  <a:pt x="6386195" y="551055"/>
                  <a:pt x="6415919" y="547455"/>
                  <a:pt x="6444147" y="546029"/>
                </a:cubicBezTo>
                <a:cubicBezTo>
                  <a:pt x="6457343" y="545490"/>
                  <a:pt x="6474215" y="544268"/>
                  <a:pt x="6484759" y="549925"/>
                </a:cubicBezTo>
                <a:cubicBezTo>
                  <a:pt x="6520067" y="566219"/>
                  <a:pt x="6556455" y="557579"/>
                  <a:pt x="6593051" y="560311"/>
                </a:cubicBezTo>
                <a:cubicBezTo>
                  <a:pt x="6598903" y="561131"/>
                  <a:pt x="6605227" y="554254"/>
                  <a:pt x="6610735" y="553234"/>
                </a:cubicBezTo>
                <a:cubicBezTo>
                  <a:pt x="6606043" y="548397"/>
                  <a:pt x="6600667" y="539875"/>
                  <a:pt x="6596991" y="540555"/>
                </a:cubicBezTo>
                <a:cubicBezTo>
                  <a:pt x="6558559" y="538163"/>
                  <a:pt x="6522303" y="537264"/>
                  <a:pt x="6484211" y="536707"/>
                </a:cubicBezTo>
                <a:close/>
                <a:moveTo>
                  <a:pt x="5609279" y="532038"/>
                </a:moveTo>
                <a:cubicBezTo>
                  <a:pt x="5597819" y="532283"/>
                  <a:pt x="5582315" y="531404"/>
                  <a:pt x="5571527" y="535276"/>
                </a:cubicBezTo>
                <a:cubicBezTo>
                  <a:pt x="5544387" y="544054"/>
                  <a:pt x="5516915" y="551015"/>
                  <a:pt x="5490623" y="554010"/>
                </a:cubicBezTo>
                <a:cubicBezTo>
                  <a:pt x="5482359" y="561165"/>
                  <a:pt x="5475615" y="566162"/>
                  <a:pt x="5467351" y="573319"/>
                </a:cubicBezTo>
                <a:cubicBezTo>
                  <a:pt x="5462123" y="576162"/>
                  <a:pt x="5455043" y="579345"/>
                  <a:pt x="5451671" y="581845"/>
                </a:cubicBezTo>
                <a:cubicBezTo>
                  <a:pt x="5481671" y="578167"/>
                  <a:pt x="5513191" y="572330"/>
                  <a:pt x="5544375" y="564679"/>
                </a:cubicBezTo>
                <a:cubicBezTo>
                  <a:pt x="5568475" y="560216"/>
                  <a:pt x="5590387" y="554283"/>
                  <a:pt x="5611963" y="546541"/>
                </a:cubicBezTo>
                <a:cubicBezTo>
                  <a:pt x="5613819" y="546197"/>
                  <a:pt x="5611135" y="531694"/>
                  <a:pt x="5609279" y="532038"/>
                </a:cubicBezTo>
                <a:close/>
                <a:moveTo>
                  <a:pt x="5949443" y="498111"/>
                </a:moveTo>
                <a:cubicBezTo>
                  <a:pt x="5897103" y="504051"/>
                  <a:pt x="5844767" y="509993"/>
                  <a:pt x="5792767" y="517748"/>
                </a:cubicBezTo>
                <a:cubicBezTo>
                  <a:pt x="5792767" y="517748"/>
                  <a:pt x="5792767" y="517748"/>
                  <a:pt x="5794783" y="528625"/>
                </a:cubicBezTo>
                <a:cubicBezTo>
                  <a:pt x="5847623" y="535714"/>
                  <a:pt x="5898955" y="524336"/>
                  <a:pt x="5949947" y="511141"/>
                </a:cubicBezTo>
                <a:cubicBezTo>
                  <a:pt x="5949275" y="507517"/>
                  <a:pt x="5950115" y="501739"/>
                  <a:pt x="5949443" y="498111"/>
                </a:cubicBezTo>
                <a:close/>
                <a:moveTo>
                  <a:pt x="6960643" y="497653"/>
                </a:moveTo>
                <a:cubicBezTo>
                  <a:pt x="6952583" y="496535"/>
                  <a:pt x="6943375" y="498240"/>
                  <a:pt x="6933079" y="499198"/>
                </a:cubicBezTo>
                <a:cubicBezTo>
                  <a:pt x="6886023" y="502208"/>
                  <a:pt x="6837127" y="505567"/>
                  <a:pt x="6789391" y="504911"/>
                </a:cubicBezTo>
                <a:cubicBezTo>
                  <a:pt x="6775991" y="504542"/>
                  <a:pt x="6763479" y="506383"/>
                  <a:pt x="6751479" y="509556"/>
                </a:cubicBezTo>
                <a:cubicBezTo>
                  <a:pt x="6715479" y="519070"/>
                  <a:pt x="6684103" y="540552"/>
                  <a:pt x="6647323" y="550208"/>
                </a:cubicBezTo>
                <a:cubicBezTo>
                  <a:pt x="6645823" y="552390"/>
                  <a:pt x="6642339" y="564428"/>
                  <a:pt x="6644183" y="564087"/>
                </a:cubicBezTo>
                <a:cubicBezTo>
                  <a:pt x="6653247" y="571903"/>
                  <a:pt x="6667015" y="584550"/>
                  <a:pt x="6678063" y="582504"/>
                </a:cubicBezTo>
                <a:cubicBezTo>
                  <a:pt x="6696479" y="579095"/>
                  <a:pt x="6699339" y="584263"/>
                  <a:pt x="6696535" y="599974"/>
                </a:cubicBezTo>
                <a:cubicBezTo>
                  <a:pt x="6694751" y="621198"/>
                  <a:pt x="6701975" y="629362"/>
                  <a:pt x="6727755" y="624588"/>
                </a:cubicBezTo>
                <a:cubicBezTo>
                  <a:pt x="6798067" y="613467"/>
                  <a:pt x="6869879" y="600169"/>
                  <a:pt x="6940871" y="592719"/>
                </a:cubicBezTo>
                <a:cubicBezTo>
                  <a:pt x="6976199" y="588077"/>
                  <a:pt x="7011043" y="591121"/>
                  <a:pt x="7045547" y="592326"/>
                </a:cubicBezTo>
                <a:cubicBezTo>
                  <a:pt x="7046711" y="588316"/>
                  <a:pt x="7047871" y="584301"/>
                  <a:pt x="7049031" y="580286"/>
                </a:cubicBezTo>
                <a:cubicBezTo>
                  <a:pt x="7049031" y="580286"/>
                  <a:pt x="7049031" y="580286"/>
                  <a:pt x="7010647" y="568404"/>
                </a:cubicBezTo>
                <a:cubicBezTo>
                  <a:pt x="7006963" y="569086"/>
                  <a:pt x="7005123" y="569427"/>
                  <a:pt x="6999259" y="568614"/>
                </a:cubicBezTo>
                <a:cubicBezTo>
                  <a:pt x="7001099" y="568273"/>
                  <a:pt x="7002939" y="567932"/>
                  <a:pt x="7004443" y="565752"/>
                </a:cubicBezTo>
                <a:cubicBezTo>
                  <a:pt x="7004443" y="565752"/>
                  <a:pt x="7004443" y="565752"/>
                  <a:pt x="6974099" y="556175"/>
                </a:cubicBezTo>
                <a:cubicBezTo>
                  <a:pt x="6974099" y="556175"/>
                  <a:pt x="6974099" y="556175"/>
                  <a:pt x="6974923" y="550324"/>
                </a:cubicBezTo>
                <a:cubicBezTo>
                  <a:pt x="7023475" y="545131"/>
                  <a:pt x="7069851" y="538445"/>
                  <a:pt x="7118407" y="533255"/>
                </a:cubicBezTo>
                <a:cubicBezTo>
                  <a:pt x="7117727" y="529579"/>
                  <a:pt x="7118887" y="525564"/>
                  <a:pt x="7118207" y="521892"/>
                </a:cubicBezTo>
                <a:cubicBezTo>
                  <a:pt x="7081863" y="521029"/>
                  <a:pt x="7051123" y="488732"/>
                  <a:pt x="7011011" y="518951"/>
                </a:cubicBezTo>
                <a:cubicBezTo>
                  <a:pt x="7005827" y="521811"/>
                  <a:pt x="6984211" y="518218"/>
                  <a:pt x="6981351" y="513050"/>
                </a:cubicBezTo>
                <a:cubicBezTo>
                  <a:pt x="6975627" y="502714"/>
                  <a:pt x="6968707" y="498772"/>
                  <a:pt x="6960643" y="497653"/>
                </a:cubicBezTo>
                <a:close/>
                <a:moveTo>
                  <a:pt x="7119155" y="376199"/>
                </a:moveTo>
                <a:cubicBezTo>
                  <a:pt x="7117211" y="376558"/>
                  <a:pt x="7115271" y="376918"/>
                  <a:pt x="7115271" y="376918"/>
                </a:cubicBezTo>
                <a:cubicBezTo>
                  <a:pt x="7115647" y="378959"/>
                  <a:pt x="7117591" y="378599"/>
                  <a:pt x="7117591" y="378599"/>
                </a:cubicBezTo>
                <a:cubicBezTo>
                  <a:pt x="7119911" y="380278"/>
                  <a:pt x="7125735" y="379199"/>
                  <a:pt x="7129623" y="378480"/>
                </a:cubicBezTo>
                <a:cubicBezTo>
                  <a:pt x="7125359" y="377161"/>
                  <a:pt x="7123415" y="377521"/>
                  <a:pt x="7119155" y="376199"/>
                </a:cubicBezTo>
                <a:close/>
                <a:moveTo>
                  <a:pt x="6911023" y="329507"/>
                </a:moveTo>
                <a:cubicBezTo>
                  <a:pt x="6883039" y="332785"/>
                  <a:pt x="6855395" y="337904"/>
                  <a:pt x="6827407" y="341185"/>
                </a:cubicBezTo>
                <a:cubicBezTo>
                  <a:pt x="6805291" y="345280"/>
                  <a:pt x="6782835" y="347533"/>
                  <a:pt x="6759695" y="346106"/>
                </a:cubicBezTo>
                <a:cubicBezTo>
                  <a:pt x="6731027" y="345705"/>
                  <a:pt x="6707551" y="342439"/>
                  <a:pt x="6694915" y="377140"/>
                </a:cubicBezTo>
                <a:cubicBezTo>
                  <a:pt x="6691087" y="387364"/>
                  <a:pt x="6660439" y="396847"/>
                  <a:pt x="6640167" y="400601"/>
                </a:cubicBezTo>
                <a:cubicBezTo>
                  <a:pt x="6602623" y="403746"/>
                  <a:pt x="6564063" y="401370"/>
                  <a:pt x="6524675" y="404856"/>
                </a:cubicBezTo>
                <a:cubicBezTo>
                  <a:pt x="6502219" y="407110"/>
                  <a:pt x="6479283" y="417069"/>
                  <a:pt x="6457167" y="421164"/>
                </a:cubicBezTo>
                <a:cubicBezTo>
                  <a:pt x="6446107" y="423212"/>
                  <a:pt x="6432187" y="420078"/>
                  <a:pt x="6420447" y="418445"/>
                </a:cubicBezTo>
                <a:cubicBezTo>
                  <a:pt x="6426795" y="411557"/>
                  <a:pt x="6432803" y="402832"/>
                  <a:pt x="6440655" y="393764"/>
                </a:cubicBezTo>
                <a:cubicBezTo>
                  <a:pt x="6396423" y="401954"/>
                  <a:pt x="6340591" y="398968"/>
                  <a:pt x="6306799" y="422357"/>
                </a:cubicBezTo>
                <a:cubicBezTo>
                  <a:pt x="6260787" y="451817"/>
                  <a:pt x="6228571" y="442554"/>
                  <a:pt x="6187143" y="434997"/>
                </a:cubicBezTo>
                <a:cubicBezTo>
                  <a:pt x="6181275" y="434181"/>
                  <a:pt x="6172739" y="439568"/>
                  <a:pt x="6167891" y="444272"/>
                </a:cubicBezTo>
                <a:cubicBezTo>
                  <a:pt x="6144679" y="473317"/>
                  <a:pt x="6111443" y="458533"/>
                  <a:pt x="6083115" y="459971"/>
                </a:cubicBezTo>
                <a:cubicBezTo>
                  <a:pt x="6077247" y="459155"/>
                  <a:pt x="6064279" y="440615"/>
                  <a:pt x="6067627" y="438092"/>
                </a:cubicBezTo>
                <a:cubicBezTo>
                  <a:pt x="6075819" y="430863"/>
                  <a:pt x="6089883" y="424452"/>
                  <a:pt x="6099915" y="416883"/>
                </a:cubicBezTo>
                <a:cubicBezTo>
                  <a:pt x="6078931" y="406493"/>
                  <a:pt x="6069991" y="401962"/>
                  <a:pt x="6062055" y="404145"/>
                </a:cubicBezTo>
                <a:cubicBezTo>
                  <a:pt x="6054119" y="406328"/>
                  <a:pt x="6047191" y="415227"/>
                  <a:pt x="6030223" y="431691"/>
                </a:cubicBezTo>
                <a:cubicBezTo>
                  <a:pt x="6011175" y="452353"/>
                  <a:pt x="5972471" y="459520"/>
                  <a:pt x="5944347" y="472342"/>
                </a:cubicBezTo>
                <a:cubicBezTo>
                  <a:pt x="5938819" y="473366"/>
                  <a:pt x="5931107" y="472891"/>
                  <a:pt x="5925575" y="473914"/>
                </a:cubicBezTo>
                <a:cubicBezTo>
                  <a:pt x="5889467" y="479649"/>
                  <a:pt x="5853991" y="486219"/>
                  <a:pt x="5818471" y="492558"/>
                </a:cubicBezTo>
                <a:lnTo>
                  <a:pt x="5817179" y="492766"/>
                </a:lnTo>
                <a:lnTo>
                  <a:pt x="5809127" y="493573"/>
                </a:lnTo>
                <a:lnTo>
                  <a:pt x="5806691" y="494450"/>
                </a:lnTo>
                <a:lnTo>
                  <a:pt x="5711107" y="509821"/>
                </a:lnTo>
                <a:cubicBezTo>
                  <a:pt x="5692507" y="512313"/>
                  <a:pt x="5673359" y="514429"/>
                  <a:pt x="5653771" y="515441"/>
                </a:cubicBezTo>
                <a:lnTo>
                  <a:pt x="5608551" y="514667"/>
                </a:lnTo>
                <a:lnTo>
                  <a:pt x="5603791" y="512857"/>
                </a:lnTo>
                <a:lnTo>
                  <a:pt x="5588915" y="513766"/>
                </a:lnTo>
                <a:lnTo>
                  <a:pt x="5555723" y="509327"/>
                </a:lnTo>
                <a:cubicBezTo>
                  <a:pt x="5515427" y="505008"/>
                  <a:pt x="5470195" y="505861"/>
                  <a:pt x="5436097" y="537902"/>
                </a:cubicBezTo>
                <a:cubicBezTo>
                  <a:pt x="5434595" y="540083"/>
                  <a:pt x="5434935" y="541923"/>
                  <a:pt x="5433435" y="544105"/>
                </a:cubicBezTo>
                <a:cubicBezTo>
                  <a:pt x="5463263" y="540486"/>
                  <a:pt x="5492751" y="535025"/>
                  <a:pt x="5522579" y="531405"/>
                </a:cubicBezTo>
                <a:cubicBezTo>
                  <a:pt x="5533639" y="529358"/>
                  <a:pt x="5542511" y="525811"/>
                  <a:pt x="5551727" y="524104"/>
                </a:cubicBezTo>
                <a:cubicBezTo>
                  <a:pt x="5563707" y="521886"/>
                  <a:pt x="5574627" y="516533"/>
                  <a:pt x="5586063" y="513938"/>
                </a:cubicBezTo>
                <a:lnTo>
                  <a:pt x="5588915" y="513766"/>
                </a:lnTo>
                <a:lnTo>
                  <a:pt x="5593775" y="514415"/>
                </a:lnTo>
                <a:lnTo>
                  <a:pt x="5608551" y="514667"/>
                </a:lnTo>
                <a:lnTo>
                  <a:pt x="5623463" y="520339"/>
                </a:lnTo>
                <a:cubicBezTo>
                  <a:pt x="5647487" y="536831"/>
                  <a:pt x="5686871" y="533344"/>
                  <a:pt x="5718403" y="538925"/>
                </a:cubicBezTo>
                <a:cubicBezTo>
                  <a:pt x="5732327" y="542059"/>
                  <a:pt x="5754103" y="536122"/>
                  <a:pt x="5758191" y="558208"/>
                </a:cubicBezTo>
                <a:cubicBezTo>
                  <a:pt x="5758875" y="561892"/>
                  <a:pt x="5779487" y="559976"/>
                  <a:pt x="5790887" y="559771"/>
                </a:cubicBezTo>
                <a:cubicBezTo>
                  <a:pt x="5787679" y="552748"/>
                  <a:pt x="5782971" y="547911"/>
                  <a:pt x="5780107" y="542730"/>
                </a:cubicBezTo>
                <a:cubicBezTo>
                  <a:pt x="5772891" y="526934"/>
                  <a:pt x="5779155" y="508642"/>
                  <a:pt x="5792987" y="499388"/>
                </a:cubicBezTo>
                <a:lnTo>
                  <a:pt x="5806691" y="494450"/>
                </a:lnTo>
                <a:lnTo>
                  <a:pt x="5817179" y="492766"/>
                </a:lnTo>
                <a:lnTo>
                  <a:pt x="5898955" y="484554"/>
                </a:lnTo>
                <a:cubicBezTo>
                  <a:pt x="5930627" y="480594"/>
                  <a:pt x="5961475" y="482494"/>
                  <a:pt x="5993147" y="478535"/>
                </a:cubicBezTo>
                <a:cubicBezTo>
                  <a:pt x="6066387" y="472586"/>
                  <a:pt x="6139287" y="464796"/>
                  <a:pt x="6211847" y="455171"/>
                </a:cubicBezTo>
                <a:cubicBezTo>
                  <a:pt x="6273687" y="449428"/>
                  <a:pt x="6334027" y="445870"/>
                  <a:pt x="6394507" y="432767"/>
                </a:cubicBezTo>
                <a:cubicBezTo>
                  <a:pt x="6503243" y="412632"/>
                  <a:pt x="6611019" y="407905"/>
                  <a:pt x="6719619" y="397312"/>
                </a:cubicBezTo>
                <a:cubicBezTo>
                  <a:pt x="6740231" y="395400"/>
                  <a:pt x="6760367" y="401188"/>
                  <a:pt x="6780979" y="399274"/>
                </a:cubicBezTo>
                <a:cubicBezTo>
                  <a:pt x="6799751" y="397700"/>
                  <a:pt x="6820159" y="384404"/>
                  <a:pt x="6838111" y="388695"/>
                </a:cubicBezTo>
                <a:cubicBezTo>
                  <a:pt x="6858247" y="394487"/>
                  <a:pt x="6877015" y="392911"/>
                  <a:pt x="6896947" y="387320"/>
                </a:cubicBezTo>
                <a:cubicBezTo>
                  <a:pt x="6873811" y="385893"/>
                  <a:pt x="6852655" y="374582"/>
                  <a:pt x="6820779" y="367156"/>
                </a:cubicBezTo>
                <a:cubicBezTo>
                  <a:pt x="6858803" y="356308"/>
                  <a:pt x="6886103" y="349349"/>
                  <a:pt x="6913411" y="342394"/>
                </a:cubicBezTo>
                <a:cubicBezTo>
                  <a:pt x="6912727" y="338710"/>
                  <a:pt x="6911707" y="333188"/>
                  <a:pt x="6911023" y="329507"/>
                </a:cubicBezTo>
                <a:close/>
                <a:moveTo>
                  <a:pt x="7277367" y="281558"/>
                </a:moveTo>
                <a:cubicBezTo>
                  <a:pt x="7222879" y="285938"/>
                  <a:pt x="7166547" y="290662"/>
                  <a:pt x="7110555" y="297225"/>
                </a:cubicBezTo>
                <a:cubicBezTo>
                  <a:pt x="7090855" y="298972"/>
                  <a:pt x="7070951" y="302183"/>
                  <a:pt x="7050947" y="306124"/>
                </a:cubicBezTo>
                <a:cubicBezTo>
                  <a:pt x="7030939" y="310067"/>
                  <a:pt x="7010827" y="314742"/>
                  <a:pt x="6990719" y="319416"/>
                </a:cubicBezTo>
                <a:cubicBezTo>
                  <a:pt x="7036867" y="331801"/>
                  <a:pt x="7080011" y="348542"/>
                  <a:pt x="7133963" y="330942"/>
                </a:cubicBezTo>
                <a:cubicBezTo>
                  <a:pt x="7164283" y="319622"/>
                  <a:pt x="7202375" y="329691"/>
                  <a:pt x="7238087" y="326884"/>
                </a:cubicBezTo>
                <a:cubicBezTo>
                  <a:pt x="7277487" y="323393"/>
                  <a:pt x="7314699" y="318403"/>
                  <a:pt x="7353759" y="313075"/>
                </a:cubicBezTo>
                <a:cubicBezTo>
                  <a:pt x="7334779" y="303270"/>
                  <a:pt x="7321675" y="294281"/>
                  <a:pt x="7307067" y="287475"/>
                </a:cubicBezTo>
                <a:cubicBezTo>
                  <a:pt x="7298671" y="283322"/>
                  <a:pt x="7288431" y="279509"/>
                  <a:pt x="7277367" y="281558"/>
                </a:cubicBezTo>
                <a:close/>
                <a:moveTo>
                  <a:pt x="7728855" y="254070"/>
                </a:moveTo>
                <a:cubicBezTo>
                  <a:pt x="7682915" y="253076"/>
                  <a:pt x="7637311" y="253921"/>
                  <a:pt x="7593551" y="254421"/>
                </a:cubicBezTo>
                <a:cubicBezTo>
                  <a:pt x="7540235" y="254791"/>
                  <a:pt x="7489443" y="258496"/>
                  <a:pt x="7438651" y="262199"/>
                </a:cubicBezTo>
                <a:cubicBezTo>
                  <a:pt x="7437487" y="266216"/>
                  <a:pt x="7436323" y="270232"/>
                  <a:pt x="7435499" y="276084"/>
                </a:cubicBezTo>
                <a:cubicBezTo>
                  <a:pt x="7470867" y="271434"/>
                  <a:pt x="7508415" y="268283"/>
                  <a:pt x="7542275" y="265815"/>
                </a:cubicBezTo>
                <a:cubicBezTo>
                  <a:pt x="7559207" y="264580"/>
                  <a:pt x="7577983" y="263004"/>
                  <a:pt x="7592247" y="267966"/>
                </a:cubicBezTo>
                <a:cubicBezTo>
                  <a:pt x="7635379" y="284681"/>
                  <a:pt x="7681127" y="274308"/>
                  <a:pt x="7723723" y="277824"/>
                </a:cubicBezTo>
                <a:cubicBezTo>
                  <a:pt x="7731435" y="278295"/>
                  <a:pt x="7737787" y="271420"/>
                  <a:pt x="7744823" y="268218"/>
                </a:cubicBezTo>
                <a:cubicBezTo>
                  <a:pt x="7740115" y="263385"/>
                  <a:pt x="7734727" y="254882"/>
                  <a:pt x="7728855" y="254070"/>
                </a:cubicBezTo>
                <a:close/>
                <a:moveTo>
                  <a:pt x="6941487" y="220631"/>
                </a:moveTo>
                <a:cubicBezTo>
                  <a:pt x="6878431" y="228557"/>
                  <a:pt x="6815375" y="236482"/>
                  <a:pt x="6752319" y="244408"/>
                </a:cubicBezTo>
                <a:lnTo>
                  <a:pt x="6752835" y="257440"/>
                </a:lnTo>
                <a:cubicBezTo>
                  <a:pt x="6817083" y="266196"/>
                  <a:pt x="6880631" y="250677"/>
                  <a:pt x="6942343" y="235500"/>
                </a:cubicBezTo>
                <a:cubicBezTo>
                  <a:pt x="6941331" y="230035"/>
                  <a:pt x="6942495" y="226069"/>
                  <a:pt x="6941487" y="220631"/>
                </a:cubicBezTo>
                <a:close/>
                <a:moveTo>
                  <a:pt x="9576763" y="265"/>
                </a:moveTo>
                <a:cubicBezTo>
                  <a:pt x="9627523" y="-3439"/>
                  <a:pt x="9638015" y="32644"/>
                  <a:pt x="9650147" y="57001"/>
                </a:cubicBezTo>
                <a:cubicBezTo>
                  <a:pt x="9675779" y="113090"/>
                  <a:pt x="9666399" y="175656"/>
                  <a:pt x="9650823" y="235570"/>
                </a:cubicBezTo>
                <a:cubicBezTo>
                  <a:pt x="9648159" y="241768"/>
                  <a:pt x="9635943" y="247830"/>
                  <a:pt x="9629935" y="256548"/>
                </a:cubicBezTo>
                <a:cubicBezTo>
                  <a:pt x="9618743" y="268122"/>
                  <a:pt x="9585579" y="274263"/>
                  <a:pt x="9618659" y="298557"/>
                </a:cubicBezTo>
                <a:cubicBezTo>
                  <a:pt x="9632095" y="309372"/>
                  <a:pt x="9595167" y="346627"/>
                  <a:pt x="9566855" y="348068"/>
                </a:cubicBezTo>
                <a:cubicBezTo>
                  <a:pt x="9557643" y="349774"/>
                  <a:pt x="9549931" y="349300"/>
                  <a:pt x="9540383" y="349167"/>
                </a:cubicBezTo>
                <a:cubicBezTo>
                  <a:pt x="9539563" y="355021"/>
                  <a:pt x="9535055" y="361560"/>
                  <a:pt x="9529867" y="364422"/>
                </a:cubicBezTo>
                <a:cubicBezTo>
                  <a:pt x="9515811" y="370828"/>
                  <a:pt x="9498551" y="370222"/>
                  <a:pt x="9485455" y="361239"/>
                </a:cubicBezTo>
                <a:cubicBezTo>
                  <a:pt x="9480747" y="356406"/>
                  <a:pt x="9481911" y="352391"/>
                  <a:pt x="9481231" y="348714"/>
                </a:cubicBezTo>
                <a:cubicBezTo>
                  <a:pt x="9467315" y="345590"/>
                  <a:pt x="9455579" y="343959"/>
                  <a:pt x="9464031" y="369008"/>
                </a:cubicBezTo>
                <a:cubicBezTo>
                  <a:pt x="9440423" y="375282"/>
                  <a:pt x="9414967" y="381898"/>
                  <a:pt x="9389519" y="388509"/>
                </a:cubicBezTo>
                <a:cubicBezTo>
                  <a:pt x="9374779" y="391238"/>
                  <a:pt x="9359703" y="392131"/>
                  <a:pt x="9346463" y="392681"/>
                </a:cubicBezTo>
                <a:cubicBezTo>
                  <a:pt x="9342783" y="393362"/>
                  <a:pt x="9341759" y="387848"/>
                  <a:pt x="9339579" y="386351"/>
                </a:cubicBezTo>
                <a:cubicBezTo>
                  <a:pt x="9334535" y="379682"/>
                  <a:pt x="9326963" y="369679"/>
                  <a:pt x="9323279" y="370361"/>
                </a:cubicBezTo>
                <a:cubicBezTo>
                  <a:pt x="9278583" y="386239"/>
                  <a:pt x="9247347" y="361609"/>
                  <a:pt x="9211123" y="351206"/>
                </a:cubicBezTo>
                <a:cubicBezTo>
                  <a:pt x="9159483" y="339861"/>
                  <a:pt x="9109879" y="339543"/>
                  <a:pt x="9055295" y="353453"/>
                </a:cubicBezTo>
                <a:cubicBezTo>
                  <a:pt x="8968571" y="379015"/>
                  <a:pt x="8878099" y="384362"/>
                  <a:pt x="8789615" y="379833"/>
                </a:cubicBezTo>
                <a:cubicBezTo>
                  <a:pt x="8777879" y="378205"/>
                  <a:pt x="8765663" y="384268"/>
                  <a:pt x="8752767" y="386656"/>
                </a:cubicBezTo>
                <a:cubicBezTo>
                  <a:pt x="8763339" y="392306"/>
                  <a:pt x="8773911" y="397950"/>
                  <a:pt x="8784487" y="403600"/>
                </a:cubicBezTo>
                <a:cubicBezTo>
                  <a:pt x="8790691" y="406250"/>
                  <a:pt x="8795399" y="411081"/>
                  <a:pt x="8801947" y="415571"/>
                </a:cubicBezTo>
                <a:cubicBezTo>
                  <a:pt x="8795259" y="420610"/>
                  <a:pt x="8791095" y="428985"/>
                  <a:pt x="8783723" y="430350"/>
                </a:cubicBezTo>
                <a:cubicBezTo>
                  <a:pt x="8767827" y="437100"/>
                  <a:pt x="8748239" y="444524"/>
                  <a:pt x="8734323" y="441401"/>
                </a:cubicBezTo>
                <a:cubicBezTo>
                  <a:pt x="8697759" y="429162"/>
                  <a:pt x="8663095" y="437480"/>
                  <a:pt x="8626591" y="446142"/>
                </a:cubicBezTo>
                <a:cubicBezTo>
                  <a:pt x="8634363" y="467512"/>
                  <a:pt x="8621383" y="500333"/>
                  <a:pt x="8595731" y="495576"/>
                </a:cubicBezTo>
                <a:cubicBezTo>
                  <a:pt x="8581135" y="488776"/>
                  <a:pt x="8577731" y="470398"/>
                  <a:pt x="8582039" y="452490"/>
                </a:cubicBezTo>
                <a:cubicBezTo>
                  <a:pt x="8526431" y="460887"/>
                  <a:pt x="8475471" y="453213"/>
                  <a:pt x="8423827" y="441864"/>
                </a:cubicBezTo>
                <a:cubicBezTo>
                  <a:pt x="8384259" y="433982"/>
                  <a:pt x="8348035" y="423581"/>
                  <a:pt x="8317139" y="400789"/>
                </a:cubicBezTo>
                <a:cubicBezTo>
                  <a:pt x="8299679" y="388813"/>
                  <a:pt x="8267679" y="390940"/>
                  <a:pt x="8241207" y="392039"/>
                </a:cubicBezTo>
                <a:cubicBezTo>
                  <a:pt x="8220263" y="392113"/>
                  <a:pt x="8196315" y="396548"/>
                  <a:pt x="8175707" y="398464"/>
                </a:cubicBezTo>
                <a:cubicBezTo>
                  <a:pt x="8194451" y="448222"/>
                  <a:pt x="8189239" y="502414"/>
                  <a:pt x="8177823" y="553951"/>
                </a:cubicBezTo>
                <a:cubicBezTo>
                  <a:pt x="8176663" y="557969"/>
                  <a:pt x="8172979" y="558652"/>
                  <a:pt x="8169975" y="563011"/>
                </a:cubicBezTo>
                <a:cubicBezTo>
                  <a:pt x="8185735" y="565795"/>
                  <a:pt x="8202175" y="572255"/>
                  <a:pt x="8217251" y="571363"/>
                </a:cubicBezTo>
                <a:cubicBezTo>
                  <a:pt x="8267675" y="565831"/>
                  <a:pt x="8317415" y="556620"/>
                  <a:pt x="8365911" y="581856"/>
                </a:cubicBezTo>
                <a:cubicBezTo>
                  <a:pt x="8382691" y="590154"/>
                  <a:pt x="8414831" y="578499"/>
                  <a:pt x="8439119" y="575903"/>
                </a:cubicBezTo>
                <a:cubicBezTo>
                  <a:pt x="8454199" y="575015"/>
                  <a:pt x="8471119" y="573780"/>
                  <a:pt x="8482991" y="565877"/>
                </a:cubicBezTo>
                <a:cubicBezTo>
                  <a:pt x="8498891" y="559134"/>
                  <a:pt x="8526847" y="607183"/>
                  <a:pt x="8534235" y="554490"/>
                </a:cubicBezTo>
                <a:cubicBezTo>
                  <a:pt x="8534715" y="546796"/>
                  <a:pt x="8652879" y="557233"/>
                  <a:pt x="8668499" y="569547"/>
                </a:cubicBezTo>
                <a:cubicBezTo>
                  <a:pt x="8634119" y="558805"/>
                  <a:pt x="8614531" y="566236"/>
                  <a:pt x="8615131" y="600340"/>
                </a:cubicBezTo>
                <a:cubicBezTo>
                  <a:pt x="8614311" y="606197"/>
                  <a:pt x="8611987" y="614229"/>
                  <a:pt x="8607143" y="618928"/>
                </a:cubicBezTo>
                <a:cubicBezTo>
                  <a:pt x="8582911" y="642426"/>
                  <a:pt x="8609723" y="643165"/>
                  <a:pt x="8622959" y="642616"/>
                </a:cubicBezTo>
                <a:cubicBezTo>
                  <a:pt x="8658643" y="639809"/>
                  <a:pt x="8696851" y="640337"/>
                  <a:pt x="8727143" y="629024"/>
                </a:cubicBezTo>
                <a:cubicBezTo>
                  <a:pt x="8766655" y="616007"/>
                  <a:pt x="8764191" y="633571"/>
                  <a:pt x="8767595" y="651948"/>
                </a:cubicBezTo>
                <a:cubicBezTo>
                  <a:pt x="8769295" y="661138"/>
                  <a:pt x="8773183" y="671826"/>
                  <a:pt x="8776723" y="680674"/>
                </a:cubicBezTo>
                <a:cubicBezTo>
                  <a:pt x="8819779" y="676504"/>
                  <a:pt x="8860987" y="672675"/>
                  <a:pt x="8902539" y="670685"/>
                </a:cubicBezTo>
                <a:cubicBezTo>
                  <a:pt x="8909907" y="669320"/>
                  <a:pt x="8916115" y="671973"/>
                  <a:pt x="8923483" y="670608"/>
                </a:cubicBezTo>
                <a:cubicBezTo>
                  <a:pt x="8986459" y="660848"/>
                  <a:pt x="8991163" y="665679"/>
                  <a:pt x="8983435" y="716534"/>
                </a:cubicBezTo>
                <a:cubicBezTo>
                  <a:pt x="8980627" y="732261"/>
                  <a:pt x="8983351" y="746963"/>
                  <a:pt x="8978363" y="761193"/>
                </a:cubicBezTo>
                <a:cubicBezTo>
                  <a:pt x="8968731" y="791485"/>
                  <a:pt x="8987271" y="829870"/>
                  <a:pt x="8935207" y="847113"/>
                </a:cubicBezTo>
                <a:cubicBezTo>
                  <a:pt x="8929683" y="848136"/>
                  <a:pt x="8930559" y="863181"/>
                  <a:pt x="8924211" y="870057"/>
                </a:cubicBezTo>
                <a:cubicBezTo>
                  <a:pt x="8919367" y="874757"/>
                  <a:pt x="8907151" y="880822"/>
                  <a:pt x="8905311" y="881163"/>
                </a:cubicBezTo>
                <a:cubicBezTo>
                  <a:pt x="8866507" y="846530"/>
                  <a:pt x="8823711" y="882967"/>
                  <a:pt x="8785503" y="882438"/>
                </a:cubicBezTo>
                <a:cubicBezTo>
                  <a:pt x="8770087" y="881492"/>
                  <a:pt x="8754187" y="888237"/>
                  <a:pt x="8739447" y="890966"/>
                </a:cubicBezTo>
                <a:cubicBezTo>
                  <a:pt x="8738767" y="887291"/>
                  <a:pt x="8737747" y="881780"/>
                  <a:pt x="8737067" y="878103"/>
                </a:cubicBezTo>
                <a:cubicBezTo>
                  <a:pt x="8737067" y="878103"/>
                  <a:pt x="8737067" y="878103"/>
                  <a:pt x="8760335" y="869993"/>
                </a:cubicBezTo>
                <a:cubicBezTo>
                  <a:pt x="8752967" y="871358"/>
                  <a:pt x="8744235" y="865370"/>
                  <a:pt x="8742875" y="858019"/>
                </a:cubicBezTo>
                <a:cubicBezTo>
                  <a:pt x="8742875" y="858019"/>
                  <a:pt x="8742875" y="858019"/>
                  <a:pt x="8742535" y="856183"/>
                </a:cubicBezTo>
                <a:cubicBezTo>
                  <a:pt x="8729979" y="860406"/>
                  <a:pt x="8717083" y="862795"/>
                  <a:pt x="8704527" y="867019"/>
                </a:cubicBezTo>
                <a:cubicBezTo>
                  <a:pt x="8703507" y="861508"/>
                  <a:pt x="8702827" y="857831"/>
                  <a:pt x="8702147" y="854158"/>
                </a:cubicBezTo>
                <a:cubicBezTo>
                  <a:pt x="8711019" y="850613"/>
                  <a:pt x="8719887" y="847069"/>
                  <a:pt x="8730259" y="841347"/>
                </a:cubicBezTo>
                <a:cubicBezTo>
                  <a:pt x="8720511" y="829847"/>
                  <a:pt x="8710759" y="818349"/>
                  <a:pt x="8699163" y="807188"/>
                </a:cubicBezTo>
                <a:cubicBezTo>
                  <a:pt x="8694803" y="804196"/>
                  <a:pt x="8686071" y="798210"/>
                  <a:pt x="8680543" y="799234"/>
                </a:cubicBezTo>
                <a:cubicBezTo>
                  <a:pt x="8651067" y="804692"/>
                  <a:pt x="8621251" y="808311"/>
                  <a:pt x="8594639" y="818942"/>
                </a:cubicBezTo>
                <a:cubicBezTo>
                  <a:pt x="8568027" y="829572"/>
                  <a:pt x="8546459" y="846872"/>
                  <a:pt x="8524211" y="860495"/>
                </a:cubicBezTo>
                <a:cubicBezTo>
                  <a:pt x="8526111" y="881052"/>
                  <a:pt x="8566239" y="850811"/>
                  <a:pt x="8561315" y="885936"/>
                </a:cubicBezTo>
                <a:cubicBezTo>
                  <a:pt x="8557687" y="907518"/>
                  <a:pt x="8564915" y="915681"/>
                  <a:pt x="8530535" y="904942"/>
                </a:cubicBezTo>
                <a:cubicBezTo>
                  <a:pt x="8492131" y="893046"/>
                  <a:pt x="8468379" y="908848"/>
                  <a:pt x="8479011" y="935391"/>
                </a:cubicBezTo>
                <a:cubicBezTo>
                  <a:pt x="8480715" y="944580"/>
                  <a:pt x="8496811" y="949200"/>
                  <a:pt x="8511751" y="957840"/>
                </a:cubicBezTo>
                <a:cubicBezTo>
                  <a:pt x="8482275" y="963299"/>
                  <a:pt x="8450615" y="967261"/>
                  <a:pt x="8419299" y="973060"/>
                </a:cubicBezTo>
                <a:cubicBezTo>
                  <a:pt x="8413771" y="974083"/>
                  <a:pt x="8408247" y="975107"/>
                  <a:pt x="8400875" y="976471"/>
                </a:cubicBezTo>
                <a:cubicBezTo>
                  <a:pt x="8403059" y="977967"/>
                  <a:pt x="8405239" y="979463"/>
                  <a:pt x="8403399" y="979804"/>
                </a:cubicBezTo>
                <a:cubicBezTo>
                  <a:pt x="8407423" y="980961"/>
                  <a:pt x="8407283" y="990491"/>
                  <a:pt x="8403119" y="998865"/>
                </a:cubicBezTo>
                <a:cubicBezTo>
                  <a:pt x="8401955" y="1002880"/>
                  <a:pt x="8399631" y="1010915"/>
                  <a:pt x="8393767" y="1010100"/>
                </a:cubicBezTo>
                <a:cubicBezTo>
                  <a:pt x="8391923" y="1010441"/>
                  <a:pt x="8391583" y="1008604"/>
                  <a:pt x="8389399" y="1007108"/>
                </a:cubicBezTo>
                <a:cubicBezTo>
                  <a:pt x="8387559" y="1007449"/>
                  <a:pt x="8387215" y="1005609"/>
                  <a:pt x="8387215" y="1005609"/>
                </a:cubicBezTo>
                <a:cubicBezTo>
                  <a:pt x="8387215" y="1005609"/>
                  <a:pt x="8385375" y="1005950"/>
                  <a:pt x="8385375" y="1005950"/>
                </a:cubicBezTo>
                <a:cubicBezTo>
                  <a:pt x="8383191" y="1004454"/>
                  <a:pt x="8383191" y="1004454"/>
                  <a:pt x="8382851" y="1002618"/>
                </a:cubicBezTo>
                <a:cubicBezTo>
                  <a:pt x="8382851" y="1002618"/>
                  <a:pt x="8380667" y="1001119"/>
                  <a:pt x="8380327" y="999285"/>
                </a:cubicBezTo>
                <a:cubicBezTo>
                  <a:pt x="8380327" y="999285"/>
                  <a:pt x="8380667" y="1001119"/>
                  <a:pt x="8378827" y="1001460"/>
                </a:cubicBezTo>
                <a:cubicBezTo>
                  <a:pt x="8379167" y="1003300"/>
                  <a:pt x="8379167" y="1003300"/>
                  <a:pt x="8377663" y="1005478"/>
                </a:cubicBezTo>
                <a:cubicBezTo>
                  <a:pt x="8378003" y="1007315"/>
                  <a:pt x="8375003" y="1011674"/>
                  <a:pt x="8373499" y="1013853"/>
                </a:cubicBezTo>
                <a:cubicBezTo>
                  <a:pt x="8391923" y="1010441"/>
                  <a:pt x="8410687" y="1008868"/>
                  <a:pt x="8427267" y="1005798"/>
                </a:cubicBezTo>
                <a:cubicBezTo>
                  <a:pt x="8434635" y="1004433"/>
                  <a:pt x="8441523" y="1010759"/>
                  <a:pt x="8447391" y="1011575"/>
                </a:cubicBezTo>
                <a:cubicBezTo>
                  <a:pt x="8444727" y="1017771"/>
                  <a:pt x="8440559" y="1026145"/>
                  <a:pt x="8436875" y="1026828"/>
                </a:cubicBezTo>
                <a:cubicBezTo>
                  <a:pt x="8418795" y="1032076"/>
                  <a:pt x="8398191" y="1033991"/>
                  <a:pt x="8377583" y="1035904"/>
                </a:cubicBezTo>
                <a:cubicBezTo>
                  <a:pt x="8358819" y="1037480"/>
                  <a:pt x="8339379" y="1035379"/>
                  <a:pt x="8318775" y="1037293"/>
                </a:cubicBezTo>
                <a:cubicBezTo>
                  <a:pt x="8313247" y="1038317"/>
                  <a:pt x="8306899" y="1045195"/>
                  <a:pt x="8300207" y="1050232"/>
                </a:cubicBezTo>
                <a:cubicBezTo>
                  <a:pt x="8306755" y="1054722"/>
                  <a:pt x="8312143" y="1063231"/>
                  <a:pt x="8318011" y="1064043"/>
                </a:cubicBezTo>
                <a:cubicBezTo>
                  <a:pt x="8333431" y="1064992"/>
                  <a:pt x="8352871" y="1067094"/>
                  <a:pt x="8365087" y="1061031"/>
                </a:cubicBezTo>
                <a:cubicBezTo>
                  <a:pt x="8435375" y="1029006"/>
                  <a:pt x="8510283" y="1032243"/>
                  <a:pt x="8583151" y="1024452"/>
                </a:cubicBezTo>
                <a:cubicBezTo>
                  <a:pt x="8629887" y="1019600"/>
                  <a:pt x="8674443" y="1013251"/>
                  <a:pt x="8721179" y="1008397"/>
                </a:cubicBezTo>
                <a:cubicBezTo>
                  <a:pt x="8755023" y="1005931"/>
                  <a:pt x="8791867" y="999109"/>
                  <a:pt x="8799351" y="1039539"/>
                </a:cubicBezTo>
                <a:cubicBezTo>
                  <a:pt x="8803095" y="1059754"/>
                  <a:pt x="8761803" y="1094009"/>
                  <a:pt x="8723115" y="1101173"/>
                </a:cubicBezTo>
                <a:cubicBezTo>
                  <a:pt x="8704695" y="1104584"/>
                  <a:pt x="8685931" y="1106156"/>
                  <a:pt x="8667851" y="1111407"/>
                </a:cubicBezTo>
                <a:cubicBezTo>
                  <a:pt x="8660819" y="1114608"/>
                  <a:pt x="8652971" y="1123666"/>
                  <a:pt x="8648803" y="1132038"/>
                </a:cubicBezTo>
                <a:cubicBezTo>
                  <a:pt x="8647303" y="1134218"/>
                  <a:pt x="8660055" y="1141362"/>
                  <a:pt x="8666603" y="1145851"/>
                </a:cubicBezTo>
                <a:cubicBezTo>
                  <a:pt x="8684067" y="1157824"/>
                  <a:pt x="8722411" y="1148823"/>
                  <a:pt x="8717143" y="1182113"/>
                </a:cubicBezTo>
                <a:cubicBezTo>
                  <a:pt x="8731543" y="1177546"/>
                  <a:pt x="8745939" y="1172978"/>
                  <a:pt x="8760679" y="1170248"/>
                </a:cubicBezTo>
                <a:cubicBezTo>
                  <a:pt x="8768047" y="1168884"/>
                  <a:pt x="8777939" y="1170856"/>
                  <a:pt x="8785647" y="1171328"/>
                </a:cubicBezTo>
                <a:cubicBezTo>
                  <a:pt x="8781483" y="1179704"/>
                  <a:pt x="8779159" y="1187738"/>
                  <a:pt x="8772471" y="1192777"/>
                </a:cubicBezTo>
                <a:cubicBezTo>
                  <a:pt x="8769467" y="1197135"/>
                  <a:pt x="8761755" y="1196662"/>
                  <a:pt x="8756911" y="1201360"/>
                </a:cubicBezTo>
                <a:cubicBezTo>
                  <a:pt x="8751727" y="1204222"/>
                  <a:pt x="8748719" y="1208582"/>
                  <a:pt x="8745719" y="1212935"/>
                </a:cubicBezTo>
                <a:cubicBezTo>
                  <a:pt x="8751923" y="1215588"/>
                  <a:pt x="8758131" y="1218243"/>
                  <a:pt x="8763659" y="1217219"/>
                </a:cubicBezTo>
                <a:cubicBezTo>
                  <a:pt x="8769527" y="1218033"/>
                  <a:pt x="8776215" y="1212990"/>
                  <a:pt x="8782079" y="1213809"/>
                </a:cubicBezTo>
                <a:cubicBezTo>
                  <a:pt x="8791631" y="1213939"/>
                  <a:pt x="8801523" y="1215907"/>
                  <a:pt x="8809575" y="1218218"/>
                </a:cubicBezTo>
                <a:cubicBezTo>
                  <a:pt x="8801383" y="1225437"/>
                  <a:pt x="8795375" y="1234154"/>
                  <a:pt x="8784323" y="1236200"/>
                </a:cubicBezTo>
                <a:cubicBezTo>
                  <a:pt x="8769923" y="1240765"/>
                  <a:pt x="8754503" y="1239820"/>
                  <a:pt x="8739427" y="1240712"/>
                </a:cubicBezTo>
                <a:cubicBezTo>
                  <a:pt x="8673931" y="1247138"/>
                  <a:pt x="8608091" y="1251726"/>
                  <a:pt x="8543611" y="1263666"/>
                </a:cubicBezTo>
                <a:cubicBezTo>
                  <a:pt x="8521503" y="1267760"/>
                  <a:pt x="8501779" y="1284718"/>
                  <a:pt x="8481035" y="1296164"/>
                </a:cubicBezTo>
                <a:cubicBezTo>
                  <a:pt x="8481715" y="1299840"/>
                  <a:pt x="8484579" y="1305009"/>
                  <a:pt x="8485259" y="1308687"/>
                </a:cubicBezTo>
                <a:cubicBezTo>
                  <a:pt x="8522103" y="1301864"/>
                  <a:pt x="8558947" y="1295042"/>
                  <a:pt x="8595791" y="1288219"/>
                </a:cubicBezTo>
                <a:cubicBezTo>
                  <a:pt x="8639663" y="1278194"/>
                  <a:pt x="8646891" y="1286360"/>
                  <a:pt x="8630911" y="1323537"/>
                </a:cubicBezTo>
                <a:cubicBezTo>
                  <a:pt x="8608443" y="1377124"/>
                  <a:pt x="8581491" y="1385911"/>
                  <a:pt x="8493827" y="1375534"/>
                </a:cubicBezTo>
                <a:cubicBezTo>
                  <a:pt x="8443203" y="1369699"/>
                  <a:pt x="8389719" y="1358694"/>
                  <a:pt x="8342163" y="1369403"/>
                </a:cubicBezTo>
                <a:cubicBezTo>
                  <a:pt x="8248891" y="1390477"/>
                  <a:pt x="8155555" y="1390649"/>
                  <a:pt x="8061403" y="1396680"/>
                </a:cubicBezTo>
                <a:cubicBezTo>
                  <a:pt x="8023875" y="1399827"/>
                  <a:pt x="7987031" y="1406650"/>
                  <a:pt x="7950187" y="1413473"/>
                </a:cubicBezTo>
                <a:cubicBezTo>
                  <a:pt x="7933947" y="1418378"/>
                  <a:pt x="7917367" y="1421449"/>
                  <a:pt x="7901947" y="1420499"/>
                </a:cubicBezTo>
                <a:cubicBezTo>
                  <a:pt x="7870971" y="1428141"/>
                  <a:pt x="7839651" y="1433941"/>
                  <a:pt x="7807991" y="1437897"/>
                </a:cubicBezTo>
                <a:cubicBezTo>
                  <a:pt x="7804307" y="1438579"/>
                  <a:pt x="7800623" y="1439261"/>
                  <a:pt x="7798783" y="1439603"/>
                </a:cubicBezTo>
                <a:cubicBezTo>
                  <a:pt x="7749663" y="1431595"/>
                  <a:pt x="7706811" y="1447130"/>
                  <a:pt x="7667843" y="1473358"/>
                </a:cubicBezTo>
                <a:cubicBezTo>
                  <a:pt x="7666339" y="1475537"/>
                  <a:pt x="7667019" y="1479212"/>
                  <a:pt x="7665859" y="1483228"/>
                </a:cubicBezTo>
                <a:cubicBezTo>
                  <a:pt x="7758311" y="1468008"/>
                  <a:pt x="7848579" y="1451293"/>
                  <a:pt x="7941375" y="1437917"/>
                </a:cubicBezTo>
                <a:cubicBezTo>
                  <a:pt x="7976719" y="1433270"/>
                  <a:pt x="8012399" y="1430466"/>
                  <a:pt x="8048423" y="1429494"/>
                </a:cubicBezTo>
                <a:cubicBezTo>
                  <a:pt x="8049927" y="1427320"/>
                  <a:pt x="8051427" y="1425140"/>
                  <a:pt x="8052931" y="1422961"/>
                </a:cubicBezTo>
                <a:cubicBezTo>
                  <a:pt x="8054091" y="1418942"/>
                  <a:pt x="8057095" y="1414582"/>
                  <a:pt x="8058935" y="1414241"/>
                </a:cubicBezTo>
                <a:cubicBezTo>
                  <a:pt x="8079883" y="1414166"/>
                  <a:pt x="8100827" y="1414092"/>
                  <a:pt x="8123275" y="1411836"/>
                </a:cubicBezTo>
                <a:cubicBezTo>
                  <a:pt x="8142379" y="1412096"/>
                  <a:pt x="8162643" y="1408343"/>
                  <a:pt x="8179563" y="1407115"/>
                </a:cubicBezTo>
                <a:cubicBezTo>
                  <a:pt x="8176219" y="1409632"/>
                  <a:pt x="8168027" y="1416851"/>
                  <a:pt x="8161339" y="1421892"/>
                </a:cubicBezTo>
                <a:cubicBezTo>
                  <a:pt x="8188155" y="1422631"/>
                  <a:pt x="8216467" y="1421191"/>
                  <a:pt x="8242059" y="1405043"/>
                </a:cubicBezTo>
                <a:cubicBezTo>
                  <a:pt x="8248747" y="1400006"/>
                  <a:pt x="8268051" y="1411639"/>
                  <a:pt x="8281287" y="1411090"/>
                </a:cubicBezTo>
                <a:cubicBezTo>
                  <a:pt x="8332727" y="1411067"/>
                  <a:pt x="8385331" y="1407029"/>
                  <a:pt x="8436775" y="1407007"/>
                </a:cubicBezTo>
                <a:cubicBezTo>
                  <a:pt x="8488219" y="1406986"/>
                  <a:pt x="8539999" y="1408801"/>
                  <a:pt x="8591783" y="1410617"/>
                </a:cubicBezTo>
                <a:cubicBezTo>
                  <a:pt x="8601331" y="1410751"/>
                  <a:pt x="8612247" y="1418237"/>
                  <a:pt x="8617291" y="1424907"/>
                </a:cubicBezTo>
                <a:cubicBezTo>
                  <a:pt x="8644763" y="1480646"/>
                  <a:pt x="8662703" y="1484933"/>
                  <a:pt x="8736055" y="1469446"/>
                </a:cubicBezTo>
                <a:cubicBezTo>
                  <a:pt x="8794663" y="1456696"/>
                  <a:pt x="8853959" y="1447613"/>
                  <a:pt x="8914755" y="1436356"/>
                </a:cubicBezTo>
                <a:cubicBezTo>
                  <a:pt x="8912571" y="1434863"/>
                  <a:pt x="8910387" y="1433363"/>
                  <a:pt x="8909707" y="1429687"/>
                </a:cubicBezTo>
                <a:cubicBezTo>
                  <a:pt x="8906303" y="1411304"/>
                  <a:pt x="8916475" y="1394220"/>
                  <a:pt x="8933055" y="1391150"/>
                </a:cubicBezTo>
                <a:cubicBezTo>
                  <a:pt x="8949635" y="1388080"/>
                  <a:pt x="8967095" y="1400047"/>
                  <a:pt x="8970499" y="1418429"/>
                </a:cubicBezTo>
                <a:cubicBezTo>
                  <a:pt x="8970839" y="1420264"/>
                  <a:pt x="8969339" y="1422447"/>
                  <a:pt x="8967835" y="1424629"/>
                </a:cubicBezTo>
                <a:cubicBezTo>
                  <a:pt x="9000655" y="1416648"/>
                  <a:pt x="9032795" y="1404990"/>
                  <a:pt x="9065275" y="1395176"/>
                </a:cubicBezTo>
                <a:cubicBezTo>
                  <a:pt x="9077831" y="1390946"/>
                  <a:pt x="9090047" y="1384886"/>
                  <a:pt x="9099599" y="1385020"/>
                </a:cubicBezTo>
                <a:cubicBezTo>
                  <a:pt x="9180375" y="1389074"/>
                  <a:pt x="9245955" y="1352210"/>
                  <a:pt x="9315423" y="1326046"/>
                </a:cubicBezTo>
                <a:cubicBezTo>
                  <a:pt x="9318763" y="1323524"/>
                  <a:pt x="9322111" y="1321005"/>
                  <a:pt x="9327635" y="1319981"/>
                </a:cubicBezTo>
                <a:cubicBezTo>
                  <a:pt x="9327635" y="1319981"/>
                  <a:pt x="9325795" y="1320322"/>
                  <a:pt x="9325455" y="1318488"/>
                </a:cubicBezTo>
                <a:cubicBezTo>
                  <a:pt x="9323411" y="1307460"/>
                  <a:pt x="9330583" y="1294725"/>
                  <a:pt x="9343475" y="1292338"/>
                </a:cubicBezTo>
                <a:cubicBezTo>
                  <a:pt x="9350843" y="1290973"/>
                  <a:pt x="9354391" y="1299822"/>
                  <a:pt x="9359095" y="1304656"/>
                </a:cubicBezTo>
                <a:cubicBezTo>
                  <a:pt x="9381683" y="1292869"/>
                  <a:pt x="9404951" y="1284757"/>
                  <a:pt x="9425355" y="1271475"/>
                </a:cubicBezTo>
                <a:cubicBezTo>
                  <a:pt x="9439075" y="1263230"/>
                  <a:pt x="9483967" y="1258719"/>
                  <a:pt x="9446523" y="1231429"/>
                </a:cubicBezTo>
                <a:cubicBezTo>
                  <a:pt x="9446523" y="1231429"/>
                  <a:pt x="9458059" y="1221697"/>
                  <a:pt x="9462903" y="1216996"/>
                </a:cubicBezTo>
                <a:cubicBezTo>
                  <a:pt x="9469251" y="1210119"/>
                  <a:pt x="9473419" y="1201746"/>
                  <a:pt x="9479767" y="1194867"/>
                </a:cubicBezTo>
                <a:cubicBezTo>
                  <a:pt x="9480927" y="1190848"/>
                  <a:pt x="9485771" y="1186149"/>
                  <a:pt x="9487615" y="1185808"/>
                </a:cubicBezTo>
                <a:cubicBezTo>
                  <a:pt x="9513747" y="1182871"/>
                  <a:pt x="9538719" y="1183950"/>
                  <a:pt x="9564851" y="1181011"/>
                </a:cubicBezTo>
                <a:cubicBezTo>
                  <a:pt x="9589479" y="1180254"/>
                  <a:pt x="9613771" y="1177654"/>
                  <a:pt x="9636215" y="1175399"/>
                </a:cubicBezTo>
                <a:cubicBezTo>
                  <a:pt x="9627347" y="1178943"/>
                  <a:pt x="9615811" y="1188681"/>
                  <a:pt x="9602095" y="1196923"/>
                </a:cubicBezTo>
                <a:cubicBezTo>
                  <a:pt x="9604275" y="1198422"/>
                  <a:pt x="9604955" y="1202092"/>
                  <a:pt x="9605295" y="1203933"/>
                </a:cubicBezTo>
                <a:cubicBezTo>
                  <a:pt x="9617851" y="1199704"/>
                  <a:pt x="9627883" y="1192147"/>
                  <a:pt x="9641123" y="1191598"/>
                </a:cubicBezTo>
                <a:cubicBezTo>
                  <a:pt x="9652515" y="1191389"/>
                  <a:pt x="9667931" y="1192334"/>
                  <a:pt x="9676663" y="1198321"/>
                </a:cubicBezTo>
                <a:cubicBezTo>
                  <a:pt x="9683211" y="1202810"/>
                  <a:pt x="9684091" y="1217859"/>
                  <a:pt x="9681767" y="1225894"/>
                </a:cubicBezTo>
                <a:cubicBezTo>
                  <a:pt x="9676299" y="1247817"/>
                  <a:pt x="9699887" y="1292875"/>
                  <a:pt x="9726359" y="1291772"/>
                </a:cubicBezTo>
                <a:cubicBezTo>
                  <a:pt x="9745467" y="1292038"/>
                  <a:pt x="9767371" y="1276577"/>
                  <a:pt x="9785935" y="1263627"/>
                </a:cubicBezTo>
                <a:cubicBezTo>
                  <a:pt x="9806679" y="1252185"/>
                  <a:pt x="9789759" y="1253415"/>
                  <a:pt x="9777343" y="1248112"/>
                </a:cubicBezTo>
                <a:cubicBezTo>
                  <a:pt x="9756879" y="1240497"/>
                  <a:pt x="9764051" y="1227768"/>
                  <a:pt x="9783635" y="1220338"/>
                </a:cubicBezTo>
                <a:cubicBezTo>
                  <a:pt x="9806563" y="1210390"/>
                  <a:pt x="9842983" y="1232156"/>
                  <a:pt x="9841199" y="1253394"/>
                </a:cubicBezTo>
                <a:cubicBezTo>
                  <a:pt x="9838735" y="1270962"/>
                  <a:pt x="9841459" y="1285665"/>
                  <a:pt x="9840499" y="1301048"/>
                </a:cubicBezTo>
                <a:cubicBezTo>
                  <a:pt x="9857899" y="1292128"/>
                  <a:pt x="9874819" y="1290893"/>
                  <a:pt x="9880067" y="1308928"/>
                </a:cubicBezTo>
                <a:cubicBezTo>
                  <a:pt x="9893419" y="1350180"/>
                  <a:pt x="9946163" y="1336609"/>
                  <a:pt x="9977539" y="1351708"/>
                </a:cubicBezTo>
                <a:cubicBezTo>
                  <a:pt x="9978703" y="1347693"/>
                  <a:pt x="9981367" y="1341495"/>
                  <a:pt x="9984031" y="1335301"/>
                </a:cubicBezTo>
                <a:cubicBezTo>
                  <a:pt x="9960563" y="1332040"/>
                  <a:pt x="9937575" y="1321095"/>
                  <a:pt x="9930287" y="1292027"/>
                </a:cubicBezTo>
                <a:cubicBezTo>
                  <a:pt x="9920015" y="1215991"/>
                  <a:pt x="10049655" y="1195787"/>
                  <a:pt x="10057743" y="1270329"/>
                </a:cubicBezTo>
                <a:cubicBezTo>
                  <a:pt x="10060463" y="1285029"/>
                  <a:pt x="10054799" y="1295587"/>
                  <a:pt x="10049127" y="1306135"/>
                </a:cubicBezTo>
                <a:cubicBezTo>
                  <a:pt x="10052335" y="1313146"/>
                  <a:pt x="10055879" y="1321996"/>
                  <a:pt x="10055055" y="1327850"/>
                </a:cubicBezTo>
                <a:cubicBezTo>
                  <a:pt x="10053815" y="1362298"/>
                  <a:pt x="10053815" y="1362298"/>
                  <a:pt x="10093659" y="1351117"/>
                </a:cubicBezTo>
                <a:cubicBezTo>
                  <a:pt x="10097347" y="1350434"/>
                  <a:pt x="10108599" y="1359757"/>
                  <a:pt x="10107099" y="1361936"/>
                </a:cubicBezTo>
                <a:cubicBezTo>
                  <a:pt x="10090775" y="1397273"/>
                  <a:pt x="10120735" y="1384120"/>
                  <a:pt x="10135131" y="1379554"/>
                </a:cubicBezTo>
                <a:cubicBezTo>
                  <a:pt x="10151371" y="1374646"/>
                  <a:pt x="10168431" y="1363884"/>
                  <a:pt x="10183651" y="1353463"/>
                </a:cubicBezTo>
                <a:cubicBezTo>
                  <a:pt x="10224119" y="1325057"/>
                  <a:pt x="10224119" y="1325057"/>
                  <a:pt x="10238295" y="1360451"/>
                </a:cubicBezTo>
                <a:cubicBezTo>
                  <a:pt x="10219531" y="1362025"/>
                  <a:pt x="10196743" y="1362444"/>
                  <a:pt x="10179003" y="1369530"/>
                </a:cubicBezTo>
                <a:cubicBezTo>
                  <a:pt x="10146863" y="1381184"/>
                  <a:pt x="10140375" y="1397594"/>
                  <a:pt x="10169087" y="1418887"/>
                </a:cubicBezTo>
                <a:cubicBezTo>
                  <a:pt x="10216283" y="1457669"/>
                  <a:pt x="10219375" y="1494930"/>
                  <a:pt x="10184147" y="1541373"/>
                </a:cubicBezTo>
                <a:cubicBezTo>
                  <a:pt x="10177799" y="1548250"/>
                  <a:pt x="10166747" y="1550297"/>
                  <a:pt x="10158215" y="1555679"/>
                </a:cubicBezTo>
                <a:cubicBezTo>
                  <a:pt x="10156515" y="1546490"/>
                  <a:pt x="10147103" y="1536827"/>
                  <a:pt x="10150107" y="1532469"/>
                </a:cubicBezTo>
                <a:cubicBezTo>
                  <a:pt x="10160623" y="1517216"/>
                  <a:pt x="10126355" y="1476224"/>
                  <a:pt x="10188707" y="1483685"/>
                </a:cubicBezTo>
                <a:cubicBezTo>
                  <a:pt x="10176779" y="1470689"/>
                  <a:pt x="10164843" y="1457691"/>
                  <a:pt x="10157951" y="1451362"/>
                </a:cubicBezTo>
                <a:cubicBezTo>
                  <a:pt x="10127999" y="1464514"/>
                  <a:pt x="10101383" y="1475142"/>
                  <a:pt x="10076615" y="1485434"/>
                </a:cubicBezTo>
                <a:cubicBezTo>
                  <a:pt x="10077235" y="1468211"/>
                  <a:pt x="10077859" y="1450988"/>
                  <a:pt x="10077119" y="1426416"/>
                </a:cubicBezTo>
                <a:cubicBezTo>
                  <a:pt x="10050363" y="1446576"/>
                  <a:pt x="10018567" y="1460066"/>
                  <a:pt x="10001703" y="1482197"/>
                </a:cubicBezTo>
                <a:cubicBezTo>
                  <a:pt x="9976991" y="1513386"/>
                  <a:pt x="9946355" y="1522860"/>
                  <a:pt x="9906987" y="1526349"/>
                </a:cubicBezTo>
                <a:cubicBezTo>
                  <a:pt x="9877171" y="1529968"/>
                  <a:pt x="9848035" y="1537265"/>
                  <a:pt x="9818559" y="1542723"/>
                </a:cubicBezTo>
                <a:cubicBezTo>
                  <a:pt x="9817395" y="1546740"/>
                  <a:pt x="9818415" y="1552253"/>
                  <a:pt x="9819099" y="1555929"/>
                </a:cubicBezTo>
                <a:cubicBezTo>
                  <a:pt x="9869179" y="1548554"/>
                  <a:pt x="9919227" y="1541006"/>
                  <a:pt x="9969311" y="1533633"/>
                </a:cubicBezTo>
                <a:cubicBezTo>
                  <a:pt x="9991759" y="1531376"/>
                  <a:pt x="10013183" y="1523607"/>
                  <a:pt x="10018287" y="1551175"/>
                </a:cubicBezTo>
                <a:cubicBezTo>
                  <a:pt x="10020187" y="1571734"/>
                  <a:pt x="10020251" y="1592632"/>
                  <a:pt x="10047259" y="1604739"/>
                </a:cubicBezTo>
                <a:cubicBezTo>
                  <a:pt x="10062199" y="1613378"/>
                  <a:pt x="10036863" y="1661790"/>
                  <a:pt x="10012095" y="1672079"/>
                </a:cubicBezTo>
                <a:cubicBezTo>
                  <a:pt x="9985483" y="1682709"/>
                  <a:pt x="9957027" y="1693681"/>
                  <a:pt x="9929735" y="1700636"/>
                </a:cubicBezTo>
                <a:cubicBezTo>
                  <a:pt x="9895071" y="1708956"/>
                  <a:pt x="9899295" y="1721479"/>
                  <a:pt x="9915935" y="1739309"/>
                </a:cubicBezTo>
                <a:cubicBezTo>
                  <a:pt x="9923503" y="1749312"/>
                  <a:pt x="9929571" y="1761495"/>
                  <a:pt x="9935639" y="1773678"/>
                </a:cubicBezTo>
                <a:cubicBezTo>
                  <a:pt x="9942043" y="1787698"/>
                  <a:pt x="9946267" y="1800223"/>
                  <a:pt x="9952335" y="1812405"/>
                </a:cubicBezTo>
                <a:cubicBezTo>
                  <a:pt x="9955539" y="1819416"/>
                  <a:pt x="9960587" y="1826085"/>
                  <a:pt x="9965631" y="1832754"/>
                </a:cubicBezTo>
                <a:cubicBezTo>
                  <a:pt x="9961947" y="1833436"/>
                  <a:pt x="9958603" y="1835957"/>
                  <a:pt x="9953415" y="1838818"/>
                </a:cubicBezTo>
                <a:cubicBezTo>
                  <a:pt x="9950551" y="1833645"/>
                  <a:pt x="9946187" y="1830652"/>
                  <a:pt x="9941483" y="1825821"/>
                </a:cubicBezTo>
                <a:cubicBezTo>
                  <a:pt x="9938959" y="1822486"/>
                  <a:pt x="9920539" y="1825897"/>
                  <a:pt x="9920539" y="1825897"/>
                </a:cubicBezTo>
                <a:cubicBezTo>
                  <a:pt x="9912267" y="1863547"/>
                  <a:pt x="9874739" y="1866693"/>
                  <a:pt x="9841579" y="1872834"/>
                </a:cubicBezTo>
                <a:cubicBezTo>
                  <a:pt x="9827179" y="1877401"/>
                  <a:pt x="9812443" y="1880130"/>
                  <a:pt x="9798047" y="1884697"/>
                </a:cubicBezTo>
                <a:cubicBezTo>
                  <a:pt x="9770755" y="1891651"/>
                  <a:pt x="9754371" y="1906090"/>
                  <a:pt x="9758455" y="1928144"/>
                </a:cubicBezTo>
                <a:cubicBezTo>
                  <a:pt x="9762339" y="1938831"/>
                  <a:pt x="9779459" y="1948966"/>
                  <a:pt x="9793235" y="1961623"/>
                </a:cubicBezTo>
                <a:cubicBezTo>
                  <a:pt x="9779519" y="1969866"/>
                  <a:pt x="9760275" y="1979132"/>
                  <a:pt x="9741715" y="1992074"/>
                </a:cubicBezTo>
                <a:cubicBezTo>
                  <a:pt x="9735027" y="1997113"/>
                  <a:pt x="9731199" y="2007328"/>
                  <a:pt x="9726691" y="2013865"/>
                </a:cubicBezTo>
                <a:cubicBezTo>
                  <a:pt x="9736583" y="2015834"/>
                  <a:pt x="9747159" y="2021479"/>
                  <a:pt x="9756367" y="2019775"/>
                </a:cubicBezTo>
                <a:cubicBezTo>
                  <a:pt x="9769607" y="2019223"/>
                  <a:pt x="9785847" y="2014315"/>
                  <a:pt x="9798059" y="2008253"/>
                </a:cubicBezTo>
                <a:cubicBezTo>
                  <a:pt x="9798399" y="2010090"/>
                  <a:pt x="9799079" y="2013765"/>
                  <a:pt x="9801263" y="2015263"/>
                </a:cubicBezTo>
                <a:cubicBezTo>
                  <a:pt x="9797919" y="2017782"/>
                  <a:pt x="9792391" y="2018807"/>
                  <a:pt x="9789047" y="2021326"/>
                </a:cubicBezTo>
                <a:cubicBezTo>
                  <a:pt x="9785703" y="2023846"/>
                  <a:pt x="9779015" y="2028886"/>
                  <a:pt x="9780039" y="2034400"/>
                </a:cubicBezTo>
                <a:cubicBezTo>
                  <a:pt x="9781319" y="2072182"/>
                  <a:pt x="9749915" y="2108410"/>
                  <a:pt x="9704203" y="2118776"/>
                </a:cubicBezTo>
                <a:cubicBezTo>
                  <a:pt x="9705083" y="2133820"/>
                  <a:pt x="9699755" y="2146212"/>
                  <a:pt x="9686039" y="2154454"/>
                </a:cubicBezTo>
                <a:cubicBezTo>
                  <a:pt x="9663791" y="2168079"/>
                  <a:pt x="9635479" y="2169520"/>
                  <a:pt x="9613651" y="2154554"/>
                </a:cubicBezTo>
                <a:cubicBezTo>
                  <a:pt x="9613651" y="2154554"/>
                  <a:pt x="9615495" y="2154211"/>
                  <a:pt x="9615495" y="2154211"/>
                </a:cubicBezTo>
                <a:cubicBezTo>
                  <a:pt x="9615151" y="2152374"/>
                  <a:pt x="9613651" y="2154554"/>
                  <a:pt x="9613311" y="2152715"/>
                </a:cubicBezTo>
                <a:cubicBezTo>
                  <a:pt x="9606763" y="2148225"/>
                  <a:pt x="9607243" y="2140533"/>
                  <a:pt x="9604039" y="2133522"/>
                </a:cubicBezTo>
                <a:lnTo>
                  <a:pt x="9597967" y="2138099"/>
                </a:lnTo>
                <a:lnTo>
                  <a:pt x="9597011" y="2136724"/>
                </a:lnTo>
                <a:cubicBezTo>
                  <a:pt x="9597011" y="2136724"/>
                  <a:pt x="9597351" y="2138562"/>
                  <a:pt x="9597351" y="2138562"/>
                </a:cubicBezTo>
                <a:lnTo>
                  <a:pt x="9597967" y="2138099"/>
                </a:lnTo>
                <a:lnTo>
                  <a:pt x="9610639" y="2156299"/>
                </a:lnTo>
                <a:cubicBezTo>
                  <a:pt x="9615095" y="2162363"/>
                  <a:pt x="9619887" y="2167655"/>
                  <a:pt x="9626267" y="2171226"/>
                </a:cubicBezTo>
                <a:cubicBezTo>
                  <a:pt x="9650755" y="2179998"/>
                  <a:pt x="9690123" y="2176508"/>
                  <a:pt x="9704235" y="2191004"/>
                </a:cubicBezTo>
                <a:cubicBezTo>
                  <a:pt x="9728107" y="2216998"/>
                  <a:pt x="9771159" y="2212827"/>
                  <a:pt x="9794687" y="2236984"/>
                </a:cubicBezTo>
                <a:cubicBezTo>
                  <a:pt x="9797207" y="2240320"/>
                  <a:pt x="9805259" y="2242630"/>
                  <a:pt x="9810787" y="2241608"/>
                </a:cubicBezTo>
                <a:cubicBezTo>
                  <a:pt x="9866391" y="2233211"/>
                  <a:pt x="9924183" y="2226311"/>
                  <a:pt x="9979791" y="2217916"/>
                </a:cubicBezTo>
                <a:cubicBezTo>
                  <a:pt x="9980951" y="2213899"/>
                  <a:pt x="9980271" y="2210222"/>
                  <a:pt x="9979931" y="2208385"/>
                </a:cubicBezTo>
                <a:cubicBezTo>
                  <a:pt x="9945067" y="2205335"/>
                  <a:pt x="9910207" y="2202287"/>
                  <a:pt x="9875343" y="2199238"/>
                </a:cubicBezTo>
                <a:cubicBezTo>
                  <a:pt x="9874663" y="2195562"/>
                  <a:pt x="9873979" y="2191887"/>
                  <a:pt x="9873299" y="2188212"/>
                </a:cubicBezTo>
                <a:cubicBezTo>
                  <a:pt x="9891727" y="2184800"/>
                  <a:pt x="9912327" y="2182885"/>
                  <a:pt x="9928227" y="2176139"/>
                </a:cubicBezTo>
                <a:cubicBezTo>
                  <a:pt x="9972583" y="2158421"/>
                  <a:pt x="10018019" y="2167115"/>
                  <a:pt x="10060731" y="2161107"/>
                </a:cubicBezTo>
                <a:cubicBezTo>
                  <a:pt x="10079151" y="2157697"/>
                  <a:pt x="10097235" y="2152447"/>
                  <a:pt x="10112795" y="2143863"/>
                </a:cubicBezTo>
                <a:cubicBezTo>
                  <a:pt x="10119823" y="2140662"/>
                  <a:pt x="10122967" y="2126772"/>
                  <a:pt x="10119763" y="2119762"/>
                </a:cubicBezTo>
                <a:cubicBezTo>
                  <a:pt x="10118743" y="2114249"/>
                  <a:pt x="10113699" y="2107579"/>
                  <a:pt x="10110835" y="2102406"/>
                </a:cubicBezTo>
                <a:cubicBezTo>
                  <a:pt x="10081019" y="2106027"/>
                  <a:pt x="10048139" y="2093106"/>
                  <a:pt x="10052723" y="2056141"/>
                </a:cubicBezTo>
                <a:cubicBezTo>
                  <a:pt x="10054027" y="2042592"/>
                  <a:pt x="10061879" y="2033534"/>
                  <a:pt x="10071911" y="2025976"/>
                </a:cubicBezTo>
                <a:cubicBezTo>
                  <a:pt x="10064343" y="2015971"/>
                  <a:pt x="10055271" y="2008146"/>
                  <a:pt x="10034667" y="2010061"/>
                </a:cubicBezTo>
                <a:cubicBezTo>
                  <a:pt x="10030983" y="2010743"/>
                  <a:pt x="10025939" y="2004074"/>
                  <a:pt x="10021231" y="1999242"/>
                </a:cubicBezTo>
                <a:cubicBezTo>
                  <a:pt x="10055011" y="1975879"/>
                  <a:pt x="10023975" y="1962617"/>
                  <a:pt x="10015047" y="1945261"/>
                </a:cubicBezTo>
                <a:cubicBezTo>
                  <a:pt x="10023575" y="1939880"/>
                  <a:pt x="10030603" y="1936678"/>
                  <a:pt x="10039135" y="1931296"/>
                </a:cubicBezTo>
                <a:cubicBezTo>
                  <a:pt x="10046023" y="1937625"/>
                  <a:pt x="10056935" y="1945108"/>
                  <a:pt x="10066827" y="1947078"/>
                </a:cubicBezTo>
                <a:cubicBezTo>
                  <a:pt x="10090295" y="1950336"/>
                  <a:pt x="10114927" y="1949577"/>
                  <a:pt x="10138055" y="1950997"/>
                </a:cubicBezTo>
                <a:cubicBezTo>
                  <a:pt x="10164863" y="1951735"/>
                  <a:pt x="10194003" y="1944438"/>
                  <a:pt x="10193783" y="1984398"/>
                </a:cubicBezTo>
                <a:cubicBezTo>
                  <a:pt x="10193979" y="1995768"/>
                  <a:pt x="10235731" y="2005144"/>
                  <a:pt x="10260219" y="2013915"/>
                </a:cubicBezTo>
                <a:cubicBezTo>
                  <a:pt x="10269655" y="1972249"/>
                  <a:pt x="10314547" y="1967738"/>
                  <a:pt x="10351391" y="1960915"/>
                </a:cubicBezTo>
                <a:cubicBezTo>
                  <a:pt x="10356919" y="1959892"/>
                  <a:pt x="10363463" y="1964383"/>
                  <a:pt x="10370015" y="1968873"/>
                </a:cubicBezTo>
                <a:cubicBezTo>
                  <a:pt x="10369675" y="1967035"/>
                  <a:pt x="10369675" y="1967035"/>
                  <a:pt x="10369335" y="1965197"/>
                </a:cubicBezTo>
                <a:cubicBezTo>
                  <a:pt x="10373439" y="1935924"/>
                  <a:pt x="10421679" y="1928892"/>
                  <a:pt x="10434151" y="1955095"/>
                </a:cubicBezTo>
                <a:cubicBezTo>
                  <a:pt x="10467855" y="1962161"/>
                  <a:pt x="10472079" y="1974685"/>
                  <a:pt x="10463807" y="2012333"/>
                </a:cubicBezTo>
                <a:cubicBezTo>
                  <a:pt x="10461483" y="2020368"/>
                  <a:pt x="10465367" y="2031054"/>
                  <a:pt x="10465227" y="2040585"/>
                </a:cubicBezTo>
                <a:cubicBezTo>
                  <a:pt x="10476279" y="2038537"/>
                  <a:pt x="10489855" y="2039825"/>
                  <a:pt x="10498727" y="2036281"/>
                </a:cubicBezTo>
                <a:cubicBezTo>
                  <a:pt x="10521655" y="2026333"/>
                  <a:pt x="10536251" y="2033136"/>
                  <a:pt x="10548527" y="2047970"/>
                </a:cubicBezTo>
                <a:cubicBezTo>
                  <a:pt x="10564827" y="2063960"/>
                  <a:pt x="10583787" y="2073756"/>
                  <a:pt x="10613747" y="2060604"/>
                </a:cubicBezTo>
                <a:cubicBezTo>
                  <a:pt x="10645543" y="2047113"/>
                  <a:pt x="10654215" y="2032201"/>
                  <a:pt x="10634031" y="2005524"/>
                </a:cubicBezTo>
                <a:cubicBezTo>
                  <a:pt x="10631507" y="2002189"/>
                  <a:pt x="10628643" y="1997018"/>
                  <a:pt x="10625779" y="1991845"/>
                </a:cubicBezTo>
                <a:cubicBezTo>
                  <a:pt x="10637035" y="2001167"/>
                  <a:pt x="10647607" y="2006812"/>
                  <a:pt x="10660363" y="2013955"/>
                </a:cubicBezTo>
                <a:cubicBezTo>
                  <a:pt x="10662543" y="2015452"/>
                  <a:pt x="10662543" y="2015452"/>
                  <a:pt x="10664727" y="2016948"/>
                </a:cubicBezTo>
                <a:cubicBezTo>
                  <a:pt x="10677139" y="2022253"/>
                  <a:pt x="10691399" y="2027217"/>
                  <a:pt x="10703815" y="2032522"/>
                </a:cubicBezTo>
                <a:cubicBezTo>
                  <a:pt x="10693783" y="2040082"/>
                  <a:pt x="10681567" y="2046145"/>
                  <a:pt x="10684087" y="2049481"/>
                </a:cubicBezTo>
                <a:cubicBezTo>
                  <a:pt x="10691859" y="2070851"/>
                  <a:pt x="10706995" y="2090859"/>
                  <a:pt x="10723635" y="2108688"/>
                </a:cubicBezTo>
                <a:cubicBezTo>
                  <a:pt x="10725815" y="2110186"/>
                  <a:pt x="10750247" y="2098058"/>
                  <a:pt x="10764647" y="2093491"/>
                </a:cubicBezTo>
                <a:cubicBezTo>
                  <a:pt x="10776859" y="2087427"/>
                  <a:pt x="10789419" y="2083202"/>
                  <a:pt x="10801971" y="2078975"/>
                </a:cubicBezTo>
                <a:cubicBezTo>
                  <a:pt x="10796303" y="2089530"/>
                  <a:pt x="10792819" y="2101580"/>
                  <a:pt x="10784971" y="2110637"/>
                </a:cubicBezTo>
                <a:cubicBezTo>
                  <a:pt x="10778963" y="2119353"/>
                  <a:pt x="10768587" y="2125076"/>
                  <a:pt x="10762239" y="2131955"/>
                </a:cubicBezTo>
                <a:cubicBezTo>
                  <a:pt x="10753911" y="2148704"/>
                  <a:pt x="10758815" y="2164905"/>
                  <a:pt x="10782083" y="2156793"/>
                </a:cubicBezTo>
                <a:cubicBezTo>
                  <a:pt x="10814223" y="2145139"/>
                  <a:pt x="10813939" y="2164200"/>
                  <a:pt x="10825875" y="2177197"/>
                </a:cubicBezTo>
                <a:cubicBezTo>
                  <a:pt x="10831263" y="2185705"/>
                  <a:pt x="10843675" y="2191010"/>
                  <a:pt x="10852407" y="2196996"/>
                </a:cubicBezTo>
                <a:cubicBezTo>
                  <a:pt x="10856571" y="2188622"/>
                  <a:pt x="10860399" y="2178409"/>
                  <a:pt x="10862379" y="2168537"/>
                </a:cubicBezTo>
                <a:cubicBezTo>
                  <a:pt x="10863883" y="2166359"/>
                  <a:pt x="10862859" y="2160844"/>
                  <a:pt x="10866203" y="2158324"/>
                </a:cubicBezTo>
                <a:cubicBezTo>
                  <a:pt x="10887771" y="2141024"/>
                  <a:pt x="10887771" y="2141024"/>
                  <a:pt x="10874135" y="2118838"/>
                </a:cubicBezTo>
                <a:cubicBezTo>
                  <a:pt x="10909539" y="2135093"/>
                  <a:pt x="10919967" y="2150269"/>
                  <a:pt x="10904811" y="2181589"/>
                </a:cubicBezTo>
                <a:cubicBezTo>
                  <a:pt x="10894499" y="2208212"/>
                  <a:pt x="10876475" y="2234359"/>
                  <a:pt x="10860295" y="2260166"/>
                </a:cubicBezTo>
                <a:cubicBezTo>
                  <a:pt x="10857627" y="2266362"/>
                  <a:pt x="10856467" y="2270380"/>
                  <a:pt x="10853803" y="2276575"/>
                </a:cubicBezTo>
                <a:cubicBezTo>
                  <a:pt x="10859671" y="2277391"/>
                  <a:pt x="10865539" y="2278204"/>
                  <a:pt x="10871067" y="2277180"/>
                </a:cubicBezTo>
                <a:cubicBezTo>
                  <a:pt x="10892835" y="2271249"/>
                  <a:pt x="10918623" y="2266474"/>
                  <a:pt x="10935687" y="2255710"/>
                </a:cubicBezTo>
                <a:cubicBezTo>
                  <a:pt x="10972467" y="2227989"/>
                  <a:pt x="11009515" y="2232535"/>
                  <a:pt x="11047239" y="2240756"/>
                </a:cubicBezTo>
                <a:cubicBezTo>
                  <a:pt x="11053447" y="2243408"/>
                  <a:pt x="11062999" y="2243540"/>
                  <a:pt x="11063679" y="2247216"/>
                </a:cubicBezTo>
                <a:cubicBezTo>
                  <a:pt x="11066063" y="2260082"/>
                  <a:pt x="11071447" y="2268589"/>
                  <a:pt x="11079499" y="2270899"/>
                </a:cubicBezTo>
                <a:cubicBezTo>
                  <a:pt x="11056911" y="2282687"/>
                  <a:pt x="11034323" y="2294472"/>
                  <a:pt x="11012075" y="2308096"/>
                </a:cubicBezTo>
                <a:cubicBezTo>
                  <a:pt x="11012075" y="2308096"/>
                  <a:pt x="11012415" y="2309934"/>
                  <a:pt x="11012415" y="2309934"/>
                </a:cubicBezTo>
                <a:cubicBezTo>
                  <a:pt x="10962955" y="2300085"/>
                  <a:pt x="10939687" y="2308195"/>
                  <a:pt x="10907607" y="2340748"/>
                </a:cubicBezTo>
                <a:cubicBezTo>
                  <a:pt x="10942271" y="2332428"/>
                  <a:pt x="10973587" y="2326629"/>
                  <a:pt x="11003063" y="2321170"/>
                </a:cubicBezTo>
                <a:cubicBezTo>
                  <a:pt x="10999235" y="2331384"/>
                  <a:pt x="11005643" y="2345405"/>
                  <a:pt x="11021063" y="2346350"/>
                </a:cubicBezTo>
                <a:cubicBezTo>
                  <a:pt x="11044191" y="2347770"/>
                  <a:pt x="11066979" y="2347354"/>
                  <a:pt x="11091267" y="2344756"/>
                </a:cubicBezTo>
                <a:cubicBezTo>
                  <a:pt x="11084099" y="2357489"/>
                  <a:pt x="11086139" y="2368517"/>
                  <a:pt x="11097735" y="2379677"/>
                </a:cubicBezTo>
                <a:cubicBezTo>
                  <a:pt x="11098415" y="2383352"/>
                  <a:pt x="11102443" y="2384507"/>
                  <a:pt x="11104623" y="2386003"/>
                </a:cubicBezTo>
                <a:cubicBezTo>
                  <a:pt x="11100939" y="2386685"/>
                  <a:pt x="11097251" y="2387369"/>
                  <a:pt x="11093231" y="2386213"/>
                </a:cubicBezTo>
                <a:cubicBezTo>
                  <a:pt x="11065255" y="2389491"/>
                  <a:pt x="11037279" y="2392770"/>
                  <a:pt x="11007807" y="2398228"/>
                </a:cubicBezTo>
                <a:cubicBezTo>
                  <a:pt x="10976147" y="2402191"/>
                  <a:pt x="10978107" y="2443647"/>
                  <a:pt x="11009767" y="2439685"/>
                </a:cubicBezTo>
                <a:cubicBezTo>
                  <a:pt x="11037739" y="2436407"/>
                  <a:pt x="11067555" y="2432786"/>
                  <a:pt x="11095527" y="2429508"/>
                </a:cubicBezTo>
                <a:cubicBezTo>
                  <a:pt x="11138243" y="2423499"/>
                  <a:pt x="11181635" y="2421167"/>
                  <a:pt x="11226527" y="2416655"/>
                </a:cubicBezTo>
                <a:cubicBezTo>
                  <a:pt x="11199575" y="2425448"/>
                  <a:pt x="11172283" y="2432403"/>
                  <a:pt x="11147171" y="2440854"/>
                </a:cubicBezTo>
                <a:cubicBezTo>
                  <a:pt x="11135779" y="2441064"/>
                  <a:pt x="11126227" y="2440932"/>
                  <a:pt x="11116675" y="2440799"/>
                </a:cubicBezTo>
                <a:cubicBezTo>
                  <a:pt x="11082831" y="2443264"/>
                  <a:pt x="11042787" y="2443076"/>
                  <a:pt x="11034855" y="2482563"/>
                </a:cubicBezTo>
                <a:cubicBezTo>
                  <a:pt x="11033351" y="2484741"/>
                  <a:pt x="11033691" y="2486581"/>
                  <a:pt x="11033691" y="2486581"/>
                </a:cubicBezTo>
                <a:cubicBezTo>
                  <a:pt x="11016291" y="2495504"/>
                  <a:pt x="10998551" y="2502591"/>
                  <a:pt x="10981147" y="2511516"/>
                </a:cubicBezTo>
                <a:cubicBezTo>
                  <a:pt x="10983331" y="2513013"/>
                  <a:pt x="10985855" y="2516347"/>
                  <a:pt x="10988035" y="2517845"/>
                </a:cubicBezTo>
                <a:cubicBezTo>
                  <a:pt x="10969955" y="2523094"/>
                  <a:pt x="10953715" y="2528003"/>
                  <a:pt x="10937471" y="2532910"/>
                </a:cubicBezTo>
                <a:cubicBezTo>
                  <a:pt x="10938295" y="2527055"/>
                  <a:pt x="10939459" y="2523038"/>
                  <a:pt x="10938435" y="2517525"/>
                </a:cubicBezTo>
                <a:cubicBezTo>
                  <a:pt x="10924039" y="2522092"/>
                  <a:pt x="10899067" y="2521012"/>
                  <a:pt x="10893059" y="2529729"/>
                </a:cubicBezTo>
                <a:cubicBezTo>
                  <a:pt x="10884871" y="2536948"/>
                  <a:pt x="10878863" y="2545664"/>
                  <a:pt x="10872515" y="2552543"/>
                </a:cubicBezTo>
                <a:cubicBezTo>
                  <a:pt x="10859959" y="2556768"/>
                  <a:pt x="10847063" y="2559156"/>
                  <a:pt x="10834507" y="2563382"/>
                </a:cubicBezTo>
                <a:cubicBezTo>
                  <a:pt x="10749763" y="2579074"/>
                  <a:pt x="10663859" y="2598783"/>
                  <a:pt x="10580819" y="2623664"/>
                </a:cubicBezTo>
                <a:cubicBezTo>
                  <a:pt x="10580479" y="2621827"/>
                  <a:pt x="10581979" y="2619648"/>
                  <a:pt x="10581979" y="2619648"/>
                </a:cubicBezTo>
                <a:cubicBezTo>
                  <a:pt x="10555987" y="2613055"/>
                  <a:pt x="10528495" y="2608642"/>
                  <a:pt x="10501343" y="2606066"/>
                </a:cubicBezTo>
                <a:cubicBezTo>
                  <a:pt x="10497315" y="2604912"/>
                  <a:pt x="10491171" y="2623156"/>
                  <a:pt x="10485163" y="2631873"/>
                </a:cubicBezTo>
                <a:cubicBezTo>
                  <a:pt x="10499079" y="2635000"/>
                  <a:pt x="10514495" y="2635945"/>
                  <a:pt x="10528411" y="2639071"/>
                </a:cubicBezTo>
                <a:cubicBezTo>
                  <a:pt x="10512515" y="2645817"/>
                  <a:pt x="10494431" y="2651066"/>
                  <a:pt x="10476691" y="2658154"/>
                </a:cubicBezTo>
                <a:cubicBezTo>
                  <a:pt x="10450079" y="2668784"/>
                  <a:pt x="10457367" y="2697849"/>
                  <a:pt x="10486019" y="2698245"/>
                </a:cubicBezTo>
                <a:cubicBezTo>
                  <a:pt x="10491547" y="2697223"/>
                  <a:pt x="10499255" y="2697695"/>
                  <a:pt x="10506963" y="2698169"/>
                </a:cubicBezTo>
                <a:cubicBezTo>
                  <a:pt x="10508323" y="2705521"/>
                  <a:pt x="10513711" y="2714027"/>
                  <a:pt x="10525447" y="2715657"/>
                </a:cubicBezTo>
                <a:cubicBezTo>
                  <a:pt x="10533155" y="2716131"/>
                  <a:pt x="10540863" y="2716603"/>
                  <a:pt x="10546735" y="2717419"/>
                </a:cubicBezTo>
                <a:cubicBezTo>
                  <a:pt x="10551439" y="2722249"/>
                  <a:pt x="10557983" y="2726739"/>
                  <a:pt x="10561671" y="2726056"/>
                </a:cubicBezTo>
                <a:cubicBezTo>
                  <a:pt x="10569039" y="2724692"/>
                  <a:pt x="10576407" y="2723327"/>
                  <a:pt x="10583435" y="2720125"/>
                </a:cubicBezTo>
                <a:cubicBezTo>
                  <a:pt x="10604723" y="2721886"/>
                  <a:pt x="10625667" y="2721810"/>
                  <a:pt x="10646951" y="2723572"/>
                </a:cubicBezTo>
                <a:cubicBezTo>
                  <a:pt x="10646951" y="2723572"/>
                  <a:pt x="10646951" y="2723572"/>
                  <a:pt x="10645111" y="2723912"/>
                </a:cubicBezTo>
                <a:cubicBezTo>
                  <a:pt x="10656507" y="2723703"/>
                  <a:pt x="10664555" y="2726015"/>
                  <a:pt x="10667899" y="2723494"/>
                </a:cubicBezTo>
                <a:cubicBezTo>
                  <a:pt x="10699899" y="2721372"/>
                  <a:pt x="10730395" y="2721427"/>
                  <a:pt x="10760211" y="2717805"/>
                </a:cubicBezTo>
                <a:cubicBezTo>
                  <a:pt x="10755023" y="2720667"/>
                  <a:pt x="10749499" y="2721690"/>
                  <a:pt x="10742471" y="2724893"/>
                </a:cubicBezTo>
                <a:cubicBezTo>
                  <a:pt x="10711831" y="2734369"/>
                  <a:pt x="10726687" y="2773436"/>
                  <a:pt x="10757323" y="2763962"/>
                </a:cubicBezTo>
                <a:cubicBezTo>
                  <a:pt x="10775067" y="2756876"/>
                  <a:pt x="10791307" y="2751967"/>
                  <a:pt x="10809391" y="2746717"/>
                </a:cubicBezTo>
                <a:cubicBezTo>
                  <a:pt x="10805903" y="2758768"/>
                  <a:pt x="10815995" y="2772107"/>
                  <a:pt x="10832915" y="2770874"/>
                </a:cubicBezTo>
                <a:cubicBezTo>
                  <a:pt x="10942971" y="2758098"/>
                  <a:pt x="11050843" y="2743826"/>
                  <a:pt x="11160215" y="2727376"/>
                </a:cubicBezTo>
                <a:cubicBezTo>
                  <a:pt x="11159395" y="2733231"/>
                  <a:pt x="11160075" y="2736905"/>
                  <a:pt x="11161095" y="2742419"/>
                </a:cubicBezTo>
                <a:cubicBezTo>
                  <a:pt x="11104663" y="2756671"/>
                  <a:pt x="11048579" y="2772759"/>
                  <a:pt x="10992147" y="2787010"/>
                </a:cubicBezTo>
                <a:cubicBezTo>
                  <a:pt x="11001019" y="2783466"/>
                  <a:pt x="11007707" y="2778426"/>
                  <a:pt x="11016239" y="2773044"/>
                </a:cubicBezTo>
                <a:cubicBezTo>
                  <a:pt x="11015899" y="2771206"/>
                  <a:pt x="11013715" y="2769710"/>
                  <a:pt x="11013375" y="2767872"/>
                </a:cubicBezTo>
                <a:cubicBezTo>
                  <a:pt x="10998295" y="2768763"/>
                  <a:pt x="10982879" y="2767817"/>
                  <a:pt x="10968479" y="2772383"/>
                </a:cubicBezTo>
                <a:cubicBezTo>
                  <a:pt x="10961111" y="2773748"/>
                  <a:pt x="10957287" y="2783961"/>
                  <a:pt x="10950939" y="2790840"/>
                </a:cubicBezTo>
                <a:cubicBezTo>
                  <a:pt x="10954963" y="2791996"/>
                  <a:pt x="10961167" y="2794647"/>
                  <a:pt x="10967039" y="2795462"/>
                </a:cubicBezTo>
                <a:cubicBezTo>
                  <a:pt x="10947111" y="2801051"/>
                  <a:pt x="10929031" y="2806300"/>
                  <a:pt x="10910947" y="2811550"/>
                </a:cubicBezTo>
                <a:cubicBezTo>
                  <a:pt x="10878471" y="2821366"/>
                  <a:pt x="10894827" y="2858258"/>
                  <a:pt x="10925803" y="2850619"/>
                </a:cubicBezTo>
                <a:cubicBezTo>
                  <a:pt x="10927647" y="2850278"/>
                  <a:pt x="10931331" y="2849597"/>
                  <a:pt x="10935015" y="2848915"/>
                </a:cubicBezTo>
                <a:cubicBezTo>
                  <a:pt x="10911747" y="2857024"/>
                  <a:pt x="10887799" y="2861458"/>
                  <a:pt x="10866371" y="2869228"/>
                </a:cubicBezTo>
                <a:cubicBezTo>
                  <a:pt x="10846787" y="2876657"/>
                  <a:pt x="10836071" y="2880541"/>
                  <a:pt x="10836615" y="2893747"/>
                </a:cubicBezTo>
                <a:cubicBezTo>
                  <a:pt x="10793083" y="2905611"/>
                  <a:pt x="10749887" y="2919311"/>
                  <a:pt x="10704515" y="2931515"/>
                </a:cubicBezTo>
                <a:cubicBezTo>
                  <a:pt x="10634167" y="2942640"/>
                  <a:pt x="10564843" y="2959279"/>
                  <a:pt x="10496199" y="2979595"/>
                </a:cubicBezTo>
                <a:cubicBezTo>
                  <a:pt x="10463719" y="2989411"/>
                  <a:pt x="10481579" y="3024122"/>
                  <a:pt x="10511055" y="3018663"/>
                </a:cubicBezTo>
                <a:cubicBezTo>
                  <a:pt x="10578875" y="3004203"/>
                  <a:pt x="10646359" y="2987905"/>
                  <a:pt x="10713843" y="2971607"/>
                </a:cubicBezTo>
                <a:cubicBezTo>
                  <a:pt x="10737791" y="2967173"/>
                  <a:pt x="10761739" y="2962737"/>
                  <a:pt x="10787875" y="2959800"/>
                </a:cubicBezTo>
                <a:cubicBezTo>
                  <a:pt x="10782547" y="2972191"/>
                  <a:pt x="10791135" y="2987709"/>
                  <a:pt x="10811739" y="2985795"/>
                </a:cubicBezTo>
                <a:cubicBezTo>
                  <a:pt x="10877583" y="2981206"/>
                  <a:pt x="10942399" y="2971105"/>
                  <a:pt x="11006875" y="2959166"/>
                </a:cubicBezTo>
                <a:cubicBezTo>
                  <a:pt x="10972215" y="2967484"/>
                  <a:pt x="10935371" y="2974307"/>
                  <a:pt x="10900711" y="2982625"/>
                </a:cubicBezTo>
                <a:cubicBezTo>
                  <a:pt x="10897023" y="2983308"/>
                  <a:pt x="10890335" y="2988349"/>
                  <a:pt x="10892519" y="2989845"/>
                </a:cubicBezTo>
                <a:cubicBezTo>
                  <a:pt x="10893199" y="2993522"/>
                  <a:pt x="10897903" y="2998353"/>
                  <a:pt x="10901931" y="2999509"/>
                </a:cubicBezTo>
                <a:cubicBezTo>
                  <a:pt x="10912163" y="3003316"/>
                  <a:pt x="10924235" y="3006783"/>
                  <a:pt x="10940335" y="3011405"/>
                </a:cubicBezTo>
                <a:cubicBezTo>
                  <a:pt x="10933303" y="3014608"/>
                  <a:pt x="10930643" y="3020804"/>
                  <a:pt x="10929483" y="3024821"/>
                </a:cubicBezTo>
                <a:cubicBezTo>
                  <a:pt x="10913923" y="3033404"/>
                  <a:pt x="10914119" y="3044773"/>
                  <a:pt x="10914663" y="3057979"/>
                </a:cubicBezTo>
                <a:cubicBezTo>
                  <a:pt x="10900607" y="3064384"/>
                  <a:pt x="10886547" y="3070789"/>
                  <a:pt x="10872487" y="3077194"/>
                </a:cubicBezTo>
                <a:cubicBezTo>
                  <a:pt x="10855087" y="3086119"/>
                  <a:pt x="10862035" y="3113347"/>
                  <a:pt x="10881135" y="3113610"/>
                </a:cubicBezTo>
                <a:cubicBezTo>
                  <a:pt x="10942811" y="3117397"/>
                  <a:pt x="11003467" y="3115669"/>
                  <a:pt x="11065623" y="3111764"/>
                </a:cubicBezTo>
                <a:cubicBezTo>
                  <a:pt x="11089291" y="3126390"/>
                  <a:pt x="11114939" y="3131145"/>
                  <a:pt x="11143395" y="3120173"/>
                </a:cubicBezTo>
                <a:cubicBezTo>
                  <a:pt x="11150423" y="3116970"/>
                  <a:pt x="11162979" y="3112745"/>
                  <a:pt x="11162299" y="3109069"/>
                </a:cubicBezTo>
                <a:cubicBezTo>
                  <a:pt x="11161959" y="3107232"/>
                  <a:pt x="11161619" y="3105394"/>
                  <a:pt x="11161279" y="3103557"/>
                </a:cubicBezTo>
                <a:cubicBezTo>
                  <a:pt x="11187411" y="3100619"/>
                  <a:pt x="11213539" y="3097680"/>
                  <a:pt x="11237831" y="3095082"/>
                </a:cubicBezTo>
                <a:cubicBezTo>
                  <a:pt x="11238171" y="3096920"/>
                  <a:pt x="11236667" y="3099101"/>
                  <a:pt x="11237347" y="3102775"/>
                </a:cubicBezTo>
                <a:cubicBezTo>
                  <a:pt x="11248743" y="3102566"/>
                  <a:pt x="11262659" y="3105692"/>
                  <a:pt x="11274055" y="3105483"/>
                </a:cubicBezTo>
                <a:cubicBezTo>
                  <a:pt x="11276099" y="3116510"/>
                  <a:pt x="11278139" y="3127538"/>
                  <a:pt x="11279839" y="3136726"/>
                </a:cubicBezTo>
                <a:cubicBezTo>
                  <a:pt x="11278339" y="3138906"/>
                  <a:pt x="11278339" y="3138906"/>
                  <a:pt x="11276835" y="3141085"/>
                </a:cubicBezTo>
                <a:cubicBezTo>
                  <a:pt x="11267963" y="3144629"/>
                  <a:pt x="11263119" y="3149328"/>
                  <a:pt x="11258275" y="3154027"/>
                </a:cubicBezTo>
                <a:cubicBezTo>
                  <a:pt x="11242371" y="3160774"/>
                  <a:pt x="11226471" y="3167519"/>
                  <a:pt x="11210571" y="3174266"/>
                </a:cubicBezTo>
                <a:cubicBezTo>
                  <a:pt x="11194675" y="3181010"/>
                  <a:pt x="11185863" y="3205453"/>
                  <a:pt x="11208171" y="3212728"/>
                </a:cubicBezTo>
                <a:cubicBezTo>
                  <a:pt x="11218399" y="3216538"/>
                  <a:pt x="11228291" y="3218506"/>
                  <a:pt x="11238527" y="3222314"/>
                </a:cubicBezTo>
                <a:cubicBezTo>
                  <a:pt x="11232375" y="3240561"/>
                  <a:pt x="11208967" y="3258201"/>
                  <a:pt x="11195451" y="3277812"/>
                </a:cubicBezTo>
                <a:cubicBezTo>
                  <a:pt x="11190947" y="3284349"/>
                  <a:pt x="11186779" y="3292725"/>
                  <a:pt x="11184455" y="3300758"/>
                </a:cubicBezTo>
                <a:cubicBezTo>
                  <a:pt x="11135055" y="3311807"/>
                  <a:pt x="11085995" y="3324693"/>
                  <a:pt x="11037619" y="3341256"/>
                </a:cubicBezTo>
                <a:cubicBezTo>
                  <a:pt x="11017691" y="3346846"/>
                  <a:pt x="11015911" y="3368086"/>
                  <a:pt x="11027163" y="3377408"/>
                </a:cubicBezTo>
                <a:cubicBezTo>
                  <a:pt x="11003215" y="3381842"/>
                  <a:pt x="10981107" y="3385936"/>
                  <a:pt x="10956815" y="3388533"/>
                </a:cubicBezTo>
                <a:cubicBezTo>
                  <a:pt x="10932867" y="3392968"/>
                  <a:pt x="10922555" y="3419589"/>
                  <a:pt x="10945199" y="3428702"/>
                </a:cubicBezTo>
                <a:cubicBezTo>
                  <a:pt x="10986471" y="3445772"/>
                  <a:pt x="11030063" y="3454807"/>
                  <a:pt x="11074819" y="3459826"/>
                </a:cubicBezTo>
                <a:cubicBezTo>
                  <a:pt x="11068131" y="3464867"/>
                  <a:pt x="11065463" y="3471062"/>
                  <a:pt x="11064643" y="3476917"/>
                </a:cubicBezTo>
                <a:cubicBezTo>
                  <a:pt x="10905331" y="3491211"/>
                  <a:pt x="10744715" y="3519051"/>
                  <a:pt x="10598275" y="3582286"/>
                </a:cubicBezTo>
                <a:cubicBezTo>
                  <a:pt x="10575347" y="3592234"/>
                  <a:pt x="10576083" y="3616809"/>
                  <a:pt x="10599891" y="3621904"/>
                </a:cubicBezTo>
                <a:cubicBezTo>
                  <a:pt x="10681551" y="3640999"/>
                  <a:pt x="10764315" y="3635178"/>
                  <a:pt x="10848235" y="3625342"/>
                </a:cubicBezTo>
                <a:cubicBezTo>
                  <a:pt x="10859771" y="3615602"/>
                  <a:pt x="10876011" y="3610695"/>
                  <a:pt x="10883919" y="3622536"/>
                </a:cubicBezTo>
                <a:cubicBezTo>
                  <a:pt x="10891287" y="3621173"/>
                  <a:pt x="10896811" y="3620149"/>
                  <a:pt x="10904523" y="3620623"/>
                </a:cubicBezTo>
                <a:cubicBezTo>
                  <a:pt x="10898995" y="3621645"/>
                  <a:pt x="10893471" y="3622668"/>
                  <a:pt x="10887943" y="3623692"/>
                </a:cubicBezTo>
                <a:cubicBezTo>
                  <a:pt x="10902599" y="3651391"/>
                  <a:pt x="10859127" y="3684154"/>
                  <a:pt x="10838119" y="3663331"/>
                </a:cubicBezTo>
                <a:cubicBezTo>
                  <a:pt x="10832735" y="3654825"/>
                  <a:pt x="10836563" y="3644612"/>
                  <a:pt x="10840727" y="3636236"/>
                </a:cubicBezTo>
                <a:cubicBezTo>
                  <a:pt x="10835199" y="3637259"/>
                  <a:pt x="10827831" y="3638624"/>
                  <a:pt x="10820463" y="3639989"/>
                </a:cubicBezTo>
                <a:cubicBezTo>
                  <a:pt x="10798691" y="3645920"/>
                  <a:pt x="10799435" y="3670495"/>
                  <a:pt x="10816215" y="3678793"/>
                </a:cubicBezTo>
                <a:cubicBezTo>
                  <a:pt x="10711887" y="3701915"/>
                  <a:pt x="10607219" y="3723196"/>
                  <a:pt x="10502551" y="3744478"/>
                </a:cubicBezTo>
                <a:cubicBezTo>
                  <a:pt x="10484127" y="3747890"/>
                  <a:pt x="10480983" y="3761780"/>
                  <a:pt x="10486707" y="3772123"/>
                </a:cubicBezTo>
                <a:cubicBezTo>
                  <a:pt x="10453551" y="3778264"/>
                  <a:pt x="10420731" y="3786242"/>
                  <a:pt x="10387571" y="3792382"/>
                </a:cubicBezTo>
                <a:cubicBezTo>
                  <a:pt x="10356591" y="3800020"/>
                  <a:pt x="10370427" y="3833575"/>
                  <a:pt x="10395059" y="3832816"/>
                </a:cubicBezTo>
                <a:cubicBezTo>
                  <a:pt x="10431419" y="3833686"/>
                  <a:pt x="10465603" y="3833059"/>
                  <a:pt x="10500123" y="3834270"/>
                </a:cubicBezTo>
                <a:cubicBezTo>
                  <a:pt x="10504491" y="3837264"/>
                  <a:pt x="10510355" y="3838079"/>
                  <a:pt x="10517723" y="3836714"/>
                </a:cubicBezTo>
                <a:cubicBezTo>
                  <a:pt x="10521411" y="3836032"/>
                  <a:pt x="10526935" y="3835008"/>
                  <a:pt x="10532463" y="3833985"/>
                </a:cubicBezTo>
                <a:cubicBezTo>
                  <a:pt x="10562959" y="3834040"/>
                  <a:pt x="10593455" y="3834096"/>
                  <a:pt x="10624291" y="3835989"/>
                </a:cubicBezTo>
                <a:cubicBezTo>
                  <a:pt x="10637667" y="3825908"/>
                  <a:pt x="10654591" y="3824676"/>
                  <a:pt x="10666183" y="3835836"/>
                </a:cubicBezTo>
                <a:cubicBezTo>
                  <a:pt x="10685287" y="3836100"/>
                  <a:pt x="10702207" y="3834867"/>
                  <a:pt x="10719467" y="3835473"/>
                </a:cubicBezTo>
                <a:cubicBezTo>
                  <a:pt x="10719467" y="3835473"/>
                  <a:pt x="10717627" y="3835814"/>
                  <a:pt x="10715787" y="3836155"/>
                </a:cubicBezTo>
                <a:cubicBezTo>
                  <a:pt x="10700707" y="3837047"/>
                  <a:pt x="10685967" y="3839776"/>
                  <a:pt x="10672731" y="3840325"/>
                </a:cubicBezTo>
                <a:cubicBezTo>
                  <a:pt x="10692431" y="3874696"/>
                  <a:pt x="10636067" y="3909846"/>
                  <a:pt x="10610015" y="3882354"/>
                </a:cubicBezTo>
                <a:cubicBezTo>
                  <a:pt x="10602103" y="3870513"/>
                  <a:pt x="10605587" y="3858463"/>
                  <a:pt x="10613439" y="3849404"/>
                </a:cubicBezTo>
                <a:cubicBezTo>
                  <a:pt x="10550463" y="3859165"/>
                  <a:pt x="10492531" y="3875595"/>
                  <a:pt x="10435963" y="3899377"/>
                </a:cubicBezTo>
                <a:cubicBezTo>
                  <a:pt x="10434119" y="3899719"/>
                  <a:pt x="10432275" y="3900059"/>
                  <a:pt x="10428255" y="3898903"/>
                </a:cubicBezTo>
                <a:cubicBezTo>
                  <a:pt x="10418703" y="3898771"/>
                  <a:pt x="10410991" y="3898297"/>
                  <a:pt x="10401439" y="3898165"/>
                </a:cubicBezTo>
                <a:cubicBezTo>
                  <a:pt x="10396395" y="3891497"/>
                  <a:pt x="10387667" y="3885510"/>
                  <a:pt x="10376271" y="3885718"/>
                </a:cubicBezTo>
                <a:cubicBezTo>
                  <a:pt x="10269363" y="3884606"/>
                  <a:pt x="10159447" y="3887851"/>
                  <a:pt x="10052399" y="3896267"/>
                </a:cubicBezTo>
                <a:cubicBezTo>
                  <a:pt x="10041887" y="3911520"/>
                  <a:pt x="10023323" y="3924463"/>
                  <a:pt x="10014731" y="3908944"/>
                </a:cubicBezTo>
                <a:cubicBezTo>
                  <a:pt x="10012207" y="3905611"/>
                  <a:pt x="10013711" y="3903432"/>
                  <a:pt x="10013031" y="3899756"/>
                </a:cubicBezTo>
                <a:cubicBezTo>
                  <a:pt x="9953059" y="3905157"/>
                  <a:pt x="9890903" y="3909063"/>
                  <a:pt x="9831951" y="3919980"/>
                </a:cubicBezTo>
                <a:cubicBezTo>
                  <a:pt x="9800631" y="3925779"/>
                  <a:pt x="9799731" y="3962064"/>
                  <a:pt x="9833915" y="3961436"/>
                </a:cubicBezTo>
                <a:cubicBezTo>
                  <a:pt x="9858539" y="3960678"/>
                  <a:pt x="9885015" y="3959577"/>
                  <a:pt x="9911827" y="3960315"/>
                </a:cubicBezTo>
                <a:cubicBezTo>
                  <a:pt x="9881671" y="3962097"/>
                  <a:pt x="9851851" y="3965719"/>
                  <a:pt x="9823879" y="3968997"/>
                </a:cubicBezTo>
                <a:cubicBezTo>
                  <a:pt x="9788535" y="3973641"/>
                  <a:pt x="9753531" y="3980124"/>
                  <a:pt x="9718531" y="3986605"/>
                </a:cubicBezTo>
                <a:cubicBezTo>
                  <a:pt x="9718531" y="3986605"/>
                  <a:pt x="9718531" y="3986605"/>
                  <a:pt x="9718871" y="3988442"/>
                </a:cubicBezTo>
                <a:cubicBezTo>
                  <a:pt x="9711503" y="3989806"/>
                  <a:pt x="9704135" y="3991170"/>
                  <a:pt x="9697103" y="3994373"/>
                </a:cubicBezTo>
                <a:cubicBezTo>
                  <a:pt x="9682707" y="3998940"/>
                  <a:pt x="9670495" y="4005003"/>
                  <a:pt x="9656095" y="4009570"/>
                </a:cubicBezTo>
                <a:cubicBezTo>
                  <a:pt x="9658275" y="4011069"/>
                  <a:pt x="9660459" y="4012565"/>
                  <a:pt x="9662303" y="4012224"/>
                </a:cubicBezTo>
                <a:cubicBezTo>
                  <a:pt x="9651587" y="4016108"/>
                  <a:pt x="9640875" y="4019993"/>
                  <a:pt x="9631663" y="4021699"/>
                </a:cubicBezTo>
                <a:cubicBezTo>
                  <a:pt x="9622255" y="4012035"/>
                  <a:pt x="9614687" y="4002031"/>
                  <a:pt x="9602951" y="4000404"/>
                </a:cubicBezTo>
                <a:cubicBezTo>
                  <a:pt x="9554851" y="3997905"/>
                  <a:pt x="9498567" y="4002625"/>
                  <a:pt x="9454211" y="4020342"/>
                </a:cubicBezTo>
                <a:cubicBezTo>
                  <a:pt x="9443495" y="4024227"/>
                  <a:pt x="9434623" y="4027770"/>
                  <a:pt x="9423911" y="4031656"/>
                </a:cubicBezTo>
                <a:cubicBezTo>
                  <a:pt x="9434003" y="4044993"/>
                  <a:pt x="9438571" y="4059356"/>
                  <a:pt x="9441635" y="4075896"/>
                </a:cubicBezTo>
                <a:cubicBezTo>
                  <a:pt x="9442655" y="4081410"/>
                  <a:pt x="9440671" y="4091281"/>
                  <a:pt x="9437327" y="4093801"/>
                </a:cubicBezTo>
                <a:cubicBezTo>
                  <a:pt x="9414739" y="4105587"/>
                  <a:pt x="9434519" y="4109529"/>
                  <a:pt x="9442231" y="4110002"/>
                </a:cubicBezTo>
                <a:cubicBezTo>
                  <a:pt x="9453963" y="4111631"/>
                  <a:pt x="9466519" y="4107405"/>
                  <a:pt x="9477575" y="4105358"/>
                </a:cubicBezTo>
                <a:cubicBezTo>
                  <a:pt x="9511895" y="4095201"/>
                  <a:pt x="9545315" y="4121328"/>
                  <a:pt x="9538203" y="4154959"/>
                </a:cubicBezTo>
                <a:cubicBezTo>
                  <a:pt x="9537383" y="4160814"/>
                  <a:pt x="9525851" y="4170553"/>
                  <a:pt x="9522167" y="4171236"/>
                </a:cubicBezTo>
                <a:cubicBezTo>
                  <a:pt x="9501359" y="4161783"/>
                  <a:pt x="9470103" y="4188480"/>
                  <a:pt x="9453743" y="4151591"/>
                </a:cubicBezTo>
                <a:cubicBezTo>
                  <a:pt x="9446655" y="4133895"/>
                  <a:pt x="9351823" y="4136247"/>
                  <a:pt x="9337963" y="4154021"/>
                </a:cubicBezTo>
                <a:cubicBezTo>
                  <a:pt x="9331955" y="4162736"/>
                  <a:pt x="9339383" y="4182271"/>
                  <a:pt x="9340263" y="4197315"/>
                </a:cubicBezTo>
                <a:cubicBezTo>
                  <a:pt x="9334055" y="4194663"/>
                  <a:pt x="9306343" y="4230209"/>
                  <a:pt x="9307383" y="4184395"/>
                </a:cubicBezTo>
                <a:cubicBezTo>
                  <a:pt x="9284119" y="4192504"/>
                  <a:pt x="9260167" y="4196940"/>
                  <a:pt x="9236899" y="4205051"/>
                </a:cubicBezTo>
                <a:cubicBezTo>
                  <a:pt x="9226523" y="4210773"/>
                  <a:pt x="9217515" y="4223849"/>
                  <a:pt x="9204959" y="4228072"/>
                </a:cubicBezTo>
                <a:cubicBezTo>
                  <a:pt x="9132971" y="4250907"/>
                  <a:pt x="9055055" y="4252029"/>
                  <a:pt x="8981027" y="4263837"/>
                </a:cubicBezTo>
                <a:cubicBezTo>
                  <a:pt x="8949707" y="4269636"/>
                  <a:pt x="8920431" y="4286463"/>
                  <a:pt x="8889115" y="4292262"/>
                </a:cubicBezTo>
                <a:cubicBezTo>
                  <a:pt x="8882087" y="4295463"/>
                  <a:pt x="8872535" y="4295331"/>
                  <a:pt x="8865163" y="4296696"/>
                </a:cubicBezTo>
                <a:cubicBezTo>
                  <a:pt x="8867347" y="4298194"/>
                  <a:pt x="8869191" y="4297851"/>
                  <a:pt x="8871371" y="4299350"/>
                </a:cubicBezTo>
                <a:cubicBezTo>
                  <a:pt x="8871711" y="4301186"/>
                  <a:pt x="8871711" y="4301186"/>
                  <a:pt x="8871711" y="4301186"/>
                </a:cubicBezTo>
                <a:cubicBezTo>
                  <a:pt x="8872051" y="4303024"/>
                  <a:pt x="8873555" y="4300845"/>
                  <a:pt x="8873555" y="4300845"/>
                </a:cubicBezTo>
                <a:cubicBezTo>
                  <a:pt x="8892235" y="4329701"/>
                  <a:pt x="8845135" y="4384044"/>
                  <a:pt x="8823591" y="4350015"/>
                </a:cubicBezTo>
                <a:cubicBezTo>
                  <a:pt x="8813499" y="4336677"/>
                  <a:pt x="8819307" y="4316593"/>
                  <a:pt x="8830503" y="4305015"/>
                </a:cubicBezTo>
                <a:cubicBezTo>
                  <a:pt x="8784447" y="4313544"/>
                  <a:pt x="8736547" y="4322414"/>
                  <a:pt x="8690491" y="4330941"/>
                </a:cubicBezTo>
                <a:cubicBezTo>
                  <a:pt x="8666543" y="4335376"/>
                  <a:pt x="8642935" y="4341650"/>
                  <a:pt x="8615783" y="4339073"/>
                </a:cubicBezTo>
                <a:cubicBezTo>
                  <a:pt x="8669687" y="4321488"/>
                  <a:pt x="8721071" y="4300567"/>
                  <a:pt x="8775315" y="4284820"/>
                </a:cubicBezTo>
                <a:cubicBezTo>
                  <a:pt x="8846143" y="4266003"/>
                  <a:pt x="8918331" y="4254536"/>
                  <a:pt x="8989159" y="4235718"/>
                </a:cubicBezTo>
                <a:cubicBezTo>
                  <a:pt x="8994683" y="4234695"/>
                  <a:pt x="9001375" y="4229654"/>
                  <a:pt x="9008403" y="4226452"/>
                </a:cubicBezTo>
                <a:cubicBezTo>
                  <a:pt x="9008403" y="4226452"/>
                  <a:pt x="9008063" y="4224614"/>
                  <a:pt x="9008063" y="4224614"/>
                </a:cubicBezTo>
                <a:cubicBezTo>
                  <a:pt x="9000691" y="4225978"/>
                  <a:pt x="8993323" y="4227344"/>
                  <a:pt x="8986295" y="4230546"/>
                </a:cubicBezTo>
                <a:cubicBezTo>
                  <a:pt x="8911103" y="4246370"/>
                  <a:pt x="8835571" y="4260356"/>
                  <a:pt x="8760039" y="4274344"/>
                </a:cubicBezTo>
                <a:cubicBezTo>
                  <a:pt x="8686007" y="4286151"/>
                  <a:pt x="8611299" y="4294282"/>
                  <a:pt x="8536587" y="4302415"/>
                </a:cubicBezTo>
                <a:cubicBezTo>
                  <a:pt x="8504587" y="4304537"/>
                  <a:pt x="8473071" y="4298968"/>
                  <a:pt x="8441895" y="4295238"/>
                </a:cubicBezTo>
                <a:cubicBezTo>
                  <a:pt x="8440051" y="4295579"/>
                  <a:pt x="8438691" y="4288227"/>
                  <a:pt x="8440531" y="4287886"/>
                </a:cubicBezTo>
                <a:cubicBezTo>
                  <a:pt x="8444215" y="4287204"/>
                  <a:pt x="8447559" y="4284684"/>
                  <a:pt x="8451243" y="4284002"/>
                </a:cubicBezTo>
                <a:cubicBezTo>
                  <a:pt x="8449063" y="4282504"/>
                  <a:pt x="8445379" y="4283187"/>
                  <a:pt x="8443195" y="4281690"/>
                </a:cubicBezTo>
                <a:cubicBezTo>
                  <a:pt x="8462439" y="4272424"/>
                  <a:pt x="8480179" y="4265338"/>
                  <a:pt x="8499763" y="4257909"/>
                </a:cubicBezTo>
                <a:cubicBezTo>
                  <a:pt x="8499083" y="4254234"/>
                  <a:pt x="8498743" y="4252395"/>
                  <a:pt x="8498403" y="4250557"/>
                </a:cubicBezTo>
                <a:cubicBezTo>
                  <a:pt x="8479979" y="4253969"/>
                  <a:pt x="8459715" y="4257721"/>
                  <a:pt x="8435767" y="4262155"/>
                </a:cubicBezTo>
                <a:cubicBezTo>
                  <a:pt x="8448123" y="4246561"/>
                  <a:pt x="8461839" y="4238319"/>
                  <a:pt x="8475895" y="4231914"/>
                </a:cubicBezTo>
                <a:cubicBezTo>
                  <a:pt x="8410739" y="4240177"/>
                  <a:pt x="8345919" y="4250280"/>
                  <a:pt x="8282943" y="4260041"/>
                </a:cubicBezTo>
                <a:cubicBezTo>
                  <a:pt x="8282603" y="4258202"/>
                  <a:pt x="8284103" y="4256024"/>
                  <a:pt x="8287787" y="4255342"/>
                </a:cubicBezTo>
                <a:cubicBezTo>
                  <a:pt x="8294475" y="4250301"/>
                  <a:pt x="8299323" y="4245602"/>
                  <a:pt x="8306011" y="4240561"/>
                </a:cubicBezTo>
                <a:cubicBezTo>
                  <a:pt x="8298303" y="4240089"/>
                  <a:pt x="8288411" y="4238118"/>
                  <a:pt x="8280699" y="4237646"/>
                </a:cubicBezTo>
                <a:cubicBezTo>
                  <a:pt x="8257571" y="4236224"/>
                  <a:pt x="8236967" y="4238140"/>
                  <a:pt x="8214179" y="4238557"/>
                </a:cubicBezTo>
                <a:cubicBezTo>
                  <a:pt x="8211995" y="4237060"/>
                  <a:pt x="8210495" y="4239240"/>
                  <a:pt x="8208311" y="4237743"/>
                </a:cubicBezTo>
                <a:cubicBezTo>
                  <a:pt x="8204967" y="4240263"/>
                  <a:pt x="8201623" y="4242785"/>
                  <a:pt x="8197939" y="4243465"/>
                </a:cubicBezTo>
                <a:cubicBezTo>
                  <a:pt x="8198619" y="4247140"/>
                  <a:pt x="8202987" y="4250134"/>
                  <a:pt x="8201823" y="4254151"/>
                </a:cubicBezTo>
                <a:cubicBezTo>
                  <a:pt x="8198399" y="4287101"/>
                  <a:pt x="8169323" y="4315296"/>
                  <a:pt x="8137663" y="4319257"/>
                </a:cubicBezTo>
                <a:cubicBezTo>
                  <a:pt x="8114875" y="4319675"/>
                  <a:pt x="8096735" y="4304025"/>
                  <a:pt x="8087123" y="4282995"/>
                </a:cubicBezTo>
                <a:cubicBezTo>
                  <a:pt x="8087123" y="4282995"/>
                  <a:pt x="8085283" y="4283335"/>
                  <a:pt x="8083439" y="4283677"/>
                </a:cubicBezTo>
                <a:cubicBezTo>
                  <a:pt x="8081939" y="4285857"/>
                  <a:pt x="8080095" y="4286197"/>
                  <a:pt x="8078255" y="4286539"/>
                </a:cubicBezTo>
                <a:cubicBezTo>
                  <a:pt x="8083499" y="4304575"/>
                  <a:pt x="8126327" y="4340365"/>
                  <a:pt x="8140727" y="4335798"/>
                </a:cubicBezTo>
                <a:cubicBezTo>
                  <a:pt x="8147755" y="4332596"/>
                  <a:pt x="8155463" y="4333069"/>
                  <a:pt x="8162495" y="4329866"/>
                </a:cubicBezTo>
                <a:cubicBezTo>
                  <a:pt x="8162495" y="4329866"/>
                  <a:pt x="8162495" y="4329866"/>
                  <a:pt x="8168279" y="4361110"/>
                </a:cubicBezTo>
                <a:cubicBezTo>
                  <a:pt x="8158727" y="4360978"/>
                  <a:pt x="8149515" y="4362684"/>
                  <a:pt x="8139963" y="4362553"/>
                </a:cubicBezTo>
                <a:cubicBezTo>
                  <a:pt x="8105443" y="4361341"/>
                  <a:pt x="8073103" y="4361628"/>
                  <a:pt x="8054939" y="4397305"/>
                </a:cubicBezTo>
                <a:lnTo>
                  <a:pt x="8045759" y="4408337"/>
                </a:lnTo>
                <a:lnTo>
                  <a:pt x="8034875" y="4412426"/>
                </a:lnTo>
                <a:cubicBezTo>
                  <a:pt x="8037807" y="4412834"/>
                  <a:pt x="8041031" y="4412237"/>
                  <a:pt x="8044419" y="4409945"/>
                </a:cubicBezTo>
                <a:lnTo>
                  <a:pt x="8045759" y="4408337"/>
                </a:lnTo>
                <a:lnTo>
                  <a:pt x="8084755" y="4393684"/>
                </a:lnTo>
                <a:cubicBezTo>
                  <a:pt x="8092127" y="4392321"/>
                  <a:pt x="8100175" y="4394631"/>
                  <a:pt x="8106043" y="4395446"/>
                </a:cubicBezTo>
                <a:cubicBezTo>
                  <a:pt x="8101195" y="4400145"/>
                  <a:pt x="8096691" y="4406682"/>
                  <a:pt x="8091163" y="4407706"/>
                </a:cubicBezTo>
                <a:cubicBezTo>
                  <a:pt x="8066051" y="4416156"/>
                  <a:pt x="8042443" y="4422429"/>
                  <a:pt x="8016651" y="4427205"/>
                </a:cubicBezTo>
                <a:cubicBezTo>
                  <a:pt x="8032611" y="4441359"/>
                  <a:pt x="8048571" y="4455511"/>
                  <a:pt x="8061183" y="4472185"/>
                </a:cubicBezTo>
                <a:cubicBezTo>
                  <a:pt x="8076403" y="4461764"/>
                  <a:pt x="8090119" y="4453521"/>
                  <a:pt x="8107183" y="4442757"/>
                </a:cubicBezTo>
                <a:cubicBezTo>
                  <a:pt x="8107523" y="4444595"/>
                  <a:pt x="8107523" y="4444595"/>
                  <a:pt x="8107523" y="4444595"/>
                </a:cubicBezTo>
                <a:cubicBezTo>
                  <a:pt x="8122199" y="4420967"/>
                  <a:pt x="8150655" y="4409995"/>
                  <a:pt x="8176167" y="4424280"/>
                </a:cubicBezTo>
                <a:cubicBezTo>
                  <a:pt x="8199495" y="4437069"/>
                  <a:pt x="8208283" y="4463954"/>
                  <a:pt x="8199811" y="4490236"/>
                </a:cubicBezTo>
                <a:cubicBezTo>
                  <a:pt x="8209363" y="4490368"/>
                  <a:pt x="8217411" y="4492679"/>
                  <a:pt x="8224783" y="4491314"/>
                </a:cubicBezTo>
                <a:cubicBezTo>
                  <a:pt x="8232151" y="4489949"/>
                  <a:pt x="8242523" y="4484226"/>
                  <a:pt x="8243343" y="4478373"/>
                </a:cubicBezTo>
                <a:cubicBezTo>
                  <a:pt x="8244987" y="4466663"/>
                  <a:pt x="8242803" y="4465166"/>
                  <a:pt x="8257403" y="4471968"/>
                </a:cubicBezTo>
                <a:cubicBezTo>
                  <a:pt x="8269475" y="4475434"/>
                  <a:pt x="8277867" y="4479583"/>
                  <a:pt x="8293767" y="4472838"/>
                </a:cubicBezTo>
                <a:cubicBezTo>
                  <a:pt x="8307823" y="4466434"/>
                  <a:pt x="8325423" y="4468876"/>
                  <a:pt x="8342343" y="4467643"/>
                </a:cubicBezTo>
                <a:cubicBezTo>
                  <a:pt x="8361107" y="4466071"/>
                  <a:pt x="8385595" y="4474841"/>
                  <a:pt x="8396591" y="4451896"/>
                </a:cubicBezTo>
                <a:cubicBezTo>
                  <a:pt x="8406423" y="4432967"/>
                  <a:pt x="8421843" y="4433914"/>
                  <a:pt x="8441627" y="4437854"/>
                </a:cubicBezTo>
                <a:cubicBezTo>
                  <a:pt x="8429071" y="4442081"/>
                  <a:pt x="8418355" y="4445965"/>
                  <a:pt x="8405803" y="4450192"/>
                </a:cubicBezTo>
                <a:cubicBezTo>
                  <a:pt x="8454379" y="4444996"/>
                  <a:pt x="8500435" y="4436469"/>
                  <a:pt x="8546491" y="4427939"/>
                </a:cubicBezTo>
                <a:cubicBezTo>
                  <a:pt x="8563071" y="4424870"/>
                  <a:pt x="8582655" y="4417442"/>
                  <a:pt x="8593231" y="4423088"/>
                </a:cubicBezTo>
                <a:cubicBezTo>
                  <a:pt x="8618399" y="4435536"/>
                  <a:pt x="8644191" y="4430759"/>
                  <a:pt x="8670323" y="4427820"/>
                </a:cubicBezTo>
                <a:cubicBezTo>
                  <a:pt x="8713035" y="4421813"/>
                  <a:pt x="8757247" y="4413626"/>
                  <a:pt x="8802143" y="4409114"/>
                </a:cubicBezTo>
                <a:cubicBezTo>
                  <a:pt x="8839327" y="4404128"/>
                  <a:pt x="8877195" y="4402820"/>
                  <a:pt x="8915059" y="4401511"/>
                </a:cubicBezTo>
                <a:cubicBezTo>
                  <a:pt x="8892811" y="4415136"/>
                  <a:pt x="8860475" y="4415421"/>
                  <a:pt x="8845795" y="4439050"/>
                </a:cubicBezTo>
                <a:cubicBezTo>
                  <a:pt x="8857531" y="4440677"/>
                  <a:pt x="8868923" y="4440469"/>
                  <a:pt x="8879975" y="4438421"/>
                </a:cubicBezTo>
                <a:cubicBezTo>
                  <a:pt x="8891031" y="4436375"/>
                  <a:pt x="8901743" y="4432490"/>
                  <a:pt x="8912455" y="4428606"/>
                </a:cubicBezTo>
                <a:cubicBezTo>
                  <a:pt x="8909451" y="4432963"/>
                  <a:pt x="8908291" y="4436981"/>
                  <a:pt x="8907127" y="4440997"/>
                </a:cubicBezTo>
                <a:cubicBezTo>
                  <a:pt x="8986003" y="4424491"/>
                  <a:pt x="9064539" y="4406146"/>
                  <a:pt x="9143419" y="4389639"/>
                </a:cubicBezTo>
                <a:cubicBezTo>
                  <a:pt x="9128339" y="4390532"/>
                  <a:pt x="9115103" y="4391082"/>
                  <a:pt x="9100363" y="4393810"/>
                </a:cubicBezTo>
                <a:cubicBezTo>
                  <a:pt x="9060175" y="4403153"/>
                  <a:pt x="9018823" y="4416512"/>
                  <a:pt x="8977615" y="4420341"/>
                </a:cubicBezTo>
                <a:cubicBezTo>
                  <a:pt x="8960355" y="4419736"/>
                  <a:pt x="8937027" y="4406947"/>
                  <a:pt x="8916903" y="4401170"/>
                </a:cubicBezTo>
                <a:cubicBezTo>
                  <a:pt x="8975855" y="4390253"/>
                  <a:pt x="9036647" y="4378996"/>
                  <a:pt x="9095259" y="4366242"/>
                </a:cubicBezTo>
                <a:cubicBezTo>
                  <a:pt x="9153871" y="4353489"/>
                  <a:pt x="9212139" y="4338896"/>
                  <a:pt x="9272595" y="4325800"/>
                </a:cubicBezTo>
                <a:cubicBezTo>
                  <a:pt x="9298387" y="4321025"/>
                  <a:pt x="9324859" y="4319925"/>
                  <a:pt x="9352495" y="4314808"/>
                </a:cubicBezTo>
                <a:cubicBezTo>
                  <a:pt x="9361707" y="4313102"/>
                  <a:pt x="9383331" y="4316701"/>
                  <a:pt x="9370035" y="4296352"/>
                </a:cubicBezTo>
                <a:cubicBezTo>
                  <a:pt x="9373723" y="4295669"/>
                  <a:pt x="9380411" y="4290629"/>
                  <a:pt x="9380751" y="4292468"/>
                </a:cubicBezTo>
                <a:cubicBezTo>
                  <a:pt x="9387635" y="4298794"/>
                  <a:pt x="9393019" y="4307303"/>
                  <a:pt x="9399911" y="4313630"/>
                </a:cubicBezTo>
                <a:cubicBezTo>
                  <a:pt x="9392883" y="4316833"/>
                  <a:pt x="9385855" y="4320034"/>
                  <a:pt x="9378487" y="4321399"/>
                </a:cubicBezTo>
                <a:cubicBezTo>
                  <a:pt x="9365587" y="4323787"/>
                  <a:pt x="9352691" y="4326175"/>
                  <a:pt x="9339799" y="4328563"/>
                </a:cubicBezTo>
                <a:cubicBezTo>
                  <a:pt x="9349691" y="4330533"/>
                  <a:pt x="9357939" y="4344214"/>
                  <a:pt x="9366187" y="4357893"/>
                </a:cubicBezTo>
                <a:cubicBezTo>
                  <a:pt x="9431687" y="4351467"/>
                  <a:pt x="9496847" y="4343203"/>
                  <a:pt x="9562683" y="4338614"/>
                </a:cubicBezTo>
                <a:cubicBezTo>
                  <a:pt x="9611603" y="4335259"/>
                  <a:pt x="9660043" y="4339595"/>
                  <a:pt x="9707803" y="4340256"/>
                </a:cubicBezTo>
                <a:cubicBezTo>
                  <a:pt x="9722879" y="4339366"/>
                  <a:pt x="9736115" y="4338816"/>
                  <a:pt x="9749351" y="4338266"/>
                </a:cubicBezTo>
                <a:cubicBezTo>
                  <a:pt x="9751195" y="4337924"/>
                  <a:pt x="9751195" y="4337924"/>
                  <a:pt x="9753035" y="4337584"/>
                </a:cubicBezTo>
                <a:cubicBezTo>
                  <a:pt x="9722959" y="4308935"/>
                  <a:pt x="9776267" y="4257245"/>
                  <a:pt x="9803819" y="4282558"/>
                </a:cubicBezTo>
                <a:cubicBezTo>
                  <a:pt x="9824143" y="4299704"/>
                  <a:pt x="9809803" y="4325170"/>
                  <a:pt x="9789059" y="4336615"/>
                </a:cubicBezTo>
                <a:cubicBezTo>
                  <a:pt x="9812187" y="4338035"/>
                  <a:pt x="9834635" y="4335779"/>
                  <a:pt x="9855579" y="4335702"/>
                </a:cubicBezTo>
                <a:cubicBezTo>
                  <a:pt x="9882051" y="4334602"/>
                  <a:pt x="9909827" y="4319954"/>
                  <a:pt x="9941207" y="4335055"/>
                </a:cubicBezTo>
                <a:cubicBezTo>
                  <a:pt x="9959827" y="4343011"/>
                  <a:pt x="9998375" y="4345379"/>
                  <a:pt x="10021243" y="4314531"/>
                </a:cubicBezTo>
                <a:cubicBezTo>
                  <a:pt x="10029915" y="4299619"/>
                  <a:pt x="10054403" y="4308390"/>
                  <a:pt x="10067015" y="4325064"/>
                </a:cubicBezTo>
                <a:cubicBezTo>
                  <a:pt x="10057807" y="4326770"/>
                  <a:pt x="10048255" y="4326638"/>
                  <a:pt x="10040887" y="4328001"/>
                </a:cubicBezTo>
                <a:cubicBezTo>
                  <a:pt x="10033855" y="4331204"/>
                  <a:pt x="10026827" y="4334406"/>
                  <a:pt x="10019459" y="4335770"/>
                </a:cubicBezTo>
                <a:cubicBezTo>
                  <a:pt x="10022323" y="4340943"/>
                  <a:pt x="10026687" y="4343937"/>
                  <a:pt x="10031395" y="4348768"/>
                </a:cubicBezTo>
                <a:cubicBezTo>
                  <a:pt x="10033915" y="4352103"/>
                  <a:pt x="10038283" y="4355096"/>
                  <a:pt x="10037119" y="4359113"/>
                </a:cubicBezTo>
                <a:cubicBezTo>
                  <a:pt x="10026947" y="4376204"/>
                  <a:pt x="10042707" y="4378989"/>
                  <a:pt x="10055119" y="4384295"/>
                </a:cubicBezTo>
                <a:cubicBezTo>
                  <a:pt x="10075923" y="4393748"/>
                  <a:pt x="10082671" y="4409607"/>
                  <a:pt x="10086415" y="4429823"/>
                </a:cubicBezTo>
                <a:cubicBezTo>
                  <a:pt x="10086755" y="4431661"/>
                  <a:pt x="10085935" y="4437514"/>
                  <a:pt x="10082591" y="4440035"/>
                </a:cubicBezTo>
                <a:cubicBezTo>
                  <a:pt x="10067031" y="4448619"/>
                  <a:pt x="10080607" y="4449907"/>
                  <a:pt x="10086475" y="4450721"/>
                </a:cubicBezTo>
                <a:cubicBezTo>
                  <a:pt x="10094183" y="4451195"/>
                  <a:pt x="10103395" y="4449489"/>
                  <a:pt x="10112263" y="4445946"/>
                </a:cubicBezTo>
                <a:cubicBezTo>
                  <a:pt x="10135875" y="4439673"/>
                  <a:pt x="10159883" y="4456137"/>
                  <a:pt x="10154415" y="4478060"/>
                </a:cubicBezTo>
                <a:cubicBezTo>
                  <a:pt x="10153255" y="4482078"/>
                  <a:pt x="10145063" y="4489296"/>
                  <a:pt x="10142883" y="4487799"/>
                </a:cubicBezTo>
                <a:cubicBezTo>
                  <a:pt x="10126779" y="4483176"/>
                  <a:pt x="10105215" y="4500476"/>
                  <a:pt x="10093423" y="4477949"/>
                </a:cubicBezTo>
                <a:cubicBezTo>
                  <a:pt x="10089199" y="4465424"/>
                  <a:pt x="10021175" y="4468516"/>
                  <a:pt x="10011823" y="4479752"/>
                </a:cubicBezTo>
                <a:cubicBezTo>
                  <a:pt x="10005475" y="4486630"/>
                  <a:pt x="10011543" y="4498813"/>
                  <a:pt x="10011403" y="4508343"/>
                </a:cubicBezTo>
                <a:cubicBezTo>
                  <a:pt x="10007375" y="4507188"/>
                  <a:pt x="9986831" y="4530001"/>
                  <a:pt x="9989095" y="4501070"/>
                </a:cubicBezTo>
                <a:cubicBezTo>
                  <a:pt x="9971011" y="4506319"/>
                  <a:pt x="9954431" y="4509388"/>
                  <a:pt x="9938191" y="4514296"/>
                </a:cubicBezTo>
                <a:cubicBezTo>
                  <a:pt x="9929323" y="4517839"/>
                  <a:pt x="9923315" y="4526555"/>
                  <a:pt x="9914443" y="4530099"/>
                </a:cubicBezTo>
                <a:cubicBezTo>
                  <a:pt x="9862039" y="4545506"/>
                  <a:pt x="9807251" y="4548047"/>
                  <a:pt x="9751643" y="4556444"/>
                </a:cubicBezTo>
                <a:cubicBezTo>
                  <a:pt x="9729535" y="4560537"/>
                  <a:pt x="9708791" y="4571984"/>
                  <a:pt x="9684843" y="4576418"/>
                </a:cubicBezTo>
                <a:cubicBezTo>
                  <a:pt x="9637287" y="4587125"/>
                  <a:pt x="9589047" y="4594156"/>
                  <a:pt x="9541487" y="4604864"/>
                </a:cubicBezTo>
                <a:cubicBezTo>
                  <a:pt x="9524907" y="4607935"/>
                  <a:pt x="9508327" y="4611004"/>
                  <a:pt x="9489223" y="4610741"/>
                </a:cubicBezTo>
                <a:cubicBezTo>
                  <a:pt x="9528735" y="4597721"/>
                  <a:pt x="9566059" y="4583205"/>
                  <a:pt x="9604067" y="4572367"/>
                </a:cubicBezTo>
                <a:cubicBezTo>
                  <a:pt x="9654967" y="4559139"/>
                  <a:pt x="9706891" y="4551426"/>
                  <a:pt x="9757791" y="4538197"/>
                </a:cubicBezTo>
                <a:cubicBezTo>
                  <a:pt x="9781403" y="4531924"/>
                  <a:pt x="9801807" y="4518641"/>
                  <a:pt x="9821531" y="4501683"/>
                </a:cubicBezTo>
                <a:cubicBezTo>
                  <a:pt x="9784687" y="4508505"/>
                  <a:pt x="9747843" y="4515328"/>
                  <a:pt x="9712835" y="4521810"/>
                </a:cubicBezTo>
                <a:cubicBezTo>
                  <a:pt x="9654227" y="4534564"/>
                  <a:pt x="9595955" y="4549156"/>
                  <a:pt x="9538847" y="4559732"/>
                </a:cubicBezTo>
                <a:cubicBezTo>
                  <a:pt x="9488763" y="4567104"/>
                  <a:pt x="9440527" y="4574135"/>
                  <a:pt x="9390107" y="4579670"/>
                </a:cubicBezTo>
                <a:cubicBezTo>
                  <a:pt x="9382735" y="4581036"/>
                  <a:pt x="9375027" y="4580562"/>
                  <a:pt x="9366295" y="4574575"/>
                </a:cubicBezTo>
                <a:cubicBezTo>
                  <a:pt x="9378851" y="4570349"/>
                  <a:pt x="9391067" y="4564284"/>
                  <a:pt x="9403623" y="4560060"/>
                </a:cubicBezTo>
                <a:cubicBezTo>
                  <a:pt x="9403623" y="4560060"/>
                  <a:pt x="9403623" y="4560060"/>
                  <a:pt x="9401439" y="4558563"/>
                </a:cubicBezTo>
                <a:lnTo>
                  <a:pt x="9399599" y="4558904"/>
                </a:lnTo>
                <a:cubicBezTo>
                  <a:pt x="9399259" y="4557067"/>
                  <a:pt x="9399259" y="4557067"/>
                  <a:pt x="9398919" y="4555229"/>
                </a:cubicBezTo>
                <a:cubicBezTo>
                  <a:pt x="9387863" y="4557275"/>
                  <a:pt x="9374971" y="4559662"/>
                  <a:pt x="9360231" y="4562391"/>
                </a:cubicBezTo>
                <a:cubicBezTo>
                  <a:pt x="9369583" y="4551156"/>
                  <a:pt x="9382475" y="4548768"/>
                  <a:pt x="9395035" y="4544541"/>
                </a:cubicBezTo>
                <a:cubicBezTo>
                  <a:pt x="9391831" y="4537533"/>
                  <a:pt x="9387127" y="4532700"/>
                  <a:pt x="9387603" y="4525007"/>
                </a:cubicBezTo>
                <a:cubicBezTo>
                  <a:pt x="9378051" y="4524875"/>
                  <a:pt x="9366659" y="4525084"/>
                  <a:pt x="9355263" y="4525293"/>
                </a:cubicBezTo>
                <a:cubicBezTo>
                  <a:pt x="9342031" y="4525843"/>
                  <a:pt x="9329135" y="4528231"/>
                  <a:pt x="9314399" y="4530960"/>
                </a:cubicBezTo>
                <a:cubicBezTo>
                  <a:pt x="9305187" y="4532666"/>
                  <a:pt x="9294471" y="4536550"/>
                  <a:pt x="9283419" y="4538598"/>
                </a:cubicBezTo>
                <a:cubicBezTo>
                  <a:pt x="9278575" y="4543297"/>
                  <a:pt x="9275227" y="4545816"/>
                  <a:pt x="9269703" y="4546839"/>
                </a:cubicBezTo>
                <a:cubicBezTo>
                  <a:pt x="9267859" y="4547181"/>
                  <a:pt x="9265675" y="4545684"/>
                  <a:pt x="9265335" y="4543847"/>
                </a:cubicBezTo>
                <a:cubicBezTo>
                  <a:pt x="9216279" y="4556732"/>
                  <a:pt x="9168039" y="4563764"/>
                  <a:pt x="9117615" y="4569300"/>
                </a:cubicBezTo>
                <a:cubicBezTo>
                  <a:pt x="9115775" y="4569640"/>
                  <a:pt x="9112091" y="4570322"/>
                  <a:pt x="9110247" y="4570663"/>
                </a:cubicBezTo>
                <a:cubicBezTo>
                  <a:pt x="9106563" y="4571345"/>
                  <a:pt x="9101719" y="4576045"/>
                  <a:pt x="9100555" y="4580062"/>
                </a:cubicBezTo>
                <a:cubicBezTo>
                  <a:pt x="9098571" y="4589934"/>
                  <a:pt x="9136019" y="4617216"/>
                  <a:pt x="9147071" y="4615170"/>
                </a:cubicBezTo>
                <a:cubicBezTo>
                  <a:pt x="9152255" y="4612308"/>
                  <a:pt x="9157783" y="4611284"/>
                  <a:pt x="9163311" y="4610261"/>
                </a:cubicBezTo>
                <a:cubicBezTo>
                  <a:pt x="9163311" y="4610261"/>
                  <a:pt x="9163311" y="4610261"/>
                  <a:pt x="9167055" y="4630478"/>
                </a:cubicBezTo>
                <a:cubicBezTo>
                  <a:pt x="9159687" y="4631842"/>
                  <a:pt x="9152315" y="4633206"/>
                  <a:pt x="9146451" y="4632392"/>
                </a:cubicBezTo>
                <a:cubicBezTo>
                  <a:pt x="9131031" y="4631448"/>
                  <a:pt x="9118135" y="4633835"/>
                  <a:pt x="9105919" y="4639898"/>
                </a:cubicBezTo>
                <a:cubicBezTo>
                  <a:pt x="9135735" y="4636278"/>
                  <a:pt x="9165211" y="4630819"/>
                  <a:pt x="9195027" y="4627198"/>
                </a:cubicBezTo>
                <a:cubicBezTo>
                  <a:pt x="9152855" y="4646413"/>
                  <a:pt x="9110343" y="4663790"/>
                  <a:pt x="9066811" y="4675653"/>
                </a:cubicBezTo>
                <a:cubicBezTo>
                  <a:pt x="9064967" y="4675994"/>
                  <a:pt x="9061283" y="4676676"/>
                  <a:pt x="9059443" y="4677017"/>
                </a:cubicBezTo>
                <a:cubicBezTo>
                  <a:pt x="9068851" y="4686680"/>
                  <a:pt x="9079767" y="4694164"/>
                  <a:pt x="9089175" y="4703826"/>
                </a:cubicBezTo>
                <a:cubicBezTo>
                  <a:pt x="9099891" y="4699942"/>
                  <a:pt x="9112447" y="4695715"/>
                  <a:pt x="9123499" y="4693669"/>
                </a:cubicBezTo>
                <a:cubicBezTo>
                  <a:pt x="9171879" y="4677107"/>
                  <a:pt x="9222299" y="4671572"/>
                  <a:pt x="9270675" y="4655011"/>
                </a:cubicBezTo>
                <a:cubicBezTo>
                  <a:pt x="9322743" y="4637766"/>
                  <a:pt x="9382235" y="4640055"/>
                  <a:pt x="9438179" y="4633497"/>
                </a:cubicBezTo>
                <a:cubicBezTo>
                  <a:pt x="9441867" y="4632815"/>
                  <a:pt x="9447251" y="4641323"/>
                  <a:pt x="9451619" y="4644316"/>
                </a:cubicBezTo>
                <a:cubicBezTo>
                  <a:pt x="9446771" y="4649015"/>
                  <a:pt x="9441923" y="4653714"/>
                  <a:pt x="9436739" y="4656576"/>
                </a:cubicBezTo>
                <a:cubicBezTo>
                  <a:pt x="9396547" y="4665918"/>
                  <a:pt x="9354519" y="4675602"/>
                  <a:pt x="9314327" y="4684946"/>
                </a:cubicBezTo>
                <a:cubicBezTo>
                  <a:pt x="9274143" y="4694287"/>
                  <a:pt x="9234291" y="4705469"/>
                  <a:pt x="9193763" y="4712973"/>
                </a:cubicBezTo>
                <a:cubicBezTo>
                  <a:pt x="9151391" y="4720819"/>
                  <a:pt x="9110523" y="4726487"/>
                  <a:pt x="9067807" y="4732495"/>
                </a:cubicBezTo>
                <a:cubicBezTo>
                  <a:pt x="9057295" y="4747747"/>
                  <a:pt x="9042559" y="4750476"/>
                  <a:pt x="9023115" y="4748375"/>
                </a:cubicBezTo>
                <a:cubicBezTo>
                  <a:pt x="9013223" y="4746404"/>
                  <a:pt x="9003671" y="4746272"/>
                  <a:pt x="8990095" y="4744985"/>
                </a:cubicBezTo>
                <a:cubicBezTo>
                  <a:pt x="9001687" y="4756144"/>
                  <a:pt x="9004551" y="4761316"/>
                  <a:pt x="9001887" y="4767512"/>
                </a:cubicBezTo>
                <a:cubicBezTo>
                  <a:pt x="9062543" y="4765786"/>
                  <a:pt x="9120671" y="4760723"/>
                  <a:pt x="9179423" y="4738439"/>
                </a:cubicBezTo>
                <a:cubicBezTo>
                  <a:pt x="9184611" y="4735578"/>
                  <a:pt x="9192319" y="4736051"/>
                  <a:pt x="9197847" y="4735028"/>
                </a:cubicBezTo>
                <a:cubicBezTo>
                  <a:pt x="9263487" y="4719071"/>
                  <a:pt x="9327623" y="4705294"/>
                  <a:pt x="9391083" y="4687840"/>
                </a:cubicBezTo>
                <a:cubicBezTo>
                  <a:pt x="9430591" y="4674822"/>
                  <a:pt x="9469079" y="4656290"/>
                  <a:pt x="9508587" y="4643271"/>
                </a:cubicBezTo>
                <a:cubicBezTo>
                  <a:pt x="9513775" y="4640409"/>
                  <a:pt x="9519979" y="4643062"/>
                  <a:pt x="9525847" y="4643878"/>
                </a:cubicBezTo>
                <a:cubicBezTo>
                  <a:pt x="9524687" y="4647894"/>
                  <a:pt x="9522363" y="4655928"/>
                  <a:pt x="9519019" y="4658447"/>
                </a:cubicBezTo>
                <a:cubicBezTo>
                  <a:pt x="9484215" y="4676298"/>
                  <a:pt x="9444707" y="4689316"/>
                  <a:pt x="9418151" y="4720845"/>
                </a:cubicBezTo>
                <a:cubicBezTo>
                  <a:pt x="9416651" y="4723025"/>
                  <a:pt x="9412967" y="4723707"/>
                  <a:pt x="9409283" y="4724389"/>
                </a:cubicBezTo>
                <a:cubicBezTo>
                  <a:pt x="9368755" y="4731894"/>
                  <a:pt x="9328223" y="4739399"/>
                  <a:pt x="9286195" y="4749083"/>
                </a:cubicBezTo>
                <a:cubicBezTo>
                  <a:pt x="9264087" y="4753176"/>
                  <a:pt x="9231883" y="4743932"/>
                  <a:pt x="9231323" y="4782054"/>
                </a:cubicBezTo>
                <a:cubicBezTo>
                  <a:pt x="9230163" y="4786071"/>
                  <a:pt x="9217607" y="4790297"/>
                  <a:pt x="9212083" y="4791320"/>
                </a:cubicBezTo>
                <a:cubicBezTo>
                  <a:pt x="9183767" y="4792761"/>
                  <a:pt x="9156955" y="4792023"/>
                  <a:pt x="9130483" y="4793123"/>
                </a:cubicBezTo>
                <a:cubicBezTo>
                  <a:pt x="9130483" y="4793123"/>
                  <a:pt x="9130483" y="4793123"/>
                  <a:pt x="9126315" y="4801499"/>
                </a:cubicBezTo>
                <a:cubicBezTo>
                  <a:pt x="9147263" y="4801422"/>
                  <a:pt x="9132103" y="4832742"/>
                  <a:pt x="9158235" y="4829804"/>
                </a:cubicBezTo>
                <a:cubicBezTo>
                  <a:pt x="9200607" y="4821958"/>
                  <a:pt x="9242979" y="4814111"/>
                  <a:pt x="9283507" y="4806607"/>
                </a:cubicBezTo>
                <a:cubicBezTo>
                  <a:pt x="9276959" y="4802117"/>
                  <a:pt x="9268911" y="4799806"/>
                  <a:pt x="9262363" y="4795315"/>
                </a:cubicBezTo>
                <a:cubicBezTo>
                  <a:pt x="9299207" y="4788493"/>
                  <a:pt x="9336251" y="4793039"/>
                  <a:pt x="9366207" y="4779888"/>
                </a:cubicBezTo>
                <a:cubicBezTo>
                  <a:pt x="9409059" y="4764349"/>
                  <a:pt x="9430207" y="4775641"/>
                  <a:pt x="9452571" y="4803814"/>
                </a:cubicBezTo>
                <a:cubicBezTo>
                  <a:pt x="9457959" y="4812322"/>
                  <a:pt x="9476239" y="4818440"/>
                  <a:pt x="9485451" y="4816734"/>
                </a:cubicBezTo>
                <a:cubicBezTo>
                  <a:pt x="9533007" y="4806028"/>
                  <a:pt x="9581047" y="4787628"/>
                  <a:pt x="9605515" y="4847727"/>
                </a:cubicBezTo>
                <a:cubicBezTo>
                  <a:pt x="9605515" y="4847727"/>
                  <a:pt x="9607355" y="4847386"/>
                  <a:pt x="9607355" y="4847386"/>
                </a:cubicBezTo>
                <a:cubicBezTo>
                  <a:pt x="9633487" y="4844449"/>
                  <a:pt x="9659279" y="4839672"/>
                  <a:pt x="9683367" y="4825708"/>
                </a:cubicBezTo>
                <a:cubicBezTo>
                  <a:pt x="9698927" y="4817123"/>
                  <a:pt x="9718855" y="4811533"/>
                  <a:pt x="9735771" y="4810301"/>
                </a:cubicBezTo>
                <a:cubicBezTo>
                  <a:pt x="9791379" y="4801905"/>
                  <a:pt x="9845487" y="4795688"/>
                  <a:pt x="9901095" y="4787291"/>
                </a:cubicBezTo>
                <a:cubicBezTo>
                  <a:pt x="9871139" y="4800442"/>
                  <a:pt x="9840839" y="4811755"/>
                  <a:pt x="9808019" y="4819733"/>
                </a:cubicBezTo>
                <a:cubicBezTo>
                  <a:pt x="9755275" y="4833302"/>
                  <a:pt x="9700351" y="4845374"/>
                  <a:pt x="9646923" y="4855267"/>
                </a:cubicBezTo>
                <a:cubicBezTo>
                  <a:pt x="9641739" y="4858128"/>
                  <a:pt x="9635871" y="4857314"/>
                  <a:pt x="9630343" y="4858337"/>
                </a:cubicBezTo>
                <a:cubicBezTo>
                  <a:pt x="9633887" y="4867184"/>
                  <a:pt x="9626039" y="4876242"/>
                  <a:pt x="9618187" y="4885300"/>
                </a:cubicBezTo>
                <a:cubicBezTo>
                  <a:pt x="9614843" y="4887820"/>
                  <a:pt x="9615183" y="4889657"/>
                  <a:pt x="9613343" y="4889998"/>
                </a:cubicBezTo>
                <a:cubicBezTo>
                  <a:pt x="9654891" y="4888007"/>
                  <a:pt x="9697603" y="4881999"/>
                  <a:pt x="9739495" y="4881845"/>
                </a:cubicBezTo>
                <a:cubicBezTo>
                  <a:pt x="9790595" y="4879987"/>
                  <a:pt x="9839515" y="4876630"/>
                  <a:pt x="9887555" y="4858231"/>
                </a:cubicBezTo>
                <a:cubicBezTo>
                  <a:pt x="9893079" y="4857208"/>
                  <a:pt x="9897107" y="4858363"/>
                  <a:pt x="9902291" y="4855502"/>
                </a:cubicBezTo>
                <a:cubicBezTo>
                  <a:pt x="9948007" y="4845136"/>
                  <a:pt x="9995567" y="4834428"/>
                  <a:pt x="10040943" y="4822224"/>
                </a:cubicBezTo>
                <a:cubicBezTo>
                  <a:pt x="10070079" y="4814927"/>
                  <a:pt x="10098195" y="4802118"/>
                  <a:pt x="10126987" y="4792985"/>
                </a:cubicBezTo>
                <a:cubicBezTo>
                  <a:pt x="10130331" y="4790464"/>
                  <a:pt x="10134695" y="4793457"/>
                  <a:pt x="10140223" y="4792434"/>
                </a:cubicBezTo>
                <a:cubicBezTo>
                  <a:pt x="10137219" y="4796792"/>
                  <a:pt x="10136059" y="4800809"/>
                  <a:pt x="10134555" y="4802988"/>
                </a:cubicBezTo>
                <a:cubicBezTo>
                  <a:pt x="10108283" y="4815457"/>
                  <a:pt x="10079491" y="4824590"/>
                  <a:pt x="10060107" y="4843387"/>
                </a:cubicBezTo>
                <a:cubicBezTo>
                  <a:pt x="10058603" y="4845566"/>
                  <a:pt x="10056759" y="4845907"/>
                  <a:pt x="10054915" y="4846249"/>
                </a:cubicBezTo>
                <a:cubicBezTo>
                  <a:pt x="10025443" y="4851707"/>
                  <a:pt x="9994123" y="4857506"/>
                  <a:pt x="9964987" y="4864802"/>
                </a:cubicBezTo>
                <a:cubicBezTo>
                  <a:pt x="9950251" y="4867531"/>
                  <a:pt x="9926439" y="4862435"/>
                  <a:pt x="9924999" y="4885513"/>
                </a:cubicBezTo>
                <a:cubicBezTo>
                  <a:pt x="9925679" y="4889189"/>
                  <a:pt x="9914963" y="4893073"/>
                  <a:pt x="9910943" y="4891918"/>
                </a:cubicBezTo>
                <a:cubicBezTo>
                  <a:pt x="9890339" y="4893832"/>
                  <a:pt x="9871235" y="4893568"/>
                  <a:pt x="9852467" y="4895142"/>
                </a:cubicBezTo>
                <a:cubicBezTo>
                  <a:pt x="9852467" y="4895142"/>
                  <a:pt x="9852467" y="4895142"/>
                  <a:pt x="9849807" y="4901337"/>
                </a:cubicBezTo>
                <a:cubicBezTo>
                  <a:pt x="9864883" y="4900446"/>
                  <a:pt x="9853551" y="4921554"/>
                  <a:pt x="9871971" y="4918143"/>
                </a:cubicBezTo>
                <a:cubicBezTo>
                  <a:pt x="9903291" y="4912343"/>
                  <a:pt x="9932767" y="4906885"/>
                  <a:pt x="9962243" y="4901426"/>
                </a:cubicBezTo>
                <a:cubicBezTo>
                  <a:pt x="9957879" y="4898434"/>
                  <a:pt x="9952011" y="4897619"/>
                  <a:pt x="9947643" y="4894626"/>
                </a:cubicBezTo>
                <a:cubicBezTo>
                  <a:pt x="9973439" y="4889850"/>
                  <a:pt x="10000587" y="4892425"/>
                  <a:pt x="10021675" y="4882819"/>
                </a:cubicBezTo>
                <a:cubicBezTo>
                  <a:pt x="10051971" y="4871505"/>
                  <a:pt x="10066911" y="4880144"/>
                  <a:pt x="10083551" y="4897974"/>
                </a:cubicBezTo>
                <a:cubicBezTo>
                  <a:pt x="10088255" y="4902804"/>
                  <a:pt x="10100331" y="4906271"/>
                  <a:pt x="10107699" y="4904907"/>
                </a:cubicBezTo>
                <a:cubicBezTo>
                  <a:pt x="10142359" y="4896588"/>
                  <a:pt x="10176343" y="4884592"/>
                  <a:pt x="10193039" y="4923320"/>
                </a:cubicBezTo>
                <a:cubicBezTo>
                  <a:pt x="10194883" y="4922979"/>
                  <a:pt x="10194883" y="4922979"/>
                  <a:pt x="10197067" y="4924476"/>
                </a:cubicBezTo>
                <a:cubicBezTo>
                  <a:pt x="10224219" y="4927051"/>
                  <a:pt x="10210839" y="4937132"/>
                  <a:pt x="10201491" y="4948368"/>
                </a:cubicBezTo>
                <a:cubicBezTo>
                  <a:pt x="10198143" y="4950888"/>
                  <a:pt x="10193299" y="4955587"/>
                  <a:pt x="10193299" y="4955587"/>
                </a:cubicBezTo>
                <a:cubicBezTo>
                  <a:pt x="10204895" y="4966747"/>
                  <a:pt x="10213963" y="4974571"/>
                  <a:pt x="10223375" y="4984234"/>
                </a:cubicBezTo>
                <a:cubicBezTo>
                  <a:pt x="10216687" y="4989275"/>
                  <a:pt x="10212523" y="4997650"/>
                  <a:pt x="10208015" y="5004186"/>
                </a:cubicBezTo>
                <a:cubicBezTo>
                  <a:pt x="10242655" y="5047195"/>
                  <a:pt x="10182519" y="5113457"/>
                  <a:pt x="10136683" y="5082026"/>
                </a:cubicBezTo>
                <a:cubicBezTo>
                  <a:pt x="10121067" y="5069710"/>
                  <a:pt x="10120187" y="5054666"/>
                  <a:pt x="10122991" y="5038940"/>
                </a:cubicBezTo>
                <a:cubicBezTo>
                  <a:pt x="10080339" y="5065847"/>
                  <a:pt x="10032443" y="5074716"/>
                  <a:pt x="9981679" y="5078414"/>
                </a:cubicBezTo>
                <a:cubicBezTo>
                  <a:pt x="9979835" y="5078755"/>
                  <a:pt x="9976151" y="5079437"/>
                  <a:pt x="9974307" y="5079778"/>
                </a:cubicBezTo>
                <a:cubicBezTo>
                  <a:pt x="9949879" y="5091905"/>
                  <a:pt x="9926951" y="5101853"/>
                  <a:pt x="9900679" y="5114322"/>
                </a:cubicBezTo>
                <a:cubicBezTo>
                  <a:pt x="9910227" y="5114454"/>
                  <a:pt x="9917939" y="5114928"/>
                  <a:pt x="9927491" y="5115060"/>
                </a:cubicBezTo>
                <a:cubicBezTo>
                  <a:pt x="9933015" y="5114037"/>
                  <a:pt x="9940047" y="5110834"/>
                  <a:pt x="9947755" y="5111308"/>
                </a:cubicBezTo>
                <a:cubicBezTo>
                  <a:pt x="9951439" y="5110625"/>
                  <a:pt x="9956143" y="5115457"/>
                  <a:pt x="9962355" y="5118109"/>
                </a:cubicBezTo>
                <a:cubicBezTo>
                  <a:pt x="9957163" y="5120970"/>
                  <a:pt x="9952659" y="5127507"/>
                  <a:pt x="9948639" y="5126351"/>
                </a:cubicBezTo>
                <a:cubicBezTo>
                  <a:pt x="9920659" y="5129631"/>
                  <a:pt x="9892403" y="5151971"/>
                  <a:pt x="9867035" y="5128156"/>
                </a:cubicBezTo>
                <a:cubicBezTo>
                  <a:pt x="9864855" y="5126659"/>
                  <a:pt x="9861171" y="5127341"/>
                  <a:pt x="9857483" y="5128023"/>
                </a:cubicBezTo>
                <a:cubicBezTo>
                  <a:pt x="9794171" y="5135945"/>
                  <a:pt x="9731191" y="5145706"/>
                  <a:pt x="9670059" y="5155126"/>
                </a:cubicBezTo>
                <a:cubicBezTo>
                  <a:pt x="9660847" y="5156832"/>
                  <a:pt x="9651295" y="5156699"/>
                  <a:pt x="9642087" y="5158405"/>
                </a:cubicBezTo>
                <a:cubicBezTo>
                  <a:pt x="9608923" y="5164545"/>
                  <a:pt x="9573039" y="5155983"/>
                  <a:pt x="9542943" y="5178664"/>
                </a:cubicBezTo>
                <a:cubicBezTo>
                  <a:pt x="9533051" y="5176694"/>
                  <a:pt x="9522475" y="5171049"/>
                  <a:pt x="9513267" y="5172754"/>
                </a:cubicBezTo>
                <a:cubicBezTo>
                  <a:pt x="9477243" y="5173722"/>
                  <a:pt x="9441559" y="5176527"/>
                  <a:pt x="9405875" y="5179334"/>
                </a:cubicBezTo>
                <a:cubicBezTo>
                  <a:pt x="9394483" y="5179542"/>
                  <a:pt x="9383427" y="5181589"/>
                  <a:pt x="9374219" y="5183295"/>
                </a:cubicBezTo>
                <a:cubicBezTo>
                  <a:pt x="9374899" y="5186971"/>
                  <a:pt x="9373399" y="5189149"/>
                  <a:pt x="9374079" y="5192826"/>
                </a:cubicBezTo>
                <a:cubicBezTo>
                  <a:pt x="9386831" y="5199969"/>
                  <a:pt x="9398087" y="5209290"/>
                  <a:pt x="9400807" y="5223993"/>
                </a:cubicBezTo>
                <a:cubicBezTo>
                  <a:pt x="9405231" y="5247885"/>
                  <a:pt x="9388711" y="5271855"/>
                  <a:pt x="9366607" y="5275948"/>
                </a:cubicBezTo>
                <a:cubicBezTo>
                  <a:pt x="9346339" y="5279701"/>
                  <a:pt x="9330723" y="5267385"/>
                  <a:pt x="9321791" y="5250030"/>
                </a:cubicBezTo>
                <a:cubicBezTo>
                  <a:pt x="9319951" y="5250371"/>
                  <a:pt x="9319951" y="5250371"/>
                  <a:pt x="9318107" y="5250712"/>
                </a:cubicBezTo>
                <a:cubicBezTo>
                  <a:pt x="9301667" y="5244251"/>
                  <a:pt x="9295263" y="5230231"/>
                  <a:pt x="9295883" y="5213008"/>
                </a:cubicBezTo>
                <a:cubicBezTo>
                  <a:pt x="9294039" y="5213349"/>
                  <a:pt x="9292539" y="5215529"/>
                  <a:pt x="9292539" y="5215529"/>
                </a:cubicBezTo>
                <a:cubicBezTo>
                  <a:pt x="9279643" y="5217916"/>
                  <a:pt x="9263743" y="5224662"/>
                  <a:pt x="9257195" y="5220172"/>
                </a:cubicBezTo>
                <a:cubicBezTo>
                  <a:pt x="9231687" y="5205886"/>
                  <a:pt x="9209979" y="5232717"/>
                  <a:pt x="9185831" y="5225783"/>
                </a:cubicBezTo>
                <a:cubicBezTo>
                  <a:pt x="9183647" y="5224286"/>
                  <a:pt x="9182147" y="5226466"/>
                  <a:pt x="9180643" y="5228645"/>
                </a:cubicBezTo>
                <a:cubicBezTo>
                  <a:pt x="9172791" y="5237702"/>
                  <a:pt x="9164943" y="5246759"/>
                  <a:pt x="9154087" y="5260175"/>
                </a:cubicBezTo>
                <a:cubicBezTo>
                  <a:pt x="9169847" y="5262959"/>
                  <a:pt x="9187791" y="5267239"/>
                  <a:pt x="9203551" y="5270025"/>
                </a:cubicBezTo>
                <a:cubicBezTo>
                  <a:pt x="9211599" y="5272336"/>
                  <a:pt x="9217463" y="5273151"/>
                  <a:pt x="9223671" y="5275803"/>
                </a:cubicBezTo>
                <a:cubicBezTo>
                  <a:pt x="9216643" y="5279005"/>
                  <a:pt x="9212139" y="5285542"/>
                  <a:pt x="9204771" y="5286906"/>
                </a:cubicBezTo>
                <a:cubicBezTo>
                  <a:pt x="9141311" y="5304360"/>
                  <a:pt x="9079695" y="5321472"/>
                  <a:pt x="9016239" y="5338926"/>
                </a:cubicBezTo>
                <a:cubicBezTo>
                  <a:pt x="8991127" y="5347377"/>
                  <a:pt x="8966019" y="5355828"/>
                  <a:pt x="8942747" y="5363939"/>
                </a:cubicBezTo>
                <a:cubicBezTo>
                  <a:pt x="8943087" y="5365777"/>
                  <a:pt x="8945271" y="5367274"/>
                  <a:pt x="8945611" y="5369112"/>
                </a:cubicBezTo>
                <a:cubicBezTo>
                  <a:pt x="8953323" y="5369585"/>
                  <a:pt x="8958847" y="5368562"/>
                  <a:pt x="8966215" y="5367197"/>
                </a:cubicBezTo>
                <a:cubicBezTo>
                  <a:pt x="9054447" y="5339454"/>
                  <a:pt x="9143015" y="5313549"/>
                  <a:pt x="9231583" y="5287644"/>
                </a:cubicBezTo>
                <a:cubicBezTo>
                  <a:pt x="9233083" y="5285465"/>
                  <a:pt x="9236767" y="5284783"/>
                  <a:pt x="9238951" y="5286279"/>
                </a:cubicBezTo>
                <a:cubicBezTo>
                  <a:pt x="9249183" y="5290088"/>
                  <a:pt x="9249183" y="5290088"/>
                  <a:pt x="9252527" y="5287568"/>
                </a:cubicBezTo>
                <a:cubicBezTo>
                  <a:pt x="9271431" y="5276464"/>
                  <a:pt x="9312159" y="5280327"/>
                  <a:pt x="9317403" y="5298365"/>
                </a:cubicBezTo>
                <a:cubicBezTo>
                  <a:pt x="9321971" y="5312726"/>
                  <a:pt x="9331179" y="5311020"/>
                  <a:pt x="9340731" y="5311153"/>
                </a:cubicBezTo>
                <a:cubicBezTo>
                  <a:pt x="9348439" y="5311626"/>
                  <a:pt x="9354307" y="5312441"/>
                  <a:pt x="9364199" y="5314411"/>
                </a:cubicBezTo>
                <a:cubicBezTo>
                  <a:pt x="9360859" y="5316931"/>
                  <a:pt x="9356831" y="5315775"/>
                  <a:pt x="9353487" y="5318296"/>
                </a:cubicBezTo>
                <a:cubicBezTo>
                  <a:pt x="9397219" y="5317801"/>
                  <a:pt x="9441291" y="5319144"/>
                  <a:pt x="9485707" y="5322325"/>
                </a:cubicBezTo>
                <a:cubicBezTo>
                  <a:pt x="9489391" y="5321643"/>
                  <a:pt x="9492115" y="5336347"/>
                  <a:pt x="9497503" y="5344853"/>
                </a:cubicBezTo>
                <a:cubicBezTo>
                  <a:pt x="9468843" y="5344457"/>
                  <a:pt x="9441351" y="5340043"/>
                  <a:pt x="9413715" y="5345160"/>
                </a:cubicBezTo>
                <a:cubicBezTo>
                  <a:pt x="9391951" y="5351092"/>
                  <a:pt x="9370183" y="5357023"/>
                  <a:pt x="9348079" y="5361117"/>
                </a:cubicBezTo>
                <a:cubicBezTo>
                  <a:pt x="9342891" y="5363978"/>
                  <a:pt x="9338047" y="5368677"/>
                  <a:pt x="9332859" y="5371538"/>
                </a:cubicBezTo>
                <a:cubicBezTo>
                  <a:pt x="9309451" y="5389179"/>
                  <a:pt x="9263335" y="5376809"/>
                  <a:pt x="9253223" y="5414799"/>
                </a:cubicBezTo>
                <a:cubicBezTo>
                  <a:pt x="9251719" y="5416978"/>
                  <a:pt x="9245851" y="5416164"/>
                  <a:pt x="9242507" y="5418684"/>
                </a:cubicBezTo>
                <a:cubicBezTo>
                  <a:pt x="9200335" y="5437898"/>
                  <a:pt x="9147535" y="5430568"/>
                  <a:pt x="9111427" y="5461964"/>
                </a:cubicBezTo>
                <a:cubicBezTo>
                  <a:pt x="9109927" y="5464144"/>
                  <a:pt x="9105903" y="5462988"/>
                  <a:pt x="9102215" y="5463670"/>
                </a:cubicBezTo>
                <a:cubicBezTo>
                  <a:pt x="9089319" y="5466058"/>
                  <a:pt x="9076767" y="5470284"/>
                  <a:pt x="9066051" y="5474169"/>
                </a:cubicBezTo>
                <a:cubicBezTo>
                  <a:pt x="9094027" y="5470889"/>
                  <a:pt x="9121999" y="5467611"/>
                  <a:pt x="9150655" y="5468007"/>
                </a:cubicBezTo>
                <a:cubicBezTo>
                  <a:pt x="9177467" y="5468745"/>
                  <a:pt x="9203739" y="5456276"/>
                  <a:pt x="9229191" y="5449663"/>
                </a:cubicBezTo>
                <a:cubicBezTo>
                  <a:pt x="9236559" y="5448298"/>
                  <a:pt x="9243247" y="5443257"/>
                  <a:pt x="9250619" y="5441893"/>
                </a:cubicBezTo>
                <a:cubicBezTo>
                  <a:pt x="9291147" y="5434388"/>
                  <a:pt x="9331675" y="5426883"/>
                  <a:pt x="9370703" y="5421557"/>
                </a:cubicBezTo>
                <a:cubicBezTo>
                  <a:pt x="9379915" y="5419852"/>
                  <a:pt x="9390487" y="5425498"/>
                  <a:pt x="9400719" y="5429306"/>
                </a:cubicBezTo>
                <a:cubicBezTo>
                  <a:pt x="9402903" y="5430803"/>
                  <a:pt x="9401259" y="5442513"/>
                  <a:pt x="9399419" y="5442854"/>
                </a:cubicBezTo>
                <a:cubicBezTo>
                  <a:pt x="9392051" y="5444218"/>
                  <a:pt x="9382499" y="5444086"/>
                  <a:pt x="9375127" y="5445451"/>
                </a:cubicBezTo>
                <a:cubicBezTo>
                  <a:pt x="9341967" y="5451591"/>
                  <a:pt x="9308127" y="5454056"/>
                  <a:pt x="9275307" y="5462034"/>
                </a:cubicBezTo>
                <a:cubicBezTo>
                  <a:pt x="9172139" y="5481137"/>
                  <a:pt x="9069315" y="5502079"/>
                  <a:pt x="8966491" y="5523020"/>
                </a:cubicBezTo>
                <a:cubicBezTo>
                  <a:pt x="8965667" y="5528874"/>
                  <a:pt x="8969891" y="5541398"/>
                  <a:pt x="8973575" y="5540716"/>
                </a:cubicBezTo>
                <a:cubicBezTo>
                  <a:pt x="8994863" y="5542477"/>
                  <a:pt x="9015807" y="5542401"/>
                  <a:pt x="9036415" y="5540486"/>
                </a:cubicBezTo>
                <a:cubicBezTo>
                  <a:pt x="9036415" y="5540486"/>
                  <a:pt x="9033891" y="5537152"/>
                  <a:pt x="9033891" y="5537152"/>
                </a:cubicBezTo>
                <a:cubicBezTo>
                  <a:pt x="9038735" y="5532452"/>
                  <a:pt x="9044743" y="5523736"/>
                  <a:pt x="9050611" y="5524550"/>
                </a:cubicBezTo>
                <a:cubicBezTo>
                  <a:pt x="9060163" y="5524682"/>
                  <a:pt x="9068555" y="5528831"/>
                  <a:pt x="9076943" y="5532981"/>
                </a:cubicBezTo>
                <a:cubicBezTo>
                  <a:pt x="9072095" y="5537680"/>
                  <a:pt x="9067251" y="5542380"/>
                  <a:pt x="9062407" y="5547079"/>
                </a:cubicBezTo>
                <a:cubicBezTo>
                  <a:pt x="9056055" y="5553957"/>
                  <a:pt x="9049707" y="5560835"/>
                  <a:pt x="9041519" y="5568054"/>
                </a:cubicBezTo>
                <a:cubicBezTo>
                  <a:pt x="9033327" y="5575273"/>
                  <a:pt x="9023295" y="5582834"/>
                  <a:pt x="9012583" y="5586718"/>
                </a:cubicBezTo>
                <a:cubicBezTo>
                  <a:pt x="8991495" y="5596326"/>
                  <a:pt x="8964683" y="5595588"/>
                  <a:pt x="8958735" y="5625203"/>
                </a:cubicBezTo>
                <a:cubicBezTo>
                  <a:pt x="8955815" y="5599132"/>
                  <a:pt x="8938071" y="5606218"/>
                  <a:pt x="8921831" y="5611127"/>
                </a:cubicBezTo>
                <a:cubicBezTo>
                  <a:pt x="8896719" y="5619579"/>
                  <a:pt x="8871611" y="5628030"/>
                  <a:pt x="8846499" y="5636482"/>
                </a:cubicBezTo>
                <a:cubicBezTo>
                  <a:pt x="8850183" y="5635800"/>
                  <a:pt x="8852027" y="5635459"/>
                  <a:pt x="8853867" y="5635118"/>
                </a:cubicBezTo>
                <a:cubicBezTo>
                  <a:pt x="8856051" y="5636614"/>
                  <a:pt x="8858095" y="5647641"/>
                  <a:pt x="8856251" y="5647982"/>
                </a:cubicBezTo>
                <a:cubicBezTo>
                  <a:pt x="8842875" y="5658062"/>
                  <a:pt x="8830999" y="5665964"/>
                  <a:pt x="8817283" y="5674207"/>
                </a:cubicBezTo>
                <a:cubicBezTo>
                  <a:pt x="8815919" y="5666855"/>
                  <a:pt x="8814219" y="5657666"/>
                  <a:pt x="8812179" y="5646640"/>
                </a:cubicBezTo>
                <a:cubicBezTo>
                  <a:pt x="8808835" y="5649160"/>
                  <a:pt x="8803307" y="5650183"/>
                  <a:pt x="8799623" y="5650865"/>
                </a:cubicBezTo>
                <a:cubicBezTo>
                  <a:pt x="8797099" y="5647530"/>
                  <a:pt x="8796419" y="5643855"/>
                  <a:pt x="8796079" y="5642017"/>
                </a:cubicBezTo>
                <a:cubicBezTo>
                  <a:pt x="8801263" y="5639156"/>
                  <a:pt x="8804947" y="5638473"/>
                  <a:pt x="8810135" y="5635612"/>
                </a:cubicBezTo>
                <a:cubicBezTo>
                  <a:pt x="8811975" y="5635271"/>
                  <a:pt x="8813819" y="5634930"/>
                  <a:pt x="8815663" y="5634589"/>
                </a:cubicBezTo>
                <a:cubicBezTo>
                  <a:pt x="8821187" y="5633565"/>
                  <a:pt x="8828219" y="5630363"/>
                  <a:pt x="8835587" y="5628998"/>
                </a:cubicBezTo>
                <a:cubicBezTo>
                  <a:pt x="8835247" y="5627160"/>
                  <a:pt x="8834907" y="5625322"/>
                  <a:pt x="8834567" y="5623484"/>
                </a:cubicBezTo>
                <a:cubicBezTo>
                  <a:pt x="8815803" y="5625058"/>
                  <a:pt x="8797039" y="5626631"/>
                  <a:pt x="8772751" y="5629228"/>
                </a:cubicBezTo>
                <a:cubicBezTo>
                  <a:pt x="8787627" y="5616969"/>
                  <a:pt x="8801007" y="5606888"/>
                  <a:pt x="8812539" y="5597149"/>
                </a:cubicBezTo>
                <a:cubicBezTo>
                  <a:pt x="8814043" y="5594970"/>
                  <a:pt x="8817727" y="5594288"/>
                  <a:pt x="8819231" y="5592109"/>
                </a:cubicBezTo>
                <a:cubicBezTo>
                  <a:pt x="8836091" y="5569977"/>
                  <a:pt x="8836091" y="5569977"/>
                  <a:pt x="8862223" y="5567039"/>
                </a:cubicBezTo>
                <a:cubicBezTo>
                  <a:pt x="8867747" y="5566015"/>
                  <a:pt x="8873755" y="5557299"/>
                  <a:pt x="8878603" y="5552601"/>
                </a:cubicBezTo>
                <a:cubicBezTo>
                  <a:pt x="8881947" y="5550080"/>
                  <a:pt x="8881267" y="5546405"/>
                  <a:pt x="8880927" y="5544566"/>
                </a:cubicBezTo>
                <a:cubicBezTo>
                  <a:pt x="8875059" y="5543752"/>
                  <a:pt x="8867691" y="5545117"/>
                  <a:pt x="8862163" y="5546140"/>
                </a:cubicBezTo>
                <a:cubicBezTo>
                  <a:pt x="8847763" y="5550707"/>
                  <a:pt x="8835551" y="5556771"/>
                  <a:pt x="8821495" y="5563176"/>
                </a:cubicBezTo>
                <a:cubicBezTo>
                  <a:pt x="8805591" y="5569921"/>
                  <a:pt x="8787511" y="5575170"/>
                  <a:pt x="8771951" y="5583754"/>
                </a:cubicBezTo>
                <a:cubicBezTo>
                  <a:pt x="8756391" y="5592338"/>
                  <a:pt x="8743015" y="5602419"/>
                  <a:pt x="8727455" y="5611003"/>
                </a:cubicBezTo>
                <a:cubicBezTo>
                  <a:pt x="8697499" y="5624154"/>
                  <a:pt x="8666043" y="5639484"/>
                  <a:pt x="8633559" y="5649299"/>
                </a:cubicBezTo>
                <a:cubicBezTo>
                  <a:pt x="8612135" y="5657069"/>
                  <a:pt x="8592411" y="5674028"/>
                  <a:pt x="8565599" y="5673290"/>
                </a:cubicBezTo>
                <a:cubicBezTo>
                  <a:pt x="8540627" y="5672211"/>
                  <a:pt x="8520423" y="5696863"/>
                  <a:pt x="8491907" y="5686935"/>
                </a:cubicBezTo>
                <a:cubicBezTo>
                  <a:pt x="8484599" y="5709199"/>
                  <a:pt x="8459087" y="5694913"/>
                  <a:pt x="8443871" y="5705336"/>
                </a:cubicBezTo>
                <a:cubicBezTo>
                  <a:pt x="8442367" y="5707514"/>
                  <a:pt x="8431795" y="5701869"/>
                  <a:pt x="8427431" y="5698875"/>
                </a:cubicBezTo>
                <a:cubicBezTo>
                  <a:pt x="8427091" y="5697037"/>
                  <a:pt x="8429411" y="5689003"/>
                  <a:pt x="8432755" y="5686483"/>
                </a:cubicBezTo>
                <a:cubicBezTo>
                  <a:pt x="8442447" y="5677085"/>
                  <a:pt x="8452139" y="5667687"/>
                  <a:pt x="8459991" y="5658630"/>
                </a:cubicBezTo>
                <a:cubicBezTo>
                  <a:pt x="8472687" y="5644873"/>
                  <a:pt x="8490427" y="5637786"/>
                  <a:pt x="8510895" y="5645402"/>
                </a:cubicBezTo>
                <a:cubicBezTo>
                  <a:pt x="8494995" y="5652148"/>
                  <a:pt x="8479435" y="5660732"/>
                  <a:pt x="8463535" y="5667478"/>
                </a:cubicBezTo>
                <a:cubicBezTo>
                  <a:pt x="8463875" y="5669315"/>
                  <a:pt x="8466059" y="5670813"/>
                  <a:pt x="8466399" y="5672650"/>
                </a:cubicBezTo>
                <a:cubicBezTo>
                  <a:pt x="8531075" y="5672079"/>
                  <a:pt x="8591671" y="5649453"/>
                  <a:pt x="8649403" y="5621655"/>
                </a:cubicBezTo>
                <a:cubicBezTo>
                  <a:pt x="8623611" y="5626431"/>
                  <a:pt x="8600343" y="5634542"/>
                  <a:pt x="8576735" y="5640814"/>
                </a:cubicBezTo>
                <a:cubicBezTo>
                  <a:pt x="8573051" y="5641497"/>
                  <a:pt x="8567183" y="5640682"/>
                  <a:pt x="8563155" y="5639527"/>
                </a:cubicBezTo>
                <a:cubicBezTo>
                  <a:pt x="8566499" y="5637006"/>
                  <a:pt x="8567323" y="5631151"/>
                  <a:pt x="8572507" y="5628290"/>
                </a:cubicBezTo>
                <a:cubicBezTo>
                  <a:pt x="8585063" y="5624064"/>
                  <a:pt x="8598299" y="5623514"/>
                  <a:pt x="8610855" y="5619288"/>
                </a:cubicBezTo>
                <a:cubicBezTo>
                  <a:pt x="8641151" y="5607975"/>
                  <a:pt x="8669267" y="5595165"/>
                  <a:pt x="8699563" y="5583853"/>
                </a:cubicBezTo>
                <a:cubicBezTo>
                  <a:pt x="8702907" y="5581333"/>
                  <a:pt x="8708435" y="5580309"/>
                  <a:pt x="8711779" y="5577789"/>
                </a:cubicBezTo>
                <a:cubicBezTo>
                  <a:pt x="8701207" y="5572144"/>
                  <a:pt x="8689471" y="5570515"/>
                  <a:pt x="8678079" y="5570724"/>
                </a:cubicBezTo>
                <a:cubicBezTo>
                  <a:pt x="8676235" y="5571065"/>
                  <a:pt x="8674735" y="5573244"/>
                  <a:pt x="8672891" y="5573585"/>
                </a:cubicBezTo>
                <a:cubicBezTo>
                  <a:pt x="8669887" y="5577943"/>
                  <a:pt x="8665043" y="5582641"/>
                  <a:pt x="8659515" y="5583665"/>
                </a:cubicBezTo>
                <a:cubicBezTo>
                  <a:pt x="8637747" y="5589596"/>
                  <a:pt x="8615983" y="5595528"/>
                  <a:pt x="8592375" y="5601801"/>
                </a:cubicBezTo>
                <a:cubicBezTo>
                  <a:pt x="8525231" y="5619935"/>
                  <a:pt x="8457747" y="5636233"/>
                  <a:pt x="8388763" y="5654710"/>
                </a:cubicBezTo>
                <a:cubicBezTo>
                  <a:pt x="8398995" y="5658518"/>
                  <a:pt x="8405203" y="5661171"/>
                  <a:pt x="8413255" y="5663482"/>
                </a:cubicBezTo>
                <a:cubicBezTo>
                  <a:pt x="8392991" y="5667235"/>
                  <a:pt x="8401919" y="5684590"/>
                  <a:pt x="8391547" y="5690313"/>
                </a:cubicBezTo>
                <a:cubicBezTo>
                  <a:pt x="8377831" y="5698555"/>
                  <a:pt x="8373323" y="5705092"/>
                  <a:pt x="8382735" y="5714755"/>
                </a:cubicBezTo>
                <a:cubicBezTo>
                  <a:pt x="8391463" y="5720742"/>
                  <a:pt x="8402039" y="5726389"/>
                  <a:pt x="8411927" y="5728358"/>
                </a:cubicBezTo>
                <a:cubicBezTo>
                  <a:pt x="8435059" y="5729778"/>
                  <a:pt x="8457503" y="5727522"/>
                  <a:pt x="8480291" y="5727104"/>
                </a:cubicBezTo>
                <a:cubicBezTo>
                  <a:pt x="8478791" y="5729283"/>
                  <a:pt x="8479131" y="5731121"/>
                  <a:pt x="8479471" y="5732959"/>
                </a:cubicBezTo>
                <a:cubicBezTo>
                  <a:pt x="8468419" y="5735005"/>
                  <a:pt x="8459207" y="5736711"/>
                  <a:pt x="8447811" y="5736920"/>
                </a:cubicBezTo>
                <a:cubicBezTo>
                  <a:pt x="8477007" y="5750524"/>
                  <a:pt x="8477687" y="5754199"/>
                  <a:pt x="8448611" y="5782393"/>
                </a:cubicBezTo>
                <a:cubicBezTo>
                  <a:pt x="8463007" y="5777826"/>
                  <a:pt x="8471879" y="5774284"/>
                  <a:pt x="8488119" y="5769376"/>
                </a:cubicBezTo>
                <a:cubicBezTo>
                  <a:pt x="8470919" y="5789669"/>
                  <a:pt x="8450655" y="5793421"/>
                  <a:pt x="8430047" y="5795336"/>
                </a:cubicBezTo>
                <a:cubicBezTo>
                  <a:pt x="8421519" y="5800717"/>
                  <a:pt x="8412307" y="5802423"/>
                  <a:pt x="8404595" y="5801950"/>
                </a:cubicBezTo>
                <a:cubicBezTo>
                  <a:pt x="8414007" y="5811613"/>
                  <a:pt x="8412367" y="5823322"/>
                  <a:pt x="8406699" y="5833876"/>
                </a:cubicBezTo>
                <a:cubicBezTo>
                  <a:pt x="8410043" y="5831356"/>
                  <a:pt x="8413047" y="5826998"/>
                  <a:pt x="8416731" y="5826315"/>
                </a:cubicBezTo>
                <a:cubicBezTo>
                  <a:pt x="8429627" y="5823927"/>
                  <a:pt x="8443203" y="5825215"/>
                  <a:pt x="8453915" y="5821331"/>
                </a:cubicBezTo>
                <a:cubicBezTo>
                  <a:pt x="8489739" y="5808994"/>
                  <a:pt x="8524063" y="5798837"/>
                  <a:pt x="8559547" y="5784663"/>
                </a:cubicBezTo>
                <a:cubicBezTo>
                  <a:pt x="8575787" y="5779755"/>
                  <a:pt x="8589503" y="5771512"/>
                  <a:pt x="8605063" y="5762928"/>
                </a:cubicBezTo>
                <a:cubicBezTo>
                  <a:pt x="8617275" y="5756864"/>
                  <a:pt x="8627307" y="5749303"/>
                  <a:pt x="8639523" y="5743240"/>
                </a:cubicBezTo>
                <a:cubicBezTo>
                  <a:pt x="8644711" y="5740379"/>
                  <a:pt x="8651739" y="5737177"/>
                  <a:pt x="8656923" y="5734315"/>
                </a:cubicBezTo>
                <a:cubicBezTo>
                  <a:pt x="8650719" y="5731663"/>
                  <a:pt x="8644171" y="5727173"/>
                  <a:pt x="8636463" y="5726700"/>
                </a:cubicBezTo>
                <a:cubicBezTo>
                  <a:pt x="8625067" y="5726909"/>
                  <a:pt x="8611831" y="5727459"/>
                  <a:pt x="8600779" y="5729506"/>
                </a:cubicBezTo>
                <a:cubicBezTo>
                  <a:pt x="8587743" y="5741424"/>
                  <a:pt x="8567475" y="5745177"/>
                  <a:pt x="8559227" y="5731497"/>
                </a:cubicBezTo>
                <a:cubicBezTo>
                  <a:pt x="8555543" y="5732179"/>
                  <a:pt x="8551519" y="5731023"/>
                  <a:pt x="8547835" y="5731705"/>
                </a:cubicBezTo>
                <a:cubicBezTo>
                  <a:pt x="8545991" y="5732046"/>
                  <a:pt x="8544151" y="5732388"/>
                  <a:pt x="8543807" y="5730550"/>
                </a:cubicBezTo>
                <a:cubicBezTo>
                  <a:pt x="8534115" y="5739949"/>
                  <a:pt x="8521563" y="5744174"/>
                  <a:pt x="8510987" y="5738528"/>
                </a:cubicBezTo>
                <a:cubicBezTo>
                  <a:pt x="8510987" y="5738528"/>
                  <a:pt x="8512831" y="5738187"/>
                  <a:pt x="8512491" y="5736349"/>
                </a:cubicBezTo>
                <a:cubicBezTo>
                  <a:pt x="8510647" y="5736690"/>
                  <a:pt x="8510987" y="5738528"/>
                  <a:pt x="8508807" y="5737031"/>
                </a:cubicBezTo>
                <a:cubicBezTo>
                  <a:pt x="8489983" y="5717706"/>
                  <a:pt x="8532099" y="5677592"/>
                  <a:pt x="8549075" y="5697260"/>
                </a:cubicBezTo>
                <a:cubicBezTo>
                  <a:pt x="8558147" y="5705084"/>
                  <a:pt x="8556503" y="5716793"/>
                  <a:pt x="8548655" y="5725850"/>
                </a:cubicBezTo>
                <a:cubicBezTo>
                  <a:pt x="8550495" y="5725509"/>
                  <a:pt x="8554183" y="5724827"/>
                  <a:pt x="8558207" y="5725983"/>
                </a:cubicBezTo>
                <a:cubicBezTo>
                  <a:pt x="8549415" y="5699098"/>
                  <a:pt x="8590227" y="5672531"/>
                  <a:pt x="8611231" y="5693353"/>
                </a:cubicBezTo>
                <a:cubicBezTo>
                  <a:pt x="8616619" y="5701860"/>
                  <a:pt x="8612795" y="5712073"/>
                  <a:pt x="8608627" y="5720448"/>
                </a:cubicBezTo>
                <a:cubicBezTo>
                  <a:pt x="8627051" y="5717037"/>
                  <a:pt x="8643971" y="5715805"/>
                  <a:pt x="8662735" y="5714231"/>
                </a:cubicBezTo>
                <a:cubicBezTo>
                  <a:pt x="8664575" y="5713890"/>
                  <a:pt x="8664575" y="5713890"/>
                  <a:pt x="8664575" y="5713890"/>
                </a:cubicBezTo>
                <a:cubicBezTo>
                  <a:pt x="8656467" y="5690680"/>
                  <a:pt x="8687867" y="5654451"/>
                  <a:pt x="8706347" y="5671938"/>
                </a:cubicBezTo>
                <a:cubicBezTo>
                  <a:pt x="8720463" y="5686432"/>
                  <a:pt x="8712815" y="5706859"/>
                  <a:pt x="8697595" y="5717280"/>
                </a:cubicBezTo>
                <a:cubicBezTo>
                  <a:pt x="8701279" y="5716598"/>
                  <a:pt x="8703463" y="5718095"/>
                  <a:pt x="8707147" y="5717412"/>
                </a:cubicBezTo>
                <a:cubicBezTo>
                  <a:pt x="8734923" y="5702765"/>
                  <a:pt x="8764879" y="5689614"/>
                  <a:pt x="8802403" y="5686467"/>
                </a:cubicBezTo>
                <a:cubicBezTo>
                  <a:pt x="8807931" y="5685444"/>
                  <a:pt x="8812435" y="5678907"/>
                  <a:pt x="8817623" y="5676045"/>
                </a:cubicBezTo>
                <a:cubicBezTo>
                  <a:pt x="8823831" y="5678697"/>
                  <a:pt x="8828535" y="5683529"/>
                  <a:pt x="8834743" y="5686181"/>
                </a:cubicBezTo>
                <a:cubicBezTo>
                  <a:pt x="8834743" y="5686181"/>
                  <a:pt x="8836927" y="5687678"/>
                  <a:pt x="8839107" y="5689175"/>
                </a:cubicBezTo>
                <a:cubicBezTo>
                  <a:pt x="8840611" y="5686996"/>
                  <a:pt x="8840611" y="5686996"/>
                  <a:pt x="8840611" y="5686996"/>
                </a:cubicBezTo>
                <a:cubicBezTo>
                  <a:pt x="8852343" y="5688625"/>
                  <a:pt x="8866603" y="5693588"/>
                  <a:pt x="8875471" y="5690044"/>
                </a:cubicBezTo>
                <a:cubicBezTo>
                  <a:pt x="8880999" y="5689021"/>
                  <a:pt x="8888027" y="5685820"/>
                  <a:pt x="8893555" y="5684796"/>
                </a:cubicBezTo>
                <a:cubicBezTo>
                  <a:pt x="8898399" y="5680097"/>
                  <a:pt x="8905771" y="5678732"/>
                  <a:pt x="8910955" y="5675871"/>
                </a:cubicBezTo>
                <a:cubicBezTo>
                  <a:pt x="8922831" y="5667969"/>
                  <a:pt x="8932183" y="5656733"/>
                  <a:pt x="8944395" y="5650669"/>
                </a:cubicBezTo>
                <a:cubicBezTo>
                  <a:pt x="8949583" y="5647808"/>
                  <a:pt x="8957635" y="5650119"/>
                  <a:pt x="8965343" y="5650592"/>
                </a:cubicBezTo>
                <a:cubicBezTo>
                  <a:pt x="8965683" y="5652430"/>
                  <a:pt x="8964183" y="5654609"/>
                  <a:pt x="8963019" y="5658626"/>
                </a:cubicBezTo>
                <a:cubicBezTo>
                  <a:pt x="8973731" y="5654742"/>
                  <a:pt x="8986287" y="5650515"/>
                  <a:pt x="8997003" y="5646631"/>
                </a:cubicBezTo>
                <a:cubicBezTo>
                  <a:pt x="9007715" y="5642746"/>
                  <a:pt x="9020951" y="5642196"/>
                  <a:pt x="9033847" y="5639808"/>
                </a:cubicBezTo>
                <a:cubicBezTo>
                  <a:pt x="9037531" y="5639126"/>
                  <a:pt x="9041215" y="5638444"/>
                  <a:pt x="9044899" y="5637761"/>
                </a:cubicBezTo>
                <a:cubicBezTo>
                  <a:pt x="9044899" y="5637761"/>
                  <a:pt x="9044899" y="5637761"/>
                  <a:pt x="9044559" y="5635924"/>
                </a:cubicBezTo>
                <a:cubicBezTo>
                  <a:pt x="9059639" y="5635032"/>
                  <a:pt x="9076559" y="5633800"/>
                  <a:pt x="9091635" y="5632909"/>
                </a:cubicBezTo>
                <a:cubicBezTo>
                  <a:pt x="9097163" y="5631886"/>
                  <a:pt x="9102691" y="5630862"/>
                  <a:pt x="9108215" y="5629839"/>
                </a:cubicBezTo>
                <a:cubicBezTo>
                  <a:pt x="9128823" y="5627924"/>
                  <a:pt x="9149087" y="5624171"/>
                  <a:pt x="9169351" y="5620419"/>
                </a:cubicBezTo>
                <a:cubicBezTo>
                  <a:pt x="9174879" y="5619396"/>
                  <a:pt x="9178083" y="5626406"/>
                  <a:pt x="9182107" y="5627562"/>
                </a:cubicBezTo>
                <a:cubicBezTo>
                  <a:pt x="9182107" y="5627562"/>
                  <a:pt x="9182447" y="5629400"/>
                  <a:pt x="9182447" y="5629400"/>
                </a:cubicBezTo>
                <a:cubicBezTo>
                  <a:pt x="9201547" y="5629663"/>
                  <a:pt x="9222495" y="5629587"/>
                  <a:pt x="9243099" y="5627673"/>
                </a:cubicBezTo>
                <a:cubicBezTo>
                  <a:pt x="9242759" y="5625835"/>
                  <a:pt x="9246103" y="5623314"/>
                  <a:pt x="9243919" y="5621817"/>
                </a:cubicBezTo>
                <a:cubicBezTo>
                  <a:pt x="9233827" y="5608479"/>
                  <a:pt x="9247067" y="5607930"/>
                  <a:pt x="9256275" y="5606224"/>
                </a:cubicBezTo>
                <a:cubicBezTo>
                  <a:pt x="9278383" y="5602130"/>
                  <a:pt x="9302671" y="5599533"/>
                  <a:pt x="9324439" y="5593602"/>
                </a:cubicBezTo>
                <a:cubicBezTo>
                  <a:pt x="9342523" y="5588352"/>
                  <a:pt x="9360263" y="5581265"/>
                  <a:pt x="9376503" y="5576357"/>
                </a:cubicBezTo>
                <a:cubicBezTo>
                  <a:pt x="9386051" y="5576490"/>
                  <a:pt x="9395947" y="5578460"/>
                  <a:pt x="9407339" y="5578251"/>
                </a:cubicBezTo>
                <a:cubicBezTo>
                  <a:pt x="9431971" y="5577492"/>
                  <a:pt x="9441803" y="5558562"/>
                  <a:pt x="9458523" y="5545962"/>
                </a:cubicBezTo>
                <a:cubicBezTo>
                  <a:pt x="9500495" y="5515380"/>
                  <a:pt x="9543631" y="5480779"/>
                  <a:pt x="9603603" y="5475377"/>
                </a:cubicBezTo>
                <a:cubicBezTo>
                  <a:pt x="9607287" y="5474694"/>
                  <a:pt x="9610291" y="5470336"/>
                  <a:pt x="9615475" y="5467475"/>
                </a:cubicBezTo>
                <a:cubicBezTo>
                  <a:pt x="9617999" y="5470810"/>
                  <a:pt x="9622027" y="5471965"/>
                  <a:pt x="9626391" y="5474959"/>
                </a:cubicBezTo>
                <a:cubicBezTo>
                  <a:pt x="9630415" y="5476114"/>
                  <a:pt x="9640647" y="5479922"/>
                  <a:pt x="9640647" y="5479922"/>
                </a:cubicBezTo>
                <a:cubicBezTo>
                  <a:pt x="9640987" y="5481760"/>
                  <a:pt x="9639147" y="5482102"/>
                  <a:pt x="9637643" y="5484281"/>
                </a:cubicBezTo>
                <a:cubicBezTo>
                  <a:pt x="9650399" y="5491423"/>
                  <a:pt x="9656463" y="5503606"/>
                  <a:pt x="9651479" y="5517835"/>
                </a:cubicBezTo>
                <a:cubicBezTo>
                  <a:pt x="9642807" y="5532748"/>
                  <a:pt x="9624923" y="5549366"/>
                  <a:pt x="9607323" y="5546922"/>
                </a:cubicBezTo>
                <a:cubicBezTo>
                  <a:pt x="9589723" y="5544479"/>
                  <a:pt x="9580791" y="5527123"/>
                  <a:pt x="9585095" y="5509217"/>
                </a:cubicBezTo>
                <a:cubicBezTo>
                  <a:pt x="9585095" y="5509217"/>
                  <a:pt x="9586939" y="5508876"/>
                  <a:pt x="9586599" y="5507039"/>
                </a:cubicBezTo>
                <a:cubicBezTo>
                  <a:pt x="9589607" y="5502681"/>
                  <a:pt x="9592607" y="5498323"/>
                  <a:pt x="9597451" y="5493624"/>
                </a:cubicBezTo>
                <a:cubicBezTo>
                  <a:pt x="9584219" y="5494174"/>
                  <a:pt x="9573167" y="5496220"/>
                  <a:pt x="9561771" y="5496429"/>
                </a:cubicBezTo>
                <a:cubicBezTo>
                  <a:pt x="9561771" y="5496429"/>
                  <a:pt x="9562111" y="5498267"/>
                  <a:pt x="9562451" y="5500105"/>
                </a:cubicBezTo>
                <a:cubicBezTo>
                  <a:pt x="9586939" y="5508876"/>
                  <a:pt x="9550919" y="5509845"/>
                  <a:pt x="9558147" y="5518010"/>
                </a:cubicBezTo>
                <a:cubicBezTo>
                  <a:pt x="9567699" y="5518142"/>
                  <a:pt x="9577591" y="5520112"/>
                  <a:pt x="9585299" y="5520585"/>
                </a:cubicBezTo>
                <a:cubicBezTo>
                  <a:pt x="9580791" y="5527123"/>
                  <a:pt x="9573083" y="5526649"/>
                  <a:pt x="9569739" y="5529169"/>
                </a:cubicBezTo>
                <a:cubicBezTo>
                  <a:pt x="9563731" y="5537885"/>
                  <a:pt x="9557723" y="5546602"/>
                  <a:pt x="9549875" y="5555659"/>
                </a:cubicBezTo>
                <a:cubicBezTo>
                  <a:pt x="9559087" y="5553953"/>
                  <a:pt x="9568295" y="5552248"/>
                  <a:pt x="9575667" y="5550883"/>
                </a:cubicBezTo>
                <a:cubicBezTo>
                  <a:pt x="9581531" y="5551698"/>
                  <a:pt x="9584875" y="5549178"/>
                  <a:pt x="9588563" y="5548495"/>
                </a:cubicBezTo>
                <a:cubicBezTo>
                  <a:pt x="9589583" y="5554009"/>
                  <a:pt x="9585895" y="5554692"/>
                  <a:pt x="9584395" y="5556871"/>
                </a:cubicBezTo>
                <a:cubicBezTo>
                  <a:pt x="9581391" y="5561228"/>
                  <a:pt x="9576207" y="5564089"/>
                  <a:pt x="9574703" y="5566269"/>
                </a:cubicBezTo>
                <a:cubicBezTo>
                  <a:pt x="9573539" y="5570285"/>
                  <a:pt x="9572719" y="5576140"/>
                  <a:pt x="9575243" y="5579474"/>
                </a:cubicBezTo>
                <a:cubicBezTo>
                  <a:pt x="9584311" y="5587299"/>
                  <a:pt x="9587175" y="5592472"/>
                  <a:pt x="9582331" y="5597171"/>
                </a:cubicBezTo>
                <a:cubicBezTo>
                  <a:pt x="9587855" y="5596148"/>
                  <a:pt x="9592223" y="5599141"/>
                  <a:pt x="9597751" y="5598118"/>
                </a:cubicBezTo>
                <a:cubicBezTo>
                  <a:pt x="9614331" y="5595048"/>
                  <a:pt x="9633091" y="5593475"/>
                  <a:pt x="9650351" y="5594079"/>
                </a:cubicBezTo>
                <a:cubicBezTo>
                  <a:pt x="9659907" y="5594212"/>
                  <a:pt x="9670139" y="5598020"/>
                  <a:pt x="9680367" y="5601827"/>
                </a:cubicBezTo>
                <a:cubicBezTo>
                  <a:pt x="9671499" y="5605371"/>
                  <a:pt x="9662627" y="5608914"/>
                  <a:pt x="9653755" y="5612458"/>
                </a:cubicBezTo>
                <a:cubicBezTo>
                  <a:pt x="9651915" y="5612799"/>
                  <a:pt x="9650411" y="5614979"/>
                  <a:pt x="9640379" y="5622539"/>
                </a:cubicBezTo>
                <a:cubicBezTo>
                  <a:pt x="9655799" y="5623486"/>
                  <a:pt x="9663847" y="5625797"/>
                  <a:pt x="9673399" y="5625929"/>
                </a:cubicBezTo>
                <a:cubicBezTo>
                  <a:pt x="9710587" y="5620944"/>
                  <a:pt x="9747431" y="5614122"/>
                  <a:pt x="9783111" y="5611317"/>
                </a:cubicBezTo>
                <a:cubicBezTo>
                  <a:pt x="9807403" y="5608719"/>
                  <a:pt x="9827667" y="5604967"/>
                  <a:pt x="9832455" y="5579368"/>
                </a:cubicBezTo>
                <a:cubicBezTo>
                  <a:pt x="9839343" y="5585696"/>
                  <a:pt x="9842887" y="5594545"/>
                  <a:pt x="9846571" y="5593863"/>
                </a:cubicBezTo>
                <a:cubicBezTo>
                  <a:pt x="9880071" y="5589560"/>
                  <a:pt x="9916775" y="5592268"/>
                  <a:pt x="9942707" y="5577962"/>
                </a:cubicBezTo>
                <a:cubicBezTo>
                  <a:pt x="9982695" y="5557250"/>
                  <a:pt x="10021383" y="5550087"/>
                  <a:pt x="10064439" y="5545916"/>
                </a:cubicBezTo>
                <a:cubicBezTo>
                  <a:pt x="10081359" y="5544683"/>
                  <a:pt x="10100259" y="5533579"/>
                  <a:pt x="10118003" y="5526492"/>
                </a:cubicBezTo>
                <a:cubicBezTo>
                  <a:pt x="10119503" y="5524313"/>
                  <a:pt x="10122167" y="5518118"/>
                  <a:pt x="10121487" y="5514442"/>
                </a:cubicBezTo>
                <a:cubicBezTo>
                  <a:pt x="10118083" y="5496063"/>
                  <a:pt x="10122931" y="5491364"/>
                  <a:pt x="10144215" y="5493125"/>
                </a:cubicBezTo>
                <a:cubicBezTo>
                  <a:pt x="10175391" y="5496856"/>
                  <a:pt x="10207731" y="5496571"/>
                  <a:pt x="10238567" y="5498464"/>
                </a:cubicBezTo>
                <a:cubicBezTo>
                  <a:pt x="10244439" y="5499278"/>
                  <a:pt x="10249963" y="5498255"/>
                  <a:pt x="10253647" y="5497573"/>
                </a:cubicBezTo>
                <a:cubicBezTo>
                  <a:pt x="10310419" y="5485159"/>
                  <a:pt x="10365003" y="5471250"/>
                  <a:pt x="10421775" y="5458837"/>
                </a:cubicBezTo>
                <a:cubicBezTo>
                  <a:pt x="10434667" y="5456449"/>
                  <a:pt x="10447223" y="5452224"/>
                  <a:pt x="10460459" y="5451673"/>
                </a:cubicBezTo>
                <a:cubicBezTo>
                  <a:pt x="10493479" y="5455063"/>
                  <a:pt x="10522955" y="5449604"/>
                  <a:pt x="10550051" y="5431281"/>
                </a:cubicBezTo>
                <a:cubicBezTo>
                  <a:pt x="10536811" y="5431832"/>
                  <a:pt x="10524255" y="5436058"/>
                  <a:pt x="10511363" y="5438446"/>
                </a:cubicBezTo>
                <a:cubicBezTo>
                  <a:pt x="10500647" y="5442331"/>
                  <a:pt x="10485431" y="5452751"/>
                  <a:pt x="10483527" y="5432195"/>
                </a:cubicBezTo>
                <a:cubicBezTo>
                  <a:pt x="10483187" y="5430357"/>
                  <a:pt x="10469271" y="5427231"/>
                  <a:pt x="10463747" y="5428254"/>
                </a:cubicBezTo>
                <a:cubicBezTo>
                  <a:pt x="10437471" y="5440723"/>
                  <a:pt x="10421711" y="5437938"/>
                  <a:pt x="10403571" y="5422288"/>
                </a:cubicBezTo>
                <a:cubicBezTo>
                  <a:pt x="10401391" y="5420791"/>
                  <a:pt x="10397363" y="5419636"/>
                  <a:pt x="10395183" y="5418139"/>
                </a:cubicBezTo>
                <a:cubicBezTo>
                  <a:pt x="10429023" y="5415674"/>
                  <a:pt x="10463543" y="5416886"/>
                  <a:pt x="10495543" y="5414763"/>
                </a:cubicBezTo>
                <a:cubicBezTo>
                  <a:pt x="10527883" y="5414477"/>
                  <a:pt x="10559883" y="5412353"/>
                  <a:pt x="10591543" y="5408392"/>
                </a:cubicBezTo>
                <a:cubicBezTo>
                  <a:pt x="10604775" y="5407842"/>
                  <a:pt x="10618491" y="5399599"/>
                  <a:pt x="10631387" y="5397211"/>
                </a:cubicBezTo>
                <a:cubicBezTo>
                  <a:pt x="10644287" y="5394823"/>
                  <a:pt x="10657859" y="5396111"/>
                  <a:pt x="10672259" y="5391544"/>
                </a:cubicBezTo>
                <a:cubicBezTo>
                  <a:pt x="10681471" y="5389838"/>
                  <a:pt x="10692323" y="5376423"/>
                  <a:pt x="10700371" y="5378734"/>
                </a:cubicBezTo>
                <a:cubicBezTo>
                  <a:pt x="10711767" y="5378525"/>
                  <a:pt x="10719675" y="5390367"/>
                  <a:pt x="10731751" y="5393833"/>
                </a:cubicBezTo>
                <a:cubicBezTo>
                  <a:pt x="10741983" y="5397642"/>
                  <a:pt x="10753379" y="5397433"/>
                  <a:pt x="10764431" y="5395386"/>
                </a:cubicBezTo>
                <a:cubicBezTo>
                  <a:pt x="10771799" y="5394022"/>
                  <a:pt x="10778487" y="5388981"/>
                  <a:pt x="10785175" y="5383941"/>
                </a:cubicBezTo>
                <a:cubicBezTo>
                  <a:pt x="10778967" y="5381289"/>
                  <a:pt x="10771259" y="5380816"/>
                  <a:pt x="10765051" y="5378163"/>
                </a:cubicBezTo>
                <a:cubicBezTo>
                  <a:pt x="10754819" y="5374355"/>
                  <a:pt x="10744247" y="5368709"/>
                  <a:pt x="10733675" y="5363063"/>
                </a:cubicBezTo>
                <a:cubicBezTo>
                  <a:pt x="10746571" y="5360675"/>
                  <a:pt x="10759467" y="5358287"/>
                  <a:pt x="10772359" y="5355899"/>
                </a:cubicBezTo>
                <a:cubicBezTo>
                  <a:pt x="10776047" y="5355217"/>
                  <a:pt x="10778571" y="5358551"/>
                  <a:pt x="10782595" y="5359707"/>
                </a:cubicBezTo>
                <a:cubicBezTo>
                  <a:pt x="10807903" y="5362624"/>
                  <a:pt x="10833215" y="5365541"/>
                  <a:pt x="10858867" y="5370295"/>
                </a:cubicBezTo>
                <a:cubicBezTo>
                  <a:pt x="10864731" y="5371110"/>
                  <a:pt x="10876467" y="5372739"/>
                  <a:pt x="10876807" y="5374577"/>
                </a:cubicBezTo>
                <a:cubicBezTo>
                  <a:pt x="10880891" y="5396632"/>
                  <a:pt x="10899315" y="5393220"/>
                  <a:pt x="10916575" y="5393825"/>
                </a:cubicBezTo>
                <a:cubicBezTo>
                  <a:pt x="10924283" y="5394299"/>
                  <a:pt x="10931655" y="5392935"/>
                  <a:pt x="10939363" y="5393408"/>
                </a:cubicBezTo>
                <a:cubicBezTo>
                  <a:pt x="10949595" y="5397216"/>
                  <a:pt x="10962151" y="5392990"/>
                  <a:pt x="10952319" y="5411919"/>
                </a:cubicBezTo>
                <a:cubicBezTo>
                  <a:pt x="10942483" y="5430848"/>
                  <a:pt x="10937639" y="5435547"/>
                  <a:pt x="10918195" y="5433444"/>
                </a:cubicBezTo>
                <a:cubicBezTo>
                  <a:pt x="10912327" y="5432629"/>
                  <a:pt x="10903459" y="5436173"/>
                  <a:pt x="10896427" y="5439376"/>
                </a:cubicBezTo>
                <a:cubicBezTo>
                  <a:pt x="10922079" y="5444131"/>
                  <a:pt x="10946227" y="5451065"/>
                  <a:pt x="10970319" y="5437099"/>
                </a:cubicBezTo>
                <a:cubicBezTo>
                  <a:pt x="10973659" y="5434579"/>
                  <a:pt x="10978027" y="5437573"/>
                  <a:pt x="10981711" y="5436891"/>
                </a:cubicBezTo>
                <a:cubicBezTo>
                  <a:pt x="10980551" y="5440907"/>
                  <a:pt x="10979387" y="5444924"/>
                  <a:pt x="10978223" y="5448941"/>
                </a:cubicBezTo>
                <a:cubicBezTo>
                  <a:pt x="10956743" y="5435811"/>
                  <a:pt x="10948947" y="5465767"/>
                  <a:pt x="10926983" y="5460330"/>
                </a:cubicBezTo>
                <a:cubicBezTo>
                  <a:pt x="10900991" y="5453738"/>
                  <a:pt x="10879083" y="5469200"/>
                  <a:pt x="10860523" y="5482141"/>
                </a:cubicBezTo>
                <a:cubicBezTo>
                  <a:pt x="10853495" y="5485343"/>
                  <a:pt x="10850011" y="5497394"/>
                  <a:pt x="10842639" y="5498759"/>
                </a:cubicBezTo>
                <a:cubicBezTo>
                  <a:pt x="10829747" y="5501146"/>
                  <a:pt x="10816167" y="5499859"/>
                  <a:pt x="10802591" y="5498571"/>
                </a:cubicBezTo>
                <a:cubicBezTo>
                  <a:pt x="10802591" y="5498571"/>
                  <a:pt x="10801087" y="5500750"/>
                  <a:pt x="10794739" y="5507628"/>
                </a:cubicBezTo>
                <a:cubicBezTo>
                  <a:pt x="10824215" y="5502170"/>
                  <a:pt x="10848227" y="5518635"/>
                  <a:pt x="10876819" y="5498133"/>
                </a:cubicBezTo>
                <a:cubicBezTo>
                  <a:pt x="10886855" y="5490572"/>
                  <a:pt x="10912507" y="5495326"/>
                  <a:pt x="10930447" y="5499608"/>
                </a:cubicBezTo>
                <a:cubicBezTo>
                  <a:pt x="10934471" y="5500764"/>
                  <a:pt x="10928663" y="5520848"/>
                  <a:pt x="10932547" y="5531534"/>
                </a:cubicBezTo>
                <a:cubicBezTo>
                  <a:pt x="10934587" y="5542562"/>
                  <a:pt x="10920391" y="5558497"/>
                  <a:pt x="10926119" y="5568841"/>
                </a:cubicBezTo>
                <a:cubicBezTo>
                  <a:pt x="10933147" y="5565638"/>
                  <a:pt x="10942699" y="5565770"/>
                  <a:pt x="10948083" y="5574278"/>
                </a:cubicBezTo>
                <a:cubicBezTo>
                  <a:pt x="10956331" y="5587959"/>
                  <a:pt x="10944319" y="5605391"/>
                  <a:pt x="10928759" y="5613975"/>
                </a:cubicBezTo>
                <a:cubicBezTo>
                  <a:pt x="10941371" y="5630648"/>
                  <a:pt x="10955431" y="5624242"/>
                  <a:pt x="10972831" y="5615317"/>
                </a:cubicBezTo>
                <a:cubicBezTo>
                  <a:pt x="10981363" y="5609935"/>
                  <a:pt x="10994599" y="5609385"/>
                  <a:pt x="11004151" y="5609518"/>
                </a:cubicBezTo>
                <a:cubicBezTo>
                  <a:pt x="11010019" y="5610332"/>
                  <a:pt x="11013563" y="5619181"/>
                  <a:pt x="11017927" y="5622175"/>
                </a:cubicBezTo>
                <a:cubicBezTo>
                  <a:pt x="11012739" y="5625036"/>
                  <a:pt x="11005711" y="5628238"/>
                  <a:pt x="11000187" y="5629262"/>
                </a:cubicBezTo>
                <a:cubicBezTo>
                  <a:pt x="10962999" y="5634246"/>
                  <a:pt x="10925811" y="5639232"/>
                  <a:pt x="10883103" y="5645239"/>
                </a:cubicBezTo>
                <a:cubicBezTo>
                  <a:pt x="10895519" y="5650544"/>
                  <a:pt x="10901383" y="5651359"/>
                  <a:pt x="10903567" y="5652856"/>
                </a:cubicBezTo>
                <a:cubicBezTo>
                  <a:pt x="10885483" y="5658105"/>
                  <a:pt x="10854023" y="5673434"/>
                  <a:pt x="10845295" y="5667447"/>
                </a:cubicBezTo>
                <a:cubicBezTo>
                  <a:pt x="10825311" y="5652139"/>
                  <a:pt x="10801223" y="5666104"/>
                  <a:pt x="10782939" y="5659985"/>
                </a:cubicBezTo>
                <a:cubicBezTo>
                  <a:pt x="10782939" y="5659985"/>
                  <a:pt x="10782939" y="5659985"/>
                  <a:pt x="10781099" y="5660326"/>
                </a:cubicBezTo>
                <a:cubicBezTo>
                  <a:pt x="10784023" y="5686397"/>
                  <a:pt x="10788723" y="5691228"/>
                  <a:pt x="10820383" y="5687267"/>
                </a:cubicBezTo>
                <a:cubicBezTo>
                  <a:pt x="10829595" y="5685561"/>
                  <a:pt x="10839147" y="5685693"/>
                  <a:pt x="10845355" y="5688346"/>
                </a:cubicBezTo>
                <a:cubicBezTo>
                  <a:pt x="10853403" y="5690657"/>
                  <a:pt x="10856607" y="5697667"/>
                  <a:pt x="10861311" y="5702500"/>
                </a:cubicBezTo>
                <a:cubicBezTo>
                  <a:pt x="10854623" y="5707540"/>
                  <a:pt x="10847935" y="5712580"/>
                  <a:pt x="10842411" y="5713603"/>
                </a:cubicBezTo>
                <a:cubicBezTo>
                  <a:pt x="10826991" y="5712657"/>
                  <a:pt x="10814915" y="5709190"/>
                  <a:pt x="10799495" y="5708243"/>
                </a:cubicBezTo>
                <a:cubicBezTo>
                  <a:pt x="10770843" y="5707846"/>
                  <a:pt x="10738163" y="5706294"/>
                  <a:pt x="10708687" y="5711752"/>
                </a:cubicBezTo>
                <a:cubicBezTo>
                  <a:pt x="10705007" y="5712434"/>
                  <a:pt x="10700699" y="5730340"/>
                  <a:pt x="10697551" y="5744228"/>
                </a:cubicBezTo>
                <a:cubicBezTo>
                  <a:pt x="10697551" y="5744228"/>
                  <a:pt x="10695711" y="5744570"/>
                  <a:pt x="10693871" y="5744910"/>
                </a:cubicBezTo>
                <a:cubicBezTo>
                  <a:pt x="10691427" y="5711146"/>
                  <a:pt x="10691087" y="5709309"/>
                  <a:pt x="10650899" y="5718651"/>
                </a:cubicBezTo>
                <a:cubicBezTo>
                  <a:pt x="10623263" y="5723768"/>
                  <a:pt x="10594611" y="5723372"/>
                  <a:pt x="10566635" y="5726651"/>
                </a:cubicBezTo>
                <a:cubicBezTo>
                  <a:pt x="10561447" y="5729513"/>
                  <a:pt x="10556263" y="5732374"/>
                  <a:pt x="10549575" y="5737413"/>
                </a:cubicBezTo>
                <a:cubicBezTo>
                  <a:pt x="10541043" y="5742795"/>
                  <a:pt x="10537079" y="5762539"/>
                  <a:pt x="10527863" y="5764245"/>
                </a:cubicBezTo>
                <a:cubicBezTo>
                  <a:pt x="10511287" y="5767315"/>
                  <a:pt x="10491163" y="5761537"/>
                  <a:pt x="10472059" y="5761272"/>
                </a:cubicBezTo>
                <a:cubicBezTo>
                  <a:pt x="10470219" y="5761613"/>
                  <a:pt x="10469055" y="5765630"/>
                  <a:pt x="10459367" y="5775028"/>
                </a:cubicBezTo>
                <a:cubicBezTo>
                  <a:pt x="10501735" y="5767183"/>
                  <a:pt x="10535155" y="5793309"/>
                  <a:pt x="10573443" y="5763409"/>
                </a:cubicBezTo>
                <a:cubicBezTo>
                  <a:pt x="10588319" y="5751149"/>
                  <a:pt x="10624203" y="5759711"/>
                  <a:pt x="10650195" y="5766303"/>
                </a:cubicBezTo>
                <a:cubicBezTo>
                  <a:pt x="10654219" y="5767459"/>
                  <a:pt x="10648611" y="5798913"/>
                  <a:pt x="10651675" y="5815453"/>
                </a:cubicBezTo>
                <a:cubicBezTo>
                  <a:pt x="10658283" y="5840842"/>
                  <a:pt x="10612143" y="5879800"/>
                  <a:pt x="10673339" y="5891280"/>
                </a:cubicBezTo>
                <a:cubicBezTo>
                  <a:pt x="10639555" y="5914642"/>
                  <a:pt x="10635727" y="5924856"/>
                  <a:pt x="10650867" y="5944865"/>
                </a:cubicBezTo>
                <a:cubicBezTo>
                  <a:pt x="10668527" y="5968206"/>
                  <a:pt x="10687771" y="5958939"/>
                  <a:pt x="10710359" y="5947154"/>
                </a:cubicBezTo>
                <a:cubicBezTo>
                  <a:pt x="10722235" y="5939252"/>
                  <a:pt x="10740995" y="5937679"/>
                  <a:pt x="10756755" y="5940464"/>
                </a:cubicBezTo>
                <a:cubicBezTo>
                  <a:pt x="10762623" y="5941277"/>
                  <a:pt x="10768687" y="5953461"/>
                  <a:pt x="10774075" y="5961968"/>
                </a:cubicBezTo>
                <a:cubicBezTo>
                  <a:pt x="10766707" y="5963332"/>
                  <a:pt x="10758175" y="5968714"/>
                  <a:pt x="10750807" y="5970079"/>
                </a:cubicBezTo>
                <a:cubicBezTo>
                  <a:pt x="10706255" y="5976428"/>
                  <a:pt x="10659859" y="5983118"/>
                  <a:pt x="10607935" y="5990832"/>
                </a:cubicBezTo>
                <a:cubicBezTo>
                  <a:pt x="10610455" y="5994167"/>
                  <a:pt x="10614479" y="5995323"/>
                  <a:pt x="10615163" y="5998999"/>
                </a:cubicBezTo>
                <a:cubicBezTo>
                  <a:pt x="10615503" y="6000836"/>
                  <a:pt x="10613659" y="6001178"/>
                  <a:pt x="10613659" y="6001178"/>
                </a:cubicBezTo>
                <a:cubicBezTo>
                  <a:pt x="10613659" y="6001178"/>
                  <a:pt x="10615843" y="6002674"/>
                  <a:pt x="10615843" y="6002674"/>
                </a:cubicBezTo>
                <a:cubicBezTo>
                  <a:pt x="10615843" y="6002674"/>
                  <a:pt x="10613999" y="6003015"/>
                  <a:pt x="10613999" y="6003015"/>
                </a:cubicBezTo>
                <a:cubicBezTo>
                  <a:pt x="10617123" y="6040454"/>
                  <a:pt x="10594931" y="6074977"/>
                  <a:pt x="10559931" y="6081459"/>
                </a:cubicBezTo>
                <a:cubicBezTo>
                  <a:pt x="10559931" y="6081459"/>
                  <a:pt x="10559931" y="6081459"/>
                  <a:pt x="10558087" y="6081800"/>
                </a:cubicBezTo>
                <a:cubicBezTo>
                  <a:pt x="10549555" y="6087182"/>
                  <a:pt x="10541707" y="6096239"/>
                  <a:pt x="10532159" y="6096107"/>
                </a:cubicBezTo>
                <a:cubicBezTo>
                  <a:pt x="10513051" y="6095842"/>
                  <a:pt x="10494431" y="6087885"/>
                  <a:pt x="10474987" y="6085783"/>
                </a:cubicBezTo>
                <a:cubicBezTo>
                  <a:pt x="10433095" y="6085937"/>
                  <a:pt x="10388683" y="6082755"/>
                  <a:pt x="10348151" y="6090260"/>
                </a:cubicBezTo>
                <a:cubicBezTo>
                  <a:pt x="10340443" y="6089787"/>
                  <a:pt x="10337839" y="6116881"/>
                  <a:pt x="10334215" y="6138463"/>
                </a:cubicBezTo>
                <a:cubicBezTo>
                  <a:pt x="10330531" y="6139145"/>
                  <a:pt x="10328687" y="6139486"/>
                  <a:pt x="10326843" y="6139828"/>
                </a:cubicBezTo>
                <a:cubicBezTo>
                  <a:pt x="10323183" y="6089182"/>
                  <a:pt x="10322503" y="6085506"/>
                  <a:pt x="10265735" y="6097919"/>
                </a:cubicBezTo>
                <a:cubicBezTo>
                  <a:pt x="10199755" y="6112037"/>
                  <a:pt x="10135415" y="6114446"/>
                  <a:pt x="10068555" y="6113521"/>
                </a:cubicBezTo>
                <a:cubicBezTo>
                  <a:pt x="10072919" y="6116514"/>
                  <a:pt x="10078443" y="6115491"/>
                  <a:pt x="10079467" y="6121005"/>
                </a:cubicBezTo>
                <a:cubicBezTo>
                  <a:pt x="10081847" y="6133870"/>
                  <a:pt x="10074343" y="6144765"/>
                  <a:pt x="10063287" y="6146812"/>
                </a:cubicBezTo>
                <a:cubicBezTo>
                  <a:pt x="10050391" y="6149200"/>
                  <a:pt x="10039479" y="6141716"/>
                  <a:pt x="10037095" y="6128851"/>
                </a:cubicBezTo>
                <a:cubicBezTo>
                  <a:pt x="10035395" y="6119662"/>
                  <a:pt x="10044267" y="6116118"/>
                  <a:pt x="10049111" y="6111419"/>
                </a:cubicBezTo>
                <a:cubicBezTo>
                  <a:pt x="10035535" y="6110131"/>
                  <a:pt x="10021619" y="6107005"/>
                  <a:pt x="10008183" y="6096187"/>
                </a:cubicBezTo>
                <a:cubicBezTo>
                  <a:pt x="9988539" y="6082717"/>
                  <a:pt x="9958863" y="6076806"/>
                  <a:pt x="9936815" y="6101798"/>
                </a:cubicBezTo>
                <a:cubicBezTo>
                  <a:pt x="9935315" y="6103977"/>
                  <a:pt x="9930127" y="6106839"/>
                  <a:pt x="9930127" y="6106839"/>
                </a:cubicBezTo>
                <a:cubicBezTo>
                  <a:pt x="9904899" y="6073493"/>
                  <a:pt x="9873923" y="6081130"/>
                  <a:pt x="9842263" y="6085092"/>
                </a:cubicBezTo>
                <a:cubicBezTo>
                  <a:pt x="9836595" y="6095646"/>
                  <a:pt x="9833111" y="6107696"/>
                  <a:pt x="9824239" y="6111240"/>
                </a:cubicBezTo>
                <a:cubicBezTo>
                  <a:pt x="9817211" y="6114442"/>
                  <a:pt x="9807659" y="6114310"/>
                  <a:pt x="9800631" y="6117512"/>
                </a:cubicBezTo>
                <a:cubicBezTo>
                  <a:pt x="9811203" y="6123158"/>
                  <a:pt x="9821775" y="6128803"/>
                  <a:pt x="9825999" y="6141328"/>
                </a:cubicBezTo>
                <a:cubicBezTo>
                  <a:pt x="9827163" y="6137311"/>
                  <a:pt x="9827163" y="6137311"/>
                  <a:pt x="9828323" y="6133294"/>
                </a:cubicBezTo>
                <a:cubicBezTo>
                  <a:pt x="9833367" y="6139964"/>
                  <a:pt x="9834387" y="6145478"/>
                  <a:pt x="9833571" y="6151331"/>
                </a:cubicBezTo>
                <a:cubicBezTo>
                  <a:pt x="9832327" y="6185778"/>
                  <a:pt x="9832327" y="6185778"/>
                  <a:pt x="9870531" y="6186307"/>
                </a:cubicBezTo>
                <a:cubicBezTo>
                  <a:pt x="9927499" y="6185262"/>
                  <a:pt x="9984471" y="6184217"/>
                  <a:pt x="10041099" y="6181335"/>
                </a:cubicBezTo>
                <a:cubicBezTo>
                  <a:pt x="10050651" y="6181466"/>
                  <a:pt x="10064227" y="6182755"/>
                  <a:pt x="10075619" y="6182546"/>
                </a:cubicBezTo>
                <a:cubicBezTo>
                  <a:pt x="10077463" y="6182205"/>
                  <a:pt x="10081487" y="6183361"/>
                  <a:pt x="10085171" y="6182678"/>
                </a:cubicBezTo>
                <a:cubicBezTo>
                  <a:pt x="10141659" y="6189326"/>
                  <a:pt x="10198287" y="6186444"/>
                  <a:pt x="10254575" y="6181723"/>
                </a:cubicBezTo>
                <a:cubicBezTo>
                  <a:pt x="10282891" y="6180281"/>
                  <a:pt x="10308683" y="6175506"/>
                  <a:pt x="10336999" y="6174064"/>
                </a:cubicBezTo>
                <a:cubicBezTo>
                  <a:pt x="10336999" y="6174064"/>
                  <a:pt x="10338839" y="6173724"/>
                  <a:pt x="10340679" y="6173382"/>
                </a:cubicBezTo>
                <a:cubicBezTo>
                  <a:pt x="10344367" y="6172700"/>
                  <a:pt x="10348051" y="6172018"/>
                  <a:pt x="10349891" y="6171677"/>
                </a:cubicBezTo>
                <a:cubicBezTo>
                  <a:pt x="10368995" y="6171941"/>
                  <a:pt x="10385915" y="6170709"/>
                  <a:pt x="10405019" y="6170973"/>
                </a:cubicBezTo>
                <a:cubicBezTo>
                  <a:pt x="10559007" y="6169072"/>
                  <a:pt x="10713051" y="6188069"/>
                  <a:pt x="10867859" y="6180312"/>
                </a:cubicBezTo>
                <a:cubicBezTo>
                  <a:pt x="10958667" y="6176804"/>
                  <a:pt x="11038703" y="6156280"/>
                  <a:pt x="11121407" y="6129560"/>
                </a:cubicBezTo>
                <a:cubicBezTo>
                  <a:pt x="11118603" y="6145287"/>
                  <a:pt x="11133683" y="6144396"/>
                  <a:pt x="11145075" y="6144187"/>
                </a:cubicBezTo>
                <a:cubicBezTo>
                  <a:pt x="11146919" y="6143846"/>
                  <a:pt x="11147259" y="6145684"/>
                  <a:pt x="11147599" y="6147522"/>
                </a:cubicBezTo>
                <a:cubicBezTo>
                  <a:pt x="11125151" y="6149778"/>
                  <a:pt x="11102703" y="6152033"/>
                  <a:pt x="11081619" y="6161641"/>
                </a:cubicBezTo>
                <a:cubicBezTo>
                  <a:pt x="11090007" y="6165789"/>
                  <a:pt x="11099559" y="6165921"/>
                  <a:pt x="11109111" y="6166054"/>
                </a:cubicBezTo>
                <a:cubicBezTo>
                  <a:pt x="11114639" y="6165030"/>
                  <a:pt x="11124531" y="6166999"/>
                  <a:pt x="11123027" y="6169179"/>
                </a:cubicBezTo>
                <a:cubicBezTo>
                  <a:pt x="11125411" y="6182044"/>
                  <a:pt x="11132299" y="6188372"/>
                  <a:pt x="11140347" y="6190684"/>
                </a:cubicBezTo>
                <a:cubicBezTo>
                  <a:pt x="11138027" y="6198717"/>
                  <a:pt x="11136043" y="6208589"/>
                  <a:pt x="11133719" y="6216622"/>
                </a:cubicBezTo>
                <a:cubicBezTo>
                  <a:pt x="11108267" y="6223236"/>
                  <a:pt x="11083979" y="6225832"/>
                  <a:pt x="11058187" y="6230608"/>
                </a:cubicBezTo>
                <a:cubicBezTo>
                  <a:pt x="11048975" y="6232314"/>
                  <a:pt x="11038263" y="6236199"/>
                  <a:pt x="11029387" y="6239743"/>
                </a:cubicBezTo>
                <a:cubicBezTo>
                  <a:pt x="11029731" y="6241581"/>
                  <a:pt x="11030071" y="6243419"/>
                  <a:pt x="11030071" y="6243419"/>
                </a:cubicBezTo>
                <a:cubicBezTo>
                  <a:pt x="11041467" y="6243210"/>
                  <a:pt x="11053199" y="6244838"/>
                  <a:pt x="11066435" y="6244288"/>
                </a:cubicBezTo>
                <a:cubicBezTo>
                  <a:pt x="11051219" y="6254711"/>
                  <a:pt x="11036819" y="6259278"/>
                  <a:pt x="11020919" y="6266024"/>
                </a:cubicBezTo>
                <a:cubicBezTo>
                  <a:pt x="11015735" y="6268885"/>
                  <a:pt x="11009047" y="6273924"/>
                  <a:pt x="11004199" y="6278624"/>
                </a:cubicBezTo>
                <a:cubicBezTo>
                  <a:pt x="11010747" y="6283114"/>
                  <a:pt x="11017635" y="6289442"/>
                  <a:pt x="11023159" y="6288419"/>
                </a:cubicBezTo>
                <a:cubicBezTo>
                  <a:pt x="11058503" y="6283775"/>
                  <a:pt x="11090703" y="6293020"/>
                  <a:pt x="11123723" y="6296410"/>
                </a:cubicBezTo>
                <a:cubicBezTo>
                  <a:pt x="11127407" y="6295728"/>
                  <a:pt x="11131431" y="6296884"/>
                  <a:pt x="11135115" y="6296202"/>
                </a:cubicBezTo>
                <a:cubicBezTo>
                  <a:pt x="11136475" y="6303553"/>
                  <a:pt x="11139683" y="6310563"/>
                  <a:pt x="11141043" y="6317914"/>
                </a:cubicBezTo>
                <a:cubicBezTo>
                  <a:pt x="11137695" y="6320435"/>
                  <a:pt x="11136199" y="6322613"/>
                  <a:pt x="11132851" y="6325134"/>
                </a:cubicBezTo>
                <a:cubicBezTo>
                  <a:pt x="11099351" y="6329436"/>
                  <a:pt x="11065851" y="6333739"/>
                  <a:pt x="11032151" y="6326673"/>
                </a:cubicBezTo>
                <a:cubicBezTo>
                  <a:pt x="11028127" y="6325518"/>
                  <a:pt x="11021099" y="6328720"/>
                  <a:pt x="11011547" y="6328588"/>
                </a:cubicBezTo>
                <a:cubicBezTo>
                  <a:pt x="11018431" y="6334916"/>
                  <a:pt x="11023139" y="6339747"/>
                  <a:pt x="11027503" y="6342740"/>
                </a:cubicBezTo>
                <a:cubicBezTo>
                  <a:pt x="11043603" y="6347363"/>
                  <a:pt x="11040119" y="6359414"/>
                  <a:pt x="11033771" y="6366292"/>
                </a:cubicBezTo>
                <a:cubicBezTo>
                  <a:pt x="11031107" y="6372488"/>
                  <a:pt x="11018211" y="6374876"/>
                  <a:pt x="11010843" y="6376241"/>
                </a:cubicBezTo>
                <a:cubicBezTo>
                  <a:pt x="11005315" y="6377264"/>
                  <a:pt x="10998771" y="6372774"/>
                  <a:pt x="10993579" y="6375635"/>
                </a:cubicBezTo>
                <a:cubicBezTo>
                  <a:pt x="10986211" y="6376999"/>
                  <a:pt x="10981707" y="6383536"/>
                  <a:pt x="10976519" y="6386397"/>
                </a:cubicBezTo>
                <a:cubicBezTo>
                  <a:pt x="10981227" y="6391229"/>
                  <a:pt x="10986271" y="6397898"/>
                  <a:pt x="10991799" y="6396875"/>
                </a:cubicBezTo>
                <a:cubicBezTo>
                  <a:pt x="11012743" y="6396798"/>
                  <a:pt x="11035191" y="6394542"/>
                  <a:pt x="11056139" y="6394465"/>
                </a:cubicBezTo>
                <a:cubicBezTo>
                  <a:pt x="11061663" y="6393442"/>
                  <a:pt x="11066847" y="6390581"/>
                  <a:pt x="11069855" y="6386223"/>
                </a:cubicBezTo>
                <a:cubicBezTo>
                  <a:pt x="11078043" y="6379003"/>
                  <a:pt x="11084735" y="6373962"/>
                  <a:pt x="11093263" y="6368581"/>
                </a:cubicBezTo>
                <a:cubicBezTo>
                  <a:pt x="11082747" y="6383835"/>
                  <a:pt x="11072575" y="6400926"/>
                  <a:pt x="11066087" y="6417335"/>
                </a:cubicBezTo>
                <a:cubicBezTo>
                  <a:pt x="11050327" y="6414550"/>
                  <a:pt x="11036071" y="6409587"/>
                  <a:pt x="11018811" y="6408981"/>
                </a:cubicBezTo>
                <a:cubicBezTo>
                  <a:pt x="11005575" y="6409531"/>
                  <a:pt x="10987491" y="6414781"/>
                  <a:pt x="10975619" y="6422682"/>
                </a:cubicBezTo>
                <a:cubicBezTo>
                  <a:pt x="10972271" y="6425203"/>
                  <a:pt x="10974175" y="6445760"/>
                  <a:pt x="10982563" y="6449909"/>
                </a:cubicBezTo>
                <a:cubicBezTo>
                  <a:pt x="10993819" y="6459231"/>
                  <a:pt x="11007395" y="6460518"/>
                  <a:pt x="11021931" y="6446421"/>
                </a:cubicBezTo>
                <a:cubicBezTo>
                  <a:pt x="11030123" y="6439202"/>
                  <a:pt x="11057415" y="6432247"/>
                  <a:pt x="11059939" y="6435581"/>
                </a:cubicBezTo>
                <a:cubicBezTo>
                  <a:pt x="11057615" y="6443615"/>
                  <a:pt x="11055631" y="6453487"/>
                  <a:pt x="11053651" y="6463358"/>
                </a:cubicBezTo>
                <a:cubicBezTo>
                  <a:pt x="11052147" y="6465537"/>
                  <a:pt x="11048463" y="6466220"/>
                  <a:pt x="11046963" y="6468398"/>
                </a:cubicBezTo>
                <a:cubicBezTo>
                  <a:pt x="11040275" y="6473439"/>
                  <a:pt x="11031063" y="6475145"/>
                  <a:pt x="11024035" y="6478347"/>
                </a:cubicBezTo>
                <a:cubicBezTo>
                  <a:pt x="11014823" y="6480053"/>
                  <a:pt x="11004107" y="6483937"/>
                  <a:pt x="10994899" y="6485642"/>
                </a:cubicBezTo>
                <a:cubicBezTo>
                  <a:pt x="11005811" y="6493127"/>
                  <a:pt x="11014543" y="6499113"/>
                  <a:pt x="11025111" y="6504760"/>
                </a:cubicBezTo>
                <a:cubicBezTo>
                  <a:pt x="11031323" y="6507412"/>
                  <a:pt x="11037527" y="6510065"/>
                  <a:pt x="11045919" y="6514213"/>
                </a:cubicBezTo>
                <a:cubicBezTo>
                  <a:pt x="11045919" y="6514213"/>
                  <a:pt x="11045919" y="6514213"/>
                  <a:pt x="11041495" y="6490321"/>
                </a:cubicBezTo>
                <a:cubicBezTo>
                  <a:pt x="11043679" y="6491817"/>
                  <a:pt x="11047699" y="6492973"/>
                  <a:pt x="11051387" y="6492291"/>
                </a:cubicBezTo>
                <a:cubicBezTo>
                  <a:pt x="11051587" y="6503660"/>
                  <a:pt x="11051783" y="6515028"/>
                  <a:pt x="11053827" y="6526055"/>
                </a:cubicBezTo>
                <a:cubicBezTo>
                  <a:pt x="11052323" y="6528234"/>
                  <a:pt x="11049323" y="6532592"/>
                  <a:pt x="11047819" y="6534771"/>
                </a:cubicBezTo>
                <a:cubicBezTo>
                  <a:pt x="11042831" y="6549001"/>
                  <a:pt x="11053747" y="6556485"/>
                  <a:pt x="11063979" y="6560292"/>
                </a:cubicBezTo>
                <a:cubicBezTo>
                  <a:pt x="11066499" y="6563627"/>
                  <a:pt x="11067179" y="6567303"/>
                  <a:pt x="11067859" y="6570978"/>
                </a:cubicBezTo>
                <a:cubicBezTo>
                  <a:pt x="11067859" y="6570978"/>
                  <a:pt x="11067859" y="6570978"/>
                  <a:pt x="11016279" y="6580530"/>
                </a:cubicBezTo>
                <a:cubicBezTo>
                  <a:pt x="11037767" y="6593660"/>
                  <a:pt x="11057347" y="6586231"/>
                  <a:pt x="11073591" y="6581323"/>
                </a:cubicBezTo>
                <a:cubicBezTo>
                  <a:pt x="11078975" y="6589831"/>
                  <a:pt x="11082519" y="6598680"/>
                  <a:pt x="11089403" y="6605007"/>
                </a:cubicBezTo>
                <a:cubicBezTo>
                  <a:pt x="11084219" y="6607868"/>
                  <a:pt x="11078355" y="6607053"/>
                  <a:pt x="11074667" y="6607736"/>
                </a:cubicBezTo>
                <a:cubicBezTo>
                  <a:pt x="11041851" y="6615714"/>
                  <a:pt x="11009027" y="6623693"/>
                  <a:pt x="10978051" y="6631330"/>
                </a:cubicBezTo>
                <a:cubicBezTo>
                  <a:pt x="10974367" y="6632012"/>
                  <a:pt x="10971359" y="6636370"/>
                  <a:pt x="10969863" y="6638548"/>
                </a:cubicBezTo>
                <a:cubicBezTo>
                  <a:pt x="10972043" y="6640046"/>
                  <a:pt x="10974907" y="6645218"/>
                  <a:pt x="10976747" y="6644877"/>
                </a:cubicBezTo>
                <a:cubicBezTo>
                  <a:pt x="10998855" y="6640783"/>
                  <a:pt x="11021303" y="6638528"/>
                  <a:pt x="11043411" y="6634434"/>
                </a:cubicBezTo>
                <a:cubicBezTo>
                  <a:pt x="11063335" y="6628844"/>
                  <a:pt x="11081755" y="6625432"/>
                  <a:pt x="11099835" y="6620183"/>
                </a:cubicBezTo>
                <a:cubicBezTo>
                  <a:pt x="11102359" y="6623518"/>
                  <a:pt x="11104883" y="6626853"/>
                  <a:pt x="11107407" y="6630187"/>
                </a:cubicBezTo>
                <a:cubicBezTo>
                  <a:pt x="11100039" y="6631551"/>
                  <a:pt x="11093011" y="6634754"/>
                  <a:pt x="11084139" y="6638298"/>
                </a:cubicBezTo>
                <a:cubicBezTo>
                  <a:pt x="11095531" y="6638089"/>
                  <a:pt x="11107267" y="6639718"/>
                  <a:pt x="11116819" y="6639850"/>
                </a:cubicBezTo>
                <a:cubicBezTo>
                  <a:pt x="11119339" y="6643185"/>
                  <a:pt x="11123707" y="6646178"/>
                  <a:pt x="11126231" y="6649512"/>
                </a:cubicBezTo>
                <a:cubicBezTo>
                  <a:pt x="11080655" y="6650349"/>
                  <a:pt x="11033239" y="6651525"/>
                  <a:pt x="10988003" y="6654199"/>
                </a:cubicBezTo>
                <a:cubicBezTo>
                  <a:pt x="10972923" y="6655090"/>
                  <a:pt x="10968075" y="6659790"/>
                  <a:pt x="10966775" y="6673337"/>
                </a:cubicBezTo>
                <a:cubicBezTo>
                  <a:pt x="10965615" y="6677354"/>
                  <a:pt x="10962951" y="6683549"/>
                  <a:pt x="10962127" y="6689403"/>
                </a:cubicBezTo>
                <a:cubicBezTo>
                  <a:pt x="10959947" y="6687907"/>
                  <a:pt x="10956259" y="6688590"/>
                  <a:pt x="10954419" y="6688930"/>
                </a:cubicBezTo>
                <a:cubicBezTo>
                  <a:pt x="10954079" y="6687093"/>
                  <a:pt x="10954079" y="6687093"/>
                  <a:pt x="10954079" y="6687093"/>
                </a:cubicBezTo>
                <a:cubicBezTo>
                  <a:pt x="10954843" y="6660340"/>
                  <a:pt x="10949795" y="6653670"/>
                  <a:pt x="10921479" y="6655111"/>
                </a:cubicBezTo>
                <a:cubicBezTo>
                  <a:pt x="10885799" y="6657917"/>
                  <a:pt x="10851615" y="6658544"/>
                  <a:pt x="10817775" y="6661009"/>
                </a:cubicBezTo>
                <a:cubicBezTo>
                  <a:pt x="10804459" y="6691988"/>
                  <a:pt x="10769995" y="6711676"/>
                  <a:pt x="10738479" y="6706107"/>
                </a:cubicBezTo>
                <a:cubicBezTo>
                  <a:pt x="10718691" y="6702167"/>
                  <a:pt x="10706759" y="6689169"/>
                  <a:pt x="10699671" y="6671473"/>
                </a:cubicBezTo>
                <a:cubicBezTo>
                  <a:pt x="10695987" y="6672156"/>
                  <a:pt x="10688275" y="6671683"/>
                  <a:pt x="10686779" y="6673861"/>
                </a:cubicBezTo>
                <a:cubicBezTo>
                  <a:pt x="10679067" y="6673388"/>
                  <a:pt x="10673199" y="6672573"/>
                  <a:pt x="10665831" y="6673938"/>
                </a:cubicBezTo>
                <a:cubicBezTo>
                  <a:pt x="10662971" y="6668765"/>
                  <a:pt x="10657099" y="6667951"/>
                  <a:pt x="10647551" y="6667818"/>
                </a:cubicBezTo>
                <a:cubicBezTo>
                  <a:pt x="10632471" y="6668709"/>
                  <a:pt x="10619235" y="6669260"/>
                  <a:pt x="10604155" y="6670151"/>
                </a:cubicBezTo>
                <a:cubicBezTo>
                  <a:pt x="10600131" y="6668995"/>
                  <a:pt x="10594603" y="6670019"/>
                  <a:pt x="10590579" y="6668863"/>
                </a:cubicBezTo>
                <a:cubicBezTo>
                  <a:pt x="10589899" y="6665187"/>
                  <a:pt x="10589559" y="6663349"/>
                  <a:pt x="10590723" y="6659332"/>
                </a:cubicBezTo>
                <a:cubicBezTo>
                  <a:pt x="10590723" y="6659332"/>
                  <a:pt x="10590723" y="6659332"/>
                  <a:pt x="10592563" y="6658991"/>
                </a:cubicBezTo>
                <a:cubicBezTo>
                  <a:pt x="10615347" y="6658573"/>
                  <a:pt x="10639979" y="6657814"/>
                  <a:pt x="10662767" y="6657397"/>
                </a:cubicBezTo>
                <a:cubicBezTo>
                  <a:pt x="10663931" y="6653379"/>
                  <a:pt x="10662907" y="6647866"/>
                  <a:pt x="10662227" y="6644191"/>
                </a:cubicBezTo>
                <a:cubicBezTo>
                  <a:pt x="10639439" y="6644608"/>
                  <a:pt x="10614811" y="6645367"/>
                  <a:pt x="10590179" y="6646126"/>
                </a:cubicBezTo>
                <a:cubicBezTo>
                  <a:pt x="10590663" y="6638434"/>
                  <a:pt x="10591143" y="6630741"/>
                  <a:pt x="10589783" y="6623389"/>
                </a:cubicBezTo>
                <a:cubicBezTo>
                  <a:pt x="10598311" y="6618007"/>
                  <a:pt x="10606839" y="6612626"/>
                  <a:pt x="10613191" y="6605747"/>
                </a:cubicBezTo>
                <a:cubicBezTo>
                  <a:pt x="10605819" y="6607112"/>
                  <a:pt x="10596271" y="6606981"/>
                  <a:pt x="10588903" y="6608345"/>
                </a:cubicBezTo>
                <a:cubicBezTo>
                  <a:pt x="10587539" y="6600993"/>
                  <a:pt x="10588019" y="6593302"/>
                  <a:pt x="10586999" y="6587788"/>
                </a:cubicBezTo>
                <a:cubicBezTo>
                  <a:pt x="10586659" y="6585950"/>
                  <a:pt x="10586659" y="6585950"/>
                  <a:pt x="10584479" y="6584453"/>
                </a:cubicBezTo>
                <a:cubicBezTo>
                  <a:pt x="10592187" y="6584926"/>
                  <a:pt x="10601055" y="6581383"/>
                  <a:pt x="10608427" y="6580018"/>
                </a:cubicBezTo>
                <a:cubicBezTo>
                  <a:pt x="10612111" y="6579336"/>
                  <a:pt x="10617295" y="6576475"/>
                  <a:pt x="10620643" y="6573954"/>
                </a:cubicBezTo>
                <a:cubicBezTo>
                  <a:pt x="10618119" y="6570620"/>
                  <a:pt x="10615255" y="6565447"/>
                  <a:pt x="10609047" y="6562794"/>
                </a:cubicBezTo>
                <a:cubicBezTo>
                  <a:pt x="10606523" y="6559460"/>
                  <a:pt x="10598815" y="6558986"/>
                  <a:pt x="10594791" y="6557831"/>
                </a:cubicBezTo>
                <a:cubicBezTo>
                  <a:pt x="10599295" y="6551294"/>
                  <a:pt x="10601623" y="6543261"/>
                  <a:pt x="10608311" y="6538221"/>
                </a:cubicBezTo>
                <a:cubicBezTo>
                  <a:pt x="10614999" y="6533180"/>
                  <a:pt x="10624207" y="6531475"/>
                  <a:pt x="10633079" y="6527931"/>
                </a:cubicBezTo>
                <a:cubicBezTo>
                  <a:pt x="10681119" y="6509530"/>
                  <a:pt x="10681119" y="6509530"/>
                  <a:pt x="10676975" y="6466578"/>
                </a:cubicBezTo>
                <a:cubicBezTo>
                  <a:pt x="10675611" y="6459226"/>
                  <a:pt x="10666543" y="6451400"/>
                  <a:pt x="10658491" y="6449089"/>
                </a:cubicBezTo>
                <a:cubicBezTo>
                  <a:pt x="10632839" y="6444335"/>
                  <a:pt x="10605691" y="6441760"/>
                  <a:pt x="10578535" y="6439184"/>
                </a:cubicBezTo>
                <a:cubicBezTo>
                  <a:pt x="10565303" y="6439734"/>
                  <a:pt x="10547359" y="6435452"/>
                  <a:pt x="10535143" y="6441516"/>
                </a:cubicBezTo>
                <a:cubicBezTo>
                  <a:pt x="10507371" y="6456164"/>
                  <a:pt x="10476871" y="6456109"/>
                  <a:pt x="10448219" y="6455712"/>
                </a:cubicBezTo>
                <a:cubicBezTo>
                  <a:pt x="10452923" y="6460543"/>
                  <a:pt x="10459471" y="6465034"/>
                  <a:pt x="10461175" y="6474222"/>
                </a:cubicBezTo>
                <a:cubicBezTo>
                  <a:pt x="10466619" y="6503629"/>
                  <a:pt x="10447091" y="6531956"/>
                  <a:pt x="10417615" y="6537414"/>
                </a:cubicBezTo>
                <a:cubicBezTo>
                  <a:pt x="10388143" y="6542872"/>
                  <a:pt x="10361611" y="6523073"/>
                  <a:pt x="10356167" y="6493667"/>
                </a:cubicBezTo>
                <a:cubicBezTo>
                  <a:pt x="10352763" y="6475289"/>
                  <a:pt x="10359251" y="6458879"/>
                  <a:pt x="10372287" y="6446961"/>
                </a:cubicBezTo>
                <a:cubicBezTo>
                  <a:pt x="10366079" y="6444309"/>
                  <a:pt x="10363559" y="6440975"/>
                  <a:pt x="10355507" y="6438663"/>
                </a:cubicBezTo>
                <a:cubicBezTo>
                  <a:pt x="10368743" y="6438114"/>
                  <a:pt x="10374267" y="6437091"/>
                  <a:pt x="10379795" y="6436067"/>
                </a:cubicBezTo>
                <a:cubicBezTo>
                  <a:pt x="10379455" y="6434229"/>
                  <a:pt x="10379115" y="6432391"/>
                  <a:pt x="10378775" y="6430554"/>
                </a:cubicBezTo>
                <a:cubicBezTo>
                  <a:pt x="10355987" y="6430971"/>
                  <a:pt x="10331019" y="6429892"/>
                  <a:pt x="10308567" y="6432148"/>
                </a:cubicBezTo>
                <a:cubicBezTo>
                  <a:pt x="10306387" y="6430651"/>
                  <a:pt x="10305567" y="6436506"/>
                  <a:pt x="10304063" y="6438685"/>
                </a:cubicBezTo>
                <a:cubicBezTo>
                  <a:pt x="10297235" y="6453256"/>
                  <a:pt x="10295111" y="6472657"/>
                  <a:pt x="10283579" y="6482397"/>
                </a:cubicBezTo>
                <a:cubicBezTo>
                  <a:pt x="10268699" y="6494657"/>
                  <a:pt x="10246931" y="6500588"/>
                  <a:pt x="10227691" y="6509854"/>
                </a:cubicBezTo>
                <a:cubicBezTo>
                  <a:pt x="10217315" y="6515577"/>
                  <a:pt x="10206603" y="6519462"/>
                  <a:pt x="10196231" y="6525184"/>
                </a:cubicBezTo>
                <a:cubicBezTo>
                  <a:pt x="10198075" y="6524842"/>
                  <a:pt x="10198415" y="6526681"/>
                  <a:pt x="10200255" y="6526339"/>
                </a:cubicBezTo>
                <a:cubicBezTo>
                  <a:pt x="10224543" y="6523743"/>
                  <a:pt x="10250675" y="6520805"/>
                  <a:pt x="10276811" y="6517867"/>
                </a:cubicBezTo>
                <a:cubicBezTo>
                  <a:pt x="10258583" y="6532646"/>
                  <a:pt x="10245067" y="6552258"/>
                  <a:pt x="10231891" y="6573707"/>
                </a:cubicBezTo>
                <a:cubicBezTo>
                  <a:pt x="10231891" y="6573707"/>
                  <a:pt x="10231891" y="6573707"/>
                  <a:pt x="10230391" y="6575886"/>
                </a:cubicBezTo>
                <a:cubicBezTo>
                  <a:pt x="10226703" y="6576568"/>
                  <a:pt x="10221515" y="6579429"/>
                  <a:pt x="10218175" y="6581948"/>
                </a:cubicBezTo>
                <a:cubicBezTo>
                  <a:pt x="10207799" y="6587671"/>
                  <a:pt x="10199611" y="6594891"/>
                  <a:pt x="10189579" y="6602451"/>
                </a:cubicBezTo>
                <a:cubicBezTo>
                  <a:pt x="10182551" y="6605654"/>
                  <a:pt x="10158063" y="6596882"/>
                  <a:pt x="10176883" y="6616208"/>
                </a:cubicBezTo>
                <a:cubicBezTo>
                  <a:pt x="10172855" y="6615053"/>
                  <a:pt x="10169515" y="6617572"/>
                  <a:pt x="10165487" y="6616417"/>
                </a:cubicBezTo>
                <a:cubicBezTo>
                  <a:pt x="10157099" y="6612268"/>
                  <a:pt x="10148367" y="6606281"/>
                  <a:pt x="10140659" y="6605807"/>
                </a:cubicBezTo>
                <a:cubicBezTo>
                  <a:pt x="10132951" y="6605334"/>
                  <a:pt x="10116707" y="6610242"/>
                  <a:pt x="10117391" y="6613918"/>
                </a:cubicBezTo>
                <a:cubicBezTo>
                  <a:pt x="10116571" y="6619773"/>
                  <a:pt x="10115407" y="6623790"/>
                  <a:pt x="10114587" y="6629645"/>
                </a:cubicBezTo>
                <a:cubicBezTo>
                  <a:pt x="10110563" y="6628489"/>
                  <a:pt x="10104695" y="6627675"/>
                  <a:pt x="10099167" y="6628698"/>
                </a:cubicBezTo>
                <a:cubicBezTo>
                  <a:pt x="10099991" y="6622843"/>
                  <a:pt x="10099311" y="6619167"/>
                  <a:pt x="10098287" y="6613653"/>
                </a:cubicBezTo>
                <a:cubicBezTo>
                  <a:pt x="10097607" y="6609977"/>
                  <a:pt x="10088875" y="6603990"/>
                  <a:pt x="10083007" y="6603177"/>
                </a:cubicBezTo>
                <a:cubicBezTo>
                  <a:pt x="10048827" y="6603803"/>
                  <a:pt x="10014307" y="6602592"/>
                  <a:pt x="9980467" y="6605057"/>
                </a:cubicBezTo>
                <a:cubicBezTo>
                  <a:pt x="9972755" y="6604583"/>
                  <a:pt x="9967567" y="6607445"/>
                  <a:pt x="9960539" y="6610648"/>
                </a:cubicBezTo>
                <a:cubicBezTo>
                  <a:pt x="9966751" y="6613300"/>
                  <a:pt x="9971115" y="6616293"/>
                  <a:pt x="9977319" y="6618945"/>
                </a:cubicBezTo>
                <a:cubicBezTo>
                  <a:pt x="9983531" y="6621597"/>
                  <a:pt x="9987551" y="6622753"/>
                  <a:pt x="9993759" y="6625405"/>
                </a:cubicBezTo>
                <a:cubicBezTo>
                  <a:pt x="9972815" y="6625482"/>
                  <a:pt x="9950027" y="6625900"/>
                  <a:pt x="9929083" y="6625977"/>
                </a:cubicBezTo>
                <a:cubicBezTo>
                  <a:pt x="9929083" y="6625977"/>
                  <a:pt x="9930583" y="6623798"/>
                  <a:pt x="9930243" y="6621960"/>
                </a:cubicBezTo>
                <a:cubicBezTo>
                  <a:pt x="9922191" y="6619649"/>
                  <a:pt x="9913803" y="6615500"/>
                  <a:pt x="9904255" y="6615368"/>
                </a:cubicBezTo>
                <a:cubicBezTo>
                  <a:pt x="9900567" y="6616050"/>
                  <a:pt x="9895043" y="6617073"/>
                  <a:pt x="9891355" y="6617756"/>
                </a:cubicBezTo>
                <a:cubicBezTo>
                  <a:pt x="9897567" y="6620408"/>
                  <a:pt x="9905275" y="6620881"/>
                  <a:pt x="9909979" y="6625712"/>
                </a:cubicBezTo>
                <a:cubicBezTo>
                  <a:pt x="9946663" y="6679748"/>
                  <a:pt x="9856851" y="6740100"/>
                  <a:pt x="9823031" y="6691236"/>
                </a:cubicBezTo>
                <a:cubicBezTo>
                  <a:pt x="9809735" y="6670887"/>
                  <a:pt x="9815883" y="6652641"/>
                  <a:pt x="9826395" y="6637388"/>
                </a:cubicBezTo>
                <a:cubicBezTo>
                  <a:pt x="9776319" y="6644761"/>
                  <a:pt x="9726915" y="6655810"/>
                  <a:pt x="9683239" y="6677203"/>
                </a:cubicBezTo>
                <a:cubicBezTo>
                  <a:pt x="9680379" y="6672030"/>
                  <a:pt x="9677515" y="6666858"/>
                  <a:pt x="9674991" y="6663524"/>
                </a:cubicBezTo>
                <a:cubicBezTo>
                  <a:pt x="9680179" y="6660662"/>
                  <a:pt x="9685707" y="6659638"/>
                  <a:pt x="9691231" y="6658615"/>
                </a:cubicBezTo>
                <a:cubicBezTo>
                  <a:pt x="9702287" y="6656568"/>
                  <a:pt x="9713679" y="6656360"/>
                  <a:pt x="9722891" y="6654654"/>
                </a:cubicBezTo>
                <a:cubicBezTo>
                  <a:pt x="9728419" y="6653631"/>
                  <a:pt x="9731423" y="6649272"/>
                  <a:pt x="9734427" y="6644914"/>
                </a:cubicBezTo>
                <a:cubicBezTo>
                  <a:pt x="9730403" y="6643758"/>
                  <a:pt x="9723851" y="6639268"/>
                  <a:pt x="9718327" y="6640291"/>
                </a:cubicBezTo>
                <a:cubicBezTo>
                  <a:pt x="9707275" y="6642338"/>
                  <a:pt x="9695059" y="6648402"/>
                  <a:pt x="9682503" y="6652628"/>
                </a:cubicBezTo>
                <a:cubicBezTo>
                  <a:pt x="9682163" y="6650790"/>
                  <a:pt x="9682163" y="6650790"/>
                  <a:pt x="9681823" y="6648952"/>
                </a:cubicBezTo>
                <a:cubicBezTo>
                  <a:pt x="9669267" y="6653178"/>
                  <a:pt x="9656711" y="6657404"/>
                  <a:pt x="9644155" y="6661629"/>
                </a:cubicBezTo>
                <a:cubicBezTo>
                  <a:pt x="9640811" y="6664150"/>
                  <a:pt x="9634467" y="6671028"/>
                  <a:pt x="9635147" y="6674704"/>
                </a:cubicBezTo>
                <a:cubicBezTo>
                  <a:pt x="9636167" y="6680217"/>
                  <a:pt x="9641551" y="6688724"/>
                  <a:pt x="9647075" y="6687700"/>
                </a:cubicBezTo>
                <a:cubicBezTo>
                  <a:pt x="9651103" y="6688856"/>
                  <a:pt x="9656971" y="6689671"/>
                  <a:pt x="9662495" y="6688648"/>
                </a:cubicBezTo>
                <a:cubicBezTo>
                  <a:pt x="9636903" y="6704792"/>
                  <a:pt x="9613835" y="6724271"/>
                  <a:pt x="9593291" y="6747083"/>
                </a:cubicBezTo>
                <a:cubicBezTo>
                  <a:pt x="9577931" y="6767037"/>
                  <a:pt x="9570283" y="6787462"/>
                  <a:pt x="9562631" y="6807887"/>
                </a:cubicBezTo>
                <a:cubicBezTo>
                  <a:pt x="9618439" y="6810860"/>
                  <a:pt x="9673563" y="6810157"/>
                  <a:pt x="9729855" y="6805436"/>
                </a:cubicBezTo>
                <a:cubicBezTo>
                  <a:pt x="9767719" y="6804127"/>
                  <a:pt x="9804903" y="6799142"/>
                  <a:pt x="9843931" y="6793816"/>
                </a:cubicBezTo>
                <a:cubicBezTo>
                  <a:pt x="9844271" y="6795654"/>
                  <a:pt x="9847955" y="6794972"/>
                  <a:pt x="9849799" y="6794631"/>
                </a:cubicBezTo>
                <a:cubicBezTo>
                  <a:pt x="9855323" y="6793608"/>
                  <a:pt x="9859351" y="6794762"/>
                  <a:pt x="9861191" y="6794422"/>
                </a:cubicBezTo>
                <a:cubicBezTo>
                  <a:pt x="9887663" y="6793321"/>
                  <a:pt x="9912295" y="6792562"/>
                  <a:pt x="9939103" y="6793300"/>
                </a:cubicBezTo>
                <a:cubicBezTo>
                  <a:pt x="10154767" y="6795185"/>
                  <a:pt x="10367003" y="6830021"/>
                  <a:pt x="10582807" y="6822374"/>
                </a:cubicBezTo>
                <a:cubicBezTo>
                  <a:pt x="10709635" y="6817898"/>
                  <a:pt x="10819151" y="6791916"/>
                  <a:pt x="10935835" y="6753200"/>
                </a:cubicBezTo>
                <a:cubicBezTo>
                  <a:pt x="10932211" y="6774783"/>
                  <a:pt x="10950971" y="6773210"/>
                  <a:pt x="10968231" y="6773814"/>
                </a:cubicBezTo>
                <a:cubicBezTo>
                  <a:pt x="10970415" y="6775311"/>
                  <a:pt x="10970755" y="6777149"/>
                  <a:pt x="10971435" y="6780824"/>
                </a:cubicBezTo>
                <a:cubicBezTo>
                  <a:pt x="10941279" y="6782607"/>
                  <a:pt x="10909619" y="6786568"/>
                  <a:pt x="10880003" y="6801556"/>
                </a:cubicBezTo>
                <a:cubicBezTo>
                  <a:pt x="10892075" y="6805024"/>
                  <a:pt x="10905655" y="6806311"/>
                  <a:pt x="10919231" y="6807600"/>
                </a:cubicBezTo>
                <a:cubicBezTo>
                  <a:pt x="10926939" y="6808073"/>
                  <a:pt x="10938675" y="6809702"/>
                  <a:pt x="10939355" y="6813378"/>
                </a:cubicBezTo>
                <a:cubicBezTo>
                  <a:pt x="10940915" y="6832097"/>
                  <a:pt x="10950327" y="6841761"/>
                  <a:pt x="10962739" y="6847065"/>
                </a:cubicBezTo>
                <a:cubicBezTo>
                  <a:pt x="10959599" y="6860954"/>
                  <a:pt x="10956455" y="6874842"/>
                  <a:pt x="10953311" y="6888731"/>
                </a:cubicBezTo>
                <a:cubicBezTo>
                  <a:pt x="10920487" y="6896709"/>
                  <a:pt x="10885147" y="6901353"/>
                  <a:pt x="10850143" y="6907834"/>
                </a:cubicBezTo>
                <a:cubicBezTo>
                  <a:pt x="10835403" y="6910564"/>
                  <a:pt x="10822851" y="6914789"/>
                  <a:pt x="10808451" y="6919355"/>
                </a:cubicBezTo>
                <a:cubicBezTo>
                  <a:pt x="10808791" y="6921193"/>
                  <a:pt x="10811315" y="6924528"/>
                  <a:pt x="10811655" y="6926366"/>
                </a:cubicBezTo>
                <a:cubicBezTo>
                  <a:pt x="10827075" y="6927313"/>
                  <a:pt x="10843995" y="6926081"/>
                  <a:pt x="10859415" y="6927027"/>
                </a:cubicBezTo>
                <a:cubicBezTo>
                  <a:pt x="10841191" y="6941807"/>
                  <a:pt x="10819763" y="6949576"/>
                  <a:pt x="10799019" y="6961022"/>
                </a:cubicBezTo>
                <a:cubicBezTo>
                  <a:pt x="10790147" y="6964566"/>
                  <a:pt x="10784139" y="6973281"/>
                  <a:pt x="10775951" y="6980500"/>
                </a:cubicBezTo>
                <a:cubicBezTo>
                  <a:pt x="10784339" y="6984650"/>
                  <a:pt x="10794091" y="6996150"/>
                  <a:pt x="10803303" y="6994445"/>
                </a:cubicBezTo>
                <a:cubicBezTo>
                  <a:pt x="10851883" y="6989250"/>
                  <a:pt x="10896835" y="7005638"/>
                  <a:pt x="10943431" y="7010316"/>
                </a:cubicBezTo>
                <a:cubicBezTo>
                  <a:pt x="10947455" y="7011472"/>
                  <a:pt x="10952983" y="7010448"/>
                  <a:pt x="10958851" y="7011263"/>
                </a:cubicBezTo>
                <a:cubicBezTo>
                  <a:pt x="10960891" y="7022290"/>
                  <a:pt x="10965119" y="7034814"/>
                  <a:pt x="10968999" y="7045500"/>
                </a:cubicBezTo>
                <a:cubicBezTo>
                  <a:pt x="10963815" y="7048362"/>
                  <a:pt x="10960811" y="7052719"/>
                  <a:pt x="10955963" y="7057419"/>
                </a:cubicBezTo>
                <a:cubicBezTo>
                  <a:pt x="10910727" y="7060092"/>
                  <a:pt x="10864671" y="7068621"/>
                  <a:pt x="10816715" y="7056591"/>
                </a:cubicBezTo>
                <a:cubicBezTo>
                  <a:pt x="10810507" y="7053939"/>
                  <a:pt x="10801639" y="7057482"/>
                  <a:pt x="10788403" y="7058032"/>
                </a:cubicBezTo>
                <a:cubicBezTo>
                  <a:pt x="10797811" y="7067695"/>
                  <a:pt x="10803195" y="7076202"/>
                  <a:pt x="10811247" y="7078514"/>
                </a:cubicBezTo>
                <a:cubicBezTo>
                  <a:pt x="10833895" y="7087626"/>
                  <a:pt x="10827747" y="7105873"/>
                  <a:pt x="10820235" y="7116768"/>
                </a:cubicBezTo>
                <a:cubicBezTo>
                  <a:pt x="10814231" y="7125484"/>
                  <a:pt x="10799491" y="7128213"/>
                  <a:pt x="10788435" y="7130260"/>
                </a:cubicBezTo>
                <a:cubicBezTo>
                  <a:pt x="10781067" y="7131624"/>
                  <a:pt x="10770499" y="7125978"/>
                  <a:pt x="10763467" y="7129180"/>
                </a:cubicBezTo>
                <a:cubicBezTo>
                  <a:pt x="10754595" y="7132724"/>
                  <a:pt x="10748591" y="7141440"/>
                  <a:pt x="10741903" y="7146481"/>
                </a:cubicBezTo>
                <a:cubicBezTo>
                  <a:pt x="10748787" y="7152808"/>
                  <a:pt x="10754515" y="7163154"/>
                  <a:pt x="10762227" y="7163627"/>
                </a:cubicBezTo>
                <a:cubicBezTo>
                  <a:pt x="10792723" y="7163683"/>
                  <a:pt x="10821035" y="7162241"/>
                  <a:pt x="10851191" y="7160459"/>
                </a:cubicBezTo>
                <a:cubicBezTo>
                  <a:pt x="10858559" y="7159094"/>
                  <a:pt x="10867091" y="7153712"/>
                  <a:pt x="10871939" y="7149014"/>
                </a:cubicBezTo>
                <a:cubicBezTo>
                  <a:pt x="10881291" y="7137777"/>
                  <a:pt x="10892823" y="7128038"/>
                  <a:pt x="10903199" y="7122315"/>
                </a:cubicBezTo>
                <a:cubicBezTo>
                  <a:pt x="10888519" y="7145944"/>
                  <a:pt x="10876023" y="7171069"/>
                  <a:pt x="10867551" y="7197349"/>
                </a:cubicBezTo>
                <a:cubicBezTo>
                  <a:pt x="10844083" y="7194091"/>
                  <a:pt x="10823275" y="7184638"/>
                  <a:pt x="10800147" y="7183217"/>
                </a:cubicBezTo>
                <a:cubicBezTo>
                  <a:pt x="10781047" y="7182953"/>
                  <a:pt x="10757779" y="7191063"/>
                  <a:pt x="10740715" y="7201826"/>
                </a:cubicBezTo>
                <a:cubicBezTo>
                  <a:pt x="10735871" y="7206525"/>
                  <a:pt x="10739815" y="7238110"/>
                  <a:pt x="10750727" y="7245594"/>
                </a:cubicBezTo>
                <a:cubicBezTo>
                  <a:pt x="10766343" y="7257909"/>
                  <a:pt x="10786131" y="7261849"/>
                  <a:pt x="10807015" y="7240873"/>
                </a:cubicBezTo>
                <a:cubicBezTo>
                  <a:pt x="10817867" y="7227458"/>
                  <a:pt x="10854371" y="7218798"/>
                  <a:pt x="10859079" y="7223629"/>
                </a:cubicBezTo>
                <a:cubicBezTo>
                  <a:pt x="10854095" y="7237858"/>
                  <a:pt x="10853131" y="7253243"/>
                  <a:pt x="10849987" y="7267132"/>
                </a:cubicBezTo>
                <a:cubicBezTo>
                  <a:pt x="10846639" y="7269653"/>
                  <a:pt x="10845483" y="7273669"/>
                  <a:pt x="10841795" y="7274352"/>
                </a:cubicBezTo>
                <a:cubicBezTo>
                  <a:pt x="10833603" y="7281571"/>
                  <a:pt x="10821051" y="7285797"/>
                  <a:pt x="10808495" y="7290022"/>
                </a:cubicBezTo>
                <a:cubicBezTo>
                  <a:pt x="10795939" y="7294249"/>
                  <a:pt x="10783043" y="7296636"/>
                  <a:pt x="10768647" y="7301203"/>
                </a:cubicBezTo>
                <a:cubicBezTo>
                  <a:pt x="10786107" y="7313178"/>
                  <a:pt x="10797359" y="7322499"/>
                  <a:pt x="10811955" y="7329300"/>
                </a:cubicBezTo>
                <a:cubicBezTo>
                  <a:pt x="10820687" y="7335287"/>
                  <a:pt x="10831259" y="7340933"/>
                  <a:pt x="10841491" y="7344741"/>
                </a:cubicBezTo>
                <a:cubicBezTo>
                  <a:pt x="10841491" y="7344741"/>
                  <a:pt x="10841491" y="7344741"/>
                  <a:pt x="10835027" y="7309821"/>
                </a:cubicBezTo>
                <a:cubicBezTo>
                  <a:pt x="10839051" y="7310977"/>
                  <a:pt x="10843075" y="7312132"/>
                  <a:pt x="10847099" y="7313289"/>
                </a:cubicBezTo>
                <a:cubicBezTo>
                  <a:pt x="10848323" y="7330170"/>
                  <a:pt x="10849543" y="7347053"/>
                  <a:pt x="10852607" y="7363593"/>
                </a:cubicBezTo>
                <a:cubicBezTo>
                  <a:pt x="10852947" y="7365431"/>
                  <a:pt x="10851443" y="7367610"/>
                  <a:pt x="10851443" y="7367610"/>
                </a:cubicBezTo>
                <a:cubicBezTo>
                  <a:pt x="10853287" y="7367269"/>
                  <a:pt x="10856967" y="7366587"/>
                  <a:pt x="10858811" y="7366246"/>
                </a:cubicBezTo>
                <a:cubicBezTo>
                  <a:pt x="10884803" y="7372837"/>
                  <a:pt x="10901979" y="7403874"/>
                  <a:pt x="10887643" y="7429339"/>
                </a:cubicBezTo>
                <a:cubicBezTo>
                  <a:pt x="10879311" y="7446089"/>
                  <a:pt x="10862251" y="7456851"/>
                  <a:pt x="10843827" y="7460263"/>
                </a:cubicBezTo>
                <a:cubicBezTo>
                  <a:pt x="10857067" y="7459712"/>
                  <a:pt x="10869623" y="7455487"/>
                  <a:pt x="10882515" y="7453099"/>
                </a:cubicBezTo>
                <a:cubicBezTo>
                  <a:pt x="10888583" y="7465282"/>
                  <a:pt x="10896495" y="7477124"/>
                  <a:pt x="10904399" y="7488965"/>
                </a:cubicBezTo>
                <a:cubicBezTo>
                  <a:pt x="10899215" y="7491826"/>
                  <a:pt x="10890003" y="7493532"/>
                  <a:pt x="10884479" y="7494555"/>
                </a:cubicBezTo>
                <a:cubicBezTo>
                  <a:pt x="10862711" y="7500487"/>
                  <a:pt x="10838763" y="7504922"/>
                  <a:pt x="10816995" y="7510853"/>
                </a:cubicBezTo>
                <a:cubicBezTo>
                  <a:pt x="10817335" y="7512691"/>
                  <a:pt x="10816995" y="7510853"/>
                  <a:pt x="10819179" y="7512350"/>
                </a:cubicBezTo>
                <a:cubicBezTo>
                  <a:pt x="10822719" y="7521199"/>
                  <a:pt x="10822243" y="7528891"/>
                  <a:pt x="10817731" y="7535428"/>
                </a:cubicBezTo>
                <a:cubicBezTo>
                  <a:pt x="10827287" y="7535560"/>
                  <a:pt x="10834655" y="7534196"/>
                  <a:pt x="10842023" y="7532831"/>
                </a:cubicBezTo>
                <a:cubicBezTo>
                  <a:pt x="10867475" y="7526217"/>
                  <a:pt x="10892927" y="7519603"/>
                  <a:pt x="10918379" y="7512990"/>
                </a:cubicBezTo>
                <a:cubicBezTo>
                  <a:pt x="10923079" y="7517821"/>
                  <a:pt x="10925947" y="7522994"/>
                  <a:pt x="10930651" y="7527825"/>
                </a:cubicBezTo>
                <a:cubicBezTo>
                  <a:pt x="10921779" y="7531369"/>
                  <a:pt x="10911067" y="7535254"/>
                  <a:pt x="10897011" y="7541658"/>
                </a:cubicBezTo>
                <a:cubicBezTo>
                  <a:pt x="10914271" y="7542264"/>
                  <a:pt x="10929691" y="7543211"/>
                  <a:pt x="10942923" y="7542661"/>
                </a:cubicBezTo>
                <a:cubicBezTo>
                  <a:pt x="10947971" y="7549330"/>
                  <a:pt x="10952675" y="7554161"/>
                  <a:pt x="10957383" y="7558992"/>
                </a:cubicBezTo>
                <a:cubicBezTo>
                  <a:pt x="10892703" y="7559564"/>
                  <a:pt x="10829867" y="7559794"/>
                  <a:pt x="10765531" y="7562203"/>
                </a:cubicBezTo>
                <a:cubicBezTo>
                  <a:pt x="10744583" y="7562280"/>
                  <a:pt x="10736735" y="7571336"/>
                  <a:pt x="10734611" y="7590740"/>
                </a:cubicBezTo>
                <a:cubicBezTo>
                  <a:pt x="10734131" y="7598431"/>
                  <a:pt x="10732147" y="7608304"/>
                  <a:pt x="10729827" y="7616337"/>
                </a:cubicBezTo>
                <a:cubicBezTo>
                  <a:pt x="10725799" y="7615182"/>
                  <a:pt x="10722115" y="7615864"/>
                  <a:pt x="10718091" y="7614708"/>
                </a:cubicBezTo>
                <a:cubicBezTo>
                  <a:pt x="10718091" y="7614708"/>
                  <a:pt x="10717751" y="7612871"/>
                  <a:pt x="10717751" y="7612871"/>
                </a:cubicBezTo>
                <a:cubicBezTo>
                  <a:pt x="10719815" y="7572569"/>
                  <a:pt x="10711907" y="7560727"/>
                  <a:pt x="10672199" y="7562378"/>
                </a:cubicBezTo>
                <a:cubicBezTo>
                  <a:pt x="10581047" y="7564049"/>
                  <a:pt x="10490235" y="7567558"/>
                  <a:pt x="10399427" y="7571068"/>
                </a:cubicBezTo>
                <a:cubicBezTo>
                  <a:pt x="10371115" y="7572509"/>
                  <a:pt x="10354535" y="7575579"/>
                  <a:pt x="10346683" y="7584637"/>
                </a:cubicBezTo>
                <a:cubicBezTo>
                  <a:pt x="10336791" y="7582667"/>
                  <a:pt x="10327239" y="7582535"/>
                  <a:pt x="10319527" y="7582061"/>
                </a:cubicBezTo>
                <a:cubicBezTo>
                  <a:pt x="10314483" y="7575391"/>
                  <a:pt x="10306435" y="7573081"/>
                  <a:pt x="10291355" y="7573972"/>
                </a:cubicBezTo>
                <a:cubicBezTo>
                  <a:pt x="10272251" y="7573708"/>
                  <a:pt x="10251307" y="7573784"/>
                  <a:pt x="10232543" y="7575357"/>
                </a:cubicBezTo>
                <a:cubicBezTo>
                  <a:pt x="10226679" y="7574543"/>
                  <a:pt x="10218967" y="7574070"/>
                  <a:pt x="10211259" y="7573596"/>
                </a:cubicBezTo>
                <a:cubicBezTo>
                  <a:pt x="10212083" y="7567741"/>
                  <a:pt x="10211399" y="7564066"/>
                  <a:pt x="10212223" y="7558211"/>
                </a:cubicBezTo>
                <a:cubicBezTo>
                  <a:pt x="10212223" y="7558211"/>
                  <a:pt x="10214063" y="7557870"/>
                  <a:pt x="10214063" y="7557870"/>
                </a:cubicBezTo>
                <a:cubicBezTo>
                  <a:pt x="10246403" y="7557585"/>
                  <a:pt x="10280583" y="7556957"/>
                  <a:pt x="10312923" y="7556671"/>
                </a:cubicBezTo>
                <a:cubicBezTo>
                  <a:pt x="10313403" y="7548979"/>
                  <a:pt x="10312383" y="7543466"/>
                  <a:pt x="10313203" y="7537611"/>
                </a:cubicBezTo>
                <a:cubicBezTo>
                  <a:pt x="10278683" y="7536399"/>
                  <a:pt x="10246343" y="7536686"/>
                  <a:pt x="10211823" y="7535474"/>
                </a:cubicBezTo>
                <a:cubicBezTo>
                  <a:pt x="10211623" y="7524105"/>
                  <a:pt x="10211423" y="7512737"/>
                  <a:pt x="10211219" y="7501369"/>
                </a:cubicBezTo>
                <a:cubicBezTo>
                  <a:pt x="10221595" y="7495646"/>
                  <a:pt x="10233127" y="7485908"/>
                  <a:pt x="10242823" y="7476508"/>
                </a:cubicBezTo>
                <a:cubicBezTo>
                  <a:pt x="10231427" y="7476718"/>
                  <a:pt x="10220035" y="7476926"/>
                  <a:pt x="10208639" y="7477135"/>
                </a:cubicBezTo>
                <a:cubicBezTo>
                  <a:pt x="10206939" y="7467946"/>
                  <a:pt x="10204895" y="7456919"/>
                  <a:pt x="10204699" y="7445551"/>
                </a:cubicBezTo>
                <a:cubicBezTo>
                  <a:pt x="10204359" y="7443713"/>
                  <a:pt x="10202515" y="7444054"/>
                  <a:pt x="10202175" y="7442216"/>
                </a:cubicBezTo>
                <a:cubicBezTo>
                  <a:pt x="10213571" y="7442007"/>
                  <a:pt x="10224279" y="7438122"/>
                  <a:pt x="10235335" y="7436075"/>
                </a:cubicBezTo>
                <a:cubicBezTo>
                  <a:pt x="10240863" y="7435052"/>
                  <a:pt x="10245707" y="7430353"/>
                  <a:pt x="10250891" y="7427492"/>
                </a:cubicBezTo>
                <a:cubicBezTo>
                  <a:pt x="10245847" y="7420822"/>
                  <a:pt x="10242303" y="7411975"/>
                  <a:pt x="10235755" y="7407484"/>
                </a:cubicBezTo>
                <a:cubicBezTo>
                  <a:pt x="10231051" y="7402653"/>
                  <a:pt x="10221499" y="7402520"/>
                  <a:pt x="10215631" y="7401706"/>
                </a:cubicBezTo>
                <a:cubicBezTo>
                  <a:pt x="10221299" y="7391153"/>
                  <a:pt x="10224443" y="7377263"/>
                  <a:pt x="10234475" y="7369703"/>
                </a:cubicBezTo>
                <a:cubicBezTo>
                  <a:pt x="10242667" y="7362484"/>
                  <a:pt x="10255563" y="7360096"/>
                  <a:pt x="10265935" y="7354373"/>
                </a:cubicBezTo>
                <a:cubicBezTo>
                  <a:pt x="10333559" y="7328544"/>
                  <a:pt x="10333219" y="7326706"/>
                  <a:pt x="10326495" y="7259520"/>
                </a:cubicBezTo>
                <a:cubicBezTo>
                  <a:pt x="10324791" y="7250331"/>
                  <a:pt x="10312519" y="7235495"/>
                  <a:pt x="10300783" y="7233866"/>
                </a:cubicBezTo>
                <a:cubicBezTo>
                  <a:pt x="10264899" y="7225304"/>
                  <a:pt x="10227855" y="7220758"/>
                  <a:pt x="10190811" y="7216213"/>
                </a:cubicBezTo>
                <a:cubicBezTo>
                  <a:pt x="10169527" y="7214451"/>
                  <a:pt x="10143875" y="7209697"/>
                  <a:pt x="10128315" y="7218280"/>
                </a:cubicBezTo>
                <a:cubicBezTo>
                  <a:pt x="10121627" y="7223321"/>
                  <a:pt x="10113915" y="7222848"/>
                  <a:pt x="10106547" y="7224212"/>
                </a:cubicBezTo>
                <a:cubicBezTo>
                  <a:pt x="10105787" y="7250966"/>
                  <a:pt x="10067979" y="7273174"/>
                  <a:pt x="10046975" y="7252352"/>
                </a:cubicBezTo>
                <a:cubicBezTo>
                  <a:pt x="10044115" y="7247179"/>
                  <a:pt x="10045271" y="7243162"/>
                  <a:pt x="10046095" y="7237307"/>
                </a:cubicBezTo>
                <a:cubicBezTo>
                  <a:pt x="10023307" y="7237725"/>
                  <a:pt x="10000179" y="7236306"/>
                  <a:pt x="9977051" y="7234885"/>
                </a:cubicBezTo>
                <a:cubicBezTo>
                  <a:pt x="9956107" y="7234962"/>
                  <a:pt x="9947235" y="7238505"/>
                  <a:pt x="9945591" y="7250215"/>
                </a:cubicBezTo>
                <a:cubicBezTo>
                  <a:pt x="9940063" y="7251238"/>
                  <a:pt x="9934199" y="7250424"/>
                  <a:pt x="9928675" y="7251447"/>
                </a:cubicBezTo>
                <a:cubicBezTo>
                  <a:pt x="9923427" y="7233409"/>
                  <a:pt x="9909311" y="7218916"/>
                  <a:pt x="9878955" y="7209330"/>
                </a:cubicBezTo>
                <a:cubicBezTo>
                  <a:pt x="9903243" y="7206733"/>
                  <a:pt x="9914295" y="7204687"/>
                  <a:pt x="9923507" y="7202981"/>
                </a:cubicBezTo>
                <a:cubicBezTo>
                  <a:pt x="9925011" y="7200801"/>
                  <a:pt x="9924331" y="7197126"/>
                  <a:pt x="9923991" y="7195287"/>
                </a:cubicBezTo>
                <a:cubicBezTo>
                  <a:pt x="9887627" y="7194417"/>
                  <a:pt x="9849419" y="7193889"/>
                  <a:pt x="9813395" y="7194857"/>
                </a:cubicBezTo>
                <a:cubicBezTo>
                  <a:pt x="9811551" y="7195198"/>
                  <a:pt x="9809231" y="7203231"/>
                  <a:pt x="9808067" y="7207248"/>
                </a:cubicBezTo>
                <a:cubicBezTo>
                  <a:pt x="9798915" y="7229853"/>
                  <a:pt x="9796311" y="7256947"/>
                  <a:pt x="9780271" y="7273225"/>
                </a:cubicBezTo>
                <a:cubicBezTo>
                  <a:pt x="9760887" y="7292021"/>
                  <a:pt x="9730247" y="7301496"/>
                  <a:pt x="9703979" y="7313965"/>
                </a:cubicBezTo>
                <a:cubicBezTo>
                  <a:pt x="9690263" y="7322207"/>
                  <a:pt x="9674363" y="7328953"/>
                  <a:pt x="9660303" y="7335358"/>
                </a:cubicBezTo>
                <a:cubicBezTo>
                  <a:pt x="9660647" y="7337196"/>
                  <a:pt x="9662827" y="7338693"/>
                  <a:pt x="9665011" y="7340190"/>
                </a:cubicBezTo>
                <a:cubicBezTo>
                  <a:pt x="9676063" y="7338143"/>
                  <a:pt x="9687455" y="7337934"/>
                  <a:pt x="9698511" y="7335887"/>
                </a:cubicBezTo>
                <a:cubicBezTo>
                  <a:pt x="9707183" y="7320974"/>
                  <a:pt x="9726083" y="7309871"/>
                  <a:pt x="9734671" y="7325389"/>
                </a:cubicBezTo>
                <a:cubicBezTo>
                  <a:pt x="9735015" y="7327227"/>
                  <a:pt x="9735355" y="7329065"/>
                  <a:pt x="9735695" y="7330902"/>
                </a:cubicBezTo>
                <a:cubicBezTo>
                  <a:pt x="9747091" y="7330694"/>
                  <a:pt x="9759983" y="7328306"/>
                  <a:pt x="9771379" y="7328096"/>
                </a:cubicBezTo>
                <a:cubicBezTo>
                  <a:pt x="9747147" y="7351592"/>
                  <a:pt x="9727623" y="7379920"/>
                  <a:pt x="9710623" y="7411581"/>
                </a:cubicBezTo>
                <a:cubicBezTo>
                  <a:pt x="9710963" y="7413419"/>
                  <a:pt x="9709459" y="7415597"/>
                  <a:pt x="9709459" y="7415597"/>
                </a:cubicBezTo>
                <a:cubicBezTo>
                  <a:pt x="9702431" y="7418800"/>
                  <a:pt x="9697247" y="7421661"/>
                  <a:pt x="9692059" y="7424522"/>
                </a:cubicBezTo>
                <a:cubicBezTo>
                  <a:pt x="9676839" y="7434945"/>
                  <a:pt x="9665643" y="7446523"/>
                  <a:pt x="9652267" y="7456602"/>
                </a:cubicBezTo>
                <a:cubicBezTo>
                  <a:pt x="9643739" y="7461984"/>
                  <a:pt x="9608675" y="7447567"/>
                  <a:pt x="9635067" y="7476896"/>
                </a:cubicBezTo>
                <a:cubicBezTo>
                  <a:pt x="9633223" y="7477238"/>
                  <a:pt x="9631383" y="7477579"/>
                  <a:pt x="9627359" y="7476423"/>
                </a:cubicBezTo>
                <a:cubicBezTo>
                  <a:pt x="9635067" y="7476896"/>
                  <a:pt x="9641275" y="7479548"/>
                  <a:pt x="9644479" y="7486558"/>
                </a:cubicBezTo>
                <a:cubicBezTo>
                  <a:pt x="9662819" y="7513577"/>
                  <a:pt x="9615319" y="7545183"/>
                  <a:pt x="9594315" y="7524361"/>
                </a:cubicBezTo>
                <a:cubicBezTo>
                  <a:pt x="9592131" y="7522864"/>
                  <a:pt x="9593975" y="7522523"/>
                  <a:pt x="9593975" y="7522523"/>
                </a:cubicBezTo>
                <a:cubicBezTo>
                  <a:pt x="9593975" y="7522523"/>
                  <a:pt x="9592131" y="7522864"/>
                  <a:pt x="9592131" y="7522864"/>
                </a:cubicBezTo>
                <a:cubicBezTo>
                  <a:pt x="9578499" y="7500677"/>
                  <a:pt x="9604911" y="7478678"/>
                  <a:pt x="9625515" y="7476764"/>
                </a:cubicBezTo>
                <a:cubicBezTo>
                  <a:pt x="9623675" y="7477105"/>
                  <a:pt x="9621831" y="7477446"/>
                  <a:pt x="9619991" y="7477787"/>
                </a:cubicBezTo>
                <a:cubicBezTo>
                  <a:pt x="9607575" y="7472482"/>
                  <a:pt x="9596323" y="7463160"/>
                  <a:pt x="9584587" y="7461532"/>
                </a:cubicBezTo>
                <a:cubicBezTo>
                  <a:pt x="9572851" y="7459903"/>
                  <a:pt x="9553267" y="7467332"/>
                  <a:pt x="9552447" y="7473185"/>
                </a:cubicBezTo>
                <a:cubicBezTo>
                  <a:pt x="9551967" y="7480878"/>
                  <a:pt x="9551487" y="7488571"/>
                  <a:pt x="9549163" y="7496605"/>
                </a:cubicBezTo>
                <a:cubicBezTo>
                  <a:pt x="9543295" y="7495790"/>
                  <a:pt x="9535587" y="7495317"/>
                  <a:pt x="9527875" y="7494844"/>
                </a:cubicBezTo>
                <a:cubicBezTo>
                  <a:pt x="9528359" y="7487151"/>
                  <a:pt x="9526995" y="7479799"/>
                  <a:pt x="9525635" y="7472449"/>
                </a:cubicBezTo>
                <a:cubicBezTo>
                  <a:pt x="9524275" y="7465097"/>
                  <a:pt x="9513019" y="7455775"/>
                  <a:pt x="9505311" y="7455301"/>
                </a:cubicBezTo>
                <a:cubicBezTo>
                  <a:pt x="9468947" y="7454432"/>
                  <a:pt x="9432583" y="7453561"/>
                  <a:pt x="9394715" y="7454871"/>
                </a:cubicBezTo>
                <a:cubicBezTo>
                  <a:pt x="9401607" y="7461199"/>
                  <a:pt x="9408831" y="7469365"/>
                  <a:pt x="9410875" y="7480392"/>
                </a:cubicBezTo>
                <a:cubicBezTo>
                  <a:pt x="9416319" y="7509798"/>
                  <a:pt x="9398639" y="7537784"/>
                  <a:pt x="9369163" y="7543242"/>
                </a:cubicBezTo>
                <a:cubicBezTo>
                  <a:pt x="9339687" y="7548700"/>
                  <a:pt x="9313155" y="7528902"/>
                  <a:pt x="9307711" y="7499496"/>
                </a:cubicBezTo>
                <a:cubicBezTo>
                  <a:pt x="9306687" y="7493982"/>
                  <a:pt x="9310031" y="7491461"/>
                  <a:pt x="9309351" y="7487786"/>
                </a:cubicBezTo>
                <a:cubicBezTo>
                  <a:pt x="9303487" y="7486972"/>
                  <a:pt x="9297619" y="7486158"/>
                  <a:pt x="9290251" y="7487522"/>
                </a:cubicBezTo>
                <a:cubicBezTo>
                  <a:pt x="9291751" y="7485343"/>
                  <a:pt x="9292915" y="7481326"/>
                  <a:pt x="9294415" y="7479147"/>
                </a:cubicBezTo>
                <a:cubicBezTo>
                  <a:pt x="9280499" y="7476021"/>
                  <a:pt x="9269587" y="7468538"/>
                  <a:pt x="9256351" y="7469088"/>
                </a:cubicBezTo>
                <a:cubicBezTo>
                  <a:pt x="9237247" y="7468823"/>
                  <a:pt x="9217323" y="7474413"/>
                  <a:pt x="9198899" y="7477825"/>
                </a:cubicBezTo>
                <a:cubicBezTo>
                  <a:pt x="9198899" y="7477825"/>
                  <a:pt x="9198899" y="7477825"/>
                  <a:pt x="9198759" y="7487355"/>
                </a:cubicBezTo>
                <a:cubicBezTo>
                  <a:pt x="9200939" y="7488852"/>
                  <a:pt x="9203123" y="7490348"/>
                  <a:pt x="9205307" y="7491845"/>
                </a:cubicBezTo>
                <a:cubicBezTo>
                  <a:pt x="9115175" y="7499031"/>
                  <a:pt x="9027091" y="7517243"/>
                  <a:pt x="8950795" y="7557982"/>
                </a:cubicBezTo>
                <a:cubicBezTo>
                  <a:pt x="8947591" y="7550973"/>
                  <a:pt x="8942207" y="7542466"/>
                  <a:pt x="8939003" y="7535455"/>
                </a:cubicBezTo>
                <a:cubicBezTo>
                  <a:pt x="8946031" y="7532253"/>
                  <a:pt x="8953399" y="7530889"/>
                  <a:pt x="8962611" y="7529183"/>
                </a:cubicBezTo>
                <a:cubicBezTo>
                  <a:pt x="8977347" y="7526454"/>
                  <a:pt x="8990927" y="7527741"/>
                  <a:pt x="9005663" y="7525012"/>
                </a:cubicBezTo>
                <a:cubicBezTo>
                  <a:pt x="9013031" y="7523648"/>
                  <a:pt x="9017199" y="7515273"/>
                  <a:pt x="9022043" y="7510574"/>
                </a:cubicBezTo>
                <a:cubicBezTo>
                  <a:pt x="9013655" y="7506424"/>
                  <a:pt x="9006767" y="7500096"/>
                  <a:pt x="8999395" y="7501461"/>
                </a:cubicBezTo>
                <a:cubicBezTo>
                  <a:pt x="8982815" y="7504531"/>
                  <a:pt x="8965415" y="7513456"/>
                  <a:pt x="8949175" y="7518364"/>
                </a:cubicBezTo>
                <a:cubicBezTo>
                  <a:pt x="8946995" y="7516868"/>
                  <a:pt x="8946995" y="7516868"/>
                  <a:pt x="8946651" y="7515029"/>
                </a:cubicBezTo>
                <a:cubicBezTo>
                  <a:pt x="8930411" y="7519938"/>
                  <a:pt x="8912331" y="7525187"/>
                  <a:pt x="8896431" y="7531933"/>
                </a:cubicBezTo>
                <a:cubicBezTo>
                  <a:pt x="8891243" y="7534794"/>
                  <a:pt x="8881891" y="7546030"/>
                  <a:pt x="8882915" y="7551544"/>
                </a:cubicBezTo>
                <a:cubicBezTo>
                  <a:pt x="8884615" y="7560733"/>
                  <a:pt x="8892863" y="7574413"/>
                  <a:pt x="8900235" y="7573049"/>
                </a:cubicBezTo>
                <a:cubicBezTo>
                  <a:pt x="8907943" y="7573522"/>
                  <a:pt x="8913811" y="7574336"/>
                  <a:pt x="8921519" y="7574810"/>
                </a:cubicBezTo>
                <a:cubicBezTo>
                  <a:pt x="8885895" y="7598514"/>
                  <a:pt x="8854975" y="7627050"/>
                  <a:pt x="8827603" y="7664435"/>
                </a:cubicBezTo>
                <a:cubicBezTo>
                  <a:pt x="8803571" y="7699299"/>
                  <a:pt x="8789091" y="7734295"/>
                  <a:pt x="8779319" y="7774123"/>
                </a:cubicBezTo>
                <a:cubicBezTo>
                  <a:pt x="8777815" y="7776302"/>
                  <a:pt x="8776655" y="7780319"/>
                  <a:pt x="8775151" y="7782498"/>
                </a:cubicBezTo>
                <a:cubicBezTo>
                  <a:pt x="8756531" y="7774541"/>
                  <a:pt x="8736747" y="7770600"/>
                  <a:pt x="8715463" y="7768840"/>
                </a:cubicBezTo>
                <a:cubicBezTo>
                  <a:pt x="8715123" y="7767002"/>
                  <a:pt x="8715123" y="7767002"/>
                  <a:pt x="8715123" y="7767002"/>
                </a:cubicBezTo>
                <a:cubicBezTo>
                  <a:pt x="8713643" y="7717852"/>
                  <a:pt x="8703411" y="7714044"/>
                  <a:pt x="8658575" y="7739455"/>
                </a:cubicBezTo>
                <a:cubicBezTo>
                  <a:pt x="8653387" y="7742316"/>
                  <a:pt x="8644175" y="7744021"/>
                  <a:pt x="8641511" y="7750217"/>
                </a:cubicBezTo>
                <a:cubicBezTo>
                  <a:pt x="8626011" y="7779701"/>
                  <a:pt x="8604187" y="7764733"/>
                  <a:pt x="8584063" y="7758955"/>
                </a:cubicBezTo>
                <a:cubicBezTo>
                  <a:pt x="8574171" y="7756985"/>
                  <a:pt x="8563939" y="7753176"/>
                  <a:pt x="8553367" y="7747531"/>
                </a:cubicBezTo>
                <a:cubicBezTo>
                  <a:pt x="8547159" y="7744879"/>
                  <a:pt x="8542455" y="7740047"/>
                  <a:pt x="8535903" y="7735557"/>
                </a:cubicBezTo>
                <a:cubicBezTo>
                  <a:pt x="8543275" y="7734192"/>
                  <a:pt x="8549963" y="7729152"/>
                  <a:pt x="8557671" y="7729625"/>
                </a:cubicBezTo>
                <a:cubicBezTo>
                  <a:pt x="8594035" y="7730496"/>
                  <a:pt x="8599223" y="7727634"/>
                  <a:pt x="8596299" y="7701563"/>
                </a:cubicBezTo>
                <a:cubicBezTo>
                  <a:pt x="8595959" y="7699725"/>
                  <a:pt x="8598963" y="7695367"/>
                  <a:pt x="8600123" y="7691351"/>
                </a:cubicBezTo>
                <a:cubicBezTo>
                  <a:pt x="8602787" y="7685154"/>
                  <a:pt x="8602927" y="7675624"/>
                  <a:pt x="8605251" y="7667591"/>
                </a:cubicBezTo>
                <a:cubicBezTo>
                  <a:pt x="8595699" y="7667458"/>
                  <a:pt x="8583627" y="7663991"/>
                  <a:pt x="8574415" y="7665697"/>
                </a:cubicBezTo>
                <a:cubicBezTo>
                  <a:pt x="8548283" y="7668635"/>
                  <a:pt x="8520991" y="7675589"/>
                  <a:pt x="8484147" y="7682412"/>
                </a:cubicBezTo>
                <a:cubicBezTo>
                  <a:pt x="8507355" y="7653403"/>
                  <a:pt x="8518351" y="7630457"/>
                  <a:pt x="8482467" y="7621894"/>
                </a:cubicBezTo>
                <a:cubicBezTo>
                  <a:pt x="8456815" y="7617140"/>
                  <a:pt x="8428983" y="7610888"/>
                  <a:pt x="8402851" y="7613826"/>
                </a:cubicBezTo>
                <a:cubicBezTo>
                  <a:pt x="8401287" y="7595107"/>
                  <a:pt x="8396043" y="7577069"/>
                  <a:pt x="8390799" y="7559032"/>
                </a:cubicBezTo>
                <a:cubicBezTo>
                  <a:pt x="8417751" y="7550239"/>
                  <a:pt x="8452615" y="7553287"/>
                  <a:pt x="8488295" y="7550482"/>
                </a:cubicBezTo>
                <a:cubicBezTo>
                  <a:pt x="8473839" y="7534150"/>
                  <a:pt x="8464427" y="7524487"/>
                  <a:pt x="8452495" y="7511489"/>
                </a:cubicBezTo>
                <a:cubicBezTo>
                  <a:pt x="8481831" y="7515562"/>
                  <a:pt x="8507823" y="7522154"/>
                  <a:pt x="8532791" y="7523233"/>
                </a:cubicBezTo>
                <a:cubicBezTo>
                  <a:pt x="8538319" y="7522210"/>
                  <a:pt x="8552515" y="7506275"/>
                  <a:pt x="8552175" y="7504437"/>
                </a:cubicBezTo>
                <a:cubicBezTo>
                  <a:pt x="8522243" y="7466259"/>
                  <a:pt x="8553559" y="7460460"/>
                  <a:pt x="8580515" y="7451668"/>
                </a:cubicBezTo>
                <a:cubicBezTo>
                  <a:pt x="8589723" y="7449962"/>
                  <a:pt x="8596071" y="7443084"/>
                  <a:pt x="8604943" y="7439540"/>
                </a:cubicBezTo>
                <a:cubicBezTo>
                  <a:pt x="8604603" y="7437702"/>
                  <a:pt x="8602079" y="7434367"/>
                  <a:pt x="8601399" y="7430691"/>
                </a:cubicBezTo>
                <a:cubicBezTo>
                  <a:pt x="8598055" y="7433212"/>
                  <a:pt x="8592187" y="7432397"/>
                  <a:pt x="8588503" y="7433079"/>
                </a:cubicBezTo>
                <a:cubicBezTo>
                  <a:pt x="8562571" y="7447386"/>
                  <a:pt x="8537319" y="7465368"/>
                  <a:pt x="8511047" y="7477837"/>
                </a:cubicBezTo>
                <a:cubicBezTo>
                  <a:pt x="8430387" y="7515583"/>
                  <a:pt x="8345843" y="7542644"/>
                  <a:pt x="8269891" y="7585221"/>
                </a:cubicBezTo>
                <a:cubicBezTo>
                  <a:pt x="8235427" y="7604910"/>
                  <a:pt x="8211559" y="7578915"/>
                  <a:pt x="8183787" y="7593563"/>
                </a:cubicBezTo>
                <a:cubicBezTo>
                  <a:pt x="8184127" y="7595401"/>
                  <a:pt x="8181603" y="7592066"/>
                  <a:pt x="8180923" y="7588390"/>
                </a:cubicBezTo>
                <a:cubicBezTo>
                  <a:pt x="8177379" y="7579541"/>
                  <a:pt x="8173495" y="7568856"/>
                  <a:pt x="8193759" y="7565103"/>
                </a:cubicBezTo>
                <a:cubicBezTo>
                  <a:pt x="8201127" y="7563739"/>
                  <a:pt x="8206795" y="7553185"/>
                  <a:pt x="8213483" y="7548144"/>
                </a:cubicBezTo>
                <a:cubicBezTo>
                  <a:pt x="8203931" y="7548012"/>
                  <a:pt x="8193699" y="7544204"/>
                  <a:pt x="8184831" y="7547748"/>
                </a:cubicBezTo>
                <a:cubicBezTo>
                  <a:pt x="8156715" y="7560557"/>
                  <a:pt x="8127099" y="7575546"/>
                  <a:pt x="8101847" y="7593528"/>
                </a:cubicBezTo>
                <a:cubicBezTo>
                  <a:pt x="8099183" y="7599724"/>
                  <a:pt x="8094339" y="7604423"/>
                  <a:pt x="8086967" y="7605788"/>
                </a:cubicBezTo>
                <a:cubicBezTo>
                  <a:pt x="8085127" y="7606129"/>
                  <a:pt x="8084787" y="7604291"/>
                  <a:pt x="8082943" y="7604632"/>
                </a:cubicBezTo>
                <a:cubicBezTo>
                  <a:pt x="8035103" y="7634401"/>
                  <a:pt x="7984883" y="7651304"/>
                  <a:pt x="7931459" y="7661197"/>
                </a:cubicBezTo>
                <a:cubicBezTo>
                  <a:pt x="7935283" y="7650984"/>
                  <a:pt x="7934063" y="7634102"/>
                  <a:pt x="7956711" y="7643214"/>
                </a:cubicBezTo>
                <a:cubicBezTo>
                  <a:pt x="7960735" y="7644370"/>
                  <a:pt x="7964419" y="7643688"/>
                  <a:pt x="7968103" y="7643005"/>
                </a:cubicBezTo>
                <a:cubicBezTo>
                  <a:pt x="7992531" y="7630879"/>
                  <a:pt x="8017643" y="7622427"/>
                  <a:pt x="8039551" y="7606965"/>
                </a:cubicBezTo>
                <a:cubicBezTo>
                  <a:pt x="8046239" y="7601924"/>
                  <a:pt x="8057291" y="7599877"/>
                  <a:pt x="8068347" y="7597831"/>
                </a:cubicBezTo>
                <a:cubicBezTo>
                  <a:pt x="8063979" y="7594838"/>
                  <a:pt x="8061459" y="7591503"/>
                  <a:pt x="8060435" y="7585989"/>
                </a:cubicBezTo>
                <a:cubicBezTo>
                  <a:pt x="8058055" y="7573124"/>
                  <a:pt x="8065223" y="7560391"/>
                  <a:pt x="8078119" y="7558003"/>
                </a:cubicBezTo>
                <a:cubicBezTo>
                  <a:pt x="8087331" y="7556298"/>
                  <a:pt x="8096063" y="7562285"/>
                  <a:pt x="8101107" y="7568953"/>
                </a:cubicBezTo>
                <a:cubicBezTo>
                  <a:pt x="8101107" y="7568953"/>
                  <a:pt x="8102611" y="7566774"/>
                  <a:pt x="8104451" y="7566433"/>
                </a:cubicBezTo>
                <a:cubicBezTo>
                  <a:pt x="8118507" y="7560029"/>
                  <a:pt x="8132567" y="7553624"/>
                  <a:pt x="8144779" y="7547560"/>
                </a:cubicBezTo>
                <a:cubicBezTo>
                  <a:pt x="8171055" y="7535092"/>
                  <a:pt x="8202031" y="7527454"/>
                  <a:pt x="8219571" y="7508999"/>
                </a:cubicBezTo>
                <a:cubicBezTo>
                  <a:pt x="8238959" y="7490203"/>
                  <a:pt x="8259703" y="7478757"/>
                  <a:pt x="8282631" y="7468809"/>
                </a:cubicBezTo>
                <a:cubicBezTo>
                  <a:pt x="8289659" y="7465606"/>
                  <a:pt x="8294507" y="7460907"/>
                  <a:pt x="8299351" y="7456208"/>
                </a:cubicBezTo>
                <a:cubicBezTo>
                  <a:pt x="8304539" y="7453348"/>
                  <a:pt x="8305359" y="7447492"/>
                  <a:pt x="8310207" y="7442793"/>
                </a:cubicBezTo>
                <a:cubicBezTo>
                  <a:pt x="8308363" y="7443134"/>
                  <a:pt x="8308363" y="7443134"/>
                  <a:pt x="8308023" y="7441296"/>
                </a:cubicBezTo>
                <a:cubicBezTo>
                  <a:pt x="8307343" y="7437621"/>
                  <a:pt x="8308163" y="7431765"/>
                  <a:pt x="8307483" y="7428090"/>
                </a:cubicBezTo>
                <a:cubicBezTo>
                  <a:pt x="8287899" y="7435518"/>
                  <a:pt x="8266131" y="7441449"/>
                  <a:pt x="8246551" y="7448878"/>
                </a:cubicBezTo>
                <a:cubicBezTo>
                  <a:pt x="8232491" y="7455282"/>
                  <a:pt x="8220475" y="7472715"/>
                  <a:pt x="8203835" y="7454886"/>
                </a:cubicBezTo>
                <a:cubicBezTo>
                  <a:pt x="8201995" y="7455227"/>
                  <a:pt x="8184251" y="7462314"/>
                  <a:pt x="8183431" y="7468169"/>
                </a:cubicBezTo>
                <a:cubicBezTo>
                  <a:pt x="8180767" y="7474365"/>
                  <a:pt x="8187655" y="7480693"/>
                  <a:pt x="8190859" y="7487703"/>
                </a:cubicBezTo>
                <a:cubicBezTo>
                  <a:pt x="8181647" y="7489409"/>
                  <a:pt x="8170595" y="7491456"/>
                  <a:pt x="8163227" y="7492820"/>
                </a:cubicBezTo>
                <a:cubicBezTo>
                  <a:pt x="8165207" y="7482949"/>
                  <a:pt x="8167531" y="7474915"/>
                  <a:pt x="8169855" y="7466881"/>
                </a:cubicBezTo>
                <a:cubicBezTo>
                  <a:pt x="8160303" y="7466749"/>
                  <a:pt x="8150751" y="7466617"/>
                  <a:pt x="8141199" y="7466484"/>
                </a:cubicBezTo>
                <a:cubicBezTo>
                  <a:pt x="8131987" y="7468190"/>
                  <a:pt x="8120935" y="7470237"/>
                  <a:pt x="8109883" y="7472284"/>
                </a:cubicBezTo>
                <a:cubicBezTo>
                  <a:pt x="8118071" y="7465064"/>
                  <a:pt x="8127623" y="7465196"/>
                  <a:pt x="8134311" y="7460157"/>
                </a:cubicBezTo>
                <a:cubicBezTo>
                  <a:pt x="8142843" y="7454776"/>
                  <a:pt x="8146327" y="7442724"/>
                  <a:pt x="8153355" y="7439522"/>
                </a:cubicBezTo>
                <a:cubicBezTo>
                  <a:pt x="8162227" y="7435978"/>
                  <a:pt x="8173139" y="7443462"/>
                  <a:pt x="8182011" y="7439919"/>
                </a:cubicBezTo>
                <a:cubicBezTo>
                  <a:pt x="8201935" y="7434328"/>
                  <a:pt x="8221179" y="7425062"/>
                  <a:pt x="8238583" y="7416137"/>
                </a:cubicBezTo>
                <a:cubicBezTo>
                  <a:pt x="8248955" y="7410415"/>
                  <a:pt x="8259327" y="7404692"/>
                  <a:pt x="8269699" y="7398970"/>
                </a:cubicBezTo>
                <a:cubicBezTo>
                  <a:pt x="8253939" y="7396185"/>
                  <a:pt x="8238183" y="7393401"/>
                  <a:pt x="8227807" y="7399122"/>
                </a:cubicBezTo>
                <a:cubicBezTo>
                  <a:pt x="8225967" y="7399464"/>
                  <a:pt x="8224123" y="7399805"/>
                  <a:pt x="8222283" y="7400146"/>
                </a:cubicBezTo>
                <a:cubicBezTo>
                  <a:pt x="8206523" y="7397362"/>
                  <a:pt x="8190763" y="7394578"/>
                  <a:pt x="8173843" y="7395810"/>
                </a:cubicBezTo>
                <a:cubicBezTo>
                  <a:pt x="8123083" y="7399506"/>
                  <a:pt x="8073483" y="7399187"/>
                  <a:pt x="8022379" y="7401046"/>
                </a:cubicBezTo>
                <a:cubicBezTo>
                  <a:pt x="8022039" y="7399208"/>
                  <a:pt x="8019855" y="7397711"/>
                  <a:pt x="8019515" y="7395873"/>
                </a:cubicBezTo>
                <a:cubicBezTo>
                  <a:pt x="8002679" y="7366676"/>
                  <a:pt x="7971699" y="7374313"/>
                  <a:pt x="7947411" y="7376910"/>
                </a:cubicBezTo>
                <a:cubicBezTo>
                  <a:pt x="7947411" y="7376910"/>
                  <a:pt x="7947751" y="7378748"/>
                  <a:pt x="7945907" y="7379089"/>
                </a:cubicBezTo>
                <a:cubicBezTo>
                  <a:pt x="7948431" y="7382424"/>
                  <a:pt x="7952795" y="7385418"/>
                  <a:pt x="7953819" y="7390931"/>
                </a:cubicBezTo>
                <a:cubicBezTo>
                  <a:pt x="7956539" y="7405634"/>
                  <a:pt x="7947527" y="7418709"/>
                  <a:pt x="7934631" y="7421097"/>
                </a:cubicBezTo>
                <a:cubicBezTo>
                  <a:pt x="7925423" y="7422802"/>
                  <a:pt x="7916691" y="7416815"/>
                  <a:pt x="7911647" y="7410145"/>
                </a:cubicBezTo>
                <a:cubicBezTo>
                  <a:pt x="7909323" y="7418179"/>
                  <a:pt x="7906999" y="7426214"/>
                  <a:pt x="7904335" y="7432409"/>
                </a:cubicBezTo>
                <a:cubicBezTo>
                  <a:pt x="7901671" y="7438605"/>
                  <a:pt x="7893483" y="7445824"/>
                  <a:pt x="7892659" y="7451679"/>
                </a:cubicBezTo>
                <a:cubicBezTo>
                  <a:pt x="7893683" y="7457193"/>
                  <a:pt x="7900231" y="7461683"/>
                  <a:pt x="7903091" y="7466855"/>
                </a:cubicBezTo>
                <a:cubicBezTo>
                  <a:pt x="7906095" y="7462497"/>
                  <a:pt x="7910943" y="7457798"/>
                  <a:pt x="7911763" y="7451944"/>
                </a:cubicBezTo>
                <a:cubicBezTo>
                  <a:pt x="7914907" y="7438054"/>
                  <a:pt x="7920575" y="7427501"/>
                  <a:pt x="7939539" y="7437296"/>
                </a:cubicBezTo>
                <a:cubicBezTo>
                  <a:pt x="7961023" y="7450425"/>
                  <a:pt x="7981771" y="7438980"/>
                  <a:pt x="8002515" y="7427535"/>
                </a:cubicBezTo>
                <a:cubicBezTo>
                  <a:pt x="8009203" y="7422495"/>
                  <a:pt x="8014731" y="7421472"/>
                  <a:pt x="8021759" y="7418269"/>
                </a:cubicBezTo>
                <a:cubicBezTo>
                  <a:pt x="8021759" y="7418269"/>
                  <a:pt x="8021759" y="7418269"/>
                  <a:pt x="8028847" y="7435965"/>
                </a:cubicBezTo>
                <a:cubicBezTo>
                  <a:pt x="8023659" y="7438827"/>
                  <a:pt x="8018131" y="7439850"/>
                  <a:pt x="8012947" y="7442711"/>
                </a:cubicBezTo>
                <a:cubicBezTo>
                  <a:pt x="8001891" y="7444758"/>
                  <a:pt x="7982907" y="7486292"/>
                  <a:pt x="7990135" y="7494457"/>
                </a:cubicBezTo>
                <a:cubicBezTo>
                  <a:pt x="7992659" y="7497792"/>
                  <a:pt x="7998527" y="7498607"/>
                  <a:pt x="8002211" y="7497924"/>
                </a:cubicBezTo>
                <a:cubicBezTo>
                  <a:pt x="8020295" y="7492675"/>
                  <a:pt x="8038035" y="7485588"/>
                  <a:pt x="8057959" y="7479998"/>
                </a:cubicBezTo>
                <a:cubicBezTo>
                  <a:pt x="8067171" y="7478292"/>
                  <a:pt x="8076383" y="7476586"/>
                  <a:pt x="8085595" y="7474881"/>
                </a:cubicBezTo>
                <a:cubicBezTo>
                  <a:pt x="8085935" y="7476718"/>
                  <a:pt x="8086275" y="7478557"/>
                  <a:pt x="8086615" y="7480394"/>
                </a:cubicBezTo>
                <a:cubicBezTo>
                  <a:pt x="8068871" y="7487482"/>
                  <a:pt x="8049287" y="7494910"/>
                  <a:pt x="8031547" y="7501997"/>
                </a:cubicBezTo>
                <a:cubicBezTo>
                  <a:pt x="7999407" y="7513651"/>
                  <a:pt x="7966927" y="7523467"/>
                  <a:pt x="7932947" y="7535462"/>
                </a:cubicBezTo>
                <a:cubicBezTo>
                  <a:pt x="7929263" y="7536144"/>
                  <a:pt x="7924075" y="7539006"/>
                  <a:pt x="7921071" y="7543364"/>
                </a:cubicBezTo>
                <a:cubicBezTo>
                  <a:pt x="7898343" y="7564681"/>
                  <a:pt x="7873771" y="7586338"/>
                  <a:pt x="7851383" y="7609494"/>
                </a:cubicBezTo>
                <a:cubicBezTo>
                  <a:pt x="7846535" y="7614192"/>
                  <a:pt x="7847899" y="7621544"/>
                  <a:pt x="7845575" y="7629578"/>
                </a:cubicBezTo>
                <a:cubicBezTo>
                  <a:pt x="7824911" y="7610593"/>
                  <a:pt x="7804447" y="7602977"/>
                  <a:pt x="7774007" y="7623821"/>
                </a:cubicBezTo>
                <a:cubicBezTo>
                  <a:pt x="7746915" y="7642144"/>
                  <a:pt x="7712935" y="7654140"/>
                  <a:pt x="7683659" y="7670965"/>
                </a:cubicBezTo>
                <a:cubicBezTo>
                  <a:pt x="7659567" y="7684931"/>
                  <a:pt x="7658607" y="7700316"/>
                  <a:pt x="7683095" y="7709088"/>
                </a:cubicBezTo>
                <a:cubicBezTo>
                  <a:pt x="7707243" y="7716021"/>
                  <a:pt x="7689843" y="7724947"/>
                  <a:pt x="7684315" y="7725970"/>
                </a:cubicBezTo>
                <a:cubicBezTo>
                  <a:pt x="7661047" y="7734080"/>
                  <a:pt x="7642483" y="7747023"/>
                  <a:pt x="7628967" y="7766634"/>
                </a:cubicBezTo>
                <a:cubicBezTo>
                  <a:pt x="7627807" y="7770651"/>
                  <a:pt x="7618255" y="7770518"/>
                  <a:pt x="7612727" y="7771541"/>
                </a:cubicBezTo>
                <a:cubicBezTo>
                  <a:pt x="7604195" y="7776923"/>
                  <a:pt x="7593483" y="7780808"/>
                  <a:pt x="7583111" y="7786530"/>
                </a:cubicBezTo>
                <a:cubicBezTo>
                  <a:pt x="7578263" y="7791229"/>
                  <a:pt x="7577443" y="7797084"/>
                  <a:pt x="7574779" y="7803280"/>
                </a:cubicBezTo>
                <a:cubicBezTo>
                  <a:pt x="7582487" y="7803754"/>
                  <a:pt x="7589859" y="7802389"/>
                  <a:pt x="7597227" y="7801025"/>
                </a:cubicBezTo>
                <a:cubicBezTo>
                  <a:pt x="7620835" y="7794751"/>
                  <a:pt x="7642603" y="7788820"/>
                  <a:pt x="7666211" y="7782548"/>
                </a:cubicBezTo>
                <a:cubicBezTo>
                  <a:pt x="7671739" y="7781524"/>
                  <a:pt x="7675423" y="7780842"/>
                  <a:pt x="7680951" y="7779819"/>
                </a:cubicBezTo>
                <a:cubicBezTo>
                  <a:pt x="7708243" y="7772863"/>
                  <a:pt x="7735535" y="7765909"/>
                  <a:pt x="7762831" y="7758953"/>
                </a:cubicBezTo>
                <a:cubicBezTo>
                  <a:pt x="7758723" y="7788227"/>
                  <a:pt x="7753535" y="7791089"/>
                  <a:pt x="7718335" y="7786202"/>
                </a:cubicBezTo>
                <a:cubicBezTo>
                  <a:pt x="7716491" y="7786542"/>
                  <a:pt x="7712807" y="7787225"/>
                  <a:pt x="7710963" y="7787566"/>
                </a:cubicBezTo>
                <a:cubicBezTo>
                  <a:pt x="7692943" y="7813714"/>
                  <a:pt x="7661223" y="7796777"/>
                  <a:pt x="7637135" y="7810742"/>
                </a:cubicBezTo>
                <a:cubicBezTo>
                  <a:pt x="7614887" y="7824367"/>
                  <a:pt x="7584391" y="7824311"/>
                  <a:pt x="7558939" y="7830925"/>
                </a:cubicBezTo>
                <a:cubicBezTo>
                  <a:pt x="7551571" y="7832289"/>
                  <a:pt x="7546383" y="7835151"/>
                  <a:pt x="7539695" y="7840191"/>
                </a:cubicBezTo>
                <a:cubicBezTo>
                  <a:pt x="7539695" y="7840191"/>
                  <a:pt x="7541059" y="7847542"/>
                  <a:pt x="7543239" y="7849039"/>
                </a:cubicBezTo>
                <a:cubicBezTo>
                  <a:pt x="7549447" y="7851691"/>
                  <a:pt x="7557155" y="7852165"/>
                  <a:pt x="7564527" y="7850800"/>
                </a:cubicBezTo>
                <a:cubicBezTo>
                  <a:pt x="7575579" y="7848754"/>
                  <a:pt x="7587795" y="7842690"/>
                  <a:pt x="7600347" y="7838464"/>
                </a:cubicBezTo>
                <a:cubicBezTo>
                  <a:pt x="7607719" y="7837099"/>
                  <a:pt x="7619935" y="7831035"/>
                  <a:pt x="7611603" y="7847786"/>
                </a:cubicBezTo>
                <a:cubicBezTo>
                  <a:pt x="7611603" y="7847786"/>
                  <a:pt x="7620331" y="7853772"/>
                  <a:pt x="7621835" y="7851593"/>
                </a:cubicBezTo>
                <a:cubicBezTo>
                  <a:pt x="7639915" y="7846345"/>
                  <a:pt x="7656155" y="7841436"/>
                  <a:pt x="7672055" y="7834691"/>
                </a:cubicBezTo>
                <a:cubicBezTo>
                  <a:pt x="7682427" y="7828968"/>
                  <a:pt x="7694983" y="7824742"/>
                  <a:pt x="7705355" y="7819019"/>
                </a:cubicBezTo>
                <a:cubicBezTo>
                  <a:pt x="7748211" y="7803480"/>
                  <a:pt x="7788879" y="7786445"/>
                  <a:pt x="7829891" y="7771248"/>
                </a:cubicBezTo>
                <a:cubicBezTo>
                  <a:pt x="7853159" y="7763137"/>
                  <a:pt x="7828327" y="7752528"/>
                  <a:pt x="7836179" y="7743470"/>
                </a:cubicBezTo>
                <a:cubicBezTo>
                  <a:pt x="7861347" y="7755918"/>
                  <a:pt x="7889123" y="7741270"/>
                  <a:pt x="7915935" y="7742008"/>
                </a:cubicBezTo>
                <a:cubicBezTo>
                  <a:pt x="7882635" y="7757679"/>
                  <a:pt x="7847831" y="7775529"/>
                  <a:pt x="7814531" y="7791199"/>
                </a:cubicBezTo>
                <a:cubicBezTo>
                  <a:pt x="7773859" y="7808235"/>
                  <a:pt x="7731007" y="7823774"/>
                  <a:pt x="7690339" y="7840809"/>
                </a:cubicBezTo>
                <a:cubicBezTo>
                  <a:pt x="7667411" y="7850758"/>
                  <a:pt x="7642299" y="7859210"/>
                  <a:pt x="7625439" y="7881341"/>
                </a:cubicBezTo>
                <a:cubicBezTo>
                  <a:pt x="7619771" y="7891895"/>
                  <a:pt x="7597323" y="7894150"/>
                  <a:pt x="7581423" y="7900897"/>
                </a:cubicBezTo>
                <a:cubicBezTo>
                  <a:pt x="7538571" y="7916435"/>
                  <a:pt x="7493535" y="7930477"/>
                  <a:pt x="7449863" y="7951871"/>
                </a:cubicBezTo>
                <a:cubicBezTo>
                  <a:pt x="7460915" y="7949824"/>
                  <a:pt x="7473811" y="7947436"/>
                  <a:pt x="7486707" y="7945048"/>
                </a:cubicBezTo>
                <a:cubicBezTo>
                  <a:pt x="7471827" y="7957307"/>
                  <a:pt x="7458111" y="7965550"/>
                  <a:pt x="7438807" y="7953917"/>
                </a:cubicBezTo>
                <a:cubicBezTo>
                  <a:pt x="7419163" y="7940446"/>
                  <a:pt x="7401623" y="7958902"/>
                  <a:pt x="7385723" y="7965649"/>
                </a:cubicBezTo>
                <a:cubicBezTo>
                  <a:pt x="7369823" y="7972394"/>
                  <a:pt x="7354947" y="7984654"/>
                  <a:pt x="7340207" y="7987383"/>
                </a:cubicBezTo>
                <a:cubicBezTo>
                  <a:pt x="7323287" y="7988615"/>
                  <a:pt x="7316939" y="7995493"/>
                  <a:pt x="7309091" y="8004551"/>
                </a:cubicBezTo>
                <a:cubicBezTo>
                  <a:pt x="7300079" y="8017624"/>
                  <a:pt x="7301579" y="8015445"/>
                  <a:pt x="7294011" y="8005442"/>
                </a:cubicBezTo>
                <a:cubicBezTo>
                  <a:pt x="7289647" y="8002448"/>
                  <a:pt x="7277911" y="8000819"/>
                  <a:pt x="7272723" y="8003680"/>
                </a:cubicBezTo>
                <a:cubicBezTo>
                  <a:pt x="7263515" y="8005386"/>
                  <a:pt x="7257163" y="8012265"/>
                  <a:pt x="7250475" y="8017305"/>
                </a:cubicBezTo>
                <a:cubicBezTo>
                  <a:pt x="7267799" y="8038809"/>
                  <a:pt x="7241327" y="8039910"/>
                  <a:pt x="7229111" y="8045973"/>
                </a:cubicBezTo>
                <a:cubicBezTo>
                  <a:pt x="7220579" y="8051354"/>
                  <a:pt x="7211027" y="8051222"/>
                  <a:pt x="7201135" y="8049252"/>
                </a:cubicBezTo>
                <a:cubicBezTo>
                  <a:pt x="7208503" y="8047888"/>
                  <a:pt x="7217715" y="8046182"/>
                  <a:pt x="7224403" y="8041142"/>
                </a:cubicBezTo>
                <a:cubicBezTo>
                  <a:pt x="7229591" y="8038280"/>
                  <a:pt x="7232255" y="8032084"/>
                  <a:pt x="7234919" y="8025888"/>
                </a:cubicBezTo>
                <a:cubicBezTo>
                  <a:pt x="7230895" y="8024732"/>
                  <a:pt x="7224347" y="8020243"/>
                  <a:pt x="7218819" y="8021266"/>
                </a:cubicBezTo>
                <a:cubicBezTo>
                  <a:pt x="7204419" y="8025833"/>
                  <a:pt x="7184495" y="8031423"/>
                  <a:pt x="7178831" y="8041977"/>
                </a:cubicBezTo>
                <a:cubicBezTo>
                  <a:pt x="7167155" y="8061247"/>
                  <a:pt x="7149551" y="8058804"/>
                  <a:pt x="7132971" y="8061874"/>
                </a:cubicBezTo>
                <a:cubicBezTo>
                  <a:pt x="7052255" y="8078722"/>
                  <a:pt x="6974739" y="8102580"/>
                  <a:pt x="6902471" y="8144476"/>
                </a:cubicBezTo>
                <a:cubicBezTo>
                  <a:pt x="6888755" y="8152719"/>
                  <a:pt x="6869651" y="8152454"/>
                  <a:pt x="6853071" y="8155524"/>
                </a:cubicBezTo>
                <a:cubicBezTo>
                  <a:pt x="6796643" y="8169776"/>
                  <a:pt x="6739531" y="8180351"/>
                  <a:pt x="6683103" y="8194602"/>
                </a:cubicBezTo>
                <a:cubicBezTo>
                  <a:pt x="6646939" y="8205099"/>
                  <a:pt x="6611455" y="8219274"/>
                  <a:pt x="6575291" y="8229773"/>
                </a:cubicBezTo>
                <a:cubicBezTo>
                  <a:pt x="6539127" y="8240271"/>
                  <a:pt x="6504463" y="8248590"/>
                  <a:pt x="6467959" y="8257251"/>
                </a:cubicBezTo>
                <a:cubicBezTo>
                  <a:pt x="6460591" y="8258616"/>
                  <a:pt x="6450699" y="8256645"/>
                  <a:pt x="6441147" y="8256513"/>
                </a:cubicBezTo>
                <a:cubicBezTo>
                  <a:pt x="6438963" y="8255016"/>
                  <a:pt x="6434599" y="8252023"/>
                  <a:pt x="6433919" y="8248347"/>
                </a:cubicBezTo>
                <a:cubicBezTo>
                  <a:pt x="6435079" y="8244330"/>
                  <a:pt x="6437403" y="8236297"/>
                  <a:pt x="6441087" y="8235615"/>
                </a:cubicBezTo>
                <a:cubicBezTo>
                  <a:pt x="6449619" y="8230233"/>
                  <a:pt x="6461351" y="8231862"/>
                  <a:pt x="6468383" y="8228659"/>
                </a:cubicBezTo>
                <a:cubicBezTo>
                  <a:pt x="6480595" y="8222596"/>
                  <a:pt x="6480255" y="8220758"/>
                  <a:pt x="6483799" y="8229606"/>
                </a:cubicBezTo>
                <a:cubicBezTo>
                  <a:pt x="6484479" y="8233282"/>
                  <a:pt x="6490347" y="8234096"/>
                  <a:pt x="6492191" y="8233754"/>
                </a:cubicBezTo>
                <a:cubicBezTo>
                  <a:pt x="6503583" y="8233546"/>
                  <a:pt x="6514635" y="8231499"/>
                  <a:pt x="6523507" y="8227955"/>
                </a:cubicBezTo>
                <a:cubicBezTo>
                  <a:pt x="6530875" y="8226591"/>
                  <a:pt x="6537567" y="8221551"/>
                  <a:pt x="6542751" y="8218690"/>
                </a:cubicBezTo>
                <a:cubicBezTo>
                  <a:pt x="6538047" y="8213858"/>
                  <a:pt x="6533339" y="8209027"/>
                  <a:pt x="6528975" y="8206033"/>
                </a:cubicBezTo>
                <a:cubicBezTo>
                  <a:pt x="6521747" y="8197868"/>
                  <a:pt x="6513359" y="8193718"/>
                  <a:pt x="6505647" y="8193245"/>
                </a:cubicBezTo>
                <a:cubicBezTo>
                  <a:pt x="6498959" y="8198285"/>
                  <a:pt x="6491111" y="8207343"/>
                  <a:pt x="6481899" y="8209049"/>
                </a:cubicBezTo>
                <a:cubicBezTo>
                  <a:pt x="6467159" y="8211778"/>
                  <a:pt x="6452903" y="8206814"/>
                  <a:pt x="6441991" y="8199330"/>
                </a:cubicBezTo>
                <a:cubicBezTo>
                  <a:pt x="6434623" y="8200694"/>
                  <a:pt x="6427251" y="8202059"/>
                  <a:pt x="6421727" y="8203082"/>
                </a:cubicBezTo>
                <a:cubicBezTo>
                  <a:pt x="6376831" y="8207593"/>
                  <a:pt x="6332819" y="8227150"/>
                  <a:pt x="6287783" y="8241192"/>
                </a:cubicBezTo>
                <a:cubicBezTo>
                  <a:pt x="6285939" y="8241533"/>
                  <a:pt x="6282935" y="8245891"/>
                  <a:pt x="6280755" y="8244394"/>
                </a:cubicBezTo>
                <a:cubicBezTo>
                  <a:pt x="6190083" y="8238373"/>
                  <a:pt x="6188243" y="8238714"/>
                  <a:pt x="6073403" y="8277087"/>
                </a:cubicBezTo>
                <a:cubicBezTo>
                  <a:pt x="6055659" y="8284175"/>
                  <a:pt x="6039079" y="8287245"/>
                  <a:pt x="6022839" y="8292153"/>
                </a:cubicBezTo>
                <a:cubicBezTo>
                  <a:pt x="6013627" y="8293859"/>
                  <a:pt x="6006939" y="8298898"/>
                  <a:pt x="6000591" y="8305776"/>
                </a:cubicBezTo>
                <a:cubicBezTo>
                  <a:pt x="6000591" y="8305776"/>
                  <a:pt x="6000591" y="8305776"/>
                  <a:pt x="6026243" y="8310532"/>
                </a:cubicBezTo>
                <a:cubicBezTo>
                  <a:pt x="6026583" y="8312370"/>
                  <a:pt x="6026583" y="8312370"/>
                  <a:pt x="6026923" y="8314208"/>
                </a:cubicBezTo>
                <a:cubicBezTo>
                  <a:pt x="6008839" y="8319457"/>
                  <a:pt x="5992259" y="8322527"/>
                  <a:pt x="5973839" y="8325938"/>
                </a:cubicBezTo>
                <a:cubicBezTo>
                  <a:pt x="5931127" y="8331946"/>
                  <a:pt x="5889915" y="8335775"/>
                  <a:pt x="5851771" y="8356145"/>
                </a:cubicBezTo>
                <a:cubicBezTo>
                  <a:pt x="5836211" y="8364729"/>
                  <a:pt x="5809879" y="8356299"/>
                  <a:pt x="5788931" y="8356376"/>
                </a:cubicBezTo>
                <a:cubicBezTo>
                  <a:pt x="5787711" y="8339493"/>
                  <a:pt x="5773115" y="8332692"/>
                  <a:pt x="5758035" y="8333584"/>
                </a:cubicBezTo>
                <a:cubicBezTo>
                  <a:pt x="5739275" y="8335157"/>
                  <a:pt x="5717847" y="8342926"/>
                  <a:pt x="5699427" y="8346338"/>
                </a:cubicBezTo>
                <a:cubicBezTo>
                  <a:pt x="5692399" y="8349540"/>
                  <a:pt x="5685027" y="8350904"/>
                  <a:pt x="5676159" y="8354448"/>
                </a:cubicBezTo>
                <a:cubicBezTo>
                  <a:pt x="5617547" y="8367202"/>
                  <a:pt x="5557771" y="8383973"/>
                  <a:pt x="5497319" y="8397068"/>
                </a:cubicBezTo>
                <a:cubicBezTo>
                  <a:pt x="5467843" y="8402527"/>
                  <a:pt x="5436523" y="8408326"/>
                  <a:pt x="5406709" y="8411946"/>
                </a:cubicBezTo>
                <a:cubicBezTo>
                  <a:pt x="5378735" y="8415225"/>
                  <a:pt x="5352263" y="8416326"/>
                  <a:pt x="5324287" y="8419605"/>
                </a:cubicBezTo>
                <a:cubicBezTo>
                  <a:pt x="5320603" y="8420287"/>
                  <a:pt x="5316919" y="8420970"/>
                  <a:pt x="5315077" y="8421311"/>
                </a:cubicBezTo>
                <a:cubicBezTo>
                  <a:pt x="5313915" y="8425328"/>
                  <a:pt x="5313095" y="8431182"/>
                  <a:pt x="5311933" y="8435199"/>
                </a:cubicBezTo>
                <a:cubicBezTo>
                  <a:pt x="5306067" y="8434384"/>
                  <a:pt x="5300199" y="8433570"/>
                  <a:pt x="5298015" y="8432073"/>
                </a:cubicBezTo>
                <a:cubicBezTo>
                  <a:pt x="5293651" y="8429080"/>
                  <a:pt x="5291951" y="8419891"/>
                  <a:pt x="5288265" y="8420573"/>
                </a:cubicBezTo>
                <a:cubicBezTo>
                  <a:pt x="5275369" y="8422961"/>
                  <a:pt x="5252923" y="8425216"/>
                  <a:pt x="5250259" y="8431412"/>
                </a:cubicBezTo>
                <a:cubicBezTo>
                  <a:pt x="5242467" y="8461369"/>
                  <a:pt x="5214633" y="8455117"/>
                  <a:pt x="5194371" y="8458869"/>
                </a:cubicBezTo>
                <a:cubicBezTo>
                  <a:pt x="5159367" y="8465351"/>
                  <a:pt x="5124845" y="8464140"/>
                  <a:pt x="5089503" y="8468783"/>
                </a:cubicBezTo>
                <a:cubicBezTo>
                  <a:pt x="5063711" y="8473559"/>
                  <a:pt x="5038601" y="8482011"/>
                  <a:pt x="5011307" y="8488966"/>
                </a:cubicBezTo>
                <a:cubicBezTo>
                  <a:pt x="4989199" y="8493059"/>
                  <a:pt x="4965931" y="8501170"/>
                  <a:pt x="4943484" y="8503426"/>
                </a:cubicBezTo>
                <a:cubicBezTo>
                  <a:pt x="4895245" y="8510457"/>
                  <a:pt x="4848168" y="8513472"/>
                  <a:pt x="4799249" y="8516828"/>
                </a:cubicBezTo>
                <a:cubicBezTo>
                  <a:pt x="4765067" y="8517455"/>
                  <a:pt x="4731367" y="8510389"/>
                  <a:pt x="4697245" y="8531915"/>
                </a:cubicBezTo>
                <a:cubicBezTo>
                  <a:pt x="4692058" y="8534776"/>
                  <a:pt x="4680324" y="8533147"/>
                  <a:pt x="4672955" y="8534512"/>
                </a:cubicBezTo>
                <a:cubicBezTo>
                  <a:pt x="4570951" y="8549598"/>
                  <a:pt x="4468947" y="8564684"/>
                  <a:pt x="4366943" y="8579771"/>
                </a:cubicBezTo>
                <a:cubicBezTo>
                  <a:pt x="4333442" y="8584074"/>
                  <a:pt x="4298920" y="8582863"/>
                  <a:pt x="4265079" y="8585328"/>
                </a:cubicBezTo>
                <a:cubicBezTo>
                  <a:pt x="4227214" y="8586636"/>
                  <a:pt x="4187505" y="8588286"/>
                  <a:pt x="4148138" y="8591775"/>
                </a:cubicBezTo>
                <a:cubicBezTo>
                  <a:pt x="4135242" y="8594163"/>
                  <a:pt x="4120363" y="8606422"/>
                  <a:pt x="4107127" y="8606972"/>
                </a:cubicBezTo>
                <a:cubicBezTo>
                  <a:pt x="4082838" y="8609569"/>
                  <a:pt x="4059710" y="8608150"/>
                  <a:pt x="4036582" y="8606730"/>
                </a:cubicBezTo>
                <a:cubicBezTo>
                  <a:pt x="4019321" y="8606124"/>
                  <a:pt x="4002541" y="8597825"/>
                  <a:pt x="3999937" y="8624920"/>
                </a:cubicBezTo>
                <a:cubicBezTo>
                  <a:pt x="3998435" y="8627099"/>
                  <a:pt x="3975987" y="8629355"/>
                  <a:pt x="3961590" y="8633922"/>
                </a:cubicBezTo>
                <a:cubicBezTo>
                  <a:pt x="3976609" y="8612132"/>
                  <a:pt x="3976268" y="8610294"/>
                  <a:pt x="3953821" y="8612550"/>
                </a:cubicBezTo>
                <a:cubicBezTo>
                  <a:pt x="3924005" y="8616170"/>
                  <a:pt x="3892687" y="8621969"/>
                  <a:pt x="3863211" y="8627428"/>
                </a:cubicBezTo>
                <a:cubicBezTo>
                  <a:pt x="3855842" y="8628792"/>
                  <a:pt x="3849494" y="8635670"/>
                  <a:pt x="3844648" y="8640370"/>
                </a:cubicBezTo>
                <a:cubicBezTo>
                  <a:pt x="3842806" y="8640711"/>
                  <a:pt x="3847852" y="8647380"/>
                  <a:pt x="3851877" y="8648535"/>
                </a:cubicBezTo>
                <a:cubicBezTo>
                  <a:pt x="3859586" y="8649008"/>
                  <a:pt x="3877187" y="8651452"/>
                  <a:pt x="3878348" y="8647435"/>
                </a:cubicBezTo>
                <a:cubicBezTo>
                  <a:pt x="3887019" y="8632524"/>
                  <a:pt x="3899434" y="8637828"/>
                  <a:pt x="3911169" y="8639457"/>
                </a:cubicBezTo>
                <a:cubicBezTo>
                  <a:pt x="3932454" y="8641218"/>
                  <a:pt x="3955242" y="8640800"/>
                  <a:pt x="3976528" y="8642561"/>
                </a:cubicBezTo>
                <a:cubicBezTo>
                  <a:pt x="3988262" y="8644191"/>
                  <a:pt x="4003340" y="8643299"/>
                  <a:pt x="4006203" y="8648472"/>
                </a:cubicBezTo>
                <a:cubicBezTo>
                  <a:pt x="4020520" y="8674334"/>
                  <a:pt x="4049314" y="8665200"/>
                  <a:pt x="4073604" y="8662603"/>
                </a:cubicBezTo>
                <a:cubicBezTo>
                  <a:pt x="4135079" y="8655022"/>
                  <a:pt x="4197715" y="8643423"/>
                  <a:pt x="4261032" y="8635501"/>
                </a:cubicBezTo>
                <a:cubicBezTo>
                  <a:pt x="4298217" y="8630516"/>
                  <a:pt x="4336424" y="8631045"/>
                  <a:pt x="4372107" y="8628238"/>
                </a:cubicBezTo>
                <a:cubicBezTo>
                  <a:pt x="4383161" y="8626191"/>
                  <a:pt x="4393874" y="8622306"/>
                  <a:pt x="4403084" y="8620601"/>
                </a:cubicBezTo>
                <a:cubicBezTo>
                  <a:pt x="4452825" y="8611390"/>
                  <a:pt x="4501064" y="8604359"/>
                  <a:pt x="4551145" y="8596986"/>
                </a:cubicBezTo>
                <a:cubicBezTo>
                  <a:pt x="4597201" y="8588458"/>
                  <a:pt x="4643598" y="8581768"/>
                  <a:pt x="4691836" y="8574736"/>
                </a:cubicBezTo>
                <a:cubicBezTo>
                  <a:pt x="4712101" y="8570983"/>
                  <a:pt x="4729983" y="8554366"/>
                  <a:pt x="4752630" y="8563478"/>
                </a:cubicBezTo>
                <a:cubicBezTo>
                  <a:pt x="4752431" y="8552110"/>
                  <a:pt x="4788314" y="8560673"/>
                  <a:pt x="4769492" y="8541347"/>
                </a:cubicBezTo>
                <a:cubicBezTo>
                  <a:pt x="4774678" y="8538486"/>
                  <a:pt x="4779865" y="8535625"/>
                  <a:pt x="4783550" y="8534942"/>
                </a:cubicBezTo>
                <a:cubicBezTo>
                  <a:pt x="4843522" y="8529540"/>
                  <a:pt x="4901993" y="8526317"/>
                  <a:pt x="4961965" y="8520913"/>
                </a:cubicBezTo>
                <a:cubicBezTo>
                  <a:pt x="4992122" y="8519131"/>
                  <a:pt x="5023100" y="8511494"/>
                  <a:pt x="5052915" y="8507874"/>
                </a:cubicBezTo>
                <a:cubicBezTo>
                  <a:pt x="5088259" y="8503230"/>
                  <a:pt x="5122439" y="8502603"/>
                  <a:pt x="5155941" y="8498301"/>
                </a:cubicBezTo>
                <a:cubicBezTo>
                  <a:pt x="5172521" y="8495231"/>
                  <a:pt x="5190263" y="8488143"/>
                  <a:pt x="5206503" y="8483235"/>
                </a:cubicBezTo>
                <a:cubicBezTo>
                  <a:pt x="5206503" y="8483235"/>
                  <a:pt x="5206503" y="8483235"/>
                  <a:pt x="5207865" y="8490587"/>
                </a:cubicBezTo>
                <a:cubicBezTo>
                  <a:pt x="5182413" y="8497201"/>
                  <a:pt x="5155459" y="8505993"/>
                  <a:pt x="5128167" y="8512948"/>
                </a:cubicBezTo>
                <a:cubicBezTo>
                  <a:pt x="5128507" y="8514786"/>
                  <a:pt x="5128847" y="8516624"/>
                  <a:pt x="5127347" y="8518803"/>
                </a:cubicBezTo>
                <a:cubicBezTo>
                  <a:pt x="5136897" y="8518935"/>
                  <a:pt x="5148291" y="8518726"/>
                  <a:pt x="5158183" y="8520697"/>
                </a:cubicBezTo>
                <a:cubicBezTo>
                  <a:pt x="5162207" y="8521852"/>
                  <a:pt x="5164391" y="8523349"/>
                  <a:pt x="5168755" y="8526341"/>
                </a:cubicBezTo>
                <a:cubicBezTo>
                  <a:pt x="5163569" y="8529203"/>
                  <a:pt x="5160565" y="8533561"/>
                  <a:pt x="5156881" y="8534243"/>
                </a:cubicBezTo>
                <a:cubicBezTo>
                  <a:pt x="5120515" y="8533374"/>
                  <a:pt x="5082311" y="8532845"/>
                  <a:pt x="5044445" y="8534154"/>
                </a:cubicBezTo>
                <a:cubicBezTo>
                  <a:pt x="5038577" y="8533340"/>
                  <a:pt x="5032711" y="8532524"/>
                  <a:pt x="5026843" y="8531710"/>
                </a:cubicBezTo>
                <a:cubicBezTo>
                  <a:pt x="5027524" y="8535386"/>
                  <a:pt x="5028204" y="8539062"/>
                  <a:pt x="5027043" y="8543079"/>
                </a:cubicBezTo>
                <a:cubicBezTo>
                  <a:pt x="5024039" y="8547437"/>
                  <a:pt x="5021375" y="8553632"/>
                  <a:pt x="5016189" y="8556494"/>
                </a:cubicBezTo>
                <a:cubicBezTo>
                  <a:pt x="5009161" y="8559696"/>
                  <a:pt x="4999949" y="8561402"/>
                  <a:pt x="4992920" y="8564604"/>
                </a:cubicBezTo>
                <a:cubicBezTo>
                  <a:pt x="4993260" y="8566443"/>
                  <a:pt x="4993601" y="8568280"/>
                  <a:pt x="4993941" y="8570119"/>
                </a:cubicBezTo>
                <a:cubicBezTo>
                  <a:pt x="5016049" y="8566025"/>
                  <a:pt x="5038156" y="8561931"/>
                  <a:pt x="5062104" y="8557497"/>
                </a:cubicBezTo>
                <a:cubicBezTo>
                  <a:pt x="5067632" y="8556473"/>
                  <a:pt x="5072137" y="8549935"/>
                  <a:pt x="5078005" y="8550750"/>
                </a:cubicBezTo>
                <a:cubicBezTo>
                  <a:pt x="5089739" y="8552379"/>
                  <a:pt x="5101813" y="8555846"/>
                  <a:pt x="5113547" y="8557475"/>
                </a:cubicBezTo>
                <a:cubicBezTo>
                  <a:pt x="5102835" y="8561360"/>
                  <a:pt x="5092461" y="8567082"/>
                  <a:pt x="5081408" y="8569129"/>
                </a:cubicBezTo>
                <a:cubicBezTo>
                  <a:pt x="5050770" y="8578604"/>
                  <a:pt x="5021634" y="8585900"/>
                  <a:pt x="4990656" y="8593537"/>
                </a:cubicBezTo>
                <a:cubicBezTo>
                  <a:pt x="4983287" y="8594902"/>
                  <a:pt x="4974417" y="8598445"/>
                  <a:pt x="4968209" y="8595793"/>
                </a:cubicBezTo>
                <a:cubicBezTo>
                  <a:pt x="4915065" y="8586625"/>
                  <a:pt x="4861300" y="8594680"/>
                  <a:pt x="4807394" y="8612266"/>
                </a:cubicBezTo>
                <a:cubicBezTo>
                  <a:pt x="4787470" y="8617856"/>
                  <a:pt x="4763861" y="8624129"/>
                  <a:pt x="4742915" y="8624205"/>
                </a:cubicBezTo>
                <a:cubicBezTo>
                  <a:pt x="4718286" y="8624964"/>
                  <a:pt x="4721829" y="8633812"/>
                  <a:pt x="4729739" y="8645654"/>
                </a:cubicBezTo>
                <a:cubicBezTo>
                  <a:pt x="4579776" y="8648712"/>
                  <a:pt x="4436482" y="8698057"/>
                  <a:pt x="4290404" y="8711800"/>
                </a:cubicBezTo>
                <a:cubicBezTo>
                  <a:pt x="4291085" y="8715475"/>
                  <a:pt x="4291425" y="8717313"/>
                  <a:pt x="4290263" y="8721330"/>
                </a:cubicBezTo>
                <a:cubicBezTo>
                  <a:pt x="4339524" y="8719812"/>
                  <a:pt x="4386940" y="8718636"/>
                  <a:pt x="4436200" y="8717118"/>
                </a:cubicBezTo>
                <a:cubicBezTo>
                  <a:pt x="4483958" y="8717779"/>
                  <a:pt x="4532396" y="8722115"/>
                  <a:pt x="4579814" y="8720939"/>
                </a:cubicBezTo>
                <a:cubicBezTo>
                  <a:pt x="4606626" y="8721676"/>
                  <a:pt x="4632758" y="8718739"/>
                  <a:pt x="4660732" y="8715459"/>
                </a:cubicBezTo>
                <a:cubicBezTo>
                  <a:pt x="4727733" y="8706854"/>
                  <a:pt x="4797258" y="8701583"/>
                  <a:pt x="4863919" y="8691141"/>
                </a:cubicBezTo>
                <a:cubicBezTo>
                  <a:pt x="4900764" y="8684318"/>
                  <a:pt x="4936247" y="8670143"/>
                  <a:pt x="4972611" y="8671014"/>
                </a:cubicBezTo>
                <a:cubicBezTo>
                  <a:pt x="4982162" y="8671146"/>
                  <a:pt x="4993556" y="8670937"/>
                  <a:pt x="5003109" y="8671069"/>
                </a:cubicBezTo>
                <a:cubicBezTo>
                  <a:pt x="5014502" y="8670860"/>
                  <a:pt x="5024394" y="8672831"/>
                  <a:pt x="5035447" y="8670784"/>
                </a:cubicBezTo>
                <a:cubicBezTo>
                  <a:pt x="5094739" y="8661705"/>
                  <a:pt x="5154031" y="8652626"/>
                  <a:pt x="5213323" y="8643548"/>
                </a:cubicBezTo>
                <a:cubicBezTo>
                  <a:pt x="5215167" y="8643207"/>
                  <a:pt x="5215167" y="8643207"/>
                  <a:pt x="5217007" y="8642866"/>
                </a:cubicBezTo>
                <a:cubicBezTo>
                  <a:pt x="5250909" y="8661300"/>
                  <a:pt x="5292259" y="8647941"/>
                  <a:pt x="5328283" y="8646973"/>
                </a:cubicBezTo>
                <a:cubicBezTo>
                  <a:pt x="5355095" y="8647710"/>
                  <a:pt x="5383551" y="8636739"/>
                  <a:pt x="5412347" y="8627605"/>
                </a:cubicBezTo>
                <a:cubicBezTo>
                  <a:pt x="5415691" y="8625085"/>
                  <a:pt x="5418695" y="8620726"/>
                  <a:pt x="5422379" y="8620044"/>
                </a:cubicBezTo>
                <a:cubicBezTo>
                  <a:pt x="5426063" y="8619362"/>
                  <a:pt x="5428583" y="8622697"/>
                  <a:pt x="5432271" y="8622015"/>
                </a:cubicBezTo>
                <a:cubicBezTo>
                  <a:pt x="5434111" y="8621673"/>
                  <a:pt x="5437795" y="8620991"/>
                  <a:pt x="5441481" y="8620309"/>
                </a:cubicBezTo>
                <a:cubicBezTo>
                  <a:pt x="5464267" y="8619890"/>
                  <a:pt x="5489239" y="8620969"/>
                  <a:pt x="5511687" y="8618714"/>
                </a:cubicBezTo>
                <a:cubicBezTo>
                  <a:pt x="5519055" y="8617349"/>
                  <a:pt x="5531271" y="8611286"/>
                  <a:pt x="5534275" y="8606927"/>
                </a:cubicBezTo>
                <a:cubicBezTo>
                  <a:pt x="5543427" y="8584323"/>
                  <a:pt x="5564711" y="8586084"/>
                  <a:pt x="5583135" y="8582673"/>
                </a:cubicBezTo>
                <a:cubicBezTo>
                  <a:pt x="5629191" y="8574145"/>
                  <a:pt x="5675247" y="8565616"/>
                  <a:pt x="5723487" y="8558584"/>
                </a:cubicBezTo>
                <a:cubicBezTo>
                  <a:pt x="5747435" y="8554150"/>
                  <a:pt x="5772743" y="8557067"/>
                  <a:pt x="5797035" y="8554470"/>
                </a:cubicBezTo>
                <a:cubicBezTo>
                  <a:pt x="5813615" y="8551400"/>
                  <a:pt x="5832715" y="8551664"/>
                  <a:pt x="5848275" y="8543080"/>
                </a:cubicBezTo>
                <a:cubicBezTo>
                  <a:pt x="5874547" y="8530611"/>
                  <a:pt x="5899039" y="8539383"/>
                  <a:pt x="5923327" y="8536786"/>
                </a:cubicBezTo>
                <a:cubicBezTo>
                  <a:pt x="5940247" y="8535554"/>
                  <a:pt x="5956007" y="8538338"/>
                  <a:pt x="5971087" y="8537447"/>
                </a:cubicBezTo>
                <a:cubicBezTo>
                  <a:pt x="5978795" y="8537921"/>
                  <a:pt x="5986987" y="8530701"/>
                  <a:pt x="5993675" y="8525661"/>
                </a:cubicBezTo>
                <a:cubicBezTo>
                  <a:pt x="5985963" y="8525188"/>
                  <a:pt x="5979415" y="8520698"/>
                  <a:pt x="5971707" y="8520225"/>
                </a:cubicBezTo>
                <a:cubicBezTo>
                  <a:pt x="5950763" y="8520301"/>
                  <a:pt x="5928655" y="8524395"/>
                  <a:pt x="5907371" y="8522633"/>
                </a:cubicBezTo>
                <a:cubicBezTo>
                  <a:pt x="5897819" y="8522501"/>
                  <a:pt x="5890931" y="8516172"/>
                  <a:pt x="5882199" y="8510186"/>
                </a:cubicBezTo>
                <a:cubicBezTo>
                  <a:pt x="5918083" y="8518749"/>
                  <a:pt x="5923691" y="8487295"/>
                  <a:pt x="5939391" y="8469181"/>
                </a:cubicBezTo>
                <a:cubicBezTo>
                  <a:pt x="5910255" y="8476477"/>
                  <a:pt x="5879275" y="8484115"/>
                  <a:pt x="5847959" y="8489914"/>
                </a:cubicBezTo>
                <a:cubicBezTo>
                  <a:pt x="5847959" y="8489914"/>
                  <a:pt x="5847959" y="8489914"/>
                  <a:pt x="5844755" y="8482903"/>
                </a:cubicBezTo>
                <a:cubicBezTo>
                  <a:pt x="5866183" y="8475134"/>
                  <a:pt x="5886587" y="8461851"/>
                  <a:pt x="5909035" y="8459596"/>
                </a:cubicBezTo>
                <a:cubicBezTo>
                  <a:pt x="5931479" y="8457340"/>
                  <a:pt x="5955631" y="8464273"/>
                  <a:pt x="5980599" y="8465353"/>
                </a:cubicBezTo>
                <a:cubicBezTo>
                  <a:pt x="5995679" y="8464461"/>
                  <a:pt x="6013759" y="8459212"/>
                  <a:pt x="6030339" y="8456142"/>
                </a:cubicBezTo>
                <a:cubicBezTo>
                  <a:pt x="6059475" y="8448846"/>
                  <a:pt x="6088611" y="8441550"/>
                  <a:pt x="6117407" y="8432415"/>
                </a:cubicBezTo>
                <a:cubicBezTo>
                  <a:pt x="6121091" y="8431733"/>
                  <a:pt x="6121231" y="8422203"/>
                  <a:pt x="6122055" y="8416348"/>
                </a:cubicBezTo>
                <a:cubicBezTo>
                  <a:pt x="6121715" y="8414510"/>
                  <a:pt x="6119871" y="8414852"/>
                  <a:pt x="6119871" y="8414852"/>
                </a:cubicBezTo>
                <a:cubicBezTo>
                  <a:pt x="6118031" y="8415193"/>
                  <a:pt x="6118371" y="8417030"/>
                  <a:pt x="6116527" y="8417372"/>
                </a:cubicBezTo>
                <a:cubicBezTo>
                  <a:pt x="6101787" y="8420101"/>
                  <a:pt x="6086511" y="8409623"/>
                  <a:pt x="6083787" y="8394920"/>
                </a:cubicBezTo>
                <a:cubicBezTo>
                  <a:pt x="6080727" y="8378380"/>
                  <a:pt x="6091579" y="8364964"/>
                  <a:pt x="6106315" y="8362235"/>
                </a:cubicBezTo>
                <a:cubicBezTo>
                  <a:pt x="6121055" y="8359506"/>
                  <a:pt x="6134151" y="8368487"/>
                  <a:pt x="6137211" y="8385028"/>
                </a:cubicBezTo>
                <a:cubicBezTo>
                  <a:pt x="6138235" y="8390541"/>
                  <a:pt x="6137415" y="8396396"/>
                  <a:pt x="6134411" y="8400753"/>
                </a:cubicBezTo>
                <a:cubicBezTo>
                  <a:pt x="6135091" y="8404429"/>
                  <a:pt x="6137271" y="8405926"/>
                  <a:pt x="6137951" y="8409602"/>
                </a:cubicBezTo>
                <a:cubicBezTo>
                  <a:pt x="6137331" y="8426825"/>
                  <a:pt x="6152067" y="8424096"/>
                  <a:pt x="6163123" y="8422049"/>
                </a:cubicBezTo>
                <a:cubicBezTo>
                  <a:pt x="6203311" y="8412706"/>
                  <a:pt x="6241659" y="8403704"/>
                  <a:pt x="6281847" y="8394362"/>
                </a:cubicBezTo>
                <a:cubicBezTo>
                  <a:pt x="6362907" y="8379352"/>
                  <a:pt x="6445467" y="8362164"/>
                  <a:pt x="6528367" y="8346812"/>
                </a:cubicBezTo>
                <a:cubicBezTo>
                  <a:pt x="6598375" y="8333849"/>
                  <a:pt x="6668379" y="8320886"/>
                  <a:pt x="6736543" y="8308264"/>
                </a:cubicBezTo>
                <a:cubicBezTo>
                  <a:pt x="6742067" y="8307241"/>
                  <a:pt x="6745755" y="8306559"/>
                  <a:pt x="6749779" y="8307714"/>
                </a:cubicBezTo>
                <a:cubicBezTo>
                  <a:pt x="6750119" y="8309551"/>
                  <a:pt x="6750799" y="8313227"/>
                  <a:pt x="6752983" y="8314724"/>
                </a:cubicBezTo>
                <a:cubicBezTo>
                  <a:pt x="6695051" y="8331154"/>
                  <a:pt x="6637119" y="8347585"/>
                  <a:pt x="6579187" y="8364014"/>
                </a:cubicBezTo>
                <a:cubicBezTo>
                  <a:pt x="6535655" y="8375877"/>
                  <a:pt x="6493963" y="8387398"/>
                  <a:pt x="6452275" y="8398921"/>
                </a:cubicBezTo>
                <a:cubicBezTo>
                  <a:pt x="6414267" y="8409760"/>
                  <a:pt x="6377763" y="8418421"/>
                  <a:pt x="6339755" y="8429261"/>
                </a:cubicBezTo>
                <a:cubicBezTo>
                  <a:pt x="6305095" y="8437580"/>
                  <a:pt x="6272275" y="8445558"/>
                  <a:pt x="6237951" y="8455715"/>
                </a:cubicBezTo>
                <a:cubicBezTo>
                  <a:pt x="6223555" y="8460282"/>
                  <a:pt x="6217887" y="8470836"/>
                  <a:pt x="6223131" y="8488874"/>
                </a:cubicBezTo>
                <a:cubicBezTo>
                  <a:pt x="6228579" y="8518280"/>
                  <a:pt x="6248359" y="8522220"/>
                  <a:pt x="6278859" y="8522275"/>
                </a:cubicBezTo>
                <a:cubicBezTo>
                  <a:pt x="6282543" y="8521593"/>
                  <a:pt x="6290931" y="8525742"/>
                  <a:pt x="6290931" y="8525742"/>
                </a:cubicBezTo>
                <a:cubicBezTo>
                  <a:pt x="6285323" y="8557196"/>
                  <a:pt x="6308395" y="8537716"/>
                  <a:pt x="6319447" y="8535669"/>
                </a:cubicBezTo>
                <a:cubicBezTo>
                  <a:pt x="6356291" y="8528847"/>
                  <a:pt x="6393135" y="8522024"/>
                  <a:pt x="6428139" y="8515542"/>
                </a:cubicBezTo>
                <a:cubicBezTo>
                  <a:pt x="6437351" y="8513837"/>
                  <a:pt x="6446223" y="8510293"/>
                  <a:pt x="6452911" y="8505253"/>
                </a:cubicBezTo>
                <a:cubicBezTo>
                  <a:pt x="6475159" y="8491629"/>
                  <a:pt x="6498423" y="8483519"/>
                  <a:pt x="6522915" y="8492290"/>
                </a:cubicBezTo>
                <a:cubicBezTo>
                  <a:pt x="6529123" y="8494942"/>
                  <a:pt x="6538675" y="8495074"/>
                  <a:pt x="6546043" y="8493710"/>
                </a:cubicBezTo>
                <a:cubicBezTo>
                  <a:pt x="6598447" y="8478304"/>
                  <a:pt x="6654055" y="8469908"/>
                  <a:pt x="6701071" y="8445994"/>
                </a:cubicBezTo>
                <a:cubicBezTo>
                  <a:pt x="6759967" y="8414178"/>
                  <a:pt x="6817695" y="8386381"/>
                  <a:pt x="6883335" y="8370424"/>
                </a:cubicBezTo>
                <a:cubicBezTo>
                  <a:pt x="6912811" y="8364966"/>
                  <a:pt x="6939083" y="8352497"/>
                  <a:pt x="6967879" y="8343363"/>
                </a:cubicBezTo>
                <a:cubicBezTo>
                  <a:pt x="6967199" y="8339688"/>
                  <a:pt x="6966859" y="8337850"/>
                  <a:pt x="6966519" y="8336012"/>
                </a:cubicBezTo>
                <a:cubicBezTo>
                  <a:pt x="6957307" y="8337718"/>
                  <a:pt x="6946255" y="8339764"/>
                  <a:pt x="6937043" y="8341470"/>
                </a:cubicBezTo>
                <a:cubicBezTo>
                  <a:pt x="6909411" y="8346587"/>
                  <a:pt x="6883619" y="8351363"/>
                  <a:pt x="6857827" y="8356139"/>
                </a:cubicBezTo>
                <a:cubicBezTo>
                  <a:pt x="6854143" y="8356821"/>
                  <a:pt x="6850115" y="8355665"/>
                  <a:pt x="6848615" y="8357845"/>
                </a:cubicBezTo>
                <a:cubicBezTo>
                  <a:pt x="6811147" y="8381890"/>
                  <a:pt x="6767215" y="8371016"/>
                  <a:pt x="6730231" y="8387369"/>
                </a:cubicBezTo>
                <a:cubicBezTo>
                  <a:pt x="6726547" y="8388052"/>
                  <a:pt x="6723203" y="8390572"/>
                  <a:pt x="6721359" y="8390913"/>
                </a:cubicBezTo>
                <a:cubicBezTo>
                  <a:pt x="6673063" y="8377045"/>
                  <a:pt x="6638659" y="8417632"/>
                  <a:pt x="6596627" y="8427317"/>
                </a:cubicBezTo>
                <a:cubicBezTo>
                  <a:pt x="6591099" y="8428340"/>
                  <a:pt x="6588435" y="8434536"/>
                  <a:pt x="6583251" y="8437396"/>
                </a:cubicBezTo>
                <a:cubicBezTo>
                  <a:pt x="6575059" y="8444616"/>
                  <a:pt x="6564347" y="8448501"/>
                  <a:pt x="6553975" y="8454224"/>
                </a:cubicBezTo>
                <a:cubicBezTo>
                  <a:pt x="6553635" y="8452385"/>
                  <a:pt x="6551451" y="8450889"/>
                  <a:pt x="6551111" y="8449051"/>
                </a:cubicBezTo>
                <a:cubicBezTo>
                  <a:pt x="6555959" y="8444352"/>
                  <a:pt x="6561143" y="8441490"/>
                  <a:pt x="6564147" y="8437133"/>
                </a:cubicBezTo>
                <a:cubicBezTo>
                  <a:pt x="6567491" y="8434613"/>
                  <a:pt x="6567151" y="8432775"/>
                  <a:pt x="6568311" y="8428758"/>
                </a:cubicBezTo>
                <a:cubicBezTo>
                  <a:pt x="6564627" y="8429440"/>
                  <a:pt x="6560943" y="8430122"/>
                  <a:pt x="6559099" y="8430464"/>
                </a:cubicBezTo>
                <a:cubicBezTo>
                  <a:pt x="6538499" y="8432378"/>
                  <a:pt x="6520075" y="8435789"/>
                  <a:pt x="6500971" y="8435525"/>
                </a:cubicBezTo>
                <a:cubicBezTo>
                  <a:pt x="6528547" y="8409509"/>
                  <a:pt x="6559663" y="8392341"/>
                  <a:pt x="6599711" y="8392529"/>
                </a:cubicBezTo>
                <a:cubicBezTo>
                  <a:pt x="6607423" y="8393002"/>
                  <a:pt x="6616295" y="8389459"/>
                  <a:pt x="6625503" y="8387753"/>
                </a:cubicBezTo>
                <a:cubicBezTo>
                  <a:pt x="6681931" y="8373502"/>
                  <a:pt x="6738363" y="8359251"/>
                  <a:pt x="6794791" y="8345000"/>
                </a:cubicBezTo>
                <a:cubicBezTo>
                  <a:pt x="6856407" y="8327888"/>
                  <a:pt x="6918023" y="8310776"/>
                  <a:pt x="6979635" y="8293663"/>
                </a:cubicBezTo>
                <a:cubicBezTo>
                  <a:pt x="7001063" y="8285894"/>
                  <a:pt x="7023991" y="8275946"/>
                  <a:pt x="7045759" y="8270014"/>
                </a:cubicBezTo>
                <a:cubicBezTo>
                  <a:pt x="7061999" y="8265106"/>
                  <a:pt x="7079599" y="8267550"/>
                  <a:pt x="7096179" y="8264480"/>
                </a:cubicBezTo>
                <a:cubicBezTo>
                  <a:pt x="7129339" y="8258339"/>
                  <a:pt x="7163663" y="8248182"/>
                  <a:pt x="7199343" y="8245376"/>
                </a:cubicBezTo>
                <a:cubicBezTo>
                  <a:pt x="7163859" y="8259550"/>
                  <a:pt x="7128379" y="8273724"/>
                  <a:pt x="7094735" y="8287558"/>
                </a:cubicBezTo>
                <a:cubicBezTo>
                  <a:pt x="7095075" y="8289396"/>
                  <a:pt x="7095755" y="8293071"/>
                  <a:pt x="7096099" y="8294908"/>
                </a:cubicBezTo>
                <a:cubicBezTo>
                  <a:pt x="7148843" y="8281340"/>
                  <a:pt x="7199403" y="8266275"/>
                  <a:pt x="7252147" y="8252707"/>
                </a:cubicBezTo>
                <a:cubicBezTo>
                  <a:pt x="7261359" y="8251001"/>
                  <a:pt x="7272755" y="8250792"/>
                  <a:pt x="7281963" y="8249086"/>
                </a:cubicBezTo>
                <a:cubicBezTo>
                  <a:pt x="7273435" y="8254468"/>
                  <a:pt x="7264563" y="8258011"/>
                  <a:pt x="7256031" y="8263392"/>
                </a:cubicBezTo>
                <a:cubicBezTo>
                  <a:pt x="7249003" y="8266594"/>
                  <a:pt x="7243819" y="8269456"/>
                  <a:pt x="7236787" y="8272658"/>
                </a:cubicBezTo>
                <a:cubicBezTo>
                  <a:pt x="7237131" y="8274496"/>
                  <a:pt x="7237471" y="8276334"/>
                  <a:pt x="7239651" y="8277831"/>
                </a:cubicBezTo>
                <a:cubicBezTo>
                  <a:pt x="7259575" y="8272241"/>
                  <a:pt x="7279159" y="8264812"/>
                  <a:pt x="7298743" y="8257384"/>
                </a:cubicBezTo>
                <a:cubicBezTo>
                  <a:pt x="7320511" y="8251452"/>
                  <a:pt x="7344119" y="8245180"/>
                  <a:pt x="7365887" y="8239249"/>
                </a:cubicBezTo>
                <a:cubicBezTo>
                  <a:pt x="7373255" y="8237884"/>
                  <a:pt x="7379943" y="8232844"/>
                  <a:pt x="7386971" y="8229642"/>
                </a:cubicBezTo>
                <a:cubicBezTo>
                  <a:pt x="7405875" y="8218537"/>
                  <a:pt x="7426963" y="8208930"/>
                  <a:pt x="7445867" y="8197827"/>
                </a:cubicBezTo>
                <a:cubicBezTo>
                  <a:pt x="7452555" y="8192786"/>
                  <a:pt x="7459243" y="8187745"/>
                  <a:pt x="7465591" y="8180867"/>
                </a:cubicBezTo>
                <a:cubicBezTo>
                  <a:pt x="7457879" y="8180393"/>
                  <a:pt x="7450171" y="8179920"/>
                  <a:pt x="7442463" y="8179447"/>
                </a:cubicBezTo>
                <a:cubicBezTo>
                  <a:pt x="7440279" y="8177951"/>
                  <a:pt x="7438439" y="8178292"/>
                  <a:pt x="7436255" y="8176796"/>
                </a:cubicBezTo>
                <a:cubicBezTo>
                  <a:pt x="7519775" y="8144220"/>
                  <a:pt x="7603299" y="8111647"/>
                  <a:pt x="7690507" y="8078390"/>
                </a:cubicBezTo>
                <a:cubicBezTo>
                  <a:pt x="7654763" y="8060297"/>
                  <a:pt x="7621063" y="8053231"/>
                  <a:pt x="7582575" y="8071764"/>
                </a:cubicBezTo>
                <a:cubicBezTo>
                  <a:pt x="7575547" y="8074966"/>
                  <a:pt x="7567839" y="8074493"/>
                  <a:pt x="7558287" y="8074360"/>
                </a:cubicBezTo>
                <a:cubicBezTo>
                  <a:pt x="7558287" y="8074360"/>
                  <a:pt x="7556927" y="8067009"/>
                  <a:pt x="7556927" y="8067009"/>
                </a:cubicBezTo>
                <a:cubicBezTo>
                  <a:pt x="7584019" y="8048686"/>
                  <a:pt x="7608591" y="8027027"/>
                  <a:pt x="7636703" y="8014218"/>
                </a:cubicBezTo>
                <a:cubicBezTo>
                  <a:pt x="7705487" y="7984372"/>
                  <a:pt x="7774275" y="7954528"/>
                  <a:pt x="7845923" y="7929855"/>
                </a:cubicBezTo>
                <a:cubicBezTo>
                  <a:pt x="7917227" y="7903344"/>
                  <a:pt x="7988879" y="7878672"/>
                  <a:pt x="8062707" y="7855496"/>
                </a:cubicBezTo>
                <a:cubicBezTo>
                  <a:pt x="8113267" y="7840430"/>
                  <a:pt x="8164511" y="7829041"/>
                  <a:pt x="8215415" y="7815813"/>
                </a:cubicBezTo>
                <a:cubicBezTo>
                  <a:pt x="8240867" y="7809200"/>
                  <a:pt x="8265975" y="7800748"/>
                  <a:pt x="8290747" y="7790458"/>
                </a:cubicBezTo>
                <a:cubicBezTo>
                  <a:pt x="8310331" y="7783030"/>
                  <a:pt x="8314215" y="7793717"/>
                  <a:pt x="8316255" y="7804743"/>
                </a:cubicBezTo>
                <a:cubicBezTo>
                  <a:pt x="8320679" y="7828636"/>
                  <a:pt x="8325047" y="7831629"/>
                  <a:pt x="8354179" y="7824334"/>
                </a:cubicBezTo>
                <a:cubicBezTo>
                  <a:pt x="8361211" y="7821131"/>
                  <a:pt x="8370419" y="7819425"/>
                  <a:pt x="8379631" y="7817719"/>
                </a:cubicBezTo>
                <a:cubicBezTo>
                  <a:pt x="8383655" y="7818875"/>
                  <a:pt x="8388023" y="7821869"/>
                  <a:pt x="8392047" y="7823025"/>
                </a:cubicBezTo>
                <a:cubicBezTo>
                  <a:pt x="8388703" y="7825545"/>
                  <a:pt x="8383855" y="7830244"/>
                  <a:pt x="8380171" y="7830926"/>
                </a:cubicBezTo>
                <a:cubicBezTo>
                  <a:pt x="8373483" y="7835966"/>
                  <a:pt x="8367959" y="7836989"/>
                  <a:pt x="8362771" y="7839850"/>
                </a:cubicBezTo>
                <a:cubicBezTo>
                  <a:pt x="8368979" y="7842503"/>
                  <a:pt x="8375527" y="7846993"/>
                  <a:pt x="8380711" y="7844132"/>
                </a:cubicBezTo>
                <a:cubicBezTo>
                  <a:pt x="8393607" y="7841744"/>
                  <a:pt x="8405823" y="7835680"/>
                  <a:pt x="8418379" y="7831455"/>
                </a:cubicBezTo>
                <a:cubicBezTo>
                  <a:pt x="8430595" y="7825391"/>
                  <a:pt x="8439803" y="7823685"/>
                  <a:pt x="8440687" y="7838730"/>
                </a:cubicBezTo>
                <a:cubicBezTo>
                  <a:pt x="8445111" y="7862622"/>
                  <a:pt x="8461207" y="7867245"/>
                  <a:pt x="8484619" y="7849603"/>
                </a:cubicBezTo>
                <a:cubicBezTo>
                  <a:pt x="8515055" y="7828760"/>
                  <a:pt x="8509871" y="7831621"/>
                  <a:pt x="8532715" y="7852102"/>
                </a:cubicBezTo>
                <a:cubicBezTo>
                  <a:pt x="8551195" y="7869590"/>
                  <a:pt x="8534475" y="7882190"/>
                  <a:pt x="8528127" y="7889069"/>
                </a:cubicBezTo>
                <a:cubicBezTo>
                  <a:pt x="8508403" y="7906028"/>
                  <a:pt x="8522663" y="7910991"/>
                  <a:pt x="8533575" y="7918475"/>
                </a:cubicBezTo>
                <a:cubicBezTo>
                  <a:pt x="8540123" y="7922965"/>
                  <a:pt x="8542983" y="7928137"/>
                  <a:pt x="8545847" y="7933310"/>
                </a:cubicBezTo>
                <a:cubicBezTo>
                  <a:pt x="8538819" y="7936512"/>
                  <a:pt x="8528787" y="7944073"/>
                  <a:pt x="8522919" y="7943258"/>
                </a:cubicBezTo>
                <a:cubicBezTo>
                  <a:pt x="8499791" y="7941838"/>
                  <a:pt x="8491603" y="7949058"/>
                  <a:pt x="8485455" y="7967304"/>
                </a:cubicBezTo>
                <a:cubicBezTo>
                  <a:pt x="8481967" y="7979355"/>
                  <a:pt x="8474799" y="7992087"/>
                  <a:pt x="8455495" y="7980455"/>
                </a:cubicBezTo>
                <a:cubicBezTo>
                  <a:pt x="8451131" y="7977461"/>
                  <a:pt x="8437895" y="7978011"/>
                  <a:pt x="8429023" y="7981555"/>
                </a:cubicBezTo>
                <a:cubicBezTo>
                  <a:pt x="8399067" y="7994706"/>
                  <a:pt x="8367607" y="8010035"/>
                  <a:pt x="8335467" y="8021690"/>
                </a:cubicBezTo>
                <a:cubicBezTo>
                  <a:pt x="8328439" y="8024892"/>
                  <a:pt x="8315743" y="8038649"/>
                  <a:pt x="8305655" y="8025310"/>
                </a:cubicBezTo>
                <a:cubicBezTo>
                  <a:pt x="8305311" y="8023472"/>
                  <a:pt x="8296443" y="8027016"/>
                  <a:pt x="8294939" y="8029195"/>
                </a:cubicBezTo>
                <a:cubicBezTo>
                  <a:pt x="8282443" y="8054319"/>
                  <a:pt x="8255971" y="8055419"/>
                  <a:pt x="8236187" y="8051480"/>
                </a:cubicBezTo>
                <a:cubicBezTo>
                  <a:pt x="8195119" y="8045778"/>
                  <a:pt x="8164679" y="8066622"/>
                  <a:pt x="8133903" y="8085627"/>
                </a:cubicBezTo>
                <a:cubicBezTo>
                  <a:pt x="8132399" y="8087806"/>
                  <a:pt x="8132399" y="8087806"/>
                  <a:pt x="8130559" y="8088147"/>
                </a:cubicBezTo>
                <a:cubicBezTo>
                  <a:pt x="8133623" y="8104688"/>
                  <a:pt x="8127131" y="8121097"/>
                  <a:pt x="8117783" y="8132333"/>
                </a:cubicBezTo>
                <a:cubicBezTo>
                  <a:pt x="8125491" y="8132806"/>
                  <a:pt x="8132859" y="8131441"/>
                  <a:pt x="8140907" y="8133753"/>
                </a:cubicBezTo>
                <a:cubicBezTo>
                  <a:pt x="8174807" y="8152187"/>
                  <a:pt x="8188503" y="8195273"/>
                  <a:pt x="8172183" y="8230610"/>
                </a:cubicBezTo>
                <a:cubicBezTo>
                  <a:pt x="8153679" y="8264452"/>
                  <a:pt x="8114511" y="8279307"/>
                  <a:pt x="8080611" y="8260873"/>
                </a:cubicBezTo>
                <a:cubicBezTo>
                  <a:pt x="8046711" y="8242439"/>
                  <a:pt x="8033015" y="8199353"/>
                  <a:pt x="8049679" y="8165853"/>
                </a:cubicBezTo>
                <a:cubicBezTo>
                  <a:pt x="8053503" y="8155641"/>
                  <a:pt x="8062715" y="8153935"/>
                  <a:pt x="8069063" y="8147057"/>
                </a:cubicBezTo>
                <a:cubicBezTo>
                  <a:pt x="8059171" y="8145087"/>
                  <a:pt x="8051119" y="8142776"/>
                  <a:pt x="8044231" y="8136448"/>
                </a:cubicBezTo>
                <a:cubicBezTo>
                  <a:pt x="8036863" y="8137813"/>
                  <a:pt x="8027991" y="8141356"/>
                  <a:pt x="8020623" y="8142721"/>
                </a:cubicBezTo>
                <a:cubicBezTo>
                  <a:pt x="7981795" y="8159415"/>
                  <a:pt x="7942287" y="8172433"/>
                  <a:pt x="7903459" y="8189128"/>
                </a:cubicBezTo>
                <a:cubicBezTo>
                  <a:pt x="7871319" y="8200782"/>
                  <a:pt x="7841703" y="8215771"/>
                  <a:pt x="7810243" y="8231100"/>
                </a:cubicBezTo>
                <a:cubicBezTo>
                  <a:pt x="7803215" y="8234302"/>
                  <a:pt x="7796527" y="8239343"/>
                  <a:pt x="7789839" y="8244383"/>
                </a:cubicBezTo>
                <a:cubicBezTo>
                  <a:pt x="7792363" y="8247718"/>
                  <a:pt x="7792703" y="8249556"/>
                  <a:pt x="7794543" y="8249215"/>
                </a:cubicBezTo>
                <a:cubicBezTo>
                  <a:pt x="7800751" y="8251867"/>
                  <a:pt x="7808459" y="8252341"/>
                  <a:pt x="7816511" y="8254652"/>
                </a:cubicBezTo>
                <a:cubicBezTo>
                  <a:pt x="7809483" y="8257854"/>
                  <a:pt x="7801291" y="8265073"/>
                  <a:pt x="7795763" y="8266096"/>
                </a:cubicBezTo>
                <a:cubicBezTo>
                  <a:pt x="7772979" y="8266514"/>
                  <a:pt x="7751411" y="8283814"/>
                  <a:pt x="7728423" y="8272863"/>
                </a:cubicBezTo>
                <a:cubicBezTo>
                  <a:pt x="7725899" y="8269530"/>
                  <a:pt x="7717031" y="8273073"/>
                  <a:pt x="7711843" y="8275934"/>
                </a:cubicBezTo>
                <a:cubicBezTo>
                  <a:pt x="7694099" y="8283021"/>
                  <a:pt x="7676359" y="8290108"/>
                  <a:pt x="7659299" y="8300871"/>
                </a:cubicBezTo>
                <a:cubicBezTo>
                  <a:pt x="7652271" y="8304074"/>
                  <a:pt x="7639575" y="8317829"/>
                  <a:pt x="7641755" y="8319327"/>
                </a:cubicBezTo>
                <a:cubicBezTo>
                  <a:pt x="7648843" y="8337023"/>
                  <a:pt x="7640315" y="8342404"/>
                  <a:pt x="7624415" y="8349150"/>
                </a:cubicBezTo>
                <a:cubicBezTo>
                  <a:pt x="7611859" y="8353376"/>
                  <a:pt x="7601827" y="8360937"/>
                  <a:pt x="7591455" y="8366659"/>
                </a:cubicBezTo>
                <a:cubicBezTo>
                  <a:pt x="7584767" y="8371700"/>
                  <a:pt x="7575895" y="8375243"/>
                  <a:pt x="7568187" y="8374770"/>
                </a:cubicBezTo>
                <a:cubicBezTo>
                  <a:pt x="7536187" y="8376893"/>
                  <a:pt x="7505007" y="8373162"/>
                  <a:pt x="7474031" y="8380799"/>
                </a:cubicBezTo>
                <a:cubicBezTo>
                  <a:pt x="7441211" y="8388778"/>
                  <a:pt x="7404027" y="8393762"/>
                  <a:pt x="7378635" y="8421275"/>
                </a:cubicBezTo>
                <a:cubicBezTo>
                  <a:pt x="7375291" y="8423795"/>
                  <a:pt x="7371943" y="8426315"/>
                  <a:pt x="7367919" y="8425160"/>
                </a:cubicBezTo>
                <a:cubicBezTo>
                  <a:pt x="7326371" y="8427151"/>
                  <a:pt x="7294631" y="8461542"/>
                  <a:pt x="7253419" y="8465371"/>
                </a:cubicBezTo>
                <a:cubicBezTo>
                  <a:pt x="7242027" y="8465580"/>
                  <a:pt x="7234659" y="8466944"/>
                  <a:pt x="7235535" y="8481989"/>
                </a:cubicBezTo>
                <a:cubicBezTo>
                  <a:pt x="7237579" y="8493016"/>
                  <a:pt x="7222699" y="8505276"/>
                  <a:pt x="7217375" y="8517667"/>
                </a:cubicBezTo>
                <a:cubicBezTo>
                  <a:pt x="7213347" y="8516511"/>
                  <a:pt x="7211507" y="8516852"/>
                  <a:pt x="7209323" y="8515356"/>
                </a:cubicBezTo>
                <a:cubicBezTo>
                  <a:pt x="7208983" y="8513519"/>
                  <a:pt x="7208643" y="8511681"/>
                  <a:pt x="7208643" y="8511681"/>
                </a:cubicBezTo>
                <a:cubicBezTo>
                  <a:pt x="7207283" y="8504329"/>
                  <a:pt x="7208103" y="8498474"/>
                  <a:pt x="7208583" y="8490782"/>
                </a:cubicBezTo>
                <a:cubicBezTo>
                  <a:pt x="7204899" y="8491464"/>
                  <a:pt x="7199035" y="8490650"/>
                  <a:pt x="7197531" y="8492829"/>
                </a:cubicBezTo>
                <a:cubicBezTo>
                  <a:pt x="7193367" y="8501203"/>
                  <a:pt x="7187359" y="8509919"/>
                  <a:pt x="7185035" y="8517953"/>
                </a:cubicBezTo>
                <a:cubicBezTo>
                  <a:pt x="7183871" y="8521970"/>
                  <a:pt x="7189259" y="8530477"/>
                  <a:pt x="7187419" y="8530818"/>
                </a:cubicBezTo>
                <a:cubicBezTo>
                  <a:pt x="7172539" y="8543078"/>
                  <a:pt x="7177583" y="8549747"/>
                  <a:pt x="7183991" y="8563768"/>
                </a:cubicBezTo>
                <a:cubicBezTo>
                  <a:pt x="7190739" y="8579626"/>
                  <a:pt x="7169311" y="8587396"/>
                  <a:pt x="7156759" y="8591621"/>
                </a:cubicBezTo>
                <a:cubicBezTo>
                  <a:pt x="7140859" y="8598368"/>
                  <a:pt x="7122095" y="8599941"/>
                  <a:pt x="7105855" y="8604849"/>
                </a:cubicBezTo>
                <a:cubicBezTo>
                  <a:pt x="7085591" y="8608602"/>
                  <a:pt x="7067847" y="8615688"/>
                  <a:pt x="7049767" y="8620938"/>
                </a:cubicBezTo>
                <a:cubicBezTo>
                  <a:pt x="7042739" y="8624140"/>
                  <a:pt x="7035367" y="8625504"/>
                  <a:pt x="7027999" y="8626869"/>
                </a:cubicBezTo>
                <a:cubicBezTo>
                  <a:pt x="7012919" y="8627760"/>
                  <a:pt x="6995663" y="8627155"/>
                  <a:pt x="6985287" y="8632877"/>
                </a:cubicBezTo>
                <a:cubicBezTo>
                  <a:pt x="6961199" y="8646843"/>
                  <a:pt x="6936707" y="8638072"/>
                  <a:pt x="6913919" y="8638490"/>
                </a:cubicBezTo>
                <a:cubicBezTo>
                  <a:pt x="6885607" y="8639930"/>
                  <a:pt x="6876395" y="8641636"/>
                  <a:pt x="6838727" y="8654314"/>
                </a:cubicBezTo>
                <a:cubicBezTo>
                  <a:pt x="6782639" y="8670402"/>
                  <a:pt x="6726211" y="8684653"/>
                  <a:pt x="6669783" y="8698904"/>
                </a:cubicBezTo>
                <a:cubicBezTo>
                  <a:pt x="6635459" y="8709062"/>
                  <a:pt x="6601139" y="8719219"/>
                  <a:pt x="6566815" y="8729377"/>
                </a:cubicBezTo>
                <a:cubicBezTo>
                  <a:pt x="6563131" y="8730059"/>
                  <a:pt x="6556927" y="8727406"/>
                  <a:pt x="6551059" y="8726592"/>
                </a:cubicBezTo>
                <a:cubicBezTo>
                  <a:pt x="6556243" y="8723730"/>
                  <a:pt x="6560751" y="8717193"/>
                  <a:pt x="6564435" y="8716511"/>
                </a:cubicBezTo>
                <a:cubicBezTo>
                  <a:pt x="6600599" y="8706012"/>
                  <a:pt x="6637103" y="8697352"/>
                  <a:pt x="6676951" y="8686172"/>
                </a:cubicBezTo>
                <a:cubicBezTo>
                  <a:pt x="6639367" y="8668419"/>
                  <a:pt x="6607911" y="8683749"/>
                  <a:pt x="6575087" y="8691727"/>
                </a:cubicBezTo>
                <a:cubicBezTo>
                  <a:pt x="6540427" y="8700047"/>
                  <a:pt x="6502079" y="8709049"/>
                  <a:pt x="6472803" y="8725875"/>
                </a:cubicBezTo>
                <a:cubicBezTo>
                  <a:pt x="6445367" y="8742360"/>
                  <a:pt x="6419239" y="8745298"/>
                  <a:pt x="6390923" y="8746739"/>
                </a:cubicBezTo>
                <a:cubicBezTo>
                  <a:pt x="6381911" y="8759814"/>
                  <a:pt x="6368535" y="8769894"/>
                  <a:pt x="6351955" y="8772964"/>
                </a:cubicBezTo>
                <a:cubicBezTo>
                  <a:pt x="6340903" y="8775011"/>
                  <a:pt x="6332171" y="8769025"/>
                  <a:pt x="6321939" y="8765216"/>
                </a:cubicBezTo>
                <a:cubicBezTo>
                  <a:pt x="6318595" y="8767737"/>
                  <a:pt x="6316751" y="8768078"/>
                  <a:pt x="6316751" y="8768078"/>
                </a:cubicBezTo>
                <a:cubicBezTo>
                  <a:pt x="6314231" y="8764743"/>
                  <a:pt x="6312387" y="8765084"/>
                  <a:pt x="6312047" y="8763246"/>
                </a:cubicBezTo>
                <a:cubicBezTo>
                  <a:pt x="6308023" y="8762090"/>
                  <a:pt x="6304339" y="8762773"/>
                  <a:pt x="6300315" y="8761617"/>
                </a:cubicBezTo>
                <a:cubicBezTo>
                  <a:pt x="6295127" y="8764478"/>
                  <a:pt x="6293143" y="8774350"/>
                  <a:pt x="6287955" y="8777212"/>
                </a:cubicBezTo>
                <a:cubicBezTo>
                  <a:pt x="6279767" y="8784431"/>
                  <a:pt x="6278467" y="8797978"/>
                  <a:pt x="6260183" y="8791858"/>
                </a:cubicBezTo>
                <a:cubicBezTo>
                  <a:pt x="6257999" y="8790362"/>
                  <a:pt x="6246127" y="8798264"/>
                  <a:pt x="6239439" y="8803304"/>
                </a:cubicBezTo>
                <a:cubicBezTo>
                  <a:pt x="6239779" y="8805142"/>
                  <a:pt x="6240799" y="8810656"/>
                  <a:pt x="6240799" y="8810656"/>
                </a:cubicBezTo>
                <a:cubicBezTo>
                  <a:pt x="6248167" y="8809292"/>
                  <a:pt x="6255535" y="8807927"/>
                  <a:pt x="6261063" y="8806904"/>
                </a:cubicBezTo>
                <a:cubicBezTo>
                  <a:pt x="6270275" y="8805198"/>
                  <a:pt x="6277643" y="8803834"/>
                  <a:pt x="6292723" y="8802942"/>
                </a:cubicBezTo>
                <a:cubicBezTo>
                  <a:pt x="6249727" y="8828011"/>
                  <a:pt x="6240179" y="8827879"/>
                  <a:pt x="6208119" y="8809103"/>
                </a:cubicBezTo>
                <a:cubicBezTo>
                  <a:pt x="6195363" y="8801960"/>
                  <a:pt x="6118811" y="8810434"/>
                  <a:pt x="6102091" y="8823035"/>
                </a:cubicBezTo>
                <a:cubicBezTo>
                  <a:pt x="6100247" y="8823376"/>
                  <a:pt x="6096903" y="8825896"/>
                  <a:pt x="6096903" y="8825896"/>
                </a:cubicBezTo>
                <a:cubicBezTo>
                  <a:pt x="6096083" y="8831750"/>
                  <a:pt x="6093759" y="8839785"/>
                  <a:pt x="6092939" y="8845639"/>
                </a:cubicBezTo>
                <a:cubicBezTo>
                  <a:pt x="6093279" y="8847477"/>
                  <a:pt x="6102831" y="8847609"/>
                  <a:pt x="6108699" y="8848423"/>
                </a:cubicBezTo>
                <a:cubicBezTo>
                  <a:pt x="6114223" y="8847400"/>
                  <a:pt x="6119751" y="8846376"/>
                  <a:pt x="6126299" y="8850867"/>
                </a:cubicBezTo>
                <a:cubicBezTo>
                  <a:pt x="6126299" y="8850867"/>
                  <a:pt x="6126299" y="8850867"/>
                  <a:pt x="6084607" y="8862389"/>
                </a:cubicBezTo>
                <a:cubicBezTo>
                  <a:pt x="6087131" y="8865724"/>
                  <a:pt x="6091495" y="8868717"/>
                  <a:pt x="6092175" y="8872392"/>
                </a:cubicBezTo>
                <a:cubicBezTo>
                  <a:pt x="6095579" y="8890772"/>
                  <a:pt x="6083563" y="8908204"/>
                  <a:pt x="6066983" y="8911274"/>
                </a:cubicBezTo>
                <a:cubicBezTo>
                  <a:pt x="6050403" y="8914344"/>
                  <a:pt x="6032943" y="8902370"/>
                  <a:pt x="6029539" y="8883990"/>
                </a:cubicBezTo>
                <a:cubicBezTo>
                  <a:pt x="6029199" y="8882153"/>
                  <a:pt x="6032203" y="8877796"/>
                  <a:pt x="6031863" y="8875958"/>
                </a:cubicBezTo>
                <a:cubicBezTo>
                  <a:pt x="6031863" y="8875958"/>
                  <a:pt x="6031863" y="8875958"/>
                  <a:pt x="5893895" y="8912911"/>
                </a:cubicBezTo>
                <a:cubicBezTo>
                  <a:pt x="5893215" y="8909234"/>
                  <a:pt x="5892875" y="8907397"/>
                  <a:pt x="5892191" y="8903722"/>
                </a:cubicBezTo>
                <a:cubicBezTo>
                  <a:pt x="5915463" y="8895611"/>
                  <a:pt x="5939891" y="8883484"/>
                  <a:pt x="5962339" y="8881228"/>
                </a:cubicBezTo>
                <a:cubicBezTo>
                  <a:pt x="5997683" y="8876584"/>
                  <a:pt x="6028659" y="8868947"/>
                  <a:pt x="6049207" y="8846134"/>
                </a:cubicBezTo>
                <a:cubicBezTo>
                  <a:pt x="6019047" y="8847916"/>
                  <a:pt x="5987051" y="8850039"/>
                  <a:pt x="5953551" y="8854342"/>
                </a:cubicBezTo>
                <a:cubicBezTo>
                  <a:pt x="5946179" y="8855707"/>
                  <a:pt x="5939151" y="8858909"/>
                  <a:pt x="5932463" y="8863949"/>
                </a:cubicBezTo>
                <a:cubicBezTo>
                  <a:pt x="5902847" y="8878938"/>
                  <a:pt x="5873711" y="8886234"/>
                  <a:pt x="5839531" y="8886861"/>
                </a:cubicBezTo>
                <a:cubicBezTo>
                  <a:pt x="5809371" y="8888644"/>
                  <a:pt x="5780239" y="8895940"/>
                  <a:pt x="5751103" y="8903236"/>
                </a:cubicBezTo>
                <a:cubicBezTo>
                  <a:pt x="5730835" y="8906988"/>
                  <a:pt x="5710915" y="8912578"/>
                  <a:pt x="5689147" y="8918510"/>
                </a:cubicBezTo>
                <a:cubicBezTo>
                  <a:pt x="5639747" y="8929558"/>
                  <a:pt x="5592187" y="8940265"/>
                  <a:pt x="5542447" y="8949476"/>
                </a:cubicBezTo>
                <a:cubicBezTo>
                  <a:pt x="5509627" y="8957454"/>
                  <a:pt x="5476467" y="8963595"/>
                  <a:pt x="5444807" y="8967556"/>
                </a:cubicBezTo>
                <a:cubicBezTo>
                  <a:pt x="5411647" y="8973697"/>
                  <a:pt x="5378487" y="8979837"/>
                  <a:pt x="5345667" y="8987815"/>
                </a:cubicBezTo>
                <a:cubicBezTo>
                  <a:pt x="5340141" y="8988839"/>
                  <a:pt x="5337337" y="9004566"/>
                  <a:pt x="5333171" y="9012939"/>
                </a:cubicBezTo>
                <a:cubicBezTo>
                  <a:pt x="5339379" y="9015592"/>
                  <a:pt x="5347427" y="9017904"/>
                  <a:pt x="5354797" y="9016539"/>
                </a:cubicBezTo>
                <a:cubicBezTo>
                  <a:pt x="5368033" y="9015989"/>
                  <a:pt x="5378747" y="9012104"/>
                  <a:pt x="5391643" y="9009716"/>
                </a:cubicBezTo>
                <a:cubicBezTo>
                  <a:pt x="5392323" y="9013393"/>
                  <a:pt x="5392663" y="9015231"/>
                  <a:pt x="5393343" y="9018906"/>
                </a:cubicBezTo>
                <a:cubicBezTo>
                  <a:pt x="5384133" y="9020612"/>
                  <a:pt x="5376083" y="9018301"/>
                  <a:pt x="5369055" y="9021503"/>
                </a:cubicBezTo>
                <a:cubicBezTo>
                  <a:pt x="5358001" y="9023550"/>
                  <a:pt x="5346947" y="9025597"/>
                  <a:pt x="5338757" y="9032817"/>
                </a:cubicBezTo>
                <a:cubicBezTo>
                  <a:pt x="5322037" y="9045417"/>
                  <a:pt x="5310643" y="9045625"/>
                  <a:pt x="5298027" y="9028952"/>
                </a:cubicBezTo>
                <a:cubicBezTo>
                  <a:pt x="5292641" y="9020444"/>
                  <a:pt x="5290119" y="9017111"/>
                  <a:pt x="5278925" y="9028688"/>
                </a:cubicBezTo>
                <a:cubicBezTo>
                  <a:pt x="5274079" y="9033387"/>
                  <a:pt x="5253135" y="9033464"/>
                  <a:pt x="5252453" y="9029788"/>
                </a:cubicBezTo>
                <a:cubicBezTo>
                  <a:pt x="5232069" y="8991742"/>
                  <a:pt x="5192421" y="9014292"/>
                  <a:pt x="5162603" y="9017912"/>
                </a:cubicBezTo>
                <a:cubicBezTo>
                  <a:pt x="5136131" y="9019012"/>
                  <a:pt x="5107337" y="9028146"/>
                  <a:pt x="5079703" y="9033263"/>
                </a:cubicBezTo>
                <a:cubicBezTo>
                  <a:pt x="5063464" y="9038171"/>
                  <a:pt x="5045382" y="9043420"/>
                  <a:pt x="5029142" y="9048328"/>
                </a:cubicBezTo>
                <a:cubicBezTo>
                  <a:pt x="5027300" y="9048669"/>
                  <a:pt x="5029001" y="9057859"/>
                  <a:pt x="5029001" y="9057859"/>
                </a:cubicBezTo>
                <a:cubicBezTo>
                  <a:pt x="5040395" y="9057650"/>
                  <a:pt x="5050287" y="9059621"/>
                  <a:pt x="5059158" y="9056077"/>
                </a:cubicBezTo>
                <a:cubicBezTo>
                  <a:pt x="5092799" y="9042244"/>
                  <a:pt x="5127461" y="9033924"/>
                  <a:pt x="5164507" y="9038470"/>
                </a:cubicBezTo>
                <a:cubicBezTo>
                  <a:pt x="5164847" y="9040308"/>
                  <a:pt x="5165527" y="9043983"/>
                  <a:pt x="5165867" y="9045821"/>
                </a:cubicBezTo>
                <a:cubicBezTo>
                  <a:pt x="5141919" y="9050256"/>
                  <a:pt x="5117969" y="9054691"/>
                  <a:pt x="5095863" y="9058784"/>
                </a:cubicBezTo>
                <a:cubicBezTo>
                  <a:pt x="5086311" y="9058651"/>
                  <a:pt x="5079282" y="9061855"/>
                  <a:pt x="5071913" y="9063219"/>
                </a:cubicBezTo>
                <a:cubicBezTo>
                  <a:pt x="5053832" y="9068468"/>
                  <a:pt x="5038952" y="9080728"/>
                  <a:pt x="5017467" y="9067599"/>
                </a:cubicBezTo>
                <a:cubicBezTo>
                  <a:pt x="5000347" y="9057463"/>
                  <a:pt x="4972372" y="9060741"/>
                  <a:pt x="4948564" y="9055646"/>
                </a:cubicBezTo>
                <a:cubicBezTo>
                  <a:pt x="4936830" y="9054017"/>
                  <a:pt x="4920590" y="9058925"/>
                  <a:pt x="4917527" y="9042384"/>
                </a:cubicBezTo>
                <a:cubicBezTo>
                  <a:pt x="4917527" y="9042384"/>
                  <a:pt x="4902448" y="9043275"/>
                  <a:pt x="4892898" y="9043142"/>
                </a:cubicBezTo>
                <a:cubicBezTo>
                  <a:pt x="4895760" y="9048316"/>
                  <a:pt x="4898284" y="9051650"/>
                  <a:pt x="4898964" y="9055325"/>
                </a:cubicBezTo>
                <a:cubicBezTo>
                  <a:pt x="4907213" y="9069005"/>
                  <a:pt x="4895538" y="9088276"/>
                  <a:pt x="4877116" y="9091687"/>
                </a:cubicBezTo>
                <a:cubicBezTo>
                  <a:pt x="4854669" y="9093943"/>
                  <a:pt x="4830719" y="9098378"/>
                  <a:pt x="4808272" y="9100633"/>
                </a:cubicBezTo>
                <a:cubicBezTo>
                  <a:pt x="4783983" y="9103230"/>
                  <a:pt x="4760855" y="9101810"/>
                  <a:pt x="4736906" y="9106245"/>
                </a:cubicBezTo>
                <a:cubicBezTo>
                  <a:pt x="4680958" y="9112802"/>
                  <a:pt x="4625010" y="9119361"/>
                  <a:pt x="4569403" y="9127757"/>
                </a:cubicBezTo>
                <a:cubicBezTo>
                  <a:pt x="4522665" y="9132610"/>
                  <a:pt x="4475928" y="9137463"/>
                  <a:pt x="4430213" y="9147829"/>
                </a:cubicBezTo>
                <a:cubicBezTo>
                  <a:pt x="4347652" y="9165018"/>
                  <a:pt x="4264892" y="9170838"/>
                  <a:pt x="4180970" y="9180676"/>
                </a:cubicBezTo>
                <a:cubicBezTo>
                  <a:pt x="4165892" y="9181567"/>
                  <a:pt x="4151974" y="9178442"/>
                  <a:pt x="4136896" y="9179333"/>
                </a:cubicBezTo>
                <a:cubicBezTo>
                  <a:pt x="4122159" y="9182062"/>
                  <a:pt x="4104757" y="9190986"/>
                  <a:pt x="4092683" y="9187520"/>
                </a:cubicBezTo>
                <a:cubicBezTo>
                  <a:pt x="4071056" y="9183921"/>
                  <a:pt x="4052974" y="9189170"/>
                  <a:pt x="4033050" y="9194761"/>
                </a:cubicBezTo>
                <a:cubicBezTo>
                  <a:pt x="4018653" y="9199327"/>
                  <a:pt x="4006778" y="9207228"/>
                  <a:pt x="3992381" y="9211795"/>
                </a:cubicBezTo>
                <a:cubicBezTo>
                  <a:pt x="3981326" y="9213842"/>
                  <a:pt x="3965087" y="9218751"/>
                  <a:pt x="3960721" y="9215756"/>
                </a:cubicBezTo>
                <a:cubicBezTo>
                  <a:pt x="3939377" y="9193098"/>
                  <a:pt x="3901910" y="9217143"/>
                  <a:pt x="3878242" y="9202517"/>
                </a:cubicBezTo>
                <a:cubicBezTo>
                  <a:pt x="3876060" y="9201020"/>
                  <a:pt x="3870533" y="9202044"/>
                  <a:pt x="3867189" y="9204564"/>
                </a:cubicBezTo>
                <a:cubicBezTo>
                  <a:pt x="3828562" y="9232626"/>
                  <a:pt x="3786611" y="9211881"/>
                  <a:pt x="3745741" y="9217548"/>
                </a:cubicBezTo>
                <a:cubicBezTo>
                  <a:pt x="3704872" y="9223215"/>
                  <a:pt x="3662641" y="9221531"/>
                  <a:pt x="3621431" y="9225360"/>
                </a:cubicBezTo>
                <a:cubicBezTo>
                  <a:pt x="3585748" y="9228165"/>
                  <a:pt x="3551085" y="9236485"/>
                  <a:pt x="3517244" y="9238950"/>
                </a:cubicBezTo>
                <a:cubicBezTo>
                  <a:pt x="3449222" y="9242041"/>
                  <a:pt x="3381540" y="9246970"/>
                  <a:pt x="3314678" y="9246045"/>
                </a:cubicBezTo>
                <a:cubicBezTo>
                  <a:pt x="3249661" y="9244779"/>
                  <a:pt x="3187165" y="9246846"/>
                  <a:pt x="3121325" y="9251434"/>
                </a:cubicBezTo>
                <a:cubicBezTo>
                  <a:pt x="3089326" y="9253558"/>
                  <a:pt x="3085242" y="9231503"/>
                  <a:pt x="3078154" y="9213807"/>
                </a:cubicBezTo>
                <a:cubicBezTo>
                  <a:pt x="3062137" y="9178755"/>
                  <a:pt x="3070068" y="9139268"/>
                  <a:pt x="3079842" y="9099441"/>
                </a:cubicBezTo>
                <a:cubicBezTo>
                  <a:pt x="3082845" y="9095083"/>
                  <a:pt x="3089534" y="9090042"/>
                  <a:pt x="3094380" y="9085343"/>
                </a:cubicBezTo>
                <a:cubicBezTo>
                  <a:pt x="3100387" y="9076628"/>
                  <a:pt x="3122494" y="9072534"/>
                  <a:pt x="3102511" y="9057225"/>
                </a:cubicBezTo>
                <a:cubicBezTo>
                  <a:pt x="3093781" y="9051238"/>
                  <a:pt x="3117670" y="9025905"/>
                  <a:pt x="3134592" y="9024672"/>
                </a:cubicBezTo>
                <a:cubicBezTo>
                  <a:pt x="3149670" y="9023781"/>
                  <a:pt x="3165088" y="9024728"/>
                  <a:pt x="3177984" y="9022340"/>
                </a:cubicBezTo>
                <a:cubicBezTo>
                  <a:pt x="3185693" y="9022813"/>
                  <a:pt x="3206839" y="9034105"/>
                  <a:pt x="3198730" y="9010895"/>
                </a:cubicBezTo>
                <a:cubicBezTo>
                  <a:pt x="3214970" y="9005987"/>
                  <a:pt x="3229367" y="9001420"/>
                  <a:pt x="3245947" y="8998349"/>
                </a:cubicBezTo>
                <a:cubicBezTo>
                  <a:pt x="3255158" y="8996644"/>
                  <a:pt x="3264369" y="8994938"/>
                  <a:pt x="3273922" y="8995071"/>
                </a:cubicBezTo>
                <a:cubicBezTo>
                  <a:pt x="3275763" y="8994730"/>
                  <a:pt x="3276444" y="8998405"/>
                  <a:pt x="3278627" y="8999901"/>
                </a:cubicBezTo>
                <a:cubicBezTo>
                  <a:pt x="3281149" y="9003236"/>
                  <a:pt x="3286195" y="9009905"/>
                  <a:pt x="3288038" y="9009564"/>
                </a:cubicBezTo>
                <a:cubicBezTo>
                  <a:pt x="3314650" y="8998933"/>
                  <a:pt x="3334634" y="9014242"/>
                  <a:pt x="3356600" y="9019679"/>
                </a:cubicBezTo>
                <a:cubicBezTo>
                  <a:pt x="3390641" y="9028582"/>
                  <a:pt x="3419295" y="9028979"/>
                  <a:pt x="3455459" y="9018481"/>
                </a:cubicBezTo>
                <a:cubicBezTo>
                  <a:pt x="3509366" y="9000896"/>
                  <a:pt x="3565994" y="8998013"/>
                  <a:pt x="3621462" y="8999147"/>
                </a:cubicBezTo>
                <a:cubicBezTo>
                  <a:pt x="3627328" y="8999962"/>
                  <a:pt x="3636200" y="8996418"/>
                  <a:pt x="3643569" y="8995054"/>
                </a:cubicBezTo>
                <a:cubicBezTo>
                  <a:pt x="3637021" y="8990563"/>
                  <a:pt x="3630814" y="8987911"/>
                  <a:pt x="3624605" y="8985258"/>
                </a:cubicBezTo>
                <a:cubicBezTo>
                  <a:pt x="3620240" y="8982266"/>
                  <a:pt x="3617718" y="8978931"/>
                  <a:pt x="3613353" y="8975937"/>
                </a:cubicBezTo>
                <a:cubicBezTo>
                  <a:pt x="3616697" y="8973417"/>
                  <a:pt x="3621543" y="8968718"/>
                  <a:pt x="3624887" y="8966197"/>
                </a:cubicBezTo>
                <a:cubicBezTo>
                  <a:pt x="3635601" y="8962313"/>
                  <a:pt x="3647815" y="8956249"/>
                  <a:pt x="3655865" y="8958560"/>
                </a:cubicBezTo>
                <a:cubicBezTo>
                  <a:pt x="3686221" y="8968147"/>
                  <a:pt x="3716519" y="8956834"/>
                  <a:pt x="3745994" y="8951376"/>
                </a:cubicBezTo>
                <a:cubicBezTo>
                  <a:pt x="3782840" y="8944553"/>
                  <a:pt x="3816199" y="8949780"/>
                  <a:pt x="3849899" y="8956847"/>
                </a:cubicBezTo>
                <a:cubicBezTo>
                  <a:pt x="3873708" y="8961942"/>
                  <a:pt x="3897857" y="8968876"/>
                  <a:pt x="3915658" y="8982688"/>
                </a:cubicBezTo>
                <a:cubicBezTo>
                  <a:pt x="3926571" y="8990172"/>
                  <a:pt x="3947517" y="8990095"/>
                  <a:pt x="3964436" y="8988863"/>
                </a:cubicBezTo>
                <a:cubicBezTo>
                  <a:pt x="3994594" y="8987081"/>
                  <a:pt x="4027073" y="8977264"/>
                  <a:pt x="4054566" y="8981677"/>
                </a:cubicBezTo>
                <a:cubicBezTo>
                  <a:pt x="4097818" y="8988876"/>
                  <a:pt x="4138148" y="8970002"/>
                  <a:pt x="4178877" y="8973866"/>
                </a:cubicBezTo>
                <a:cubicBezTo>
                  <a:pt x="4196138" y="8974472"/>
                  <a:pt x="4195117" y="8968958"/>
                  <a:pt x="4195258" y="8959427"/>
                </a:cubicBezTo>
                <a:cubicBezTo>
                  <a:pt x="4193696" y="8940707"/>
                  <a:pt x="4196161" y="8923143"/>
                  <a:pt x="4198283" y="8903740"/>
                </a:cubicBezTo>
                <a:cubicBezTo>
                  <a:pt x="4199727" y="8880662"/>
                  <a:pt x="4177420" y="8873388"/>
                  <a:pt x="4159818" y="8870944"/>
                </a:cubicBezTo>
                <a:cubicBezTo>
                  <a:pt x="4125297" y="8869733"/>
                  <a:pt x="4088733" y="8857495"/>
                  <a:pt x="4053449" y="8883038"/>
                </a:cubicBezTo>
                <a:cubicBezTo>
                  <a:pt x="4046761" y="8888078"/>
                  <a:pt x="4030321" y="8881618"/>
                  <a:pt x="4018247" y="8878151"/>
                </a:cubicBezTo>
                <a:cubicBezTo>
                  <a:pt x="4006513" y="8876522"/>
                  <a:pt x="3994098" y="8871217"/>
                  <a:pt x="3982704" y="8871426"/>
                </a:cubicBezTo>
                <a:cubicBezTo>
                  <a:pt x="3951046" y="8875387"/>
                  <a:pt x="3917885" y="8881528"/>
                  <a:pt x="3888351" y="8866087"/>
                </a:cubicBezTo>
                <a:cubicBezTo>
                  <a:pt x="3879620" y="8860101"/>
                  <a:pt x="3858194" y="8867869"/>
                  <a:pt x="3843456" y="8870598"/>
                </a:cubicBezTo>
                <a:cubicBezTo>
                  <a:pt x="3833904" y="8870467"/>
                  <a:pt x="3824693" y="8872172"/>
                  <a:pt x="3815822" y="8875715"/>
                </a:cubicBezTo>
                <a:cubicBezTo>
                  <a:pt x="3805449" y="8881438"/>
                  <a:pt x="3788270" y="8850403"/>
                  <a:pt x="3783002" y="8883693"/>
                </a:cubicBezTo>
                <a:cubicBezTo>
                  <a:pt x="3782181" y="8889548"/>
                  <a:pt x="3708773" y="8884133"/>
                  <a:pt x="3699702" y="8876308"/>
                </a:cubicBezTo>
                <a:cubicBezTo>
                  <a:pt x="3721668" y="8881745"/>
                  <a:pt x="3734223" y="8877519"/>
                  <a:pt x="3733824" y="8854782"/>
                </a:cubicBezTo>
                <a:cubicBezTo>
                  <a:pt x="3734986" y="8850765"/>
                  <a:pt x="3736147" y="8846749"/>
                  <a:pt x="3739491" y="8844228"/>
                </a:cubicBezTo>
                <a:cubicBezTo>
                  <a:pt x="3755531" y="8827952"/>
                  <a:pt x="3738271" y="8827347"/>
                  <a:pt x="3729060" y="8829052"/>
                </a:cubicBezTo>
                <a:cubicBezTo>
                  <a:pt x="3708114" y="8829129"/>
                  <a:pt x="3685327" y="8829546"/>
                  <a:pt x="3663900" y="8837316"/>
                </a:cubicBezTo>
                <a:cubicBezTo>
                  <a:pt x="3640972" y="8847265"/>
                  <a:pt x="3642614" y="8835555"/>
                  <a:pt x="3640232" y="8822690"/>
                </a:cubicBezTo>
                <a:cubicBezTo>
                  <a:pt x="3639211" y="8817176"/>
                  <a:pt x="3636008" y="8810165"/>
                  <a:pt x="3634987" y="8804653"/>
                </a:cubicBezTo>
                <a:lnTo>
                  <a:pt x="3634713" y="8804677"/>
                </a:lnTo>
                <a:lnTo>
                  <a:pt x="3634503" y="8804833"/>
                </a:lnTo>
                <a:lnTo>
                  <a:pt x="3634336" y="8804710"/>
                </a:lnTo>
                <a:lnTo>
                  <a:pt x="3556251" y="8811628"/>
                </a:lnTo>
                <a:cubicBezTo>
                  <a:pt x="3552567" y="8812310"/>
                  <a:pt x="3546700" y="8811496"/>
                  <a:pt x="3543015" y="8812178"/>
                </a:cubicBezTo>
                <a:cubicBezTo>
                  <a:pt x="3503987" y="8817505"/>
                  <a:pt x="3499963" y="8816349"/>
                  <a:pt x="3507074" y="8782717"/>
                </a:cubicBezTo>
                <a:cubicBezTo>
                  <a:pt x="3509056" y="8772846"/>
                  <a:pt x="3507014" y="8761818"/>
                  <a:pt x="3511180" y="8753443"/>
                </a:cubicBezTo>
                <a:cubicBezTo>
                  <a:pt x="3516988" y="8733359"/>
                  <a:pt x="3506697" y="8708652"/>
                  <a:pt x="3538836" y="8696998"/>
                </a:cubicBezTo>
                <a:cubicBezTo>
                  <a:pt x="3542520" y="8696316"/>
                  <a:pt x="3542660" y="8686785"/>
                  <a:pt x="3547507" y="8682085"/>
                </a:cubicBezTo>
                <a:cubicBezTo>
                  <a:pt x="3495784" y="8701168"/>
                  <a:pt x="3422797" y="8667161"/>
                  <a:pt x="3407275" y="8747972"/>
                </a:cubicBezTo>
                <a:cubicBezTo>
                  <a:pt x="3416826" y="8748105"/>
                  <a:pt x="3430062" y="8747554"/>
                  <a:pt x="3444800" y="8744825"/>
                </a:cubicBezTo>
                <a:cubicBezTo>
                  <a:pt x="3430942" y="8762598"/>
                  <a:pt x="3420089" y="8776014"/>
                  <a:pt x="3407393" y="8789770"/>
                </a:cubicBezTo>
                <a:cubicBezTo>
                  <a:pt x="3400704" y="8794810"/>
                  <a:pt x="3386987" y="8803053"/>
                  <a:pt x="3386987" y="8803053"/>
                </a:cubicBezTo>
                <a:cubicBezTo>
                  <a:pt x="3370688" y="8787062"/>
                  <a:pt x="3366182" y="8793599"/>
                  <a:pt x="3362017" y="8801974"/>
                </a:cubicBezTo>
                <a:cubicBezTo>
                  <a:pt x="3352465" y="8801842"/>
                  <a:pt x="3340731" y="8800213"/>
                  <a:pt x="3327836" y="8802601"/>
                </a:cubicBezTo>
                <a:cubicBezTo>
                  <a:pt x="3323412" y="8778708"/>
                  <a:pt x="3321169" y="8756313"/>
                  <a:pt x="3329982" y="8731870"/>
                </a:cubicBezTo>
                <a:cubicBezTo>
                  <a:pt x="3331484" y="8729691"/>
                  <a:pt x="3326778" y="8724860"/>
                  <a:pt x="3324596" y="8723363"/>
                </a:cubicBezTo>
                <a:cubicBezTo>
                  <a:pt x="3294919" y="8717453"/>
                  <a:pt x="3310619" y="8699338"/>
                  <a:pt x="3320452" y="8680410"/>
                </a:cubicBezTo>
                <a:cubicBezTo>
                  <a:pt x="3304893" y="8688994"/>
                  <a:pt x="3294180" y="8692879"/>
                  <a:pt x="3283467" y="8696763"/>
                </a:cubicBezTo>
                <a:cubicBezTo>
                  <a:pt x="3274596" y="8700307"/>
                  <a:pt x="3263883" y="8704192"/>
                  <a:pt x="3253510" y="8709913"/>
                </a:cubicBezTo>
                <a:cubicBezTo>
                  <a:pt x="3264423" y="8717398"/>
                  <a:pt x="3270490" y="8729581"/>
                  <a:pt x="3264822" y="8740134"/>
                </a:cubicBezTo>
                <a:cubicBezTo>
                  <a:pt x="3263661" y="8744151"/>
                  <a:pt x="3259976" y="8744833"/>
                  <a:pt x="3256632" y="8747353"/>
                </a:cubicBezTo>
                <a:cubicBezTo>
                  <a:pt x="3258474" y="8747012"/>
                  <a:pt x="3260657" y="8748509"/>
                  <a:pt x="3262499" y="8748168"/>
                </a:cubicBezTo>
                <a:cubicBezTo>
                  <a:pt x="3259495" y="8752526"/>
                  <a:pt x="3259695" y="8763894"/>
                  <a:pt x="3253007" y="8768935"/>
                </a:cubicBezTo>
                <a:cubicBezTo>
                  <a:pt x="3239289" y="8777178"/>
                  <a:pt x="3221548" y="8784265"/>
                  <a:pt x="3205648" y="8791011"/>
                </a:cubicBezTo>
                <a:cubicBezTo>
                  <a:pt x="3203947" y="8781821"/>
                  <a:pt x="3203747" y="8770452"/>
                  <a:pt x="3203888" y="8760922"/>
                </a:cubicBezTo>
                <a:cubicBezTo>
                  <a:pt x="3202467" y="8732672"/>
                  <a:pt x="3183645" y="8713347"/>
                  <a:pt x="3155331" y="8714788"/>
                </a:cubicBezTo>
                <a:cubicBezTo>
                  <a:pt x="3140253" y="8715678"/>
                  <a:pt x="3129199" y="8717725"/>
                  <a:pt x="3145498" y="8733716"/>
                </a:cubicBezTo>
                <a:cubicBezTo>
                  <a:pt x="3147681" y="8735213"/>
                  <a:pt x="3137507" y="8752305"/>
                  <a:pt x="3128636" y="8755848"/>
                </a:cubicBezTo>
                <a:cubicBezTo>
                  <a:pt x="3109393" y="8765114"/>
                  <a:pt x="3089469" y="8770704"/>
                  <a:pt x="3068042" y="8778474"/>
                </a:cubicBezTo>
                <a:cubicBezTo>
                  <a:pt x="3070566" y="8781808"/>
                  <a:pt x="3071246" y="8785484"/>
                  <a:pt x="3071927" y="8789160"/>
                </a:cubicBezTo>
                <a:cubicBezTo>
                  <a:pt x="3084001" y="8792626"/>
                  <a:pt x="3095735" y="8794255"/>
                  <a:pt x="3109652" y="8797381"/>
                </a:cubicBezTo>
                <a:cubicBezTo>
                  <a:pt x="3088085" y="8814680"/>
                  <a:pt x="3068360" y="8831640"/>
                  <a:pt x="3048976" y="8850436"/>
                </a:cubicBezTo>
                <a:cubicBezTo>
                  <a:pt x="3045632" y="8852956"/>
                  <a:pt x="3044470" y="8856973"/>
                  <a:pt x="3043309" y="8860990"/>
                </a:cubicBezTo>
                <a:cubicBezTo>
                  <a:pt x="3059408" y="8865613"/>
                  <a:pt x="3074005" y="8872414"/>
                  <a:pt x="3089423" y="8873361"/>
                </a:cubicBezTo>
                <a:cubicBezTo>
                  <a:pt x="3106685" y="8873966"/>
                  <a:pt x="3123265" y="8870896"/>
                  <a:pt x="3149396" y="8867958"/>
                </a:cubicBezTo>
                <a:cubicBezTo>
                  <a:pt x="3131174" y="8882738"/>
                  <a:pt x="3121482" y="8892136"/>
                  <a:pt x="3101757" y="8909094"/>
                </a:cubicBezTo>
                <a:cubicBezTo>
                  <a:pt x="3109126" y="8907730"/>
                  <a:pt x="3114993" y="8908545"/>
                  <a:pt x="3120520" y="8907521"/>
                </a:cubicBezTo>
                <a:cubicBezTo>
                  <a:pt x="3116014" y="8914058"/>
                  <a:pt x="3111509" y="8920596"/>
                  <a:pt x="3107002" y="8927133"/>
                </a:cubicBezTo>
                <a:cubicBezTo>
                  <a:pt x="3091924" y="8928024"/>
                  <a:pt x="3075003" y="8929256"/>
                  <a:pt x="3058424" y="8932326"/>
                </a:cubicBezTo>
                <a:cubicBezTo>
                  <a:pt x="3015371" y="8936497"/>
                  <a:pt x="2971697" y="8957889"/>
                  <a:pt x="2936414" y="8983433"/>
                </a:cubicBezTo>
                <a:cubicBezTo>
                  <a:pt x="2929725" y="8988473"/>
                  <a:pt x="2928082" y="9000182"/>
                  <a:pt x="2926780" y="9013730"/>
                </a:cubicBezTo>
                <a:cubicBezTo>
                  <a:pt x="2917569" y="9015436"/>
                  <a:pt x="2908358" y="9017142"/>
                  <a:pt x="2899487" y="9020684"/>
                </a:cubicBezTo>
                <a:cubicBezTo>
                  <a:pt x="2900989" y="9018506"/>
                  <a:pt x="2900649" y="9016668"/>
                  <a:pt x="2902151" y="9014489"/>
                </a:cubicBezTo>
                <a:cubicBezTo>
                  <a:pt x="2888915" y="9015039"/>
                  <a:pt x="2876019" y="9017427"/>
                  <a:pt x="2863123" y="9019815"/>
                </a:cubicBezTo>
                <a:cubicBezTo>
                  <a:pt x="2855754" y="9021180"/>
                  <a:pt x="2850227" y="9022203"/>
                  <a:pt x="2842858" y="9023568"/>
                </a:cubicBezTo>
                <a:cubicBezTo>
                  <a:pt x="2842858" y="9023568"/>
                  <a:pt x="2842858" y="9023568"/>
                  <a:pt x="2842518" y="9021730"/>
                </a:cubicBezTo>
                <a:cubicBezTo>
                  <a:pt x="2814063" y="9032702"/>
                  <a:pt x="2785267" y="9041835"/>
                  <a:pt x="2757153" y="9054645"/>
                </a:cubicBezTo>
                <a:cubicBezTo>
                  <a:pt x="2732383" y="9064934"/>
                  <a:pt x="2709454" y="9074883"/>
                  <a:pt x="2685024" y="9087010"/>
                </a:cubicBezTo>
                <a:cubicBezTo>
                  <a:pt x="2705770" y="9075566"/>
                  <a:pt x="2724674" y="9064461"/>
                  <a:pt x="2745419" y="9053015"/>
                </a:cubicBezTo>
                <a:cubicBezTo>
                  <a:pt x="2769509" y="9039051"/>
                  <a:pt x="2751989" y="9006178"/>
                  <a:pt x="2726879" y="9014629"/>
                </a:cubicBezTo>
                <a:cubicBezTo>
                  <a:pt x="2574713" y="9067518"/>
                  <a:pt x="2437543" y="9149946"/>
                  <a:pt x="2300033" y="9230534"/>
                </a:cubicBezTo>
                <a:cubicBezTo>
                  <a:pt x="2291502" y="9235915"/>
                  <a:pt x="2287677" y="9246129"/>
                  <a:pt x="2289039" y="9253480"/>
                </a:cubicBezTo>
                <a:cubicBezTo>
                  <a:pt x="2282350" y="9258520"/>
                  <a:pt x="2275322" y="9261722"/>
                  <a:pt x="2268974" y="9268601"/>
                </a:cubicBezTo>
                <a:cubicBezTo>
                  <a:pt x="2267131" y="9268942"/>
                  <a:pt x="2263787" y="9271462"/>
                  <a:pt x="2261945" y="9271803"/>
                </a:cubicBezTo>
                <a:cubicBezTo>
                  <a:pt x="2197948" y="9276050"/>
                  <a:pt x="2139336" y="9288804"/>
                  <a:pt x="2076078" y="9317627"/>
                </a:cubicBezTo>
                <a:cubicBezTo>
                  <a:pt x="2058336" y="9324713"/>
                  <a:pt x="2039093" y="9333979"/>
                  <a:pt x="2021690" y="9342905"/>
                </a:cubicBezTo>
                <a:cubicBezTo>
                  <a:pt x="2021690" y="9342905"/>
                  <a:pt x="2019848" y="9343246"/>
                  <a:pt x="2018008" y="9343587"/>
                </a:cubicBezTo>
                <a:cubicBezTo>
                  <a:pt x="2066186" y="9315656"/>
                  <a:pt x="2112182" y="9286229"/>
                  <a:pt x="2158520" y="9258639"/>
                </a:cubicBezTo>
                <a:cubicBezTo>
                  <a:pt x="2163706" y="9255778"/>
                  <a:pt x="2167391" y="9255095"/>
                  <a:pt x="2171077" y="9254413"/>
                </a:cubicBezTo>
                <a:cubicBezTo>
                  <a:pt x="2178104" y="9251212"/>
                  <a:pt x="2181109" y="9246853"/>
                  <a:pt x="2182271" y="9242836"/>
                </a:cubicBezTo>
                <a:cubicBezTo>
                  <a:pt x="2207861" y="9226692"/>
                  <a:pt x="2233454" y="9210548"/>
                  <a:pt x="2260887" y="9194062"/>
                </a:cubicBezTo>
                <a:cubicBezTo>
                  <a:pt x="2279790" y="9182959"/>
                  <a:pt x="2273324" y="9148039"/>
                  <a:pt x="2248214" y="9156491"/>
                </a:cubicBezTo>
                <a:cubicBezTo>
                  <a:pt x="2219418" y="9165625"/>
                  <a:pt x="2190623" y="9174758"/>
                  <a:pt x="2161827" y="9183892"/>
                </a:cubicBezTo>
                <a:cubicBezTo>
                  <a:pt x="2161628" y="9172524"/>
                  <a:pt x="2151876" y="9161023"/>
                  <a:pt x="2137479" y="9165590"/>
                </a:cubicBezTo>
                <a:cubicBezTo>
                  <a:pt x="2049252" y="9193333"/>
                  <a:pt x="1959522" y="9223255"/>
                  <a:pt x="1871293" y="9250998"/>
                </a:cubicBezTo>
                <a:cubicBezTo>
                  <a:pt x="1878122" y="9236426"/>
                  <a:pt x="1868170" y="9213558"/>
                  <a:pt x="1848248" y="9219147"/>
                </a:cubicBezTo>
                <a:cubicBezTo>
                  <a:pt x="1824638" y="9225421"/>
                  <a:pt x="1799188" y="9232034"/>
                  <a:pt x="1775577" y="9238307"/>
                </a:cubicBezTo>
                <a:cubicBezTo>
                  <a:pt x="1860942" y="9205392"/>
                  <a:pt x="1941601" y="9167645"/>
                  <a:pt x="2003921" y="9102880"/>
                </a:cubicBezTo>
                <a:cubicBezTo>
                  <a:pt x="2020301" y="9088442"/>
                  <a:pt x="2008508" y="9065914"/>
                  <a:pt x="1986061" y="9068169"/>
                </a:cubicBezTo>
                <a:cubicBezTo>
                  <a:pt x="1845171" y="9079051"/>
                  <a:pt x="1711086" y="9126691"/>
                  <a:pt x="1584910" y="9186173"/>
                </a:cubicBezTo>
                <a:cubicBezTo>
                  <a:pt x="1582046" y="9181000"/>
                  <a:pt x="1575840" y="9178347"/>
                  <a:pt x="1569973" y="9177533"/>
                </a:cubicBezTo>
                <a:cubicBezTo>
                  <a:pt x="1601572" y="9152673"/>
                  <a:pt x="1628806" y="9124819"/>
                  <a:pt x="1651336" y="9092134"/>
                </a:cubicBezTo>
                <a:cubicBezTo>
                  <a:pt x="1663009" y="9072865"/>
                  <a:pt x="1644189" y="9053539"/>
                  <a:pt x="1624603" y="9060967"/>
                </a:cubicBezTo>
                <a:cubicBezTo>
                  <a:pt x="1603177" y="9068736"/>
                  <a:pt x="1583593" y="9076164"/>
                  <a:pt x="1563668" y="9081755"/>
                </a:cubicBezTo>
                <a:cubicBezTo>
                  <a:pt x="1568997" y="9069363"/>
                  <a:pt x="1556382" y="9052690"/>
                  <a:pt x="1539802" y="9055760"/>
                </a:cubicBezTo>
                <a:cubicBezTo>
                  <a:pt x="1495588" y="9063947"/>
                  <a:pt x="1451715" y="9073972"/>
                  <a:pt x="1410022" y="9085495"/>
                </a:cubicBezTo>
                <a:cubicBezTo>
                  <a:pt x="1403475" y="9081004"/>
                  <a:pt x="1396928" y="9076514"/>
                  <a:pt x="1390381" y="9072024"/>
                </a:cubicBezTo>
                <a:cubicBezTo>
                  <a:pt x="1371418" y="9062228"/>
                  <a:pt x="1343584" y="9055978"/>
                  <a:pt x="1329809" y="9043321"/>
                </a:cubicBezTo>
                <a:cubicBezTo>
                  <a:pt x="1336156" y="9036444"/>
                  <a:pt x="1342164" y="9027727"/>
                  <a:pt x="1348512" y="9020849"/>
                </a:cubicBezTo>
                <a:cubicBezTo>
                  <a:pt x="1362709" y="9004914"/>
                  <a:pt x="1344229" y="8987426"/>
                  <a:pt x="1327307" y="8988658"/>
                </a:cubicBezTo>
                <a:cubicBezTo>
                  <a:pt x="1312229" y="8989550"/>
                  <a:pt x="1297152" y="8990440"/>
                  <a:pt x="1282412" y="8993170"/>
                </a:cubicBezTo>
                <a:cubicBezTo>
                  <a:pt x="1276206" y="8990517"/>
                  <a:pt x="1270339" y="8989703"/>
                  <a:pt x="1262629" y="8989229"/>
                </a:cubicBezTo>
                <a:cubicBezTo>
                  <a:pt x="1260447" y="8987733"/>
                  <a:pt x="1258604" y="8988074"/>
                  <a:pt x="1256763" y="8988415"/>
                </a:cubicBezTo>
                <a:cubicBezTo>
                  <a:pt x="1254721" y="8977388"/>
                  <a:pt x="1250836" y="8966702"/>
                  <a:pt x="1247293" y="8957854"/>
                </a:cubicBezTo>
                <a:cubicBezTo>
                  <a:pt x="1255822" y="8952472"/>
                  <a:pt x="1263672" y="8943415"/>
                  <a:pt x="1274047" y="8937692"/>
                </a:cubicBezTo>
                <a:cubicBezTo>
                  <a:pt x="1271862" y="8936195"/>
                  <a:pt x="1269339" y="8932861"/>
                  <a:pt x="1268999" y="8931023"/>
                </a:cubicBezTo>
                <a:cubicBezTo>
                  <a:pt x="1288583" y="8923595"/>
                  <a:pt x="1309670" y="8913988"/>
                  <a:pt x="1330755" y="8904380"/>
                </a:cubicBezTo>
                <a:cubicBezTo>
                  <a:pt x="1331096" y="8906218"/>
                  <a:pt x="1331436" y="8908056"/>
                  <a:pt x="1331776" y="8909894"/>
                </a:cubicBezTo>
                <a:cubicBezTo>
                  <a:pt x="1334299" y="8913229"/>
                  <a:pt x="1345353" y="8911182"/>
                  <a:pt x="1350880" y="8910159"/>
                </a:cubicBezTo>
                <a:cubicBezTo>
                  <a:pt x="1379195" y="8908717"/>
                  <a:pt x="1395235" y="8892440"/>
                  <a:pt x="1406228" y="8869495"/>
                </a:cubicBezTo>
                <a:cubicBezTo>
                  <a:pt x="1407730" y="8867316"/>
                  <a:pt x="1409572" y="8866975"/>
                  <a:pt x="1411075" y="8864796"/>
                </a:cubicBezTo>
                <a:cubicBezTo>
                  <a:pt x="1410735" y="8862957"/>
                  <a:pt x="1408892" y="8863299"/>
                  <a:pt x="1408551" y="8861461"/>
                </a:cubicBezTo>
                <a:cubicBezTo>
                  <a:pt x="1405488" y="8844920"/>
                  <a:pt x="1408433" y="8819663"/>
                  <a:pt x="1421810" y="8809583"/>
                </a:cubicBezTo>
                <a:cubicBezTo>
                  <a:pt x="1438871" y="8798820"/>
                  <a:pt x="1455652" y="8807118"/>
                  <a:pt x="1462740" y="8824814"/>
                </a:cubicBezTo>
                <a:cubicBezTo>
                  <a:pt x="1462740" y="8824814"/>
                  <a:pt x="1463080" y="8826652"/>
                  <a:pt x="1463080" y="8826652"/>
                </a:cubicBezTo>
                <a:cubicBezTo>
                  <a:pt x="1463420" y="8828490"/>
                  <a:pt x="1464101" y="8832166"/>
                  <a:pt x="1464441" y="8834004"/>
                </a:cubicBezTo>
                <a:cubicBezTo>
                  <a:pt x="1492215" y="8819356"/>
                  <a:pt x="1519990" y="8804709"/>
                  <a:pt x="1545240" y="8786727"/>
                </a:cubicBezTo>
                <a:cubicBezTo>
                  <a:pt x="1560799" y="8778143"/>
                  <a:pt x="1551671" y="8749419"/>
                  <a:pt x="1532908" y="8750993"/>
                </a:cubicBezTo>
                <a:cubicBezTo>
                  <a:pt x="1519672" y="8751542"/>
                  <a:pt x="1506436" y="8752093"/>
                  <a:pt x="1493200" y="8752643"/>
                </a:cubicBezTo>
                <a:cubicBezTo>
                  <a:pt x="1487472" y="8742297"/>
                  <a:pt x="1481746" y="8731953"/>
                  <a:pt x="1466327" y="8731006"/>
                </a:cubicBezTo>
                <a:cubicBezTo>
                  <a:pt x="1461962" y="8728012"/>
                  <a:pt x="1457597" y="8725019"/>
                  <a:pt x="1451730" y="8724204"/>
                </a:cubicBezTo>
                <a:cubicBezTo>
                  <a:pt x="1461083" y="8712968"/>
                  <a:pt x="1468932" y="8703911"/>
                  <a:pt x="1475280" y="8697033"/>
                </a:cubicBezTo>
                <a:cubicBezTo>
                  <a:pt x="1478284" y="8692675"/>
                  <a:pt x="1477263" y="8687162"/>
                  <a:pt x="1476582" y="8683486"/>
                </a:cubicBezTo>
                <a:cubicBezTo>
                  <a:pt x="1476242" y="8681648"/>
                  <a:pt x="1470375" y="8680833"/>
                  <a:pt x="1466690" y="8681516"/>
                </a:cubicBezTo>
                <a:cubicBezTo>
                  <a:pt x="1435713" y="8689153"/>
                  <a:pt x="1406917" y="8698287"/>
                  <a:pt x="1376280" y="8707762"/>
                </a:cubicBezTo>
                <a:cubicBezTo>
                  <a:pt x="1429847" y="8688338"/>
                  <a:pt x="1483411" y="8668916"/>
                  <a:pt x="1535956" y="8643978"/>
                </a:cubicBezTo>
                <a:cubicBezTo>
                  <a:pt x="1551516" y="8635393"/>
                  <a:pt x="1550295" y="8618512"/>
                  <a:pt x="1540883" y="8608850"/>
                </a:cubicBezTo>
                <a:cubicBezTo>
                  <a:pt x="1560469" y="8601421"/>
                  <a:pt x="1581895" y="8593652"/>
                  <a:pt x="1601479" y="8586223"/>
                </a:cubicBezTo>
                <a:cubicBezTo>
                  <a:pt x="1661591" y="8571290"/>
                  <a:pt x="1719522" y="8554860"/>
                  <a:pt x="1777114" y="8536592"/>
                </a:cubicBezTo>
                <a:cubicBezTo>
                  <a:pt x="1802223" y="8528141"/>
                  <a:pt x="1796918" y="8489204"/>
                  <a:pt x="1769627" y="8496159"/>
                </a:cubicBezTo>
                <a:cubicBezTo>
                  <a:pt x="1754888" y="8498888"/>
                  <a:pt x="1742332" y="8503114"/>
                  <a:pt x="1729776" y="8507340"/>
                </a:cubicBezTo>
                <a:cubicBezTo>
                  <a:pt x="1730316" y="8520546"/>
                  <a:pt x="1725329" y="8534776"/>
                  <a:pt x="1715638" y="8544175"/>
                </a:cubicBezTo>
                <a:cubicBezTo>
                  <a:pt x="1703763" y="8552076"/>
                  <a:pt x="1682477" y="8550315"/>
                  <a:pt x="1679415" y="8533774"/>
                </a:cubicBezTo>
                <a:cubicBezTo>
                  <a:pt x="1678734" y="8530098"/>
                  <a:pt x="1679555" y="8524243"/>
                  <a:pt x="1680717" y="8520226"/>
                </a:cubicBezTo>
                <a:cubicBezTo>
                  <a:pt x="1650079" y="8529701"/>
                  <a:pt x="1618761" y="8535501"/>
                  <a:pt x="1588464" y="8546814"/>
                </a:cubicBezTo>
                <a:cubicBezTo>
                  <a:pt x="1550118" y="8555816"/>
                  <a:pt x="1509928" y="8565158"/>
                  <a:pt x="1471582" y="8574160"/>
                </a:cubicBezTo>
                <a:cubicBezTo>
                  <a:pt x="1465515" y="8561977"/>
                  <a:pt x="1456304" y="8563683"/>
                  <a:pt x="1437882" y="8567094"/>
                </a:cubicBezTo>
                <a:cubicBezTo>
                  <a:pt x="1417277" y="8569008"/>
                  <a:pt x="1397691" y="8576437"/>
                  <a:pt x="1377428" y="8580189"/>
                </a:cubicBezTo>
                <a:cubicBezTo>
                  <a:pt x="1378929" y="8578010"/>
                  <a:pt x="1382614" y="8577328"/>
                  <a:pt x="1384455" y="8576987"/>
                </a:cubicBezTo>
                <a:cubicBezTo>
                  <a:pt x="1411750" y="8570032"/>
                  <a:pt x="1404603" y="8531437"/>
                  <a:pt x="1376968" y="8536554"/>
                </a:cubicBezTo>
                <a:cubicBezTo>
                  <a:pt x="1360389" y="8539624"/>
                  <a:pt x="1341967" y="8543035"/>
                  <a:pt x="1325726" y="8547943"/>
                </a:cubicBezTo>
                <a:cubicBezTo>
                  <a:pt x="1328731" y="8543585"/>
                  <a:pt x="1331734" y="8539227"/>
                  <a:pt x="1336921" y="8536365"/>
                </a:cubicBezTo>
                <a:cubicBezTo>
                  <a:pt x="1328531" y="8532216"/>
                  <a:pt x="1319800" y="8526229"/>
                  <a:pt x="1314273" y="8527253"/>
                </a:cubicBezTo>
                <a:cubicBezTo>
                  <a:pt x="1301717" y="8531479"/>
                  <a:pt x="1289843" y="8539380"/>
                  <a:pt x="1277628" y="8545444"/>
                </a:cubicBezTo>
                <a:cubicBezTo>
                  <a:pt x="1277968" y="8547282"/>
                  <a:pt x="1278308" y="8549120"/>
                  <a:pt x="1278649" y="8550958"/>
                </a:cubicBezTo>
                <a:cubicBezTo>
                  <a:pt x="1286359" y="8551432"/>
                  <a:pt x="1295910" y="8551564"/>
                  <a:pt x="1303620" y="8552037"/>
                </a:cubicBezTo>
                <a:cubicBezTo>
                  <a:pt x="1254220" y="8563086"/>
                  <a:pt x="1203316" y="8576314"/>
                  <a:pt x="1154258" y="8589199"/>
                </a:cubicBezTo>
                <a:cubicBezTo>
                  <a:pt x="1153237" y="8583686"/>
                  <a:pt x="1150712" y="8580351"/>
                  <a:pt x="1147850" y="8575178"/>
                </a:cubicBezTo>
                <a:cubicBezTo>
                  <a:pt x="1236559" y="8539742"/>
                  <a:pt x="1327111" y="8503967"/>
                  <a:pt x="1413296" y="8465196"/>
                </a:cubicBezTo>
                <a:cubicBezTo>
                  <a:pt x="1429196" y="8458450"/>
                  <a:pt x="1428315" y="8443406"/>
                  <a:pt x="1420746" y="8433403"/>
                </a:cubicBezTo>
                <a:cubicBezTo>
                  <a:pt x="1437327" y="8430332"/>
                  <a:pt x="1452064" y="8427603"/>
                  <a:pt x="1466803" y="8424874"/>
                </a:cubicBezTo>
                <a:cubicBezTo>
                  <a:pt x="1494436" y="8419757"/>
                  <a:pt x="1486949" y="8379324"/>
                  <a:pt x="1459316" y="8384441"/>
                </a:cubicBezTo>
                <a:cubicBezTo>
                  <a:pt x="1453788" y="8385465"/>
                  <a:pt x="1448262" y="8386488"/>
                  <a:pt x="1442736" y="8387511"/>
                </a:cubicBezTo>
                <a:cubicBezTo>
                  <a:pt x="1467166" y="8375384"/>
                  <a:pt x="1491596" y="8363256"/>
                  <a:pt x="1515685" y="8349291"/>
                </a:cubicBezTo>
                <a:cubicBezTo>
                  <a:pt x="1517868" y="8350787"/>
                  <a:pt x="1524215" y="8343909"/>
                  <a:pt x="1533087" y="8340365"/>
                </a:cubicBezTo>
                <a:cubicBezTo>
                  <a:pt x="1530904" y="8338869"/>
                  <a:pt x="1530904" y="8338869"/>
                  <a:pt x="1530904" y="8338869"/>
                </a:cubicBezTo>
                <a:cubicBezTo>
                  <a:pt x="1546464" y="8330285"/>
                  <a:pt x="1561683" y="8319863"/>
                  <a:pt x="1576901" y="8309442"/>
                </a:cubicBezTo>
                <a:cubicBezTo>
                  <a:pt x="1584271" y="8308078"/>
                  <a:pt x="1589456" y="8305217"/>
                  <a:pt x="1596827" y="8303852"/>
                </a:cubicBezTo>
                <a:cubicBezTo>
                  <a:pt x="1598667" y="8303511"/>
                  <a:pt x="1601331" y="8297315"/>
                  <a:pt x="1603655" y="8289280"/>
                </a:cubicBezTo>
                <a:cubicBezTo>
                  <a:pt x="1608840" y="8286419"/>
                  <a:pt x="1613688" y="8281720"/>
                  <a:pt x="1618533" y="8277020"/>
                </a:cubicBezTo>
                <a:cubicBezTo>
                  <a:pt x="1627064" y="8271639"/>
                  <a:pt x="1627204" y="8262109"/>
                  <a:pt x="1623661" y="8253261"/>
                </a:cubicBezTo>
                <a:cubicBezTo>
                  <a:pt x="1628847" y="8250400"/>
                  <a:pt x="1634033" y="8247539"/>
                  <a:pt x="1639220" y="8244677"/>
                </a:cubicBezTo>
                <a:cubicBezTo>
                  <a:pt x="1659625" y="8231394"/>
                  <a:pt x="1652337" y="8202330"/>
                  <a:pt x="1626206" y="8205268"/>
                </a:cubicBezTo>
                <a:cubicBezTo>
                  <a:pt x="1611469" y="8207997"/>
                  <a:pt x="1594547" y="8209229"/>
                  <a:pt x="1577967" y="8212299"/>
                </a:cubicBezTo>
                <a:cubicBezTo>
                  <a:pt x="1588001" y="8204738"/>
                  <a:pt x="1597693" y="8195340"/>
                  <a:pt x="1607725" y="8187779"/>
                </a:cubicBezTo>
                <a:cubicBezTo>
                  <a:pt x="1598994" y="8181792"/>
                  <a:pt x="1585219" y="8169136"/>
                  <a:pt x="1581875" y="8171656"/>
                </a:cubicBezTo>
                <a:cubicBezTo>
                  <a:pt x="1563650" y="8186436"/>
                  <a:pt x="1545768" y="8203054"/>
                  <a:pt x="1527886" y="8219672"/>
                </a:cubicBezTo>
                <a:cubicBezTo>
                  <a:pt x="1529728" y="8219331"/>
                  <a:pt x="1531911" y="8220828"/>
                  <a:pt x="1532251" y="8222666"/>
                </a:cubicBezTo>
                <a:cubicBezTo>
                  <a:pt x="1457060" y="8238490"/>
                  <a:pt x="1384731" y="8259487"/>
                  <a:pt x="1311241" y="8284500"/>
                </a:cubicBezTo>
                <a:cubicBezTo>
                  <a:pt x="1300528" y="8288385"/>
                  <a:pt x="1289474" y="8290431"/>
                  <a:pt x="1278421" y="8292478"/>
                </a:cubicBezTo>
                <a:cubicBezTo>
                  <a:pt x="1278761" y="8294316"/>
                  <a:pt x="1278761" y="8294316"/>
                  <a:pt x="1279101" y="8296154"/>
                </a:cubicBezTo>
                <a:cubicBezTo>
                  <a:pt x="1279442" y="8297992"/>
                  <a:pt x="1277940" y="8300171"/>
                  <a:pt x="1278280" y="8302009"/>
                </a:cubicBezTo>
                <a:cubicBezTo>
                  <a:pt x="1277459" y="8307864"/>
                  <a:pt x="1275956" y="8310043"/>
                  <a:pt x="1274796" y="8314060"/>
                </a:cubicBezTo>
                <a:cubicBezTo>
                  <a:pt x="1272472" y="8322093"/>
                  <a:pt x="1272673" y="8333462"/>
                  <a:pt x="1265983" y="8338502"/>
                </a:cubicBezTo>
                <a:cubicBezTo>
                  <a:pt x="1254449" y="8348241"/>
                  <a:pt x="1239511" y="8339603"/>
                  <a:pt x="1236789" y="8324900"/>
                </a:cubicBezTo>
                <a:cubicBezTo>
                  <a:pt x="1234066" y="8310196"/>
                  <a:pt x="1236531" y="8292631"/>
                  <a:pt x="1248064" y="8282892"/>
                </a:cubicBezTo>
                <a:cubicBezTo>
                  <a:pt x="1249567" y="8280713"/>
                  <a:pt x="1251749" y="8282210"/>
                  <a:pt x="1253592" y="8281869"/>
                </a:cubicBezTo>
                <a:cubicBezTo>
                  <a:pt x="1243020" y="8276224"/>
                  <a:pt x="1226298" y="8288824"/>
                  <a:pt x="1211560" y="8291553"/>
                </a:cubicBezTo>
                <a:cubicBezTo>
                  <a:pt x="1214424" y="8296725"/>
                  <a:pt x="1216947" y="8300060"/>
                  <a:pt x="1219809" y="8305232"/>
                </a:cubicBezTo>
                <a:cubicBezTo>
                  <a:pt x="1205071" y="8307961"/>
                  <a:pt x="1190674" y="8312528"/>
                  <a:pt x="1175935" y="8315257"/>
                </a:cubicBezTo>
                <a:cubicBezTo>
                  <a:pt x="1175255" y="8311582"/>
                  <a:pt x="1176756" y="8309403"/>
                  <a:pt x="1176076" y="8305727"/>
                </a:cubicBezTo>
                <a:cubicBezTo>
                  <a:pt x="1159156" y="8306959"/>
                  <a:pt x="1144078" y="8307851"/>
                  <a:pt x="1126818" y="8307245"/>
                </a:cubicBezTo>
                <a:cubicBezTo>
                  <a:pt x="1124975" y="8307586"/>
                  <a:pt x="1124635" y="8305748"/>
                  <a:pt x="1122792" y="8306089"/>
                </a:cubicBezTo>
                <a:cubicBezTo>
                  <a:pt x="1095722" y="8273084"/>
                  <a:pt x="1068628" y="8291408"/>
                  <a:pt x="1040853" y="8306056"/>
                </a:cubicBezTo>
                <a:cubicBezTo>
                  <a:pt x="1034166" y="8311096"/>
                  <a:pt x="1025294" y="8314640"/>
                  <a:pt x="1018605" y="8319680"/>
                </a:cubicBezTo>
                <a:cubicBezTo>
                  <a:pt x="1014921" y="8320362"/>
                  <a:pt x="1011236" y="8321045"/>
                  <a:pt x="1007551" y="8321727"/>
                </a:cubicBezTo>
                <a:cubicBezTo>
                  <a:pt x="1021128" y="8323014"/>
                  <a:pt x="1032041" y="8330497"/>
                  <a:pt x="1034423" y="8343363"/>
                </a:cubicBezTo>
                <a:cubicBezTo>
                  <a:pt x="1037146" y="8358066"/>
                  <a:pt x="1026632" y="8373319"/>
                  <a:pt x="1011895" y="8376048"/>
                </a:cubicBezTo>
                <a:cubicBezTo>
                  <a:pt x="997157" y="8378777"/>
                  <a:pt x="981879" y="8368301"/>
                  <a:pt x="979156" y="8353597"/>
                </a:cubicBezTo>
                <a:cubicBezTo>
                  <a:pt x="976773" y="8340731"/>
                  <a:pt x="984284" y="8329837"/>
                  <a:pt x="994656" y="8324115"/>
                </a:cubicBezTo>
                <a:cubicBezTo>
                  <a:pt x="978077" y="8327185"/>
                  <a:pt x="963678" y="8331751"/>
                  <a:pt x="947099" y="8334821"/>
                </a:cubicBezTo>
                <a:cubicBezTo>
                  <a:pt x="981902" y="8316972"/>
                  <a:pt x="1017044" y="8300960"/>
                  <a:pt x="1050345" y="8285288"/>
                </a:cubicBezTo>
                <a:cubicBezTo>
                  <a:pt x="1075116" y="8274998"/>
                  <a:pt x="1096542" y="8267230"/>
                  <a:pt x="1119470" y="8257281"/>
                </a:cubicBezTo>
                <a:cubicBezTo>
                  <a:pt x="1145744" y="8244813"/>
                  <a:pt x="1127542" y="8208264"/>
                  <a:pt x="1100930" y="8218894"/>
                </a:cubicBezTo>
                <a:cubicBezTo>
                  <a:pt x="1078001" y="8228843"/>
                  <a:pt x="1055073" y="8238792"/>
                  <a:pt x="1032146" y="8248740"/>
                </a:cubicBezTo>
                <a:cubicBezTo>
                  <a:pt x="1030303" y="8249081"/>
                  <a:pt x="1026618" y="8249763"/>
                  <a:pt x="1023275" y="8252283"/>
                </a:cubicBezTo>
                <a:cubicBezTo>
                  <a:pt x="1024777" y="8250104"/>
                  <a:pt x="1025938" y="8246087"/>
                  <a:pt x="1025597" y="8244250"/>
                </a:cubicBezTo>
                <a:cubicBezTo>
                  <a:pt x="1028402" y="8228523"/>
                  <a:pt x="1024517" y="8217838"/>
                  <a:pt x="1013604" y="8210354"/>
                </a:cubicBezTo>
                <a:cubicBezTo>
                  <a:pt x="1032849" y="8201087"/>
                  <a:pt x="1049910" y="8190324"/>
                  <a:pt x="1066971" y="8179561"/>
                </a:cubicBezTo>
                <a:cubicBezTo>
                  <a:pt x="1078845" y="8171660"/>
                  <a:pt x="1076123" y="8156957"/>
                  <a:pt x="1067051" y="8149132"/>
                </a:cubicBezTo>
                <a:cubicBezTo>
                  <a:pt x="1092163" y="8140681"/>
                  <a:pt x="1119115" y="8131888"/>
                  <a:pt x="1147911" y="8122754"/>
                </a:cubicBezTo>
                <a:cubicBezTo>
                  <a:pt x="1109164" y="8109019"/>
                  <a:pt x="1088901" y="8112771"/>
                  <a:pt x="1054637" y="8143828"/>
                </a:cubicBezTo>
                <a:cubicBezTo>
                  <a:pt x="1031169" y="8140569"/>
                  <a:pt x="1008382" y="8140987"/>
                  <a:pt x="987435" y="8141065"/>
                </a:cubicBezTo>
                <a:cubicBezTo>
                  <a:pt x="990100" y="8134869"/>
                  <a:pt x="990240" y="8125338"/>
                  <a:pt x="986016" y="8112814"/>
                </a:cubicBezTo>
                <a:cubicBezTo>
                  <a:pt x="985335" y="8109138"/>
                  <a:pt x="992024" y="8104097"/>
                  <a:pt x="995028" y="8099739"/>
                </a:cubicBezTo>
                <a:cubicBezTo>
                  <a:pt x="1018917" y="8074407"/>
                  <a:pt x="1045670" y="8054245"/>
                  <a:pt x="1087080" y="8061785"/>
                </a:cubicBezTo>
                <a:cubicBezTo>
                  <a:pt x="1104682" y="8064227"/>
                  <a:pt x="1126108" y="8056458"/>
                  <a:pt x="1144189" y="8051210"/>
                </a:cubicBezTo>
                <a:cubicBezTo>
                  <a:pt x="1149717" y="8050186"/>
                  <a:pt x="1152721" y="8045828"/>
                  <a:pt x="1157908" y="8042967"/>
                </a:cubicBezTo>
                <a:cubicBezTo>
                  <a:pt x="1153543" y="8039973"/>
                  <a:pt x="1148837" y="8035141"/>
                  <a:pt x="1144472" y="8032148"/>
                </a:cubicBezTo>
                <a:cubicBezTo>
                  <a:pt x="1120803" y="8017522"/>
                  <a:pt x="1095293" y="8003237"/>
                  <a:pt x="1072786" y="7984593"/>
                </a:cubicBezTo>
                <a:cubicBezTo>
                  <a:pt x="1048099" y="7964454"/>
                  <a:pt x="1046537" y="7945733"/>
                  <a:pt x="1065721" y="7915569"/>
                </a:cubicBezTo>
                <a:cubicBezTo>
                  <a:pt x="1066462" y="7940143"/>
                  <a:pt x="1066462" y="7940143"/>
                  <a:pt x="1092112" y="7944898"/>
                </a:cubicBezTo>
                <a:cubicBezTo>
                  <a:pt x="1094294" y="7946395"/>
                  <a:pt x="1097158" y="7951567"/>
                  <a:pt x="1099340" y="7953064"/>
                </a:cubicBezTo>
                <a:cubicBezTo>
                  <a:pt x="1106229" y="7959392"/>
                  <a:pt x="1113456" y="7967558"/>
                  <a:pt x="1120345" y="7973885"/>
                </a:cubicBezTo>
                <a:cubicBezTo>
                  <a:pt x="1124169" y="7963673"/>
                  <a:pt x="1129838" y="7953120"/>
                  <a:pt x="1129978" y="7943589"/>
                </a:cubicBezTo>
                <a:cubicBezTo>
                  <a:pt x="1132783" y="7927862"/>
                  <a:pt x="1123852" y="7910507"/>
                  <a:pt x="1153327" y="7905049"/>
                </a:cubicBezTo>
                <a:cubicBezTo>
                  <a:pt x="1175775" y="7902793"/>
                  <a:pt x="1170871" y="7886593"/>
                  <a:pt x="1155592" y="7876116"/>
                </a:cubicBezTo>
                <a:cubicBezTo>
                  <a:pt x="1149044" y="7871626"/>
                  <a:pt x="1137651" y="7871834"/>
                  <a:pt x="1129260" y="7867686"/>
                </a:cubicBezTo>
                <a:cubicBezTo>
                  <a:pt x="1118688" y="7862040"/>
                  <a:pt x="1109618" y="7854216"/>
                  <a:pt x="1100887" y="7848228"/>
                </a:cubicBezTo>
                <a:cubicBezTo>
                  <a:pt x="1111940" y="7846181"/>
                  <a:pt x="1122995" y="7844134"/>
                  <a:pt x="1135889" y="7841747"/>
                </a:cubicBezTo>
                <a:cubicBezTo>
                  <a:pt x="1149126" y="7841196"/>
                  <a:pt x="1173755" y="7840438"/>
                  <a:pt x="1174917" y="7836421"/>
                </a:cubicBezTo>
                <a:cubicBezTo>
                  <a:pt x="1178542" y="7814839"/>
                  <a:pt x="1179644" y="7789924"/>
                  <a:pt x="1175560" y="7767869"/>
                </a:cubicBezTo>
                <a:cubicBezTo>
                  <a:pt x="1174880" y="7764193"/>
                  <a:pt x="1163487" y="7764402"/>
                  <a:pt x="1151752" y="7762773"/>
                </a:cubicBezTo>
                <a:cubicBezTo>
                  <a:pt x="1159262" y="7751879"/>
                  <a:pt x="1166773" y="7740983"/>
                  <a:pt x="1172439" y="7730429"/>
                </a:cubicBezTo>
                <a:cubicBezTo>
                  <a:pt x="1174281" y="7730088"/>
                  <a:pt x="1173941" y="7728250"/>
                  <a:pt x="1175443" y="7726071"/>
                </a:cubicBezTo>
                <a:cubicBezTo>
                  <a:pt x="1181111" y="7715517"/>
                  <a:pt x="1186438" y="7703125"/>
                  <a:pt x="1190262" y="7692913"/>
                </a:cubicBezTo>
                <a:cubicBezTo>
                  <a:pt x="1190943" y="7696589"/>
                  <a:pt x="1190122" y="7702443"/>
                  <a:pt x="1191143" y="7707957"/>
                </a:cubicBezTo>
                <a:cubicBezTo>
                  <a:pt x="1189560" y="7740566"/>
                  <a:pt x="1202314" y="7747708"/>
                  <a:pt x="1232472" y="7745925"/>
                </a:cubicBezTo>
                <a:cubicBezTo>
                  <a:pt x="1260785" y="7744485"/>
                  <a:pt x="1270959" y="7727393"/>
                  <a:pt x="1274584" y="7705812"/>
                </a:cubicBezTo>
                <a:cubicBezTo>
                  <a:pt x="1278549" y="7686069"/>
                  <a:pt x="1283877" y="7673677"/>
                  <a:pt x="1308506" y="7672918"/>
                </a:cubicBezTo>
                <a:cubicBezTo>
                  <a:pt x="1315876" y="7671554"/>
                  <a:pt x="1326248" y="7665831"/>
                  <a:pt x="1334780" y="7660450"/>
                </a:cubicBezTo>
                <a:cubicBezTo>
                  <a:pt x="1329393" y="7651942"/>
                  <a:pt x="1327692" y="7642752"/>
                  <a:pt x="1320803" y="7636425"/>
                </a:cubicBezTo>
                <a:cubicBezTo>
                  <a:pt x="1291549" y="7601923"/>
                  <a:pt x="1293191" y="7590214"/>
                  <a:pt x="1331140" y="7558475"/>
                </a:cubicBezTo>
                <a:cubicBezTo>
                  <a:pt x="1330999" y="7568006"/>
                  <a:pt x="1330858" y="7577536"/>
                  <a:pt x="1330717" y="7587067"/>
                </a:cubicBezTo>
                <a:cubicBezTo>
                  <a:pt x="1339248" y="7581686"/>
                  <a:pt x="1347098" y="7572628"/>
                  <a:pt x="1355969" y="7569085"/>
                </a:cubicBezTo>
                <a:cubicBezTo>
                  <a:pt x="1372549" y="7566015"/>
                  <a:pt x="1372490" y="7545115"/>
                  <a:pt x="1381361" y="7541572"/>
                </a:cubicBezTo>
                <a:cubicBezTo>
                  <a:pt x="1413500" y="7529918"/>
                  <a:pt x="1446461" y="7512409"/>
                  <a:pt x="1475374" y="7545073"/>
                </a:cubicBezTo>
                <a:cubicBezTo>
                  <a:pt x="1488892" y="7525462"/>
                  <a:pt x="1516467" y="7499446"/>
                  <a:pt x="1510739" y="7489102"/>
                </a:cubicBezTo>
                <a:cubicBezTo>
                  <a:pt x="1491037" y="7454731"/>
                  <a:pt x="1516490" y="7448117"/>
                  <a:pt x="1535052" y="7435176"/>
                </a:cubicBezTo>
                <a:cubicBezTo>
                  <a:pt x="1553955" y="7424072"/>
                  <a:pt x="1572858" y="7412968"/>
                  <a:pt x="1587397" y="7398870"/>
                </a:cubicBezTo>
                <a:cubicBezTo>
                  <a:pt x="1593744" y="7391992"/>
                  <a:pt x="1599411" y="7381438"/>
                  <a:pt x="1599892" y="7373746"/>
                </a:cubicBezTo>
                <a:cubicBezTo>
                  <a:pt x="1609444" y="7373879"/>
                  <a:pt x="1617155" y="7374352"/>
                  <a:pt x="1626365" y="7372646"/>
                </a:cubicBezTo>
                <a:cubicBezTo>
                  <a:pt x="1626424" y="7393544"/>
                  <a:pt x="1610243" y="7419352"/>
                  <a:pt x="1647629" y="7425735"/>
                </a:cubicBezTo>
                <a:cubicBezTo>
                  <a:pt x="1646466" y="7429752"/>
                  <a:pt x="1645985" y="7437444"/>
                  <a:pt x="1642642" y="7439964"/>
                </a:cubicBezTo>
                <a:cubicBezTo>
                  <a:pt x="1616368" y="7452433"/>
                  <a:pt x="1622295" y="7474146"/>
                  <a:pt x="1624196" y="7494704"/>
                </a:cubicBezTo>
                <a:cubicBezTo>
                  <a:pt x="1627118" y="7520776"/>
                  <a:pt x="1628539" y="7549026"/>
                  <a:pt x="1631463" y="7575097"/>
                </a:cubicBezTo>
                <a:cubicBezTo>
                  <a:pt x="1632824" y="7582448"/>
                  <a:pt x="1644076" y="7591771"/>
                  <a:pt x="1649942" y="7592585"/>
                </a:cubicBezTo>
                <a:cubicBezTo>
                  <a:pt x="1665021" y="7591694"/>
                  <a:pt x="1681943" y="7590462"/>
                  <a:pt x="1695999" y="7584057"/>
                </a:cubicBezTo>
                <a:cubicBezTo>
                  <a:pt x="1731483" y="7569882"/>
                  <a:pt x="1762403" y="7541347"/>
                  <a:pt x="1803611" y="7537517"/>
                </a:cubicBezTo>
                <a:cubicBezTo>
                  <a:pt x="1818350" y="7534788"/>
                  <a:pt x="1834249" y="7528043"/>
                  <a:pt x="1850490" y="7523134"/>
                </a:cubicBezTo>
                <a:cubicBezTo>
                  <a:pt x="1851171" y="7526810"/>
                  <a:pt x="1853693" y="7530144"/>
                  <a:pt x="1855875" y="7531641"/>
                </a:cubicBezTo>
                <a:cubicBezTo>
                  <a:pt x="1830964" y="7551461"/>
                  <a:pt x="1805712" y="7569444"/>
                  <a:pt x="1780462" y="7587426"/>
                </a:cubicBezTo>
                <a:cubicBezTo>
                  <a:pt x="1781142" y="7591101"/>
                  <a:pt x="1783665" y="7594436"/>
                  <a:pt x="1784006" y="7596274"/>
                </a:cubicBezTo>
                <a:cubicBezTo>
                  <a:pt x="1830203" y="7578215"/>
                  <a:pt x="1878241" y="7559815"/>
                  <a:pt x="1924098" y="7539918"/>
                </a:cubicBezTo>
                <a:cubicBezTo>
                  <a:pt x="1927781" y="7539236"/>
                  <a:pt x="1932288" y="7532699"/>
                  <a:pt x="1933450" y="7528681"/>
                </a:cubicBezTo>
                <a:cubicBezTo>
                  <a:pt x="1939058" y="7497229"/>
                  <a:pt x="1974200" y="7481217"/>
                  <a:pt x="1979468" y="7447927"/>
                </a:cubicBezTo>
                <a:cubicBezTo>
                  <a:pt x="1981593" y="7428524"/>
                  <a:pt x="2013391" y="7415032"/>
                  <a:pt x="2026908" y="7395422"/>
                </a:cubicBezTo>
                <a:cubicBezTo>
                  <a:pt x="2034078" y="7382688"/>
                  <a:pt x="2032517" y="7363968"/>
                  <a:pt x="2033478" y="7348583"/>
                </a:cubicBezTo>
                <a:cubicBezTo>
                  <a:pt x="2022765" y="7352468"/>
                  <a:pt x="2009529" y="7353018"/>
                  <a:pt x="1999157" y="7358740"/>
                </a:cubicBezTo>
                <a:cubicBezTo>
                  <a:pt x="1981415" y="7365828"/>
                  <a:pt x="1966536" y="7378087"/>
                  <a:pt x="1948794" y="7385174"/>
                </a:cubicBezTo>
                <a:cubicBezTo>
                  <a:pt x="1907785" y="7400372"/>
                  <a:pt x="1864332" y="7381805"/>
                  <a:pt x="1846131" y="7345257"/>
                </a:cubicBezTo>
                <a:cubicBezTo>
                  <a:pt x="1843608" y="7341922"/>
                  <a:pt x="1837062" y="7337432"/>
                  <a:pt x="1831534" y="7338455"/>
                </a:cubicBezTo>
                <a:cubicBezTo>
                  <a:pt x="1829694" y="7338796"/>
                  <a:pt x="1827851" y="7339137"/>
                  <a:pt x="1826008" y="7339478"/>
                </a:cubicBezTo>
                <a:cubicBezTo>
                  <a:pt x="1823203" y="7355205"/>
                  <a:pt x="1812352" y="7368620"/>
                  <a:pt x="1796931" y="7367674"/>
                </a:cubicBezTo>
                <a:cubicBezTo>
                  <a:pt x="1768757" y="7359585"/>
                  <a:pt x="1779634" y="7294842"/>
                  <a:pt x="1808147" y="7304767"/>
                </a:cubicBezTo>
                <a:cubicBezTo>
                  <a:pt x="1820223" y="7308234"/>
                  <a:pt x="1824107" y="7318921"/>
                  <a:pt x="1824307" y="7330290"/>
                </a:cubicBezTo>
                <a:cubicBezTo>
                  <a:pt x="1835360" y="7328243"/>
                  <a:pt x="1846413" y="7326196"/>
                  <a:pt x="1857126" y="7322312"/>
                </a:cubicBezTo>
                <a:cubicBezTo>
                  <a:pt x="1864495" y="7320947"/>
                  <a:pt x="1870164" y="7310392"/>
                  <a:pt x="1874668" y="7303856"/>
                </a:cubicBezTo>
                <a:cubicBezTo>
                  <a:pt x="1868122" y="7299364"/>
                  <a:pt x="1861233" y="7293038"/>
                  <a:pt x="1853184" y="7290726"/>
                </a:cubicBezTo>
                <a:cubicBezTo>
                  <a:pt x="1833739" y="7288624"/>
                  <a:pt x="1814636" y="7288360"/>
                  <a:pt x="1801060" y="7287072"/>
                </a:cubicBezTo>
                <a:cubicBezTo>
                  <a:pt x="1805367" y="7269166"/>
                  <a:pt x="1814039" y="7254253"/>
                  <a:pt x="1810154" y="7243568"/>
                </a:cubicBezTo>
                <a:cubicBezTo>
                  <a:pt x="1807631" y="7240234"/>
                  <a:pt x="1805447" y="7238737"/>
                  <a:pt x="1803265" y="7237241"/>
                </a:cubicBezTo>
                <a:cubicBezTo>
                  <a:pt x="1799441" y="7247452"/>
                  <a:pt x="1793432" y="7256169"/>
                  <a:pt x="1783401" y="7263728"/>
                </a:cubicBezTo>
                <a:cubicBezTo>
                  <a:pt x="1783401" y="7263728"/>
                  <a:pt x="1783061" y="7261890"/>
                  <a:pt x="1783061" y="7261890"/>
                </a:cubicBezTo>
                <a:cubicBezTo>
                  <a:pt x="1783401" y="7263728"/>
                  <a:pt x="1783401" y="7263728"/>
                  <a:pt x="1781558" y="7264070"/>
                </a:cubicBezTo>
                <a:cubicBezTo>
                  <a:pt x="1778213" y="7266590"/>
                  <a:pt x="1773848" y="7263596"/>
                  <a:pt x="1770506" y="7266116"/>
                </a:cubicBezTo>
                <a:cubicBezTo>
                  <a:pt x="1760672" y="7285046"/>
                  <a:pt x="1746473" y="7300982"/>
                  <a:pt x="1724366" y="7305076"/>
                </a:cubicBezTo>
                <a:cubicBezTo>
                  <a:pt x="1687523" y="7311898"/>
                  <a:pt x="1650417" y="7286452"/>
                  <a:pt x="1643271" y="7247857"/>
                </a:cubicBezTo>
                <a:cubicBezTo>
                  <a:pt x="1642250" y="7242344"/>
                  <a:pt x="1647096" y="7237644"/>
                  <a:pt x="1647918" y="7231790"/>
                </a:cubicBezTo>
                <a:cubicBezTo>
                  <a:pt x="1643552" y="7228797"/>
                  <a:pt x="1642050" y="7230975"/>
                  <a:pt x="1637686" y="7227982"/>
                </a:cubicBezTo>
                <a:cubicBezTo>
                  <a:pt x="1637345" y="7226144"/>
                  <a:pt x="1623287" y="7232549"/>
                  <a:pt x="1622466" y="7238404"/>
                </a:cubicBezTo>
                <a:cubicBezTo>
                  <a:pt x="1621305" y="7242420"/>
                  <a:pt x="1620483" y="7248275"/>
                  <a:pt x="1619323" y="7252292"/>
                </a:cubicBezTo>
                <a:cubicBezTo>
                  <a:pt x="1615638" y="7252974"/>
                  <a:pt x="1611953" y="7253657"/>
                  <a:pt x="1607929" y="7252501"/>
                </a:cubicBezTo>
                <a:cubicBezTo>
                  <a:pt x="1608409" y="7244808"/>
                  <a:pt x="1609230" y="7238954"/>
                  <a:pt x="1607869" y="7231602"/>
                </a:cubicBezTo>
                <a:cubicBezTo>
                  <a:pt x="1606989" y="7216558"/>
                  <a:pt x="1604606" y="7203693"/>
                  <a:pt x="1601884" y="7188990"/>
                </a:cubicBezTo>
                <a:cubicBezTo>
                  <a:pt x="1601345" y="7175784"/>
                  <a:pt x="1598962" y="7162919"/>
                  <a:pt x="1600264" y="7149371"/>
                </a:cubicBezTo>
                <a:cubicBezTo>
                  <a:pt x="1603549" y="7125953"/>
                  <a:pt x="1601166" y="7113087"/>
                  <a:pt x="1570530" y="7122562"/>
                </a:cubicBezTo>
                <a:cubicBezTo>
                  <a:pt x="1546920" y="7128835"/>
                  <a:pt x="1520788" y="7131773"/>
                  <a:pt x="1494658" y="7134711"/>
                </a:cubicBezTo>
                <a:cubicBezTo>
                  <a:pt x="1472210" y="7136966"/>
                  <a:pt x="1428559" y="7107032"/>
                  <a:pt x="1437229" y="7092120"/>
                </a:cubicBezTo>
                <a:cubicBezTo>
                  <a:pt x="1450067" y="7068832"/>
                  <a:pt x="1438953" y="7049981"/>
                  <a:pt x="1431865" y="7032284"/>
                </a:cubicBezTo>
                <a:cubicBezTo>
                  <a:pt x="1431525" y="7030446"/>
                  <a:pt x="1433367" y="7030105"/>
                  <a:pt x="1433027" y="7028268"/>
                </a:cubicBezTo>
                <a:cubicBezTo>
                  <a:pt x="1399727" y="7043938"/>
                  <a:pt x="1391839" y="6980768"/>
                  <a:pt x="1416270" y="6968641"/>
                </a:cubicBezTo>
                <a:lnTo>
                  <a:pt x="1421617" y="6967969"/>
                </a:lnTo>
                <a:lnTo>
                  <a:pt x="1434951" y="6972250"/>
                </a:lnTo>
                <a:lnTo>
                  <a:pt x="1437797" y="6972367"/>
                </a:lnTo>
                <a:lnTo>
                  <a:pt x="1439891" y="6974009"/>
                </a:lnTo>
                <a:cubicBezTo>
                  <a:pt x="1444289" y="6981035"/>
                  <a:pt x="1445325" y="6991774"/>
                  <a:pt x="1443341" y="7001646"/>
                </a:cubicBezTo>
                <a:cubicBezTo>
                  <a:pt x="1448527" y="6998785"/>
                  <a:pt x="1453714" y="6995923"/>
                  <a:pt x="1459241" y="6994900"/>
                </a:cubicBezTo>
                <a:cubicBezTo>
                  <a:pt x="1499911" y="6977864"/>
                  <a:pt x="1540921" y="6962666"/>
                  <a:pt x="1581591" y="6945631"/>
                </a:cubicBezTo>
                <a:cubicBezTo>
                  <a:pt x="1580910" y="6941955"/>
                  <a:pt x="1580230" y="6938280"/>
                  <a:pt x="1577366" y="6933108"/>
                </a:cubicBezTo>
                <a:cubicBezTo>
                  <a:pt x="1552255" y="6941560"/>
                  <a:pt x="1526805" y="6948173"/>
                  <a:pt x="1504217" y="6959959"/>
                </a:cubicBezTo>
                <a:cubicBezTo>
                  <a:pt x="1488317" y="6966705"/>
                  <a:pt x="1473543" y="6971816"/>
                  <a:pt x="1458320" y="6973209"/>
                </a:cubicBezTo>
                <a:lnTo>
                  <a:pt x="1437797" y="6972367"/>
                </a:lnTo>
                <a:lnTo>
                  <a:pt x="1430731" y="6966825"/>
                </a:lnTo>
                <a:lnTo>
                  <a:pt x="1421617" y="6967969"/>
                </a:lnTo>
                <a:lnTo>
                  <a:pt x="1409722" y="6964151"/>
                </a:lnTo>
                <a:cubicBezTo>
                  <a:pt x="1386735" y="6953200"/>
                  <a:pt x="1356239" y="6953144"/>
                  <a:pt x="1325060" y="6949413"/>
                </a:cubicBezTo>
                <a:cubicBezTo>
                  <a:pt x="1338355" y="6969762"/>
                  <a:pt x="1346945" y="6985279"/>
                  <a:pt x="1355536" y="7000797"/>
                </a:cubicBezTo>
                <a:cubicBezTo>
                  <a:pt x="1331246" y="7003393"/>
                  <a:pt x="1306956" y="7005990"/>
                  <a:pt x="1278642" y="7007432"/>
                </a:cubicBezTo>
                <a:cubicBezTo>
                  <a:pt x="1276659" y="7017303"/>
                  <a:pt x="1273855" y="7033030"/>
                  <a:pt x="1271391" y="7050595"/>
                </a:cubicBezTo>
                <a:cubicBezTo>
                  <a:pt x="1314524" y="7015995"/>
                  <a:pt x="1306793" y="7066849"/>
                  <a:pt x="1323573" y="7075148"/>
                </a:cubicBezTo>
                <a:cubicBezTo>
                  <a:pt x="1327938" y="7078142"/>
                  <a:pt x="1326636" y="7091689"/>
                  <a:pt x="1327997" y="7099040"/>
                </a:cubicBezTo>
                <a:cubicBezTo>
                  <a:pt x="1318446" y="7098908"/>
                  <a:pt x="1309234" y="7100614"/>
                  <a:pt x="1303027" y="7097962"/>
                </a:cubicBezTo>
                <a:cubicBezTo>
                  <a:pt x="1252687" y="7073067"/>
                  <a:pt x="1237009" y="7039853"/>
                  <a:pt x="1253612" y="6985454"/>
                </a:cubicBezTo>
                <a:cubicBezTo>
                  <a:pt x="1264747" y="6952978"/>
                  <a:pt x="1251312" y="6942160"/>
                  <a:pt x="1223337" y="6945439"/>
                </a:cubicBezTo>
                <a:cubicBezTo>
                  <a:pt x="1204575" y="6947012"/>
                  <a:pt x="1189355" y="6957435"/>
                  <a:pt x="1173457" y="6964181"/>
                </a:cubicBezTo>
                <a:cubicBezTo>
                  <a:pt x="1170734" y="6949477"/>
                  <a:pt x="1169373" y="6942125"/>
                  <a:pt x="1172035" y="6935929"/>
                </a:cubicBezTo>
                <a:cubicBezTo>
                  <a:pt x="1169853" y="6934433"/>
                  <a:pt x="1167331" y="6931099"/>
                  <a:pt x="1166650" y="6927423"/>
                </a:cubicBezTo>
                <a:cubicBezTo>
                  <a:pt x="1164268" y="6914558"/>
                  <a:pt x="1173279" y="6901484"/>
                  <a:pt x="1186176" y="6899095"/>
                </a:cubicBezTo>
                <a:cubicBezTo>
                  <a:pt x="1199071" y="6896708"/>
                  <a:pt x="1210324" y="6906029"/>
                  <a:pt x="1212706" y="6918894"/>
                </a:cubicBezTo>
                <a:cubicBezTo>
                  <a:pt x="1213727" y="6924407"/>
                  <a:pt x="1212566" y="6928424"/>
                  <a:pt x="1209901" y="6934620"/>
                </a:cubicBezTo>
                <a:cubicBezTo>
                  <a:pt x="1211744" y="6934279"/>
                  <a:pt x="1211744" y="6934279"/>
                  <a:pt x="1211744" y="6934279"/>
                </a:cubicBezTo>
                <a:cubicBezTo>
                  <a:pt x="1227503" y="6937064"/>
                  <a:pt x="1244763" y="6937670"/>
                  <a:pt x="1259502" y="6934941"/>
                </a:cubicBezTo>
                <a:cubicBezTo>
                  <a:pt x="1272397" y="6932553"/>
                  <a:pt x="1302554" y="6930771"/>
                  <a:pt x="1271657" y="6907978"/>
                </a:cubicBezTo>
                <a:cubicBezTo>
                  <a:pt x="1269476" y="6906481"/>
                  <a:pt x="1274463" y="6892252"/>
                  <a:pt x="1276305" y="6891911"/>
                </a:cubicBezTo>
                <a:cubicBezTo>
                  <a:pt x="1312808" y="6883250"/>
                  <a:pt x="1312808" y="6883250"/>
                  <a:pt x="1294127" y="6854394"/>
                </a:cubicBezTo>
                <a:cubicBezTo>
                  <a:pt x="1279811" y="6828531"/>
                  <a:pt x="1290687" y="6763788"/>
                  <a:pt x="1314436" y="6747985"/>
                </a:cubicBezTo>
                <a:cubicBezTo>
                  <a:pt x="1322967" y="6742604"/>
                  <a:pt x="1334361" y="6742394"/>
                  <a:pt x="1343233" y="6738851"/>
                </a:cubicBezTo>
                <a:cubicBezTo>
                  <a:pt x="1338445" y="6764449"/>
                  <a:pt x="1331135" y="6786713"/>
                  <a:pt x="1333038" y="6807270"/>
                </a:cubicBezTo>
                <a:cubicBezTo>
                  <a:pt x="1335420" y="6820135"/>
                  <a:pt x="1354042" y="6828092"/>
                  <a:pt x="1365634" y="6839252"/>
                </a:cubicBezTo>
                <a:cubicBezTo>
                  <a:pt x="1381475" y="6811607"/>
                  <a:pt x="1426850" y="6799402"/>
                  <a:pt x="1417181" y="6757473"/>
                </a:cubicBezTo>
                <a:cubicBezTo>
                  <a:pt x="1411936" y="6739435"/>
                  <a:pt x="1425992" y="6733030"/>
                  <a:pt x="1443255" y="6733636"/>
                </a:cubicBezTo>
                <a:cubicBezTo>
                  <a:pt x="1435004" y="6719957"/>
                  <a:pt x="1428598" y="6705935"/>
                  <a:pt x="1420348" y="6692256"/>
                </a:cubicBezTo>
                <a:cubicBezTo>
                  <a:pt x="1407394" y="6673745"/>
                  <a:pt x="1423715" y="6638407"/>
                  <a:pt x="1446162" y="6636152"/>
                </a:cubicBezTo>
                <a:cubicBezTo>
                  <a:pt x="1464924" y="6634578"/>
                  <a:pt x="1475836" y="6642062"/>
                  <a:pt x="1463822" y="6659494"/>
                </a:cubicBezTo>
                <a:cubicBezTo>
                  <a:pt x="1457814" y="6668211"/>
                  <a:pt x="1445600" y="6674273"/>
                  <a:pt x="1466885" y="6676035"/>
                </a:cubicBezTo>
                <a:cubicBezTo>
                  <a:pt x="1486329" y="6678137"/>
                  <a:pt x="1509797" y="6681396"/>
                  <a:pt x="1523515" y="6673153"/>
                </a:cubicBezTo>
                <a:cubicBezTo>
                  <a:pt x="1544260" y="6661707"/>
                  <a:pt x="1538754" y="6611402"/>
                  <a:pt x="1526480" y="6596568"/>
                </a:cubicBezTo>
                <a:cubicBezTo>
                  <a:pt x="1519252" y="6588401"/>
                  <a:pt x="1513186" y="6576218"/>
                  <a:pt x="1515509" y="6568184"/>
                </a:cubicBezTo>
                <a:cubicBezTo>
                  <a:pt x="1517831" y="6560152"/>
                  <a:pt x="1529706" y="6552250"/>
                  <a:pt x="1540078" y="6546527"/>
                </a:cubicBezTo>
                <a:cubicBezTo>
                  <a:pt x="1548950" y="6542983"/>
                  <a:pt x="1560344" y="6542774"/>
                  <a:pt x="1571397" y="6540728"/>
                </a:cubicBezTo>
                <a:cubicBezTo>
                  <a:pt x="1571057" y="6538889"/>
                  <a:pt x="1570716" y="6537052"/>
                  <a:pt x="1570376" y="6535214"/>
                </a:cubicBezTo>
                <a:cubicBezTo>
                  <a:pt x="1556461" y="6532088"/>
                  <a:pt x="1542884" y="6530801"/>
                  <a:pt x="1535173" y="6530327"/>
                </a:cubicBezTo>
                <a:cubicBezTo>
                  <a:pt x="1552576" y="6521402"/>
                  <a:pt x="1572161" y="6513973"/>
                  <a:pt x="1591063" y="6502870"/>
                </a:cubicBezTo>
                <a:cubicBezTo>
                  <a:pt x="1598091" y="6499667"/>
                  <a:pt x="1603278" y="6496806"/>
                  <a:pt x="1610306" y="6493604"/>
                </a:cubicBezTo>
                <a:cubicBezTo>
                  <a:pt x="1601096" y="6495310"/>
                  <a:pt x="1592226" y="6498852"/>
                  <a:pt x="1581653" y="6493207"/>
                </a:cubicBezTo>
                <a:cubicBezTo>
                  <a:pt x="1520059" y="6458992"/>
                  <a:pt x="1554906" y="6338484"/>
                  <a:pt x="1627214" y="6368815"/>
                </a:cubicBezTo>
                <a:cubicBezTo>
                  <a:pt x="1627214" y="6368815"/>
                  <a:pt x="1627555" y="6370653"/>
                  <a:pt x="1627555" y="6370653"/>
                </a:cubicBezTo>
                <a:cubicBezTo>
                  <a:pt x="1627555" y="6370653"/>
                  <a:pt x="1629395" y="6370312"/>
                  <a:pt x="1629395" y="6370312"/>
                </a:cubicBezTo>
                <a:cubicBezTo>
                  <a:pt x="1661113" y="6387249"/>
                  <a:pt x="1666078" y="6424349"/>
                  <a:pt x="1656784" y="6456484"/>
                </a:cubicBezTo>
                <a:cubicBezTo>
                  <a:pt x="1654803" y="6466355"/>
                  <a:pt x="1647773" y="6469558"/>
                  <a:pt x="1641425" y="6476436"/>
                </a:cubicBezTo>
                <a:cubicBezTo>
                  <a:pt x="1645110" y="6475754"/>
                  <a:pt x="1646613" y="6473575"/>
                  <a:pt x="1650296" y="6472893"/>
                </a:cubicBezTo>
                <a:cubicBezTo>
                  <a:pt x="1653640" y="6470372"/>
                  <a:pt x="1658346" y="6475204"/>
                  <a:pt x="1662370" y="6476360"/>
                </a:cubicBezTo>
                <a:cubicBezTo>
                  <a:pt x="1670762" y="6480508"/>
                  <a:pt x="1677308" y="6484998"/>
                  <a:pt x="1685357" y="6487310"/>
                </a:cubicBezTo>
                <a:cubicBezTo>
                  <a:pt x="1691565" y="6489962"/>
                  <a:pt x="1703640" y="6493429"/>
                  <a:pt x="1703980" y="6495267"/>
                </a:cubicBezTo>
                <a:cubicBezTo>
                  <a:pt x="1690183" y="6533938"/>
                  <a:pt x="1725666" y="6519765"/>
                  <a:pt x="1738901" y="6519215"/>
                </a:cubicBezTo>
                <a:cubicBezTo>
                  <a:pt x="1775605" y="6521923"/>
                  <a:pt x="1811629" y="6520955"/>
                  <a:pt x="1848814" y="6515970"/>
                </a:cubicBezTo>
                <a:cubicBezTo>
                  <a:pt x="1913974" y="6507706"/>
                  <a:pt x="1981174" y="6510469"/>
                  <a:pt x="2038707" y="6471302"/>
                </a:cubicBezTo>
                <a:cubicBezTo>
                  <a:pt x="2047237" y="6465921"/>
                  <a:pt x="2058631" y="6465712"/>
                  <a:pt x="2069684" y="6463665"/>
                </a:cubicBezTo>
                <a:cubicBezTo>
                  <a:pt x="2104687" y="6457183"/>
                  <a:pt x="2140369" y="6454378"/>
                  <a:pt x="2172849" y="6444562"/>
                </a:cubicBezTo>
                <a:cubicBezTo>
                  <a:pt x="2212357" y="6431544"/>
                  <a:pt x="2253368" y="6416346"/>
                  <a:pt x="2292535" y="6401489"/>
                </a:cubicBezTo>
                <a:cubicBezTo>
                  <a:pt x="2288170" y="6398496"/>
                  <a:pt x="2285648" y="6395161"/>
                  <a:pt x="2284627" y="6389648"/>
                </a:cubicBezTo>
                <a:cubicBezTo>
                  <a:pt x="2282245" y="6376782"/>
                  <a:pt x="2291256" y="6363709"/>
                  <a:pt x="2302310" y="6361662"/>
                </a:cubicBezTo>
                <a:cubicBezTo>
                  <a:pt x="2315205" y="6359274"/>
                  <a:pt x="2328300" y="6368254"/>
                  <a:pt x="2330683" y="6381120"/>
                </a:cubicBezTo>
                <a:cubicBezTo>
                  <a:pt x="2331364" y="6384796"/>
                  <a:pt x="2329861" y="6386973"/>
                  <a:pt x="2328360" y="6389153"/>
                </a:cubicBezTo>
                <a:cubicBezTo>
                  <a:pt x="2337230" y="6385609"/>
                  <a:pt x="2346101" y="6382066"/>
                  <a:pt x="2353470" y="6380702"/>
                </a:cubicBezTo>
                <a:cubicBezTo>
                  <a:pt x="2416247" y="6359572"/>
                  <a:pt x="2427441" y="6347995"/>
                  <a:pt x="2421737" y="6286322"/>
                </a:cubicBezTo>
                <a:cubicBezTo>
                  <a:pt x="2420376" y="6278970"/>
                  <a:pt x="2426043" y="6268417"/>
                  <a:pt x="2432732" y="6263376"/>
                </a:cubicBezTo>
                <a:cubicBezTo>
                  <a:pt x="2470198" y="6239330"/>
                  <a:pt x="2509167" y="6213105"/>
                  <a:pt x="2548816" y="6190556"/>
                </a:cubicBezTo>
                <a:cubicBezTo>
                  <a:pt x="2586282" y="6166510"/>
                  <a:pt x="2628114" y="6145458"/>
                  <a:pt x="2667763" y="6122909"/>
                </a:cubicBezTo>
                <a:cubicBezTo>
                  <a:pt x="2676293" y="6117528"/>
                  <a:pt x="2684284" y="6098940"/>
                  <a:pt x="2691993" y="6099413"/>
                </a:cubicBezTo>
                <a:cubicBezTo>
                  <a:pt x="2732722" y="6103277"/>
                  <a:pt x="2756953" y="6079781"/>
                  <a:pt x="2788071" y="6062613"/>
                </a:cubicBezTo>
                <a:cubicBezTo>
                  <a:pt x="2834749" y="6036862"/>
                  <a:pt x="2883609" y="6012607"/>
                  <a:pt x="2931648" y="5994207"/>
                </a:cubicBezTo>
                <a:cubicBezTo>
                  <a:pt x="2933290" y="5982497"/>
                  <a:pt x="2935273" y="5972626"/>
                  <a:pt x="2939779" y="5966089"/>
                </a:cubicBezTo>
                <a:cubicBezTo>
                  <a:pt x="2900270" y="5979107"/>
                  <a:pt x="2860762" y="5992126"/>
                  <a:pt x="2824117" y="6010317"/>
                </a:cubicBezTo>
                <a:cubicBezTo>
                  <a:pt x="2751167" y="6048537"/>
                  <a:pt x="2680740" y="6090092"/>
                  <a:pt x="2601383" y="6114291"/>
                </a:cubicBezTo>
                <a:cubicBezTo>
                  <a:pt x="2559692" y="6125813"/>
                  <a:pt x="2524268" y="6160886"/>
                  <a:pt x="2489324" y="6188266"/>
                </a:cubicBezTo>
                <a:cubicBezTo>
                  <a:pt x="2429809" y="6237305"/>
                  <a:pt x="2404018" y="6242081"/>
                  <a:pt x="2361188" y="6206291"/>
                </a:cubicBezTo>
                <a:cubicBezTo>
                  <a:pt x="2329610" y="6179823"/>
                  <a:pt x="2331593" y="6169951"/>
                  <a:pt x="2371102" y="6156933"/>
                </a:cubicBezTo>
                <a:cubicBezTo>
                  <a:pt x="2401739" y="6147458"/>
                  <a:pt x="2432037" y="6136145"/>
                  <a:pt x="2462674" y="6126670"/>
                </a:cubicBezTo>
                <a:cubicBezTo>
                  <a:pt x="2461653" y="6121156"/>
                  <a:pt x="2460973" y="6117480"/>
                  <a:pt x="2459952" y="6111967"/>
                </a:cubicBezTo>
                <a:cubicBezTo>
                  <a:pt x="2439006" y="6112044"/>
                  <a:pt x="2415198" y="6106947"/>
                  <a:pt x="2397115" y="6112197"/>
                </a:cubicBezTo>
                <a:cubicBezTo>
                  <a:pt x="2343891" y="6133459"/>
                  <a:pt x="2291346" y="6158395"/>
                  <a:pt x="2238460" y="6181495"/>
                </a:cubicBezTo>
                <a:cubicBezTo>
                  <a:pt x="2226245" y="6187558"/>
                  <a:pt x="2216213" y="6195118"/>
                  <a:pt x="2203658" y="6199344"/>
                </a:cubicBezTo>
                <a:cubicBezTo>
                  <a:pt x="2196289" y="6200708"/>
                  <a:pt x="2186057" y="6196900"/>
                  <a:pt x="2178007" y="6194589"/>
                </a:cubicBezTo>
                <a:cubicBezTo>
                  <a:pt x="2180730" y="6209292"/>
                  <a:pt x="2171718" y="6222366"/>
                  <a:pt x="2158822" y="6224754"/>
                </a:cubicBezTo>
                <a:cubicBezTo>
                  <a:pt x="2145926" y="6227142"/>
                  <a:pt x="2132831" y="6218162"/>
                  <a:pt x="2130108" y="6203458"/>
                </a:cubicBezTo>
                <a:cubicBezTo>
                  <a:pt x="2127726" y="6190594"/>
                  <a:pt x="2136738" y="6177520"/>
                  <a:pt x="2149633" y="6175132"/>
                </a:cubicBezTo>
                <a:cubicBezTo>
                  <a:pt x="2162530" y="6172744"/>
                  <a:pt x="2173442" y="6180228"/>
                  <a:pt x="2177667" y="6192752"/>
                </a:cubicBezTo>
                <a:cubicBezTo>
                  <a:pt x="2182513" y="6188053"/>
                  <a:pt x="2187019" y="6181516"/>
                  <a:pt x="2193707" y="6176475"/>
                </a:cubicBezTo>
                <a:cubicBezTo>
                  <a:pt x="2197051" y="6173955"/>
                  <a:pt x="2205100" y="6176266"/>
                  <a:pt x="2210287" y="6173405"/>
                </a:cubicBezTo>
                <a:cubicBezTo>
                  <a:pt x="2213631" y="6170885"/>
                  <a:pt x="2218137" y="6164347"/>
                  <a:pt x="2221141" y="6159990"/>
                </a:cubicBezTo>
                <a:cubicBezTo>
                  <a:pt x="2217116" y="6158835"/>
                  <a:pt x="2212751" y="6155841"/>
                  <a:pt x="2206884" y="6155027"/>
                </a:cubicBezTo>
                <a:cubicBezTo>
                  <a:pt x="2202859" y="6153871"/>
                  <a:pt x="2195830" y="6157073"/>
                  <a:pt x="2191806" y="6155918"/>
                </a:cubicBezTo>
                <a:cubicBezTo>
                  <a:pt x="2183756" y="6153606"/>
                  <a:pt x="2176868" y="6147278"/>
                  <a:pt x="2170319" y="6142788"/>
                </a:cubicBezTo>
                <a:cubicBezTo>
                  <a:pt x="2177009" y="6137748"/>
                  <a:pt x="2181855" y="6133048"/>
                  <a:pt x="2188883" y="6129846"/>
                </a:cubicBezTo>
                <a:cubicBezTo>
                  <a:pt x="2201438" y="6125620"/>
                  <a:pt x="2214334" y="6123233"/>
                  <a:pt x="2227230" y="6120845"/>
                </a:cubicBezTo>
                <a:cubicBezTo>
                  <a:pt x="2208889" y="6093826"/>
                  <a:pt x="2241368" y="6084010"/>
                  <a:pt x="2247517" y="6065763"/>
                </a:cubicBezTo>
                <a:cubicBezTo>
                  <a:pt x="2250181" y="6059567"/>
                  <a:pt x="2257350" y="6046835"/>
                  <a:pt x="2255167" y="6045338"/>
                </a:cubicBezTo>
                <a:cubicBezTo>
                  <a:pt x="2248620" y="6040848"/>
                  <a:pt x="2238388" y="6037040"/>
                  <a:pt x="2228835" y="6036907"/>
                </a:cubicBezTo>
                <a:cubicBezTo>
                  <a:pt x="2214097" y="6039636"/>
                  <a:pt x="2198198" y="6046382"/>
                  <a:pt x="2184141" y="6052787"/>
                </a:cubicBezTo>
                <a:cubicBezTo>
                  <a:pt x="2151661" y="6062604"/>
                  <a:pt x="2104044" y="6052413"/>
                  <a:pt x="2096616" y="6032878"/>
                </a:cubicBezTo>
                <a:cubicBezTo>
                  <a:pt x="2082100" y="5995647"/>
                  <a:pt x="2112397" y="5984335"/>
                  <a:pt x="2140512" y="5971524"/>
                </a:cubicBezTo>
                <a:cubicBezTo>
                  <a:pt x="2177497" y="5955171"/>
                  <a:pt x="2214482" y="5938818"/>
                  <a:pt x="2251468" y="5922465"/>
                </a:cubicBezTo>
                <a:cubicBezTo>
                  <a:pt x="2309200" y="5894667"/>
                  <a:pt x="2365570" y="5859517"/>
                  <a:pt x="2433591" y="5856425"/>
                </a:cubicBezTo>
                <a:cubicBezTo>
                  <a:pt x="2444645" y="5854378"/>
                  <a:pt x="2458022" y="5844298"/>
                  <a:pt x="2468055" y="5836738"/>
                </a:cubicBezTo>
                <a:cubicBezTo>
                  <a:pt x="2473241" y="5833876"/>
                  <a:pt x="2473382" y="5824345"/>
                  <a:pt x="2475705" y="5816312"/>
                </a:cubicBezTo>
                <a:cubicBezTo>
                  <a:pt x="2475705" y="5816312"/>
                  <a:pt x="2473863" y="5816653"/>
                  <a:pt x="2472020" y="5816994"/>
                </a:cubicBezTo>
                <a:cubicBezTo>
                  <a:pt x="2457623" y="5821561"/>
                  <a:pt x="2441383" y="5826469"/>
                  <a:pt x="2425143" y="5831377"/>
                </a:cubicBezTo>
                <a:cubicBezTo>
                  <a:pt x="2419956" y="5834238"/>
                  <a:pt x="2414770" y="5837100"/>
                  <a:pt x="2411426" y="5839620"/>
                </a:cubicBezTo>
                <a:cubicBezTo>
                  <a:pt x="2395526" y="5846366"/>
                  <a:pt x="2377785" y="5853453"/>
                  <a:pt x="2361545" y="5858361"/>
                </a:cubicBezTo>
                <a:cubicBezTo>
                  <a:pt x="2359702" y="5858702"/>
                  <a:pt x="2357180" y="5855367"/>
                  <a:pt x="2354997" y="5853871"/>
                </a:cubicBezTo>
                <a:cubicBezTo>
                  <a:pt x="2304776" y="5870775"/>
                  <a:pt x="2256055" y="5885498"/>
                  <a:pt x="2205835" y="5902401"/>
                </a:cubicBezTo>
                <a:cubicBezTo>
                  <a:pt x="2200508" y="5914794"/>
                  <a:pt x="2190815" y="5924191"/>
                  <a:pt x="2177719" y="5915211"/>
                </a:cubicBezTo>
                <a:cubicBezTo>
                  <a:pt x="2175537" y="5913715"/>
                  <a:pt x="2177379" y="5913374"/>
                  <a:pt x="2175197" y="5911877"/>
                </a:cubicBezTo>
                <a:cubicBezTo>
                  <a:pt x="2083965" y="5943977"/>
                  <a:pt x="1997439" y="5980910"/>
                  <a:pt x="1910913" y="6017842"/>
                </a:cubicBezTo>
                <a:cubicBezTo>
                  <a:pt x="1916838" y="6039556"/>
                  <a:pt x="1906046" y="6073869"/>
                  <a:pt x="1886401" y="6060399"/>
                </a:cubicBezTo>
                <a:cubicBezTo>
                  <a:pt x="1879855" y="6055908"/>
                  <a:pt x="1875630" y="6043384"/>
                  <a:pt x="1877272" y="6031675"/>
                </a:cubicBezTo>
                <a:cubicBezTo>
                  <a:pt x="1852501" y="6041964"/>
                  <a:pt x="1827390" y="6050416"/>
                  <a:pt x="1804462" y="6060365"/>
                </a:cubicBezTo>
                <a:cubicBezTo>
                  <a:pt x="1789524" y="6051725"/>
                  <a:pt x="1777591" y="6038728"/>
                  <a:pt x="1764494" y="6029747"/>
                </a:cubicBezTo>
                <a:cubicBezTo>
                  <a:pt x="1760130" y="6026753"/>
                  <a:pt x="1753582" y="6022264"/>
                  <a:pt x="1751740" y="6022605"/>
                </a:cubicBezTo>
                <a:cubicBezTo>
                  <a:pt x="1715095" y="6040795"/>
                  <a:pt x="1678789" y="6060825"/>
                  <a:pt x="1640643" y="6081195"/>
                </a:cubicBezTo>
                <a:cubicBezTo>
                  <a:pt x="1642827" y="6082691"/>
                  <a:pt x="1645349" y="6086026"/>
                  <a:pt x="1645689" y="6087864"/>
                </a:cubicBezTo>
                <a:cubicBezTo>
                  <a:pt x="1658244" y="6083638"/>
                  <a:pt x="1668616" y="6077916"/>
                  <a:pt x="1693727" y="6069464"/>
                </a:cubicBezTo>
                <a:cubicBezTo>
                  <a:pt x="1669497" y="6092959"/>
                  <a:pt x="1665531" y="6112703"/>
                  <a:pt x="1666752" y="6129585"/>
                </a:cubicBezTo>
                <a:cubicBezTo>
                  <a:pt x="1661566" y="6132446"/>
                  <a:pt x="1654538" y="6135649"/>
                  <a:pt x="1649350" y="6138510"/>
                </a:cubicBezTo>
                <a:cubicBezTo>
                  <a:pt x="1642124" y="6130344"/>
                  <a:pt x="1630728" y="6130553"/>
                  <a:pt x="1609982" y="6141998"/>
                </a:cubicBezTo>
                <a:cubicBezTo>
                  <a:pt x="1561803" y="6169929"/>
                  <a:pt x="1514986" y="6205210"/>
                  <a:pt x="1450306" y="6205782"/>
                </a:cubicBezTo>
                <a:cubicBezTo>
                  <a:pt x="1429701" y="6207697"/>
                  <a:pt x="1408136" y="6224996"/>
                  <a:pt x="1387388" y="6236442"/>
                </a:cubicBezTo>
                <a:cubicBezTo>
                  <a:pt x="1353608" y="6259805"/>
                  <a:pt x="1317982" y="6283510"/>
                  <a:pt x="1286385" y="6308370"/>
                </a:cubicBezTo>
                <a:cubicBezTo>
                  <a:pt x="1281538" y="6313069"/>
                  <a:pt x="1278874" y="6319265"/>
                  <a:pt x="1276211" y="6325461"/>
                </a:cubicBezTo>
                <a:cubicBezTo>
                  <a:pt x="1261473" y="6328190"/>
                  <a:pt x="1246734" y="6330920"/>
                  <a:pt x="1231657" y="6331810"/>
                </a:cubicBezTo>
                <a:cubicBezTo>
                  <a:pt x="1227632" y="6330655"/>
                  <a:pt x="1222106" y="6331678"/>
                  <a:pt x="1212894" y="6333384"/>
                </a:cubicBezTo>
                <a:cubicBezTo>
                  <a:pt x="1207367" y="6334407"/>
                  <a:pt x="1200338" y="6337610"/>
                  <a:pt x="1194812" y="6338633"/>
                </a:cubicBezTo>
                <a:cubicBezTo>
                  <a:pt x="1107546" y="6350990"/>
                  <a:pt x="1018438" y="6363689"/>
                  <a:pt x="931511" y="6377884"/>
                </a:cubicBezTo>
                <a:cubicBezTo>
                  <a:pt x="924342" y="6390618"/>
                  <a:pt x="912807" y="6400358"/>
                  <a:pt x="896228" y="6403427"/>
                </a:cubicBezTo>
                <a:cubicBezTo>
                  <a:pt x="879648" y="6406498"/>
                  <a:pt x="865050" y="6399696"/>
                  <a:pt x="853457" y="6388537"/>
                </a:cubicBezTo>
                <a:cubicBezTo>
                  <a:pt x="803377" y="6395910"/>
                  <a:pt x="753294" y="6403283"/>
                  <a:pt x="703213" y="6410655"/>
                </a:cubicBezTo>
                <a:cubicBezTo>
                  <a:pt x="703213" y="6410655"/>
                  <a:pt x="703213" y="6410655"/>
                  <a:pt x="704716" y="6408476"/>
                </a:cubicBezTo>
                <a:cubicBezTo>
                  <a:pt x="701372" y="6410996"/>
                  <a:pt x="699529" y="6411337"/>
                  <a:pt x="695844" y="6412020"/>
                </a:cubicBezTo>
                <a:cubicBezTo>
                  <a:pt x="649448" y="6418710"/>
                  <a:pt x="601209" y="6425741"/>
                  <a:pt x="554812" y="6432432"/>
                </a:cubicBezTo>
                <a:cubicBezTo>
                  <a:pt x="557676" y="6437605"/>
                  <a:pt x="562042" y="6440598"/>
                  <a:pt x="563403" y="6447949"/>
                </a:cubicBezTo>
                <a:cubicBezTo>
                  <a:pt x="567827" y="6471842"/>
                  <a:pt x="553148" y="6495469"/>
                  <a:pt x="529199" y="6499904"/>
                </a:cubicBezTo>
                <a:cubicBezTo>
                  <a:pt x="505250" y="6504339"/>
                  <a:pt x="483084" y="6487534"/>
                  <a:pt x="478661" y="6463641"/>
                </a:cubicBezTo>
                <a:cubicBezTo>
                  <a:pt x="474235" y="6439749"/>
                  <a:pt x="488914" y="6416121"/>
                  <a:pt x="512863" y="6411686"/>
                </a:cubicBezTo>
                <a:cubicBezTo>
                  <a:pt x="529443" y="6408616"/>
                  <a:pt x="542199" y="6415759"/>
                  <a:pt x="551949" y="6427259"/>
                </a:cubicBezTo>
                <a:cubicBezTo>
                  <a:pt x="583889" y="6404237"/>
                  <a:pt x="613306" y="6377880"/>
                  <a:pt x="654316" y="6362682"/>
                </a:cubicBezTo>
                <a:cubicBezTo>
                  <a:pt x="663187" y="6359139"/>
                  <a:pt x="666333" y="6345250"/>
                  <a:pt x="672339" y="6336534"/>
                </a:cubicBezTo>
                <a:cubicBezTo>
                  <a:pt x="660606" y="6334905"/>
                  <a:pt x="648530" y="6331438"/>
                  <a:pt x="637137" y="6331647"/>
                </a:cubicBezTo>
                <a:cubicBezTo>
                  <a:pt x="612849" y="6334245"/>
                  <a:pt x="586717" y="6337182"/>
                  <a:pt x="559562" y="6334607"/>
                </a:cubicBezTo>
                <a:cubicBezTo>
                  <a:pt x="575123" y="6326023"/>
                  <a:pt x="590681" y="6317439"/>
                  <a:pt x="608084" y="6308514"/>
                </a:cubicBezTo>
                <a:cubicBezTo>
                  <a:pt x="607744" y="6306676"/>
                  <a:pt x="605220" y="6303342"/>
                  <a:pt x="604879" y="6301504"/>
                </a:cubicBezTo>
                <a:cubicBezTo>
                  <a:pt x="590142" y="6304233"/>
                  <a:pt x="573562" y="6307303"/>
                  <a:pt x="557321" y="6312211"/>
                </a:cubicBezTo>
                <a:cubicBezTo>
                  <a:pt x="519655" y="6324889"/>
                  <a:pt x="482330" y="6339404"/>
                  <a:pt x="444324" y="6350243"/>
                </a:cubicBezTo>
                <a:cubicBezTo>
                  <a:pt x="434572" y="6338743"/>
                  <a:pt x="422978" y="6327583"/>
                  <a:pt x="411725" y="6318262"/>
                </a:cubicBezTo>
                <a:cubicBezTo>
                  <a:pt x="421418" y="6308863"/>
                  <a:pt x="424903" y="6296813"/>
                  <a:pt x="415632" y="6277619"/>
                </a:cubicBezTo>
                <a:cubicBezTo>
                  <a:pt x="414953" y="6273944"/>
                  <a:pt x="426825" y="6266042"/>
                  <a:pt x="433854" y="6262840"/>
                </a:cubicBezTo>
                <a:cubicBezTo>
                  <a:pt x="445729" y="6254938"/>
                  <a:pt x="459446" y="6246695"/>
                  <a:pt x="469138" y="6237298"/>
                </a:cubicBezTo>
                <a:cubicBezTo>
                  <a:pt x="431273" y="6238606"/>
                  <a:pt x="397632" y="6252439"/>
                  <a:pt x="365831" y="6265931"/>
                </a:cubicBezTo>
                <a:cubicBezTo>
                  <a:pt x="365492" y="6264093"/>
                  <a:pt x="365151" y="6262255"/>
                  <a:pt x="364471" y="6258580"/>
                </a:cubicBezTo>
                <a:cubicBezTo>
                  <a:pt x="384055" y="6251152"/>
                  <a:pt x="403298" y="6241886"/>
                  <a:pt x="386659" y="6224057"/>
                </a:cubicBezTo>
                <a:cubicBezTo>
                  <a:pt x="524488" y="6196634"/>
                  <a:pt x="649900" y="6163906"/>
                  <a:pt x="777578" y="6102246"/>
                </a:cubicBezTo>
                <a:cubicBezTo>
                  <a:pt x="819410" y="6081193"/>
                  <a:pt x="860220" y="6054627"/>
                  <a:pt x="901712" y="6031738"/>
                </a:cubicBezTo>
                <a:cubicBezTo>
                  <a:pt x="909221" y="6020842"/>
                  <a:pt x="919933" y="6016958"/>
                  <a:pt x="932829" y="6014570"/>
                </a:cubicBezTo>
                <a:cubicBezTo>
                  <a:pt x="934673" y="6014228"/>
                  <a:pt x="934673" y="6014228"/>
                  <a:pt x="936513" y="6013888"/>
                </a:cubicBezTo>
                <a:cubicBezTo>
                  <a:pt x="928805" y="6013414"/>
                  <a:pt x="923277" y="6014437"/>
                  <a:pt x="915910" y="6015802"/>
                </a:cubicBezTo>
                <a:cubicBezTo>
                  <a:pt x="917752" y="6015461"/>
                  <a:pt x="917752" y="6015461"/>
                  <a:pt x="917411" y="6013623"/>
                </a:cubicBezTo>
                <a:cubicBezTo>
                  <a:pt x="914066" y="6016143"/>
                  <a:pt x="912226" y="6016484"/>
                  <a:pt x="910382" y="6016825"/>
                </a:cubicBezTo>
                <a:cubicBezTo>
                  <a:pt x="867671" y="6022833"/>
                  <a:pt x="826802" y="6028500"/>
                  <a:pt x="784089" y="6034509"/>
                </a:cubicBezTo>
                <a:cubicBezTo>
                  <a:pt x="812344" y="6012169"/>
                  <a:pt x="838077" y="5986494"/>
                  <a:pt x="875403" y="5971978"/>
                </a:cubicBezTo>
                <a:cubicBezTo>
                  <a:pt x="882430" y="5968776"/>
                  <a:pt x="885576" y="5954888"/>
                  <a:pt x="889741" y="5946513"/>
                </a:cubicBezTo>
                <a:cubicBezTo>
                  <a:pt x="880190" y="5946380"/>
                  <a:pt x="869958" y="5942573"/>
                  <a:pt x="860406" y="5942441"/>
                </a:cubicBezTo>
                <a:cubicBezTo>
                  <a:pt x="854879" y="5943464"/>
                  <a:pt x="849012" y="5942649"/>
                  <a:pt x="843485" y="5943673"/>
                </a:cubicBezTo>
                <a:cubicBezTo>
                  <a:pt x="837957" y="5944696"/>
                  <a:pt x="835296" y="5950892"/>
                  <a:pt x="829767" y="5951916"/>
                </a:cubicBezTo>
                <a:cubicBezTo>
                  <a:pt x="818715" y="5953962"/>
                  <a:pt x="808143" y="5948316"/>
                  <a:pt x="797910" y="5944508"/>
                </a:cubicBezTo>
                <a:cubicBezTo>
                  <a:pt x="797910" y="5944508"/>
                  <a:pt x="796067" y="5944850"/>
                  <a:pt x="795727" y="5943012"/>
                </a:cubicBezTo>
                <a:cubicBezTo>
                  <a:pt x="789519" y="5940359"/>
                  <a:pt x="786657" y="5935187"/>
                  <a:pt x="781611" y="5928518"/>
                </a:cubicBezTo>
                <a:cubicBezTo>
                  <a:pt x="754659" y="5937311"/>
                  <a:pt x="728044" y="5947941"/>
                  <a:pt x="702934" y="5956393"/>
                </a:cubicBezTo>
                <a:cubicBezTo>
                  <a:pt x="693524" y="5946730"/>
                  <a:pt x="684112" y="5937067"/>
                  <a:pt x="674701" y="5927405"/>
                </a:cubicBezTo>
                <a:cubicBezTo>
                  <a:pt x="682552" y="5918347"/>
                  <a:pt x="686037" y="5906296"/>
                  <a:pt x="679289" y="5890438"/>
                </a:cubicBezTo>
                <a:cubicBezTo>
                  <a:pt x="677107" y="5888941"/>
                  <a:pt x="680450" y="5886421"/>
                  <a:pt x="681953" y="5884242"/>
                </a:cubicBezTo>
                <a:cubicBezTo>
                  <a:pt x="679429" y="5880908"/>
                  <a:pt x="675065" y="5877914"/>
                  <a:pt x="674384" y="5874238"/>
                </a:cubicBezTo>
                <a:cubicBezTo>
                  <a:pt x="673363" y="5868724"/>
                  <a:pt x="676707" y="5866205"/>
                  <a:pt x="677869" y="5862187"/>
                </a:cubicBezTo>
                <a:cubicBezTo>
                  <a:pt x="663471" y="5866755"/>
                  <a:pt x="649413" y="5873159"/>
                  <a:pt x="635356" y="5879564"/>
                </a:cubicBezTo>
                <a:cubicBezTo>
                  <a:pt x="636517" y="5875547"/>
                  <a:pt x="636177" y="5873710"/>
                  <a:pt x="635837" y="5871872"/>
                </a:cubicBezTo>
                <a:cubicBezTo>
                  <a:pt x="651737" y="5865126"/>
                  <a:pt x="667296" y="5856542"/>
                  <a:pt x="652839" y="5840210"/>
                </a:cubicBezTo>
                <a:cubicBezTo>
                  <a:pt x="765217" y="5819400"/>
                  <a:pt x="868522" y="5790767"/>
                  <a:pt x="972931" y="5737216"/>
                </a:cubicBezTo>
                <a:cubicBezTo>
                  <a:pt x="997021" y="5723252"/>
                  <a:pt x="1020430" y="5705611"/>
                  <a:pt x="1046361" y="5691305"/>
                </a:cubicBezTo>
                <a:cubicBezTo>
                  <a:pt x="1014587" y="5653467"/>
                  <a:pt x="985812" y="5611273"/>
                  <a:pt x="980308" y="5560968"/>
                </a:cubicBezTo>
                <a:cubicBezTo>
                  <a:pt x="977046" y="5533059"/>
                  <a:pt x="966555" y="5496984"/>
                  <a:pt x="1005043" y="5478451"/>
                </a:cubicBezTo>
                <a:cubicBezTo>
                  <a:pt x="1086864" y="5436688"/>
                  <a:pt x="1164319" y="5391931"/>
                  <a:pt x="1241095" y="5343498"/>
                </a:cubicBezTo>
                <a:cubicBezTo>
                  <a:pt x="1319031" y="5291049"/>
                  <a:pt x="1404196" y="5246765"/>
                  <a:pt x="1487518" y="5202822"/>
                </a:cubicBezTo>
                <a:cubicBezTo>
                  <a:pt x="1529009" y="5179932"/>
                  <a:pt x="1577730" y="5165208"/>
                  <a:pt x="1619561" y="5144155"/>
                </a:cubicBezTo>
                <a:cubicBezTo>
                  <a:pt x="1654705" y="5128143"/>
                  <a:pt x="1689167" y="5108455"/>
                  <a:pt x="1723631" y="5088767"/>
                </a:cubicBezTo>
                <a:cubicBezTo>
                  <a:pt x="1689448" y="5089394"/>
                  <a:pt x="1655267" y="5090021"/>
                  <a:pt x="1621427" y="5092486"/>
                </a:cubicBezTo>
                <a:cubicBezTo>
                  <a:pt x="1591269" y="5094269"/>
                  <a:pt x="1585002" y="5070717"/>
                  <a:pt x="1578256" y="5054858"/>
                </a:cubicBezTo>
                <a:cubicBezTo>
                  <a:pt x="1570827" y="5035324"/>
                  <a:pt x="1568926" y="5014766"/>
                  <a:pt x="1571049" y="4995364"/>
                </a:cubicBezTo>
                <a:cubicBezTo>
                  <a:pt x="1559995" y="4997411"/>
                  <a:pt x="1550784" y="4999117"/>
                  <a:pt x="1541573" y="5000822"/>
                </a:cubicBezTo>
                <a:cubicBezTo>
                  <a:pt x="1481460" y="5015755"/>
                  <a:pt x="1422368" y="5036202"/>
                  <a:pt x="1365458" y="5058146"/>
                </a:cubicBezTo>
                <a:cubicBezTo>
                  <a:pt x="1402444" y="5041792"/>
                  <a:pt x="1439429" y="5025440"/>
                  <a:pt x="1476416" y="5009086"/>
                </a:cubicBezTo>
                <a:cubicBezTo>
                  <a:pt x="1490471" y="5002681"/>
                  <a:pt x="1511698" y="4983544"/>
                  <a:pt x="1508495" y="4976533"/>
                </a:cubicBezTo>
                <a:cubicBezTo>
                  <a:pt x="1505433" y="4959992"/>
                  <a:pt x="1489813" y="4947677"/>
                  <a:pt x="1476038" y="4935021"/>
                </a:cubicBezTo>
                <a:cubicBezTo>
                  <a:pt x="1471672" y="4932027"/>
                  <a:pt x="1453591" y="4937276"/>
                  <a:pt x="1445060" y="4942658"/>
                </a:cubicBezTo>
                <a:cubicBezTo>
                  <a:pt x="1441716" y="4945178"/>
                  <a:pt x="1440072" y="4956887"/>
                  <a:pt x="1441093" y="4962401"/>
                </a:cubicBezTo>
                <a:cubicBezTo>
                  <a:pt x="1442455" y="4969753"/>
                  <a:pt x="1449003" y="4974243"/>
                  <a:pt x="1448863" y="4983773"/>
                </a:cubicBezTo>
                <a:cubicBezTo>
                  <a:pt x="1444497" y="4980780"/>
                  <a:pt x="1440133" y="4977787"/>
                  <a:pt x="1437611" y="4974452"/>
                </a:cubicBezTo>
                <a:cubicBezTo>
                  <a:pt x="1405152" y="4932940"/>
                  <a:pt x="1396281" y="4936484"/>
                  <a:pt x="1344759" y="4966934"/>
                </a:cubicBezTo>
                <a:cubicBezTo>
                  <a:pt x="1277674" y="5005969"/>
                  <a:pt x="1204043" y="5040513"/>
                  <a:pt x="1134438" y="5076213"/>
                </a:cubicBezTo>
                <a:cubicBezTo>
                  <a:pt x="1094449" y="5096924"/>
                  <a:pt x="1037480" y="5097969"/>
                  <a:pt x="1028245" y="5151003"/>
                </a:cubicBezTo>
                <a:cubicBezTo>
                  <a:pt x="1028245" y="5151003"/>
                  <a:pt x="1022720" y="5152026"/>
                  <a:pt x="1020536" y="5150530"/>
                </a:cubicBezTo>
                <a:cubicBezTo>
                  <a:pt x="984653" y="5141967"/>
                  <a:pt x="957560" y="5160290"/>
                  <a:pt x="946565" y="5183236"/>
                </a:cubicBezTo>
                <a:cubicBezTo>
                  <a:pt x="933388" y="5204685"/>
                  <a:pt x="918170" y="5215107"/>
                  <a:pt x="895581" y="5226893"/>
                </a:cubicBezTo>
                <a:cubicBezTo>
                  <a:pt x="888554" y="5230096"/>
                  <a:pt x="883366" y="5232956"/>
                  <a:pt x="876338" y="5236159"/>
                </a:cubicBezTo>
                <a:cubicBezTo>
                  <a:pt x="933226" y="5265544"/>
                  <a:pt x="918783" y="5372767"/>
                  <a:pt x="848378" y="5362993"/>
                </a:cubicBezTo>
                <a:cubicBezTo>
                  <a:pt x="808470" y="5353275"/>
                  <a:pt x="797780" y="5305832"/>
                  <a:pt x="810416" y="5271176"/>
                </a:cubicBezTo>
                <a:cubicBezTo>
                  <a:pt x="771589" y="5287871"/>
                  <a:pt x="730919" y="5304906"/>
                  <a:pt x="689227" y="5316428"/>
                </a:cubicBezTo>
                <a:cubicBezTo>
                  <a:pt x="627952" y="5335378"/>
                  <a:pt x="626790" y="5339395"/>
                  <a:pt x="652561" y="5385948"/>
                </a:cubicBezTo>
                <a:cubicBezTo>
                  <a:pt x="650717" y="5386289"/>
                  <a:pt x="647033" y="5386971"/>
                  <a:pt x="645191" y="5387312"/>
                </a:cubicBezTo>
                <a:cubicBezTo>
                  <a:pt x="637964" y="5379146"/>
                  <a:pt x="628892" y="5371322"/>
                  <a:pt x="621664" y="5363155"/>
                </a:cubicBezTo>
                <a:cubicBezTo>
                  <a:pt x="623905" y="5385551"/>
                  <a:pt x="607725" y="5411358"/>
                  <a:pt x="586439" y="5409596"/>
                </a:cubicBezTo>
                <a:cubicBezTo>
                  <a:pt x="586439" y="5409596"/>
                  <a:pt x="587942" y="5407418"/>
                  <a:pt x="586099" y="5407759"/>
                </a:cubicBezTo>
                <a:cubicBezTo>
                  <a:pt x="586099" y="5407759"/>
                  <a:pt x="586439" y="5409596"/>
                  <a:pt x="584597" y="5409938"/>
                </a:cubicBezTo>
                <a:cubicBezTo>
                  <a:pt x="568156" y="5403478"/>
                  <a:pt x="564753" y="5385099"/>
                  <a:pt x="569400" y="5369031"/>
                </a:cubicBezTo>
                <a:cubicBezTo>
                  <a:pt x="537602" y="5382523"/>
                  <a:pt x="506142" y="5397853"/>
                  <a:pt x="475025" y="5415020"/>
                </a:cubicBezTo>
                <a:cubicBezTo>
                  <a:pt x="456122" y="5426125"/>
                  <a:pt x="441922" y="5442060"/>
                  <a:pt x="423020" y="5453164"/>
                </a:cubicBezTo>
                <a:cubicBezTo>
                  <a:pt x="414490" y="5458546"/>
                  <a:pt x="400233" y="5453582"/>
                  <a:pt x="388837" y="5453791"/>
                </a:cubicBezTo>
                <a:cubicBezTo>
                  <a:pt x="390481" y="5442082"/>
                  <a:pt x="388098" y="5429216"/>
                  <a:pt x="396288" y="5421996"/>
                </a:cubicBezTo>
                <a:cubicBezTo>
                  <a:pt x="404139" y="5412940"/>
                  <a:pt x="418197" y="5406535"/>
                  <a:pt x="430751" y="5402309"/>
                </a:cubicBezTo>
                <a:cubicBezTo>
                  <a:pt x="476607" y="5382412"/>
                  <a:pt x="480773" y="5374038"/>
                  <a:pt x="460391" y="5335991"/>
                </a:cubicBezTo>
                <a:cubicBezTo>
                  <a:pt x="440184" y="5360644"/>
                  <a:pt x="396112" y="5359300"/>
                  <a:pt x="379792" y="5394638"/>
                </a:cubicBezTo>
                <a:cubicBezTo>
                  <a:pt x="372961" y="5409208"/>
                  <a:pt x="317834" y="5409911"/>
                  <a:pt x="286856" y="5417549"/>
                </a:cubicBezTo>
                <a:cubicBezTo>
                  <a:pt x="288359" y="5415370"/>
                  <a:pt x="296550" y="5408151"/>
                  <a:pt x="310747" y="5392215"/>
                </a:cubicBezTo>
                <a:cubicBezTo>
                  <a:pt x="294847" y="5398961"/>
                  <a:pt x="282292" y="5403187"/>
                  <a:pt x="268234" y="5409592"/>
                </a:cubicBezTo>
                <a:cubicBezTo>
                  <a:pt x="268234" y="5409592"/>
                  <a:pt x="268574" y="5411430"/>
                  <a:pt x="268914" y="5413268"/>
                </a:cubicBezTo>
                <a:cubicBezTo>
                  <a:pt x="271977" y="5429809"/>
                  <a:pt x="261805" y="5446899"/>
                  <a:pt x="245225" y="5449969"/>
                </a:cubicBezTo>
                <a:cubicBezTo>
                  <a:pt x="230487" y="5452698"/>
                  <a:pt x="217391" y="5443719"/>
                  <a:pt x="212826" y="5429356"/>
                </a:cubicBezTo>
                <a:cubicBezTo>
                  <a:pt x="186213" y="5439987"/>
                  <a:pt x="159260" y="5448780"/>
                  <a:pt x="134489" y="5459070"/>
                </a:cubicBezTo>
                <a:cubicBezTo>
                  <a:pt x="127121" y="5460434"/>
                  <a:pt x="115727" y="5460643"/>
                  <a:pt x="106516" y="5462349"/>
                </a:cubicBezTo>
                <a:cubicBezTo>
                  <a:pt x="108499" y="5452477"/>
                  <a:pt x="106117" y="5439612"/>
                  <a:pt x="112804" y="5434572"/>
                </a:cubicBezTo>
                <a:cubicBezTo>
                  <a:pt x="126522" y="5426329"/>
                  <a:pt x="146106" y="5418900"/>
                  <a:pt x="163026" y="5417668"/>
                </a:cubicBezTo>
                <a:cubicBezTo>
                  <a:pt x="191341" y="5416227"/>
                  <a:pt x="215971" y="5415468"/>
                  <a:pt x="219737" y="5384356"/>
                </a:cubicBezTo>
                <a:cubicBezTo>
                  <a:pt x="224864" y="5360596"/>
                  <a:pt x="213951" y="5353113"/>
                  <a:pt x="169537" y="5349931"/>
                </a:cubicBezTo>
                <a:cubicBezTo>
                  <a:pt x="223045" y="5309609"/>
                  <a:pt x="154482" y="5299494"/>
                  <a:pt x="147875" y="5274105"/>
                </a:cubicBezTo>
                <a:cubicBezTo>
                  <a:pt x="142969" y="5257905"/>
                  <a:pt x="117601" y="5234089"/>
                  <a:pt x="122787" y="5231228"/>
                </a:cubicBezTo>
                <a:cubicBezTo>
                  <a:pt x="144013" y="5212091"/>
                  <a:pt x="175612" y="5187231"/>
                  <a:pt x="196899" y="5188991"/>
                </a:cubicBezTo>
                <a:cubicBezTo>
                  <a:pt x="251545" y="5195981"/>
                  <a:pt x="268687" y="5154788"/>
                  <a:pt x="317746" y="5141902"/>
                </a:cubicBezTo>
                <a:cubicBezTo>
                  <a:pt x="301648" y="5137280"/>
                  <a:pt x="297282" y="5134286"/>
                  <a:pt x="297282" y="5134286"/>
                </a:cubicBezTo>
                <a:cubicBezTo>
                  <a:pt x="278379" y="5145390"/>
                  <a:pt x="261998" y="5159829"/>
                  <a:pt x="242074" y="5165419"/>
                </a:cubicBezTo>
                <a:cubicBezTo>
                  <a:pt x="233203" y="5168962"/>
                  <a:pt x="219086" y="5154469"/>
                  <a:pt x="205850" y="5155019"/>
                </a:cubicBezTo>
                <a:cubicBezTo>
                  <a:pt x="166964" y="5150814"/>
                  <a:pt x="124393" y="5147292"/>
                  <a:pt x="95315" y="5175487"/>
                </a:cubicBezTo>
                <a:cubicBezTo>
                  <a:pt x="71087" y="5198982"/>
                  <a:pt x="34463" y="5165845"/>
                  <a:pt x="15619" y="5197848"/>
                </a:cubicBezTo>
                <a:cubicBezTo>
                  <a:pt x="10913" y="5193017"/>
                  <a:pt x="6207" y="5188185"/>
                  <a:pt x="0" y="5185533"/>
                </a:cubicBezTo>
                <a:cubicBezTo>
                  <a:pt x="5186" y="5182672"/>
                  <a:pt x="11535" y="5175793"/>
                  <a:pt x="15559" y="5176949"/>
                </a:cubicBezTo>
                <a:cubicBezTo>
                  <a:pt x="61135" y="5176113"/>
                  <a:pt x="90551" y="5149757"/>
                  <a:pt x="120310" y="5125237"/>
                </a:cubicBezTo>
                <a:cubicBezTo>
                  <a:pt x="107414" y="5127625"/>
                  <a:pt x="91994" y="5126678"/>
                  <a:pt x="83464" y="5132060"/>
                </a:cubicBezTo>
                <a:cubicBezTo>
                  <a:pt x="58212" y="5150042"/>
                  <a:pt x="48320" y="5148072"/>
                  <a:pt x="20288" y="5130452"/>
                </a:cubicBezTo>
                <a:cubicBezTo>
                  <a:pt x="-8427" y="5109157"/>
                  <a:pt x="9997" y="5105745"/>
                  <a:pt x="23373" y="5095664"/>
                </a:cubicBezTo>
                <a:cubicBezTo>
                  <a:pt x="31564" y="5088445"/>
                  <a:pt x="44119" y="5084220"/>
                  <a:pt x="54491" y="5078497"/>
                </a:cubicBezTo>
                <a:cubicBezTo>
                  <a:pt x="76740" y="5064872"/>
                  <a:pt x="105193" y="5053901"/>
                  <a:pt x="93881" y="5023681"/>
                </a:cubicBezTo>
                <a:cubicBezTo>
                  <a:pt x="91020" y="5018508"/>
                  <a:pt x="106237" y="5008086"/>
                  <a:pt x="114768" y="5002705"/>
                </a:cubicBezTo>
                <a:cubicBezTo>
                  <a:pt x="144525" y="4978185"/>
                  <a:pt x="176465" y="4955163"/>
                  <a:pt x="208064" y="4930303"/>
                </a:cubicBezTo>
                <a:cubicBezTo>
                  <a:pt x="213250" y="4927442"/>
                  <a:pt x="215915" y="4921246"/>
                  <a:pt x="221100" y="4918384"/>
                </a:cubicBezTo>
                <a:cubicBezTo>
                  <a:pt x="238842" y="4911297"/>
                  <a:pt x="259107" y="4907544"/>
                  <a:pt x="278691" y="4900116"/>
                </a:cubicBezTo>
                <a:cubicBezTo>
                  <a:pt x="270020" y="4915028"/>
                  <a:pt x="259506" y="4930281"/>
                  <a:pt x="248652" y="4943697"/>
                </a:cubicBezTo>
                <a:cubicBezTo>
                  <a:pt x="242645" y="4952413"/>
                  <a:pt x="232612" y="4959973"/>
                  <a:pt x="226263" y="4966851"/>
                </a:cubicBezTo>
                <a:cubicBezTo>
                  <a:pt x="239840" y="4968139"/>
                  <a:pt x="253757" y="4971265"/>
                  <a:pt x="264472" y="4967380"/>
                </a:cubicBezTo>
                <a:cubicBezTo>
                  <a:pt x="280710" y="4962472"/>
                  <a:pt x="297772" y="4951709"/>
                  <a:pt x="307464" y="4942311"/>
                </a:cubicBezTo>
                <a:cubicBezTo>
                  <a:pt x="318658" y="4930734"/>
                  <a:pt x="321462" y="4915008"/>
                  <a:pt x="330815" y="4903771"/>
                </a:cubicBezTo>
                <a:cubicBezTo>
                  <a:pt x="326109" y="4898940"/>
                  <a:pt x="323585" y="4895605"/>
                  <a:pt x="318880" y="4890774"/>
                </a:cubicBezTo>
                <a:cubicBezTo>
                  <a:pt x="322224" y="4888254"/>
                  <a:pt x="327071" y="4883554"/>
                  <a:pt x="330755" y="4882872"/>
                </a:cubicBezTo>
                <a:cubicBezTo>
                  <a:pt x="368962" y="4883401"/>
                  <a:pt x="391691" y="4862084"/>
                  <a:pt x="415921" y="4838589"/>
                </a:cubicBezTo>
                <a:cubicBezTo>
                  <a:pt x="404866" y="4840635"/>
                  <a:pt x="393133" y="4839006"/>
                  <a:pt x="386444" y="4844047"/>
                </a:cubicBezTo>
                <a:cubicBezTo>
                  <a:pt x="364537" y="4859508"/>
                  <a:pt x="356827" y="4859036"/>
                  <a:pt x="334320" y="4840392"/>
                </a:cubicBezTo>
                <a:cubicBezTo>
                  <a:pt x="308130" y="4822431"/>
                  <a:pt x="324710" y="4819361"/>
                  <a:pt x="334402" y="4809963"/>
                </a:cubicBezTo>
                <a:cubicBezTo>
                  <a:pt x="342932" y="4804582"/>
                  <a:pt x="351803" y="4801038"/>
                  <a:pt x="360335" y="4795656"/>
                </a:cubicBezTo>
                <a:cubicBezTo>
                  <a:pt x="378897" y="4782714"/>
                  <a:pt x="402166" y="4774604"/>
                  <a:pt x="391195" y="4746221"/>
                </a:cubicBezTo>
                <a:cubicBezTo>
                  <a:pt x="390513" y="4742546"/>
                  <a:pt x="402047" y="4732806"/>
                  <a:pt x="408736" y="4727765"/>
                </a:cubicBezTo>
                <a:cubicBezTo>
                  <a:pt x="433306" y="4706108"/>
                  <a:pt x="460061" y="4685947"/>
                  <a:pt x="484631" y="4664289"/>
                </a:cubicBezTo>
                <a:cubicBezTo>
                  <a:pt x="489818" y="4661428"/>
                  <a:pt x="490298" y="4653735"/>
                  <a:pt x="493984" y="4653052"/>
                </a:cubicBezTo>
                <a:cubicBezTo>
                  <a:pt x="499509" y="4652029"/>
                  <a:pt x="504696" y="4649168"/>
                  <a:pt x="510222" y="4648146"/>
                </a:cubicBezTo>
                <a:cubicBezTo>
                  <a:pt x="513028" y="4632419"/>
                  <a:pt x="523881" y="4619003"/>
                  <a:pt x="538618" y="4616274"/>
                </a:cubicBezTo>
                <a:cubicBezTo>
                  <a:pt x="558882" y="4612522"/>
                  <a:pt x="574501" y="4624836"/>
                  <a:pt x="583772" y="4644030"/>
                </a:cubicBezTo>
                <a:cubicBezTo>
                  <a:pt x="584933" y="4640013"/>
                  <a:pt x="586094" y="4635996"/>
                  <a:pt x="589438" y="4633476"/>
                </a:cubicBezTo>
                <a:cubicBezTo>
                  <a:pt x="597970" y="4628094"/>
                  <a:pt x="618435" y="4635711"/>
                  <a:pt x="633172" y="4632982"/>
                </a:cubicBezTo>
                <a:cubicBezTo>
                  <a:pt x="649412" y="4628074"/>
                  <a:pt x="664630" y="4617652"/>
                  <a:pt x="680871" y="4612743"/>
                </a:cubicBezTo>
                <a:cubicBezTo>
                  <a:pt x="698952" y="4607494"/>
                  <a:pt x="718055" y="4607759"/>
                  <a:pt x="732113" y="4601353"/>
                </a:cubicBezTo>
                <a:cubicBezTo>
                  <a:pt x="770942" y="4584660"/>
                  <a:pt x="809429" y="4566128"/>
                  <a:pt x="845734" y="4546098"/>
                </a:cubicBezTo>
                <a:cubicBezTo>
                  <a:pt x="882038" y="4526069"/>
                  <a:pt x="917662" y="4502366"/>
                  <a:pt x="959833" y="4483151"/>
                </a:cubicBezTo>
                <a:cubicBezTo>
                  <a:pt x="956831" y="4487508"/>
                  <a:pt x="953486" y="4490028"/>
                  <a:pt x="952324" y="4494045"/>
                </a:cubicBezTo>
                <a:cubicBezTo>
                  <a:pt x="944874" y="4525839"/>
                  <a:pt x="926311" y="4538782"/>
                  <a:pt x="888785" y="4541928"/>
                </a:cubicBezTo>
                <a:cubicBezTo>
                  <a:pt x="881417" y="4543292"/>
                  <a:pt x="868380" y="4555212"/>
                  <a:pt x="869060" y="4558887"/>
                </a:cubicBezTo>
                <a:cubicBezTo>
                  <a:pt x="883377" y="4584749"/>
                  <a:pt x="858066" y="4581832"/>
                  <a:pt x="843669" y="4586399"/>
                </a:cubicBezTo>
                <a:cubicBezTo>
                  <a:pt x="827429" y="4591307"/>
                  <a:pt x="810508" y="4592541"/>
                  <a:pt x="794950" y="4601124"/>
                </a:cubicBezTo>
                <a:cubicBezTo>
                  <a:pt x="837861" y="4606484"/>
                  <a:pt x="875526" y="4593806"/>
                  <a:pt x="910810" y="4568264"/>
                </a:cubicBezTo>
                <a:cubicBezTo>
                  <a:pt x="924529" y="4560021"/>
                  <a:pt x="941108" y="4556950"/>
                  <a:pt x="957348" y="4552043"/>
                </a:cubicBezTo>
                <a:cubicBezTo>
                  <a:pt x="1027834" y="4531387"/>
                  <a:pt x="1098321" y="4510731"/>
                  <a:pt x="1166964" y="4490416"/>
                </a:cubicBezTo>
                <a:cubicBezTo>
                  <a:pt x="1173994" y="4487215"/>
                  <a:pt x="1179179" y="4484354"/>
                  <a:pt x="1184366" y="4481492"/>
                </a:cubicBezTo>
                <a:cubicBezTo>
                  <a:pt x="1191734" y="4480127"/>
                  <a:pt x="1196581" y="4475428"/>
                  <a:pt x="1202107" y="4474406"/>
                </a:cubicBezTo>
                <a:cubicBezTo>
                  <a:pt x="1218828" y="4461804"/>
                  <a:pt x="1234047" y="4451382"/>
                  <a:pt x="1251108" y="4440619"/>
                </a:cubicBezTo>
                <a:cubicBezTo>
                  <a:pt x="1258279" y="4427886"/>
                  <a:pt x="1269812" y="4418148"/>
                  <a:pt x="1286393" y="4415077"/>
                </a:cubicBezTo>
                <a:cubicBezTo>
                  <a:pt x="1286393" y="4415077"/>
                  <a:pt x="1286733" y="4416916"/>
                  <a:pt x="1288576" y="4416574"/>
                </a:cubicBezTo>
                <a:cubicBezTo>
                  <a:pt x="1290076" y="4414395"/>
                  <a:pt x="1290076" y="4414395"/>
                  <a:pt x="1291578" y="4412217"/>
                </a:cubicBezTo>
                <a:cubicBezTo>
                  <a:pt x="1315328" y="4396412"/>
                  <a:pt x="1323378" y="4398723"/>
                  <a:pt x="1331827" y="4423771"/>
                </a:cubicBezTo>
                <a:cubicBezTo>
                  <a:pt x="1417391" y="4402224"/>
                  <a:pt x="1492864" y="4367339"/>
                  <a:pt x="1566976" y="4325102"/>
                </a:cubicBezTo>
                <a:cubicBezTo>
                  <a:pt x="1574004" y="4321901"/>
                  <a:pt x="1582875" y="4318356"/>
                  <a:pt x="1589905" y="4315153"/>
                </a:cubicBezTo>
                <a:cubicBezTo>
                  <a:pt x="1588061" y="4315494"/>
                  <a:pt x="1586220" y="4315835"/>
                  <a:pt x="1584037" y="4314340"/>
                </a:cubicBezTo>
                <a:cubicBezTo>
                  <a:pt x="1579673" y="4311347"/>
                  <a:pt x="1579812" y="4301815"/>
                  <a:pt x="1580633" y="4295960"/>
                </a:cubicBezTo>
                <a:cubicBezTo>
                  <a:pt x="1585961" y="4283569"/>
                  <a:pt x="1570964" y="4254030"/>
                  <a:pt x="1555546" y="4253085"/>
                </a:cubicBezTo>
                <a:cubicBezTo>
                  <a:pt x="1542309" y="4253635"/>
                  <a:pt x="1529272" y="4265553"/>
                  <a:pt x="1517058" y="4271616"/>
                </a:cubicBezTo>
                <a:cubicBezTo>
                  <a:pt x="1505184" y="4279518"/>
                  <a:pt x="1514735" y="4279649"/>
                  <a:pt x="1520942" y="4282302"/>
                </a:cubicBezTo>
                <a:cubicBezTo>
                  <a:pt x="1535199" y="4287267"/>
                  <a:pt x="1529192" y="4295983"/>
                  <a:pt x="1518479" y="4299867"/>
                </a:cubicBezTo>
                <a:cubicBezTo>
                  <a:pt x="1502920" y="4308450"/>
                  <a:pt x="1481094" y="4293484"/>
                  <a:pt x="1482397" y="4279935"/>
                </a:cubicBezTo>
                <a:cubicBezTo>
                  <a:pt x="1484038" y="4268227"/>
                  <a:pt x="1484179" y="4258696"/>
                  <a:pt x="1484320" y="4249165"/>
                </a:cubicBezTo>
                <a:cubicBezTo>
                  <a:pt x="1479133" y="4252027"/>
                  <a:pt x="1476271" y="4246854"/>
                  <a:pt x="1472586" y="4247536"/>
                </a:cubicBezTo>
                <a:cubicBezTo>
                  <a:pt x="1453001" y="4254964"/>
                  <a:pt x="1431575" y="4262735"/>
                  <a:pt x="1410149" y="4270503"/>
                </a:cubicBezTo>
                <a:cubicBezTo>
                  <a:pt x="1414513" y="4273496"/>
                  <a:pt x="1414854" y="4275334"/>
                  <a:pt x="1419560" y="4280165"/>
                </a:cubicBezTo>
                <a:cubicBezTo>
                  <a:pt x="1412191" y="4281531"/>
                  <a:pt x="1405162" y="4284732"/>
                  <a:pt x="1397452" y="4284259"/>
                </a:cubicBezTo>
                <a:cubicBezTo>
                  <a:pt x="1393768" y="4284941"/>
                  <a:pt x="1390907" y="4279769"/>
                  <a:pt x="1386881" y="4278614"/>
                </a:cubicBezTo>
                <a:cubicBezTo>
                  <a:pt x="1342185" y="4294493"/>
                  <a:pt x="1299673" y="4311871"/>
                  <a:pt x="1254978" y="4327749"/>
                </a:cubicBezTo>
                <a:cubicBezTo>
                  <a:pt x="1222839" y="4339404"/>
                  <a:pt x="1187495" y="4344047"/>
                  <a:pt x="1168651" y="4376050"/>
                </a:cubicBezTo>
                <a:cubicBezTo>
                  <a:pt x="1164146" y="4382588"/>
                  <a:pt x="1153092" y="4384634"/>
                  <a:pt x="1146065" y="4387838"/>
                </a:cubicBezTo>
                <a:cubicBezTo>
                  <a:pt x="1145724" y="4386000"/>
                  <a:pt x="1143541" y="4384502"/>
                  <a:pt x="1143541" y="4384502"/>
                </a:cubicBezTo>
                <a:cubicBezTo>
                  <a:pt x="1150229" y="4379462"/>
                  <a:pt x="1158760" y="4374080"/>
                  <a:pt x="1172137" y="4364000"/>
                </a:cubicBezTo>
                <a:cubicBezTo>
                  <a:pt x="1160402" y="4362371"/>
                  <a:pt x="1158560" y="4362713"/>
                  <a:pt x="1154876" y="4363394"/>
                </a:cubicBezTo>
                <a:cubicBezTo>
                  <a:pt x="1147166" y="4362921"/>
                  <a:pt x="1137955" y="4364627"/>
                  <a:pt x="1128745" y="4366333"/>
                </a:cubicBezTo>
                <a:cubicBezTo>
                  <a:pt x="1135091" y="4359456"/>
                  <a:pt x="1141099" y="4350737"/>
                  <a:pt x="1149631" y="4345356"/>
                </a:cubicBezTo>
                <a:cubicBezTo>
                  <a:pt x="1163687" y="4338952"/>
                  <a:pt x="1177745" y="4332547"/>
                  <a:pt x="1193644" y="4325802"/>
                </a:cubicBezTo>
                <a:cubicBezTo>
                  <a:pt x="1222100" y="4314829"/>
                  <a:pt x="1242647" y="4292015"/>
                  <a:pt x="1270420" y="4277368"/>
                </a:cubicBezTo>
                <a:cubicBezTo>
                  <a:pt x="1252678" y="4284455"/>
                  <a:pt x="1234935" y="4291542"/>
                  <a:pt x="1215011" y="4297133"/>
                </a:cubicBezTo>
                <a:cubicBezTo>
                  <a:pt x="1206141" y="4300676"/>
                  <a:pt x="1197610" y="4306058"/>
                  <a:pt x="1188399" y="4307763"/>
                </a:cubicBezTo>
                <a:cubicBezTo>
                  <a:pt x="1186898" y="4309942"/>
                  <a:pt x="1179328" y="4299938"/>
                  <a:pt x="1180829" y="4297759"/>
                </a:cubicBezTo>
                <a:cubicBezTo>
                  <a:pt x="1186837" y="4289044"/>
                  <a:pt x="1194689" y="4279986"/>
                  <a:pt x="1205401" y="4276102"/>
                </a:cubicBezTo>
                <a:cubicBezTo>
                  <a:pt x="1247913" y="4258724"/>
                  <a:pt x="1292950" y="4244683"/>
                  <a:pt x="1336141" y="4230982"/>
                </a:cubicBezTo>
                <a:cubicBezTo>
                  <a:pt x="1339485" y="4228463"/>
                  <a:pt x="1345353" y="4229276"/>
                  <a:pt x="1349036" y="4228594"/>
                </a:cubicBezTo>
                <a:cubicBezTo>
                  <a:pt x="1349998" y="4213210"/>
                  <a:pt x="1347816" y="4211712"/>
                  <a:pt x="1326050" y="4217643"/>
                </a:cubicBezTo>
                <a:cubicBezTo>
                  <a:pt x="1324207" y="4217985"/>
                  <a:pt x="1317320" y="4211657"/>
                  <a:pt x="1317320" y="4211657"/>
                </a:cubicBezTo>
                <a:cubicBezTo>
                  <a:pt x="1330155" y="4188370"/>
                  <a:pt x="1310912" y="4197636"/>
                  <a:pt x="1301701" y="4199341"/>
                </a:cubicBezTo>
                <a:cubicBezTo>
                  <a:pt x="1290988" y="4203226"/>
                  <a:pt x="1280955" y="4210787"/>
                  <a:pt x="1270583" y="4216510"/>
                </a:cubicBezTo>
                <a:cubicBezTo>
                  <a:pt x="1245331" y="4234491"/>
                  <a:pt x="1245671" y="4236329"/>
                  <a:pt x="1237564" y="4213119"/>
                </a:cubicBezTo>
                <a:cubicBezTo>
                  <a:pt x="1248616" y="4211074"/>
                  <a:pt x="1262193" y="4212361"/>
                  <a:pt x="1274407" y="4206296"/>
                </a:cubicBezTo>
                <a:cubicBezTo>
                  <a:pt x="1286963" y="4202070"/>
                  <a:pt x="1291129" y="4193697"/>
                  <a:pt x="1287584" y="4184849"/>
                </a:cubicBezTo>
                <a:cubicBezTo>
                  <a:pt x="1231496" y="4200937"/>
                  <a:pt x="1175066" y="4215188"/>
                  <a:pt x="1119319" y="4233115"/>
                </a:cubicBezTo>
                <a:cubicBezTo>
                  <a:pt x="1090523" y="4242248"/>
                  <a:pt x="1065273" y="4260230"/>
                  <a:pt x="1037156" y="4273039"/>
                </a:cubicBezTo>
                <a:cubicBezTo>
                  <a:pt x="1035795" y="4265689"/>
                  <a:pt x="1031230" y="4251326"/>
                  <a:pt x="1036418" y="4248464"/>
                </a:cubicBezTo>
                <a:cubicBezTo>
                  <a:pt x="1082754" y="4220876"/>
                  <a:pt x="1129092" y="4193287"/>
                  <a:pt x="1177952" y="4169031"/>
                </a:cubicBezTo>
                <a:cubicBezTo>
                  <a:pt x="1204226" y="4156563"/>
                  <a:pt x="1232679" y="4145591"/>
                  <a:pt x="1258953" y="4133123"/>
                </a:cubicBezTo>
                <a:cubicBezTo>
                  <a:pt x="1258752" y="4121754"/>
                  <a:pt x="1264080" y="4109362"/>
                  <a:pt x="1274935" y="4095947"/>
                </a:cubicBezTo>
                <a:cubicBezTo>
                  <a:pt x="1277937" y="4091589"/>
                  <a:pt x="1284966" y="4088388"/>
                  <a:pt x="1290152" y="4085526"/>
                </a:cubicBezTo>
                <a:cubicBezTo>
                  <a:pt x="1290492" y="4087363"/>
                  <a:pt x="1290492" y="4087363"/>
                  <a:pt x="1290833" y="4089202"/>
                </a:cubicBezTo>
                <a:cubicBezTo>
                  <a:pt x="1292335" y="4087022"/>
                  <a:pt x="1293837" y="4084844"/>
                  <a:pt x="1293837" y="4084844"/>
                </a:cubicBezTo>
                <a:cubicBezTo>
                  <a:pt x="1318607" y="4074553"/>
                  <a:pt x="1342216" y="4068281"/>
                  <a:pt x="1366986" y="4057993"/>
                </a:cubicBezTo>
                <a:cubicBezTo>
                  <a:pt x="1364804" y="4056495"/>
                  <a:pt x="1364463" y="4054657"/>
                  <a:pt x="1360099" y="4051664"/>
                </a:cubicBezTo>
                <a:cubicBezTo>
                  <a:pt x="1351708" y="4047515"/>
                  <a:pt x="1368710" y="4015853"/>
                  <a:pt x="1384610" y="4009106"/>
                </a:cubicBezTo>
                <a:cubicBezTo>
                  <a:pt x="1400510" y="4002362"/>
                  <a:pt x="1418252" y="3995274"/>
                  <a:pt x="1436334" y="3990025"/>
                </a:cubicBezTo>
                <a:cubicBezTo>
                  <a:pt x="1443703" y="3988660"/>
                  <a:pt x="1445204" y="3986482"/>
                  <a:pt x="1446707" y="3984302"/>
                </a:cubicBezTo>
                <a:cubicBezTo>
                  <a:pt x="1424600" y="3988395"/>
                  <a:pt x="1402493" y="3992489"/>
                  <a:pt x="1380726" y="3998420"/>
                </a:cubicBezTo>
                <a:cubicBezTo>
                  <a:pt x="1328323" y="4013828"/>
                  <a:pt x="1275578" y="4027396"/>
                  <a:pt x="1223513" y="4044640"/>
                </a:cubicBezTo>
                <a:cubicBezTo>
                  <a:pt x="1200245" y="4052751"/>
                  <a:pt x="1178340" y="4068213"/>
                  <a:pt x="1155750" y="4079999"/>
                </a:cubicBezTo>
                <a:cubicBezTo>
                  <a:pt x="1156233" y="4072306"/>
                  <a:pt x="1152006" y="4059783"/>
                  <a:pt x="1155350" y="4057262"/>
                </a:cubicBezTo>
                <a:cubicBezTo>
                  <a:pt x="1179440" y="4043297"/>
                  <a:pt x="1203531" y="4029331"/>
                  <a:pt x="1227619" y="4015367"/>
                </a:cubicBezTo>
                <a:cubicBezTo>
                  <a:pt x="1196982" y="4024841"/>
                  <a:pt x="1168187" y="4033976"/>
                  <a:pt x="1137551" y="4043450"/>
                </a:cubicBezTo>
                <a:cubicBezTo>
                  <a:pt x="1136870" y="4039775"/>
                  <a:pt x="1134346" y="4036440"/>
                  <a:pt x="1134006" y="4034602"/>
                </a:cubicBezTo>
                <a:cubicBezTo>
                  <a:pt x="1165124" y="4017434"/>
                  <a:pt x="1194060" y="3998771"/>
                  <a:pt x="1225858" y="3985278"/>
                </a:cubicBezTo>
                <a:cubicBezTo>
                  <a:pt x="1243603" y="3978191"/>
                  <a:pt x="1263526" y="3972601"/>
                  <a:pt x="1281607" y="3967352"/>
                </a:cubicBezTo>
                <a:cubicBezTo>
                  <a:pt x="1280926" y="3963677"/>
                  <a:pt x="1278745" y="3962178"/>
                  <a:pt x="1278064" y="3958504"/>
                </a:cubicBezTo>
                <a:cubicBezTo>
                  <a:pt x="1275682" y="3945638"/>
                  <a:pt x="1282850" y="3932905"/>
                  <a:pt x="1295746" y="3930517"/>
                </a:cubicBezTo>
                <a:cubicBezTo>
                  <a:pt x="1308642" y="3928129"/>
                  <a:pt x="1319895" y="3937452"/>
                  <a:pt x="1322277" y="3950317"/>
                </a:cubicBezTo>
                <a:cubicBezTo>
                  <a:pt x="1322618" y="3952155"/>
                  <a:pt x="1322618" y="3952155"/>
                  <a:pt x="1322618" y="3952155"/>
                </a:cubicBezTo>
                <a:cubicBezTo>
                  <a:pt x="1351413" y="3943019"/>
                  <a:pt x="1381711" y="3931708"/>
                  <a:pt x="1410505" y="3922573"/>
                </a:cubicBezTo>
                <a:cubicBezTo>
                  <a:pt x="1413850" y="3920054"/>
                  <a:pt x="1419376" y="3919030"/>
                  <a:pt x="1422721" y="3916510"/>
                </a:cubicBezTo>
                <a:cubicBezTo>
                  <a:pt x="1422040" y="3912834"/>
                  <a:pt x="1419176" y="3907662"/>
                  <a:pt x="1416653" y="3904326"/>
                </a:cubicBezTo>
                <a:cubicBezTo>
                  <a:pt x="1418496" y="3903985"/>
                  <a:pt x="1421841" y="3901465"/>
                  <a:pt x="1423683" y="3901124"/>
                </a:cubicBezTo>
                <a:cubicBezTo>
                  <a:pt x="1425865" y="3902620"/>
                  <a:pt x="1428388" y="3905956"/>
                  <a:pt x="1430570" y="3907452"/>
                </a:cubicBezTo>
                <a:cubicBezTo>
                  <a:pt x="1432753" y="3908950"/>
                  <a:pt x="1436778" y="3910105"/>
                  <a:pt x="1438621" y="3909763"/>
                </a:cubicBezTo>
                <a:cubicBezTo>
                  <a:pt x="1441965" y="3907244"/>
                  <a:pt x="1443807" y="3906902"/>
                  <a:pt x="1445649" y="3906562"/>
                </a:cubicBezTo>
                <a:cubicBezTo>
                  <a:pt x="1453299" y="3886136"/>
                  <a:pt x="1473564" y="3882383"/>
                  <a:pt x="1493488" y="3876793"/>
                </a:cubicBezTo>
                <a:cubicBezTo>
                  <a:pt x="1502699" y="3875088"/>
                  <a:pt x="1513753" y="3873040"/>
                  <a:pt x="1522625" y="3869496"/>
                </a:cubicBezTo>
                <a:cubicBezTo>
                  <a:pt x="1538864" y="3864590"/>
                  <a:pt x="1548556" y="3855191"/>
                  <a:pt x="1547675" y="3840146"/>
                </a:cubicBezTo>
                <a:cubicBezTo>
                  <a:pt x="1547335" y="3838308"/>
                  <a:pt x="1543310" y="3837152"/>
                  <a:pt x="1541127" y="3835656"/>
                </a:cubicBezTo>
                <a:cubicBezTo>
                  <a:pt x="1455422" y="3866734"/>
                  <a:pt x="1367874" y="3898153"/>
                  <a:pt x="1282169" y="3929229"/>
                </a:cubicBezTo>
                <a:cubicBezTo>
                  <a:pt x="1278486" y="3929911"/>
                  <a:pt x="1271456" y="3933115"/>
                  <a:pt x="1270296" y="3937130"/>
                </a:cubicBezTo>
                <a:cubicBezTo>
                  <a:pt x="1254856" y="3987512"/>
                  <a:pt x="1196184" y="3979369"/>
                  <a:pt x="1157355" y="3996063"/>
                </a:cubicBezTo>
                <a:cubicBezTo>
                  <a:pt x="1150327" y="3999266"/>
                  <a:pt x="1140435" y="3997295"/>
                  <a:pt x="1132725" y="3996822"/>
                </a:cubicBezTo>
                <a:cubicBezTo>
                  <a:pt x="1136892" y="3988446"/>
                  <a:pt x="1138876" y="3978576"/>
                  <a:pt x="1145563" y="3973534"/>
                </a:cubicBezTo>
                <a:cubicBezTo>
                  <a:pt x="1154093" y="3968154"/>
                  <a:pt x="1167329" y="3967604"/>
                  <a:pt x="1176200" y="3964060"/>
                </a:cubicBezTo>
                <a:cubicBezTo>
                  <a:pt x="1188415" y="3957995"/>
                  <a:pt x="1200631" y="3951932"/>
                  <a:pt x="1212845" y="3945868"/>
                </a:cubicBezTo>
                <a:cubicBezTo>
                  <a:pt x="1167271" y="3946704"/>
                  <a:pt x="1125719" y="3948696"/>
                  <a:pt x="1084510" y="3952524"/>
                </a:cubicBezTo>
                <a:cubicBezTo>
                  <a:pt x="1080485" y="3951369"/>
                  <a:pt x="1075299" y="3954230"/>
                  <a:pt x="1071954" y="3956751"/>
                </a:cubicBezTo>
                <a:cubicBezTo>
                  <a:pt x="994640" y="3991977"/>
                  <a:pt x="917465" y="4017673"/>
                  <a:pt x="830139" y="4009132"/>
                </a:cubicBezTo>
                <a:cubicBezTo>
                  <a:pt x="799220" y="4037669"/>
                  <a:pt x="757952" y="4020598"/>
                  <a:pt x="723630" y="4030755"/>
                </a:cubicBezTo>
                <a:cubicBezTo>
                  <a:pt x="690810" y="4038733"/>
                  <a:pt x="683522" y="4009670"/>
                  <a:pt x="660394" y="4008249"/>
                </a:cubicBezTo>
                <a:cubicBezTo>
                  <a:pt x="661897" y="4006069"/>
                  <a:pt x="663058" y="4002053"/>
                  <a:pt x="664219" y="3998036"/>
                </a:cubicBezTo>
                <a:cubicBezTo>
                  <a:pt x="660876" y="4000556"/>
                  <a:pt x="657191" y="4001238"/>
                  <a:pt x="655348" y="4001579"/>
                </a:cubicBezTo>
                <a:cubicBezTo>
                  <a:pt x="638428" y="4002811"/>
                  <a:pt x="617282" y="3991520"/>
                  <a:pt x="621249" y="3971777"/>
                </a:cubicBezTo>
                <a:cubicBezTo>
                  <a:pt x="624052" y="3956051"/>
                  <a:pt x="639272" y="3945629"/>
                  <a:pt x="655852" y="3942560"/>
                </a:cubicBezTo>
                <a:cubicBezTo>
                  <a:pt x="635387" y="3934943"/>
                  <a:pt x="615263" y="3929165"/>
                  <a:pt x="649385" y="3907638"/>
                </a:cubicBezTo>
                <a:cubicBezTo>
                  <a:pt x="649385" y="3907638"/>
                  <a:pt x="650887" y="3905459"/>
                  <a:pt x="650547" y="3903621"/>
                </a:cubicBezTo>
                <a:cubicBezTo>
                  <a:pt x="644502" y="3840110"/>
                  <a:pt x="699771" y="3829878"/>
                  <a:pt x="754356" y="3815968"/>
                </a:cubicBezTo>
                <a:cubicBezTo>
                  <a:pt x="765411" y="3813920"/>
                  <a:pt x="779608" y="3797985"/>
                  <a:pt x="781592" y="3788113"/>
                </a:cubicBezTo>
                <a:cubicBezTo>
                  <a:pt x="785698" y="3758839"/>
                  <a:pt x="801737" y="3742564"/>
                  <a:pt x="833876" y="3730910"/>
                </a:cubicBezTo>
                <a:cubicBezTo>
                  <a:pt x="832515" y="3723557"/>
                  <a:pt x="832996" y="3715865"/>
                  <a:pt x="835660" y="3709669"/>
                </a:cubicBezTo>
                <a:cubicBezTo>
                  <a:pt x="832457" y="3702659"/>
                  <a:pt x="831095" y="3695306"/>
                  <a:pt x="836422" y="3682916"/>
                </a:cubicBezTo>
                <a:cubicBezTo>
                  <a:pt x="836081" y="3681077"/>
                  <a:pt x="837923" y="3680736"/>
                  <a:pt x="839426" y="3678558"/>
                </a:cubicBezTo>
                <a:cubicBezTo>
                  <a:pt x="819503" y="3684147"/>
                  <a:pt x="798076" y="3691916"/>
                  <a:pt x="778152" y="3697507"/>
                </a:cubicBezTo>
                <a:cubicBezTo>
                  <a:pt x="774467" y="3698189"/>
                  <a:pt x="770782" y="3698872"/>
                  <a:pt x="768940" y="3699213"/>
                </a:cubicBezTo>
                <a:cubicBezTo>
                  <a:pt x="732377" y="3686974"/>
                  <a:pt x="693349" y="3692302"/>
                  <a:pt x="655824" y="3695447"/>
                </a:cubicBezTo>
                <a:cubicBezTo>
                  <a:pt x="658686" y="3700620"/>
                  <a:pt x="663052" y="3703613"/>
                  <a:pt x="662571" y="3711306"/>
                </a:cubicBezTo>
                <a:cubicBezTo>
                  <a:pt x="662571" y="3711306"/>
                  <a:pt x="660728" y="3711648"/>
                  <a:pt x="660728" y="3711648"/>
                </a:cubicBezTo>
                <a:cubicBezTo>
                  <a:pt x="661068" y="3713485"/>
                  <a:pt x="662571" y="3711306"/>
                  <a:pt x="662911" y="3713144"/>
                </a:cubicBezTo>
                <a:cubicBezTo>
                  <a:pt x="656963" y="3742760"/>
                  <a:pt x="591803" y="3751022"/>
                  <a:pt x="598233" y="3713714"/>
                </a:cubicBezTo>
                <a:cubicBezTo>
                  <a:pt x="600216" y="3703844"/>
                  <a:pt x="612090" y="3695942"/>
                  <a:pt x="622804" y="3692057"/>
                </a:cubicBezTo>
                <a:cubicBezTo>
                  <a:pt x="620621" y="3690560"/>
                  <a:pt x="618438" y="3689063"/>
                  <a:pt x="616596" y="3689405"/>
                </a:cubicBezTo>
                <a:cubicBezTo>
                  <a:pt x="623284" y="3684364"/>
                  <a:pt x="628130" y="3679666"/>
                  <a:pt x="635500" y="3678301"/>
                </a:cubicBezTo>
                <a:cubicBezTo>
                  <a:pt x="681897" y="3671610"/>
                  <a:pt x="730474" y="3666416"/>
                  <a:pt x="778033" y="3655709"/>
                </a:cubicBezTo>
                <a:cubicBezTo>
                  <a:pt x="807168" y="3648414"/>
                  <a:pt x="835963" y="3639280"/>
                  <a:pt x="865099" y="3631983"/>
                </a:cubicBezTo>
                <a:cubicBezTo>
                  <a:pt x="868445" y="3629463"/>
                  <a:pt x="869605" y="3625446"/>
                  <a:pt x="870766" y="3621429"/>
                </a:cubicBezTo>
                <a:cubicBezTo>
                  <a:pt x="867084" y="3622111"/>
                  <a:pt x="863057" y="3620956"/>
                  <a:pt x="859373" y="3621639"/>
                </a:cubicBezTo>
                <a:cubicBezTo>
                  <a:pt x="844976" y="3626205"/>
                  <a:pt x="830237" y="3628934"/>
                  <a:pt x="820205" y="3636495"/>
                </a:cubicBezTo>
                <a:cubicBezTo>
                  <a:pt x="794955" y="3654477"/>
                  <a:pt x="773327" y="3650879"/>
                  <a:pt x="749518" y="3645782"/>
                </a:cubicBezTo>
                <a:cubicBezTo>
                  <a:pt x="747678" y="3646124"/>
                  <a:pt x="745493" y="3644626"/>
                  <a:pt x="743653" y="3644968"/>
                </a:cubicBezTo>
                <a:cubicBezTo>
                  <a:pt x="734442" y="3646674"/>
                  <a:pt x="723727" y="3650558"/>
                  <a:pt x="712675" y="3652604"/>
                </a:cubicBezTo>
                <a:cubicBezTo>
                  <a:pt x="707147" y="3653629"/>
                  <a:pt x="699098" y="3651317"/>
                  <a:pt x="693230" y="3650502"/>
                </a:cubicBezTo>
                <a:cubicBezTo>
                  <a:pt x="694392" y="3646486"/>
                  <a:pt x="696376" y="3636614"/>
                  <a:pt x="699719" y="3634095"/>
                </a:cubicBezTo>
                <a:cubicBezTo>
                  <a:pt x="721147" y="3626324"/>
                  <a:pt x="740388" y="3617058"/>
                  <a:pt x="759974" y="3609630"/>
                </a:cubicBezTo>
                <a:cubicBezTo>
                  <a:pt x="763318" y="3607110"/>
                  <a:pt x="768504" y="3604249"/>
                  <a:pt x="771849" y="3601729"/>
                </a:cubicBezTo>
                <a:cubicBezTo>
                  <a:pt x="773690" y="3601389"/>
                  <a:pt x="775532" y="3601046"/>
                  <a:pt x="777374" y="3600705"/>
                </a:cubicBezTo>
                <a:cubicBezTo>
                  <a:pt x="795116" y="3593618"/>
                  <a:pt x="813199" y="3588369"/>
                  <a:pt x="831281" y="3583119"/>
                </a:cubicBezTo>
                <a:cubicBezTo>
                  <a:pt x="811016" y="3586873"/>
                  <a:pt x="794435" y="3589942"/>
                  <a:pt x="778196" y="3594850"/>
                </a:cubicBezTo>
                <a:cubicBezTo>
                  <a:pt x="780520" y="3586817"/>
                  <a:pt x="776976" y="3577969"/>
                  <a:pt x="767424" y="3577836"/>
                </a:cubicBezTo>
                <a:cubicBezTo>
                  <a:pt x="752006" y="3576889"/>
                  <a:pt x="738769" y="3577439"/>
                  <a:pt x="723690" y="3578332"/>
                </a:cubicBezTo>
                <a:cubicBezTo>
                  <a:pt x="728197" y="3571793"/>
                  <a:pt x="726835" y="3564442"/>
                  <a:pt x="721448" y="3555935"/>
                </a:cubicBezTo>
                <a:cubicBezTo>
                  <a:pt x="719266" y="3554438"/>
                  <a:pt x="717085" y="3552941"/>
                  <a:pt x="717085" y="3552941"/>
                </a:cubicBezTo>
                <a:cubicBezTo>
                  <a:pt x="718926" y="3552601"/>
                  <a:pt x="720768" y="3552259"/>
                  <a:pt x="722610" y="3551919"/>
                </a:cubicBezTo>
                <a:cubicBezTo>
                  <a:pt x="735506" y="3549530"/>
                  <a:pt x="746901" y="3549321"/>
                  <a:pt x="759797" y="3546933"/>
                </a:cubicBezTo>
                <a:cubicBezTo>
                  <a:pt x="759456" y="3545095"/>
                  <a:pt x="757273" y="3543599"/>
                  <a:pt x="756932" y="3541761"/>
                </a:cubicBezTo>
                <a:cubicBezTo>
                  <a:pt x="758916" y="3531889"/>
                  <a:pt x="770792" y="3523987"/>
                  <a:pt x="781503" y="3520103"/>
                </a:cubicBezTo>
                <a:cubicBezTo>
                  <a:pt x="777819" y="3520785"/>
                  <a:pt x="778982" y="3516769"/>
                  <a:pt x="775296" y="3517451"/>
                </a:cubicBezTo>
                <a:cubicBezTo>
                  <a:pt x="758375" y="3518683"/>
                  <a:pt x="739953" y="3522094"/>
                  <a:pt x="723372" y="3525164"/>
                </a:cubicBezTo>
                <a:cubicBezTo>
                  <a:pt x="695398" y="3528444"/>
                  <a:pt x="669267" y="3531381"/>
                  <a:pt x="640953" y="3532822"/>
                </a:cubicBezTo>
                <a:cubicBezTo>
                  <a:pt x="657194" y="3527915"/>
                  <a:pt x="675275" y="3522666"/>
                  <a:pt x="691515" y="3517759"/>
                </a:cubicBezTo>
                <a:cubicBezTo>
                  <a:pt x="697042" y="3516734"/>
                  <a:pt x="702908" y="3517549"/>
                  <a:pt x="710279" y="3516184"/>
                </a:cubicBezTo>
                <a:cubicBezTo>
                  <a:pt x="731224" y="3516107"/>
                  <a:pt x="755853" y="3515348"/>
                  <a:pt x="762482" y="3489409"/>
                </a:cubicBezTo>
                <a:cubicBezTo>
                  <a:pt x="762142" y="3487571"/>
                  <a:pt x="762142" y="3487571"/>
                  <a:pt x="763645" y="3485391"/>
                </a:cubicBezTo>
                <a:cubicBezTo>
                  <a:pt x="767327" y="3484709"/>
                  <a:pt x="772516" y="3481849"/>
                  <a:pt x="777700" y="3478988"/>
                </a:cubicBezTo>
                <a:cubicBezTo>
                  <a:pt x="713903" y="3494602"/>
                  <a:pt x="649085" y="3504706"/>
                  <a:pt x="580722" y="3505958"/>
                </a:cubicBezTo>
                <a:cubicBezTo>
                  <a:pt x="595941" y="3495536"/>
                  <a:pt x="622693" y="3475375"/>
                  <a:pt x="620511" y="3473878"/>
                </a:cubicBezTo>
                <a:cubicBezTo>
                  <a:pt x="591598" y="3441215"/>
                  <a:pt x="619313" y="3405668"/>
                  <a:pt x="615030" y="3372245"/>
                </a:cubicBezTo>
                <a:cubicBezTo>
                  <a:pt x="607682" y="3322281"/>
                  <a:pt x="633275" y="3306137"/>
                  <a:pt x="688600" y="3316802"/>
                </a:cubicBezTo>
                <a:cubicBezTo>
                  <a:pt x="694469" y="3317616"/>
                  <a:pt x="701837" y="3316252"/>
                  <a:pt x="707364" y="3315229"/>
                </a:cubicBezTo>
                <a:cubicBezTo>
                  <a:pt x="736498" y="3307934"/>
                  <a:pt x="763451" y="3299140"/>
                  <a:pt x="790746" y="3292185"/>
                </a:cubicBezTo>
                <a:cubicBezTo>
                  <a:pt x="793069" y="3284152"/>
                  <a:pt x="793890" y="3278297"/>
                  <a:pt x="794711" y="3272442"/>
                </a:cubicBezTo>
                <a:cubicBezTo>
                  <a:pt x="766256" y="3283415"/>
                  <a:pt x="739643" y="3294044"/>
                  <a:pt x="713030" y="3304674"/>
                </a:cubicBezTo>
                <a:cubicBezTo>
                  <a:pt x="710848" y="3303179"/>
                  <a:pt x="710167" y="3299502"/>
                  <a:pt x="707644" y="3296169"/>
                </a:cubicBezTo>
                <a:cubicBezTo>
                  <a:pt x="736101" y="3285196"/>
                  <a:pt x="764555" y="3274224"/>
                  <a:pt x="793009" y="3263252"/>
                </a:cubicBezTo>
                <a:cubicBezTo>
                  <a:pt x="794511" y="3261073"/>
                  <a:pt x="793830" y="3257398"/>
                  <a:pt x="795332" y="3255220"/>
                </a:cubicBezTo>
                <a:cubicBezTo>
                  <a:pt x="789040" y="3210946"/>
                  <a:pt x="809105" y="3195823"/>
                  <a:pt x="853038" y="3206699"/>
                </a:cubicBezTo>
                <a:cubicBezTo>
                  <a:pt x="866955" y="3209825"/>
                  <a:pt x="881693" y="3207095"/>
                  <a:pt x="896430" y="3204366"/>
                </a:cubicBezTo>
                <a:cubicBezTo>
                  <a:pt x="908985" y="3200141"/>
                  <a:pt x="920860" y="3192240"/>
                  <a:pt x="935259" y="3187673"/>
                </a:cubicBezTo>
                <a:cubicBezTo>
                  <a:pt x="983977" y="3172951"/>
                  <a:pt x="1032698" y="3158223"/>
                  <a:pt x="1081077" y="3141663"/>
                </a:cubicBezTo>
                <a:cubicBezTo>
                  <a:pt x="1044571" y="3150323"/>
                  <a:pt x="1008068" y="3158980"/>
                  <a:pt x="971902" y="3169482"/>
                </a:cubicBezTo>
                <a:cubicBezTo>
                  <a:pt x="957165" y="3172210"/>
                  <a:pt x="940585" y="3175281"/>
                  <a:pt x="925847" y="3178009"/>
                </a:cubicBezTo>
                <a:cubicBezTo>
                  <a:pt x="925507" y="3176172"/>
                  <a:pt x="923665" y="3176513"/>
                  <a:pt x="923324" y="3174673"/>
                </a:cubicBezTo>
                <a:cubicBezTo>
                  <a:pt x="905581" y="3181762"/>
                  <a:pt x="889683" y="3188508"/>
                  <a:pt x="873783" y="3195254"/>
                </a:cubicBezTo>
                <a:cubicBezTo>
                  <a:pt x="871601" y="3193760"/>
                  <a:pt x="870920" y="3190083"/>
                  <a:pt x="868737" y="3188585"/>
                </a:cubicBezTo>
                <a:cubicBezTo>
                  <a:pt x="884637" y="3181837"/>
                  <a:pt x="902378" y="3174753"/>
                  <a:pt x="918279" y="3168007"/>
                </a:cubicBezTo>
                <a:cubicBezTo>
                  <a:pt x="914253" y="3166852"/>
                  <a:pt x="916917" y="3160656"/>
                  <a:pt x="911390" y="3161680"/>
                </a:cubicBezTo>
                <a:cubicBezTo>
                  <a:pt x="870180" y="3165510"/>
                  <a:pt x="829312" y="3171178"/>
                  <a:pt x="789121" y="3180519"/>
                </a:cubicBezTo>
                <a:cubicBezTo>
                  <a:pt x="810888" y="3174588"/>
                  <a:pt x="832654" y="3168654"/>
                  <a:pt x="854762" y="3164560"/>
                </a:cubicBezTo>
                <a:cubicBezTo>
                  <a:pt x="856604" y="3164219"/>
                  <a:pt x="861451" y="3159524"/>
                  <a:pt x="861451" y="3159524"/>
                </a:cubicBezTo>
                <a:cubicBezTo>
                  <a:pt x="858928" y="3156187"/>
                  <a:pt x="858588" y="3154351"/>
                  <a:pt x="854562" y="3153196"/>
                </a:cubicBezTo>
                <a:cubicBezTo>
                  <a:pt x="848356" y="3150542"/>
                  <a:pt x="840305" y="3148230"/>
                  <a:pt x="830412" y="3146259"/>
                </a:cubicBezTo>
                <a:cubicBezTo>
                  <a:pt x="835601" y="3143399"/>
                  <a:pt x="836762" y="3139383"/>
                  <a:pt x="838263" y="3137205"/>
                </a:cubicBezTo>
                <a:cubicBezTo>
                  <a:pt x="843110" y="3132505"/>
                  <a:pt x="842429" y="3128828"/>
                  <a:pt x="843251" y="3122974"/>
                </a:cubicBezTo>
                <a:cubicBezTo>
                  <a:pt x="798896" y="3140692"/>
                  <a:pt x="754201" y="3156570"/>
                  <a:pt x="706302" y="3165439"/>
                </a:cubicBezTo>
                <a:cubicBezTo>
                  <a:pt x="691905" y="3170007"/>
                  <a:pt x="676968" y="3161372"/>
                  <a:pt x="662230" y="3164100"/>
                </a:cubicBezTo>
                <a:cubicBezTo>
                  <a:pt x="634595" y="3169217"/>
                  <a:pt x="607302" y="3176170"/>
                  <a:pt x="581850" y="3182784"/>
                </a:cubicBezTo>
                <a:cubicBezTo>
                  <a:pt x="605918" y="3220145"/>
                  <a:pt x="559123" y="3204101"/>
                  <a:pt x="554616" y="3210637"/>
                </a:cubicBezTo>
                <a:cubicBezTo>
                  <a:pt x="548209" y="3196616"/>
                  <a:pt x="544466" y="3176401"/>
                  <a:pt x="532052" y="3171095"/>
                </a:cubicBezTo>
                <a:cubicBezTo>
                  <a:pt x="509404" y="3161981"/>
                  <a:pt x="413526" y="3210153"/>
                  <a:pt x="415429" y="3230709"/>
                </a:cubicBezTo>
                <a:cubicBezTo>
                  <a:pt x="420732" y="3269644"/>
                  <a:pt x="375638" y="3262785"/>
                  <a:pt x="358095" y="3281242"/>
                </a:cubicBezTo>
                <a:cubicBezTo>
                  <a:pt x="356594" y="3283420"/>
                  <a:pt x="338992" y="3280977"/>
                  <a:pt x="334286" y="3276147"/>
                </a:cubicBezTo>
                <a:cubicBezTo>
                  <a:pt x="308919" y="3252331"/>
                  <a:pt x="327903" y="3210798"/>
                  <a:pt x="366249" y="3201797"/>
                </a:cubicBezTo>
                <a:cubicBezTo>
                  <a:pt x="379145" y="3199410"/>
                  <a:pt x="393544" y="3194843"/>
                  <a:pt x="403915" y="3189119"/>
                </a:cubicBezTo>
                <a:cubicBezTo>
                  <a:pt x="412445" y="3183739"/>
                  <a:pt x="429168" y="3171138"/>
                  <a:pt x="400512" y="3170741"/>
                </a:cubicBezTo>
                <a:cubicBezTo>
                  <a:pt x="394986" y="3171764"/>
                  <a:pt x="388100" y="3165436"/>
                  <a:pt x="385235" y="3160264"/>
                </a:cubicBezTo>
                <a:cubicBezTo>
                  <a:pt x="377465" y="3138890"/>
                  <a:pt x="377407" y="3117991"/>
                  <a:pt x="383214" y="3097907"/>
                </a:cubicBezTo>
                <a:cubicBezTo>
                  <a:pt x="383214" y="3097907"/>
                  <a:pt x="383554" y="3099745"/>
                  <a:pt x="381713" y="3100086"/>
                </a:cubicBezTo>
                <a:cubicBezTo>
                  <a:pt x="344869" y="3106908"/>
                  <a:pt x="307763" y="3081463"/>
                  <a:pt x="300617" y="3042870"/>
                </a:cubicBezTo>
                <a:cubicBezTo>
                  <a:pt x="294490" y="3009783"/>
                  <a:pt x="315859" y="2981122"/>
                  <a:pt x="343974" y="2968311"/>
                </a:cubicBezTo>
                <a:cubicBezTo>
                  <a:pt x="346979" y="2963953"/>
                  <a:pt x="348819" y="2963613"/>
                  <a:pt x="352504" y="2962931"/>
                </a:cubicBezTo>
                <a:cubicBezTo>
                  <a:pt x="354347" y="2962589"/>
                  <a:pt x="354005" y="2960751"/>
                  <a:pt x="355849" y="2960410"/>
                </a:cubicBezTo>
                <a:cubicBezTo>
                  <a:pt x="355849" y="2960410"/>
                  <a:pt x="357690" y="2960070"/>
                  <a:pt x="357690" y="2960070"/>
                </a:cubicBezTo>
                <a:cubicBezTo>
                  <a:pt x="364719" y="2956865"/>
                  <a:pt x="373251" y="2951483"/>
                  <a:pt x="381640" y="2955634"/>
                </a:cubicBezTo>
                <a:cubicBezTo>
                  <a:pt x="437505" y="2979500"/>
                  <a:pt x="489031" y="2949054"/>
                  <a:pt x="507393" y="2924744"/>
                </a:cubicBezTo>
                <a:cubicBezTo>
                  <a:pt x="522072" y="2901114"/>
                  <a:pt x="543157" y="2891506"/>
                  <a:pt x="564584" y="2883736"/>
                </a:cubicBezTo>
                <a:cubicBezTo>
                  <a:pt x="573935" y="2872499"/>
                  <a:pt x="584308" y="2866775"/>
                  <a:pt x="594880" y="2872421"/>
                </a:cubicBezTo>
                <a:cubicBezTo>
                  <a:pt x="605592" y="2868533"/>
                  <a:pt x="616307" y="2864654"/>
                  <a:pt x="624838" y="2859270"/>
                </a:cubicBezTo>
                <a:cubicBezTo>
                  <a:pt x="662986" y="2838903"/>
                  <a:pt x="708701" y="2828536"/>
                  <a:pt x="742963" y="2797481"/>
                </a:cubicBezTo>
                <a:cubicBezTo>
                  <a:pt x="749651" y="2792436"/>
                  <a:pt x="762546" y="2790049"/>
                  <a:pt x="772920" y="2784329"/>
                </a:cubicBezTo>
                <a:cubicBezTo>
                  <a:pt x="792164" y="2775065"/>
                  <a:pt x="811408" y="2765798"/>
                  <a:pt x="828809" y="2756871"/>
                </a:cubicBezTo>
                <a:cubicBezTo>
                  <a:pt x="896232" y="2719676"/>
                  <a:pt x="958950" y="2677646"/>
                  <a:pt x="1029238" y="2645623"/>
                </a:cubicBezTo>
                <a:cubicBezTo>
                  <a:pt x="1048481" y="2636358"/>
                  <a:pt x="1069907" y="2628588"/>
                  <a:pt x="1091334" y="2620820"/>
                </a:cubicBezTo>
                <a:cubicBezTo>
                  <a:pt x="1099864" y="2615440"/>
                  <a:pt x="1106552" y="2610400"/>
                  <a:pt x="1115424" y="2606856"/>
                </a:cubicBezTo>
                <a:cubicBezTo>
                  <a:pt x="1113583" y="2607198"/>
                  <a:pt x="1113242" y="2605360"/>
                  <a:pt x="1111399" y="2605701"/>
                </a:cubicBezTo>
                <a:cubicBezTo>
                  <a:pt x="1107714" y="2606383"/>
                  <a:pt x="1105872" y="2606724"/>
                  <a:pt x="1102188" y="2607406"/>
                </a:cubicBezTo>
                <a:cubicBezTo>
                  <a:pt x="1062479" y="2609058"/>
                  <a:pt x="1024274" y="2608527"/>
                  <a:pt x="984225" y="2608339"/>
                </a:cubicBezTo>
                <a:cubicBezTo>
                  <a:pt x="986068" y="2607998"/>
                  <a:pt x="986068" y="2607998"/>
                  <a:pt x="987910" y="2607656"/>
                </a:cubicBezTo>
                <a:cubicBezTo>
                  <a:pt x="1001146" y="2607106"/>
                  <a:pt x="1016224" y="2606219"/>
                  <a:pt x="1029119" y="2603829"/>
                </a:cubicBezTo>
                <a:cubicBezTo>
                  <a:pt x="1079542" y="2598293"/>
                  <a:pt x="1120891" y="2584934"/>
                  <a:pt x="1163064" y="2565722"/>
                </a:cubicBezTo>
                <a:cubicBezTo>
                  <a:pt x="1164907" y="2565382"/>
                  <a:pt x="1166748" y="2565040"/>
                  <a:pt x="1168590" y="2564700"/>
                </a:cubicBezTo>
                <a:cubicBezTo>
                  <a:pt x="1174458" y="2565513"/>
                  <a:pt x="1180325" y="2566325"/>
                  <a:pt x="1185851" y="2565302"/>
                </a:cubicBezTo>
                <a:cubicBezTo>
                  <a:pt x="1186532" y="2568978"/>
                  <a:pt x="1190557" y="2570131"/>
                  <a:pt x="1194581" y="2571287"/>
                </a:cubicBezTo>
                <a:cubicBezTo>
                  <a:pt x="1226379" y="2557797"/>
                  <a:pt x="1255996" y="2542809"/>
                  <a:pt x="1287796" y="2529318"/>
                </a:cubicBezTo>
                <a:cubicBezTo>
                  <a:pt x="1287796" y="2529318"/>
                  <a:pt x="1287796" y="2529318"/>
                  <a:pt x="1289637" y="2528975"/>
                </a:cubicBezTo>
                <a:cubicBezTo>
                  <a:pt x="1289297" y="2527138"/>
                  <a:pt x="1291140" y="2526796"/>
                  <a:pt x="1293323" y="2528294"/>
                </a:cubicBezTo>
                <a:cubicBezTo>
                  <a:pt x="1341022" y="2508057"/>
                  <a:pt x="1388379" y="2485984"/>
                  <a:pt x="1433215" y="2460572"/>
                </a:cubicBezTo>
                <a:cubicBezTo>
                  <a:pt x="1476548" y="2437342"/>
                  <a:pt x="1509486" y="2471158"/>
                  <a:pt x="1543949" y="2451470"/>
                </a:cubicBezTo>
                <a:cubicBezTo>
                  <a:pt x="1545791" y="2451129"/>
                  <a:pt x="1550497" y="2455963"/>
                  <a:pt x="1551177" y="2459638"/>
                </a:cubicBezTo>
                <a:cubicBezTo>
                  <a:pt x="1552538" y="2466988"/>
                  <a:pt x="1553900" y="2474340"/>
                  <a:pt x="1551236" y="2480534"/>
                </a:cubicBezTo>
                <a:cubicBezTo>
                  <a:pt x="1556141" y="2496734"/>
                  <a:pt x="1562548" y="2510757"/>
                  <a:pt x="1531231" y="2516556"/>
                </a:cubicBezTo>
                <a:cubicBezTo>
                  <a:pt x="1529388" y="2516897"/>
                  <a:pt x="1529729" y="2518734"/>
                  <a:pt x="1527886" y="2519076"/>
                </a:cubicBezTo>
                <a:cubicBezTo>
                  <a:pt x="1533413" y="2518052"/>
                  <a:pt x="1540782" y="2516688"/>
                  <a:pt x="1548151" y="2515325"/>
                </a:cubicBezTo>
                <a:cubicBezTo>
                  <a:pt x="1548151" y="2515325"/>
                  <a:pt x="1548151" y="2515325"/>
                  <a:pt x="1549993" y="2514982"/>
                </a:cubicBezTo>
                <a:cubicBezTo>
                  <a:pt x="1584796" y="2497129"/>
                  <a:pt x="1623624" y="2480439"/>
                  <a:pt x="1653382" y="2455919"/>
                </a:cubicBezTo>
                <a:cubicBezTo>
                  <a:pt x="1718082" y="2404018"/>
                  <a:pt x="1794094" y="2382339"/>
                  <a:pt x="1875154" y="2367329"/>
                </a:cubicBezTo>
                <a:cubicBezTo>
                  <a:pt x="1872830" y="2375362"/>
                  <a:pt x="1870848" y="2385236"/>
                  <a:pt x="1868184" y="2391430"/>
                </a:cubicBezTo>
                <a:cubicBezTo>
                  <a:pt x="1895477" y="2384476"/>
                  <a:pt x="1920588" y="2376026"/>
                  <a:pt x="1948222" y="2370908"/>
                </a:cubicBezTo>
                <a:cubicBezTo>
                  <a:pt x="1942073" y="2389153"/>
                  <a:pt x="1944996" y="2415224"/>
                  <a:pt x="1905910" y="2399652"/>
                </a:cubicBezTo>
                <a:cubicBezTo>
                  <a:pt x="1901544" y="2396658"/>
                  <a:pt x="1894175" y="2398022"/>
                  <a:pt x="1888989" y="2400884"/>
                </a:cubicBezTo>
                <a:cubicBezTo>
                  <a:pt x="1852004" y="2417241"/>
                  <a:pt x="1810652" y="2430596"/>
                  <a:pt x="1776531" y="2452125"/>
                </a:cubicBezTo>
                <a:cubicBezTo>
                  <a:pt x="1751279" y="2470105"/>
                  <a:pt x="1710890" y="2468079"/>
                  <a:pt x="1694369" y="2492048"/>
                </a:cubicBezTo>
                <a:cubicBezTo>
                  <a:pt x="1721181" y="2492785"/>
                  <a:pt x="1753180" y="2490663"/>
                  <a:pt x="1779793" y="2480031"/>
                </a:cubicBezTo>
                <a:cubicBezTo>
                  <a:pt x="1790506" y="2476147"/>
                  <a:pt x="1801219" y="2472263"/>
                  <a:pt x="1811593" y="2466541"/>
                </a:cubicBezTo>
                <a:cubicBezTo>
                  <a:pt x="1815957" y="2469533"/>
                  <a:pt x="1821824" y="2470347"/>
                  <a:pt x="1826189" y="2473342"/>
                </a:cubicBezTo>
                <a:cubicBezTo>
                  <a:pt x="1822504" y="2474023"/>
                  <a:pt x="1819160" y="2476543"/>
                  <a:pt x="1813634" y="2477567"/>
                </a:cubicBezTo>
                <a:cubicBezTo>
                  <a:pt x="1831575" y="2481848"/>
                  <a:pt x="1841127" y="2481978"/>
                  <a:pt x="1856886" y="2484765"/>
                </a:cubicBezTo>
                <a:cubicBezTo>
                  <a:pt x="1839144" y="2491849"/>
                  <a:pt x="1828431" y="2495735"/>
                  <a:pt x="1818399" y="2503297"/>
                </a:cubicBezTo>
                <a:cubicBezTo>
                  <a:pt x="1808025" y="2509015"/>
                  <a:pt x="1802017" y="2517732"/>
                  <a:pt x="1791985" y="2525293"/>
                </a:cubicBezTo>
                <a:cubicBezTo>
                  <a:pt x="1796009" y="2526448"/>
                  <a:pt x="1798192" y="2527943"/>
                  <a:pt x="1800375" y="2529441"/>
                </a:cubicBezTo>
                <a:cubicBezTo>
                  <a:pt x="1817975" y="2531884"/>
                  <a:pt x="1835577" y="2534326"/>
                  <a:pt x="1855361" y="2538270"/>
                </a:cubicBezTo>
                <a:cubicBezTo>
                  <a:pt x="1848673" y="2543310"/>
                  <a:pt x="1842325" y="2550187"/>
                  <a:pt x="1833793" y="2555568"/>
                </a:cubicBezTo>
                <a:cubicBezTo>
                  <a:pt x="1834134" y="2557406"/>
                  <a:pt x="1836317" y="2558903"/>
                  <a:pt x="1836657" y="2560740"/>
                </a:cubicBezTo>
                <a:cubicBezTo>
                  <a:pt x="1851055" y="2556174"/>
                  <a:pt x="1865453" y="2551607"/>
                  <a:pt x="1879510" y="2545203"/>
                </a:cubicBezTo>
                <a:cubicBezTo>
                  <a:pt x="1885036" y="2544180"/>
                  <a:pt x="1891725" y="2539139"/>
                  <a:pt x="1894729" y="2534782"/>
                </a:cubicBezTo>
                <a:cubicBezTo>
                  <a:pt x="1902918" y="2527561"/>
                  <a:pt x="1910769" y="2518503"/>
                  <a:pt x="1918959" y="2511286"/>
                </a:cubicBezTo>
                <a:cubicBezTo>
                  <a:pt x="1918618" y="2509444"/>
                  <a:pt x="1918618" y="2509444"/>
                  <a:pt x="1918278" y="2507608"/>
                </a:cubicBezTo>
                <a:cubicBezTo>
                  <a:pt x="1920121" y="2507268"/>
                  <a:pt x="1920121" y="2507268"/>
                  <a:pt x="1921963" y="2506926"/>
                </a:cubicBezTo>
                <a:cubicBezTo>
                  <a:pt x="1934999" y="2495008"/>
                  <a:pt x="1946193" y="2483430"/>
                  <a:pt x="1958889" y="2469676"/>
                </a:cubicBezTo>
                <a:cubicBezTo>
                  <a:pt x="1951180" y="2469202"/>
                  <a:pt x="1945314" y="2468391"/>
                  <a:pt x="1935081" y="2464580"/>
                </a:cubicBezTo>
                <a:cubicBezTo>
                  <a:pt x="1952483" y="2455657"/>
                  <a:pt x="1964357" y="2447757"/>
                  <a:pt x="1975411" y="2445709"/>
                </a:cubicBezTo>
                <a:cubicBezTo>
                  <a:pt x="1977253" y="2445368"/>
                  <a:pt x="1979436" y="2446865"/>
                  <a:pt x="1981618" y="2448361"/>
                </a:cubicBezTo>
                <a:cubicBezTo>
                  <a:pt x="1981278" y="2446524"/>
                  <a:pt x="1983121" y="2446183"/>
                  <a:pt x="1982780" y="2444345"/>
                </a:cubicBezTo>
                <a:cubicBezTo>
                  <a:pt x="1989469" y="2439303"/>
                  <a:pt x="1987427" y="2428277"/>
                  <a:pt x="1990911" y="2416226"/>
                </a:cubicBezTo>
                <a:cubicBezTo>
                  <a:pt x="2002845" y="2429225"/>
                  <a:pt x="2015600" y="2436366"/>
                  <a:pt x="2027674" y="2439833"/>
                </a:cubicBezTo>
                <a:cubicBezTo>
                  <a:pt x="2029517" y="2439492"/>
                  <a:pt x="2029517" y="2439492"/>
                  <a:pt x="2029517" y="2439492"/>
                </a:cubicBezTo>
                <a:cubicBezTo>
                  <a:pt x="2029517" y="2439492"/>
                  <a:pt x="2037226" y="2439964"/>
                  <a:pt x="2043093" y="2440779"/>
                </a:cubicBezTo>
                <a:cubicBezTo>
                  <a:pt x="2056329" y="2440229"/>
                  <a:pt x="2067723" y="2440019"/>
                  <a:pt x="2084444" y="2427420"/>
                </a:cubicBezTo>
                <a:cubicBezTo>
                  <a:pt x="2084444" y="2427420"/>
                  <a:pt x="2086286" y="2427079"/>
                  <a:pt x="2085946" y="2425242"/>
                </a:cubicBezTo>
                <a:cubicBezTo>
                  <a:pt x="2087788" y="2424900"/>
                  <a:pt x="2087448" y="2423062"/>
                  <a:pt x="2087448" y="2423062"/>
                </a:cubicBezTo>
                <a:cubicBezTo>
                  <a:pt x="2089290" y="2422721"/>
                  <a:pt x="2089290" y="2422721"/>
                  <a:pt x="2089630" y="2424560"/>
                </a:cubicBezTo>
                <a:cubicBezTo>
                  <a:pt x="2123412" y="2401196"/>
                  <a:pt x="2164423" y="2385999"/>
                  <a:pt x="2200387" y="2364133"/>
                </a:cubicBezTo>
                <a:cubicBezTo>
                  <a:pt x="2229664" y="2347308"/>
                  <a:pt x="2231106" y="2324227"/>
                  <a:pt x="2198567" y="2313147"/>
                </a:cubicBezTo>
                <a:cubicBezTo>
                  <a:pt x="2166030" y="2302067"/>
                  <a:pt x="2186775" y="2290623"/>
                  <a:pt x="2195646" y="2287081"/>
                </a:cubicBezTo>
                <a:cubicBezTo>
                  <a:pt x="2226284" y="2277605"/>
                  <a:pt x="2249693" y="2259965"/>
                  <a:pt x="2265533" y="2232322"/>
                </a:cubicBezTo>
                <a:cubicBezTo>
                  <a:pt x="2268538" y="2227967"/>
                  <a:pt x="2280271" y="2229592"/>
                  <a:pt x="2285459" y="2226730"/>
                </a:cubicBezTo>
                <a:cubicBezTo>
                  <a:pt x="2299516" y="2220326"/>
                  <a:pt x="2313913" y="2215758"/>
                  <a:pt x="2323605" y="2206361"/>
                </a:cubicBezTo>
                <a:cubicBezTo>
                  <a:pt x="2327290" y="2205678"/>
                  <a:pt x="2328111" y="2199823"/>
                  <a:pt x="2329613" y="2197647"/>
                </a:cubicBezTo>
                <a:cubicBezTo>
                  <a:pt x="2291266" y="2206646"/>
                  <a:pt x="2252920" y="2215651"/>
                  <a:pt x="2214573" y="2224651"/>
                </a:cubicBezTo>
                <a:cubicBezTo>
                  <a:pt x="2215394" y="2218796"/>
                  <a:pt x="2216556" y="2214781"/>
                  <a:pt x="2217377" y="2208926"/>
                </a:cubicBezTo>
                <a:cubicBezTo>
                  <a:pt x="2217377" y="2208926"/>
                  <a:pt x="2215535" y="2209267"/>
                  <a:pt x="2215535" y="2209267"/>
                </a:cubicBezTo>
                <a:cubicBezTo>
                  <a:pt x="2208166" y="2210632"/>
                  <a:pt x="2202639" y="2211655"/>
                  <a:pt x="2197113" y="2212679"/>
                </a:cubicBezTo>
                <a:cubicBezTo>
                  <a:pt x="2191926" y="2215540"/>
                  <a:pt x="2188241" y="2216222"/>
                  <a:pt x="2184557" y="2216904"/>
                </a:cubicBezTo>
                <a:cubicBezTo>
                  <a:pt x="2185578" y="2222417"/>
                  <a:pt x="2188101" y="2225749"/>
                  <a:pt x="2189122" y="2231264"/>
                </a:cubicBezTo>
                <a:cubicBezTo>
                  <a:pt x="2196491" y="2229899"/>
                  <a:pt x="2205701" y="2228193"/>
                  <a:pt x="2213071" y="2226830"/>
                </a:cubicBezTo>
                <a:cubicBezTo>
                  <a:pt x="2206382" y="2231868"/>
                  <a:pt x="2197512" y="2235416"/>
                  <a:pt x="2188980" y="2240794"/>
                </a:cubicBezTo>
                <a:cubicBezTo>
                  <a:pt x="2188911" y="2245562"/>
                  <a:pt x="2187919" y="2250495"/>
                  <a:pt x="2185836" y="2254683"/>
                </a:cubicBezTo>
                <a:lnTo>
                  <a:pt x="2177113" y="2263141"/>
                </a:lnTo>
                <a:lnTo>
                  <a:pt x="2173640" y="2264285"/>
                </a:lnTo>
                <a:lnTo>
                  <a:pt x="2164647" y="2265022"/>
                </a:lnTo>
                <a:cubicBezTo>
                  <a:pt x="2161356" y="2263968"/>
                  <a:pt x="2158543" y="2261638"/>
                  <a:pt x="2156020" y="2258301"/>
                </a:cubicBezTo>
                <a:cubicBezTo>
                  <a:pt x="2150834" y="2261165"/>
                  <a:pt x="2145648" y="2264025"/>
                  <a:pt x="2140461" y="2266887"/>
                </a:cubicBezTo>
                <a:cubicBezTo>
                  <a:pt x="2142984" y="2270222"/>
                  <a:pt x="2143324" y="2272058"/>
                  <a:pt x="2145506" y="2273554"/>
                </a:cubicBezTo>
                <a:lnTo>
                  <a:pt x="2173640" y="2264285"/>
                </a:lnTo>
                <a:lnTo>
                  <a:pt x="2176144" y="2264081"/>
                </a:lnTo>
                <a:lnTo>
                  <a:pt x="2177113" y="2263141"/>
                </a:lnTo>
                <a:lnTo>
                  <a:pt x="2224524" y="2247520"/>
                </a:lnTo>
                <a:cubicBezTo>
                  <a:pt x="2172999" y="2277969"/>
                  <a:pt x="2116430" y="2301749"/>
                  <a:pt x="2061702" y="2325183"/>
                </a:cubicBezTo>
                <a:cubicBezTo>
                  <a:pt x="2058358" y="2327704"/>
                  <a:pt x="2048465" y="2325736"/>
                  <a:pt x="2046284" y="2324242"/>
                </a:cubicBezTo>
                <a:cubicBezTo>
                  <a:pt x="2037554" y="2318256"/>
                  <a:pt x="2028142" y="2308590"/>
                  <a:pt x="2019412" y="2302605"/>
                </a:cubicBezTo>
                <a:cubicBezTo>
                  <a:pt x="2001671" y="2309694"/>
                  <a:pt x="1984609" y="2320453"/>
                  <a:pt x="1966867" y="2327542"/>
                </a:cubicBezTo>
                <a:cubicBezTo>
                  <a:pt x="1963523" y="2330064"/>
                  <a:pt x="1957657" y="2329248"/>
                  <a:pt x="1953291" y="2326252"/>
                </a:cubicBezTo>
                <a:cubicBezTo>
                  <a:pt x="1944220" y="2318429"/>
                  <a:pt x="1932627" y="2307270"/>
                  <a:pt x="1921374" y="2297951"/>
                </a:cubicBezTo>
                <a:cubicBezTo>
                  <a:pt x="1915367" y="2306667"/>
                  <a:pt x="1907517" y="2315723"/>
                  <a:pt x="1896804" y="2319608"/>
                </a:cubicBezTo>
                <a:cubicBezTo>
                  <a:pt x="1839072" y="2347402"/>
                  <a:pt x="1770568" y="2358188"/>
                  <a:pt x="1707451" y="2377481"/>
                </a:cubicBezTo>
                <a:cubicBezTo>
                  <a:pt x="1680498" y="2386272"/>
                  <a:pt x="1654226" y="2398739"/>
                  <a:pt x="1629455" y="2409028"/>
                </a:cubicBezTo>
                <a:cubicBezTo>
                  <a:pt x="1617239" y="2415089"/>
                  <a:pt x="1607547" y="2424487"/>
                  <a:pt x="1595333" y="2430552"/>
                </a:cubicBezTo>
                <a:cubicBezTo>
                  <a:pt x="1590146" y="2433413"/>
                  <a:pt x="1581756" y="2429261"/>
                  <a:pt x="1575889" y="2428450"/>
                </a:cubicBezTo>
                <a:cubicBezTo>
                  <a:pt x="1577051" y="2424433"/>
                  <a:pt x="1580055" y="2420076"/>
                  <a:pt x="1583058" y="2415716"/>
                </a:cubicBezTo>
                <a:cubicBezTo>
                  <a:pt x="1579374" y="2416399"/>
                  <a:pt x="1573507" y="2415584"/>
                  <a:pt x="1569483" y="2414431"/>
                </a:cubicBezTo>
                <a:cubicBezTo>
                  <a:pt x="1570645" y="2410417"/>
                  <a:pt x="1572146" y="2408236"/>
                  <a:pt x="1573648" y="2406057"/>
                </a:cubicBezTo>
                <a:cubicBezTo>
                  <a:pt x="1532438" y="2409889"/>
                  <a:pt x="1491228" y="2413717"/>
                  <a:pt x="1455064" y="2424217"/>
                </a:cubicBezTo>
                <a:cubicBezTo>
                  <a:pt x="1389424" y="2440171"/>
                  <a:pt x="1329510" y="2466470"/>
                  <a:pt x="1266734" y="2487596"/>
                </a:cubicBezTo>
                <a:cubicBezTo>
                  <a:pt x="1256020" y="2491483"/>
                  <a:pt x="1242445" y="2490195"/>
                  <a:pt x="1231391" y="2492242"/>
                </a:cubicBezTo>
                <a:cubicBezTo>
                  <a:pt x="1234194" y="2476517"/>
                  <a:pt x="1235498" y="2462973"/>
                  <a:pt x="1238641" y="2449084"/>
                </a:cubicBezTo>
                <a:cubicBezTo>
                  <a:pt x="1240144" y="2446905"/>
                  <a:pt x="1251537" y="2446696"/>
                  <a:pt x="1259248" y="2447171"/>
                </a:cubicBezTo>
                <a:cubicBezTo>
                  <a:pt x="1256641" y="2474259"/>
                  <a:pt x="1274384" y="2467178"/>
                  <a:pt x="1286598" y="2461112"/>
                </a:cubicBezTo>
                <a:cubicBezTo>
                  <a:pt x="1288922" y="2453080"/>
                  <a:pt x="1289403" y="2445384"/>
                  <a:pt x="1291727" y="2437353"/>
                </a:cubicBezTo>
                <a:cubicBezTo>
                  <a:pt x="1288382" y="2439873"/>
                  <a:pt x="1285038" y="2442396"/>
                  <a:pt x="1281355" y="2443078"/>
                </a:cubicBezTo>
                <a:cubicBezTo>
                  <a:pt x="1266616" y="2445806"/>
                  <a:pt x="1253521" y="2436825"/>
                  <a:pt x="1251139" y="2423963"/>
                </a:cubicBezTo>
                <a:cubicBezTo>
                  <a:pt x="1248416" y="2409258"/>
                  <a:pt x="1257428" y="2396186"/>
                  <a:pt x="1272166" y="2393458"/>
                </a:cubicBezTo>
                <a:cubicBezTo>
                  <a:pt x="1285061" y="2391070"/>
                  <a:pt x="1296315" y="2400388"/>
                  <a:pt x="1299037" y="2415092"/>
                </a:cubicBezTo>
                <a:cubicBezTo>
                  <a:pt x="1299718" y="2418770"/>
                  <a:pt x="1298557" y="2422785"/>
                  <a:pt x="1297395" y="2426802"/>
                </a:cubicBezTo>
                <a:cubicBezTo>
                  <a:pt x="1301080" y="2426120"/>
                  <a:pt x="1304763" y="2425438"/>
                  <a:pt x="1308448" y="2424756"/>
                </a:cubicBezTo>
                <a:cubicBezTo>
                  <a:pt x="1306864" y="2457360"/>
                  <a:pt x="1330272" y="2439720"/>
                  <a:pt x="1340985" y="2435834"/>
                </a:cubicBezTo>
                <a:cubicBezTo>
                  <a:pt x="1373125" y="2424181"/>
                  <a:pt x="1404244" y="2407016"/>
                  <a:pt x="1436723" y="2397200"/>
                </a:cubicBezTo>
                <a:cubicBezTo>
                  <a:pt x="1492472" y="2379273"/>
                  <a:pt x="1547059" y="2365363"/>
                  <a:pt x="1601305" y="2349615"/>
                </a:cubicBezTo>
                <a:cubicBezTo>
                  <a:pt x="1598242" y="2333077"/>
                  <a:pt x="1600706" y="2315515"/>
                  <a:pt x="1618108" y="2306589"/>
                </a:cubicBezTo>
                <a:cubicBezTo>
                  <a:pt x="1637692" y="2299162"/>
                  <a:pt x="1655493" y="2312972"/>
                  <a:pt x="1668107" y="2329645"/>
                </a:cubicBezTo>
                <a:cubicBezTo>
                  <a:pt x="1740095" y="2306809"/>
                  <a:pt x="1813585" y="2281797"/>
                  <a:pt x="1887076" y="2256783"/>
                </a:cubicBezTo>
                <a:cubicBezTo>
                  <a:pt x="1880728" y="2263662"/>
                  <a:pt x="1876562" y="2272036"/>
                  <a:pt x="1872056" y="2278574"/>
                </a:cubicBezTo>
                <a:cubicBezTo>
                  <a:pt x="1900851" y="2269439"/>
                  <a:pt x="1931489" y="2259965"/>
                  <a:pt x="1962127" y="2250489"/>
                </a:cubicBezTo>
                <a:cubicBezTo>
                  <a:pt x="1938999" y="2249070"/>
                  <a:pt x="1913888" y="2257522"/>
                  <a:pt x="1888918" y="2256442"/>
                </a:cubicBezTo>
                <a:cubicBezTo>
                  <a:pt x="1917032" y="2243632"/>
                  <a:pt x="1944806" y="2228985"/>
                  <a:pt x="1972921" y="2216176"/>
                </a:cubicBezTo>
                <a:cubicBezTo>
                  <a:pt x="1968357" y="2201816"/>
                  <a:pt x="1969319" y="2186432"/>
                  <a:pt x="1983376" y="2180027"/>
                </a:cubicBezTo>
                <a:cubicBezTo>
                  <a:pt x="1994089" y="2176141"/>
                  <a:pt x="2005342" y="2185462"/>
                  <a:pt x="2012910" y="2195463"/>
                </a:cubicBezTo>
                <a:cubicBezTo>
                  <a:pt x="2016594" y="2194781"/>
                  <a:pt x="2018098" y="2192605"/>
                  <a:pt x="2019939" y="2192263"/>
                </a:cubicBezTo>
                <a:cubicBezTo>
                  <a:pt x="2072824" y="2169164"/>
                  <a:pt x="2128573" y="2151238"/>
                  <a:pt x="2181459" y="2128142"/>
                </a:cubicBezTo>
                <a:cubicBezTo>
                  <a:pt x="2211415" y="2114990"/>
                  <a:pt x="2241712" y="2103677"/>
                  <a:pt x="2262739" y="2073174"/>
                </a:cubicBezTo>
                <a:cubicBezTo>
                  <a:pt x="2269910" y="2060444"/>
                  <a:pt x="2299385" y="2054985"/>
                  <a:pt x="2319309" y="2049391"/>
                </a:cubicBezTo>
                <a:cubicBezTo>
                  <a:pt x="2353291" y="2037398"/>
                  <a:pt x="2385090" y="2023907"/>
                  <a:pt x="2418731" y="2010073"/>
                </a:cubicBezTo>
                <a:cubicBezTo>
                  <a:pt x="2419354" y="1992851"/>
                  <a:pt x="2425843" y="1976444"/>
                  <a:pt x="2441402" y="1967862"/>
                </a:cubicBezTo>
                <a:cubicBezTo>
                  <a:pt x="2459143" y="1960774"/>
                  <a:pt x="2471558" y="1966080"/>
                  <a:pt x="2482811" y="1975398"/>
                </a:cubicBezTo>
                <a:cubicBezTo>
                  <a:pt x="2488679" y="1976213"/>
                  <a:pt x="2496048" y="1974848"/>
                  <a:pt x="2504777" y="1980834"/>
                </a:cubicBezTo>
                <a:cubicBezTo>
                  <a:pt x="2531308" y="2000631"/>
                  <a:pt x="2553016" y="1973802"/>
                  <a:pt x="2574101" y="1964196"/>
                </a:cubicBezTo>
                <a:cubicBezTo>
                  <a:pt x="2593346" y="1954930"/>
                  <a:pt x="2613070" y="1937973"/>
                  <a:pt x="2632173" y="1938237"/>
                </a:cubicBezTo>
                <a:cubicBezTo>
                  <a:pt x="2654620" y="1935982"/>
                  <a:pt x="2662471" y="1926926"/>
                  <a:pt x="2671142" y="1912014"/>
                </a:cubicBezTo>
                <a:cubicBezTo>
                  <a:pt x="2683498" y="1896419"/>
                  <a:pt x="2681996" y="1898600"/>
                  <a:pt x="2694270" y="1913433"/>
                </a:cubicBezTo>
                <a:cubicBezTo>
                  <a:pt x="2697133" y="1918604"/>
                  <a:pt x="2712552" y="1919552"/>
                  <a:pt x="2721763" y="1917846"/>
                </a:cubicBezTo>
                <a:cubicBezTo>
                  <a:pt x="2732476" y="1913963"/>
                  <a:pt x="2740326" y="1904905"/>
                  <a:pt x="2750359" y="1897346"/>
                </a:cubicBezTo>
                <a:cubicBezTo>
                  <a:pt x="2725811" y="1867675"/>
                  <a:pt x="2759992" y="1867049"/>
                  <a:pt x="2775551" y="1858465"/>
                </a:cubicBezTo>
                <a:cubicBezTo>
                  <a:pt x="2785924" y="1852742"/>
                  <a:pt x="2799160" y="1852192"/>
                  <a:pt x="2811234" y="1855660"/>
                </a:cubicBezTo>
                <a:cubicBezTo>
                  <a:pt x="2802364" y="1859203"/>
                  <a:pt x="2789127" y="1859753"/>
                  <a:pt x="2780937" y="1866972"/>
                </a:cubicBezTo>
                <a:cubicBezTo>
                  <a:pt x="2775751" y="1869833"/>
                  <a:pt x="2771926" y="1880045"/>
                  <a:pt x="2767420" y="1886581"/>
                </a:cubicBezTo>
                <a:cubicBezTo>
                  <a:pt x="2775469" y="1888892"/>
                  <a:pt x="2784540" y="1896717"/>
                  <a:pt x="2789726" y="1893857"/>
                </a:cubicBezTo>
                <a:cubicBezTo>
                  <a:pt x="2809310" y="1886429"/>
                  <a:pt x="2835102" y="1881653"/>
                  <a:pt x="2841931" y="1867082"/>
                </a:cubicBezTo>
                <a:cubicBezTo>
                  <a:pt x="2856270" y="1841617"/>
                  <a:pt x="2879738" y="1844875"/>
                  <a:pt x="2900003" y="1841123"/>
                </a:cubicBezTo>
                <a:cubicBezTo>
                  <a:pt x="2938690" y="1833959"/>
                  <a:pt x="2976696" y="1823118"/>
                  <a:pt x="3014703" y="1812280"/>
                </a:cubicBezTo>
                <a:cubicBezTo>
                  <a:pt x="3018187" y="1800229"/>
                  <a:pt x="3042136" y="1795794"/>
                  <a:pt x="3054352" y="1789731"/>
                </a:cubicBezTo>
                <a:cubicBezTo>
                  <a:pt x="3063223" y="1786188"/>
                  <a:pt x="3076459" y="1785637"/>
                  <a:pt x="3088193" y="1787265"/>
                </a:cubicBezTo>
                <a:cubicBezTo>
                  <a:pt x="3123676" y="1773091"/>
                  <a:pt x="3159160" y="1758918"/>
                  <a:pt x="3191780" y="1739569"/>
                </a:cubicBezTo>
                <a:cubicBezTo>
                  <a:pt x="3191099" y="1735894"/>
                  <a:pt x="3192602" y="1733715"/>
                  <a:pt x="3191921" y="1730038"/>
                </a:cubicBezTo>
                <a:cubicBezTo>
                  <a:pt x="3180867" y="1732085"/>
                  <a:pt x="3169814" y="1734132"/>
                  <a:pt x="3159581" y="1730324"/>
                </a:cubicBezTo>
                <a:cubicBezTo>
                  <a:pt x="3140138" y="1728221"/>
                  <a:pt x="3100770" y="1731709"/>
                  <a:pt x="3108902" y="1703590"/>
                </a:cubicBezTo>
                <a:cubicBezTo>
                  <a:pt x="3143423" y="1704803"/>
                  <a:pt x="3175762" y="1704515"/>
                  <a:pt x="3208441" y="1706070"/>
                </a:cubicBezTo>
                <a:cubicBezTo>
                  <a:pt x="3212126" y="1705387"/>
                  <a:pt x="3214309" y="1706884"/>
                  <a:pt x="3218334" y="1708039"/>
                </a:cubicBezTo>
                <a:cubicBezTo>
                  <a:pt x="3226043" y="1708511"/>
                  <a:pt x="3235594" y="1708644"/>
                  <a:pt x="3243644" y="1710957"/>
                </a:cubicBezTo>
                <a:cubicBezTo>
                  <a:pt x="3249511" y="1711771"/>
                  <a:pt x="3254217" y="1716603"/>
                  <a:pt x="3258922" y="1721435"/>
                </a:cubicBezTo>
                <a:cubicBezTo>
                  <a:pt x="3260764" y="1721093"/>
                  <a:pt x="3262606" y="1720752"/>
                  <a:pt x="3262606" y="1720752"/>
                </a:cubicBezTo>
                <a:cubicBezTo>
                  <a:pt x="3337798" y="1704928"/>
                  <a:pt x="3411488" y="1691282"/>
                  <a:pt x="3484157" y="1672123"/>
                </a:cubicBezTo>
                <a:cubicBezTo>
                  <a:pt x="3531714" y="1661415"/>
                  <a:pt x="3577571" y="1641518"/>
                  <a:pt x="3624449" y="1627133"/>
                </a:cubicBezTo>
                <a:cubicBezTo>
                  <a:pt x="3621386" y="1610593"/>
                  <a:pt x="3623849" y="1593027"/>
                  <a:pt x="3639749" y="1586284"/>
                </a:cubicBezTo>
                <a:cubicBezTo>
                  <a:pt x="3661516" y="1580352"/>
                  <a:pt x="3675631" y="1594843"/>
                  <a:pt x="3679375" y="1615063"/>
                </a:cubicBezTo>
                <a:cubicBezTo>
                  <a:pt x="3708511" y="1607767"/>
                  <a:pt x="3735804" y="1600810"/>
                  <a:pt x="3764940" y="1593515"/>
                </a:cubicBezTo>
                <a:cubicBezTo>
                  <a:pt x="3772308" y="1592151"/>
                  <a:pt x="3782541" y="1595960"/>
                  <a:pt x="3792093" y="1596090"/>
                </a:cubicBezTo>
                <a:cubicBezTo>
                  <a:pt x="3810515" y="1592679"/>
                  <a:pt x="3830780" y="1588927"/>
                  <a:pt x="3851045" y="1585174"/>
                </a:cubicBezTo>
                <a:cubicBezTo>
                  <a:pt x="3847020" y="1584020"/>
                  <a:pt x="3845177" y="1584361"/>
                  <a:pt x="3841493" y="1585043"/>
                </a:cubicBezTo>
                <a:cubicBezTo>
                  <a:pt x="3840812" y="1581366"/>
                  <a:pt x="3840472" y="1579529"/>
                  <a:pt x="3839791" y="1575854"/>
                </a:cubicBezTo>
                <a:cubicBezTo>
                  <a:pt x="3878138" y="1566849"/>
                  <a:pt x="3914642" y="1558190"/>
                  <a:pt x="3950807" y="1547692"/>
                </a:cubicBezTo>
                <a:cubicBezTo>
                  <a:pt x="3954151" y="1545172"/>
                  <a:pt x="3953130" y="1539658"/>
                  <a:pt x="3956814" y="1538976"/>
                </a:cubicBezTo>
                <a:cubicBezTo>
                  <a:pt x="3960499" y="1538293"/>
                  <a:pt x="3961520" y="1543807"/>
                  <a:pt x="3965545" y="1544963"/>
                </a:cubicBezTo>
                <a:cubicBezTo>
                  <a:pt x="3989154" y="1538690"/>
                  <a:pt x="4012763" y="1532416"/>
                  <a:pt x="4038554" y="1527640"/>
                </a:cubicBezTo>
                <a:cubicBezTo>
                  <a:pt x="4038894" y="1529479"/>
                  <a:pt x="4039235" y="1531317"/>
                  <a:pt x="4039575" y="1533156"/>
                </a:cubicBezTo>
                <a:cubicBezTo>
                  <a:pt x="4048786" y="1531451"/>
                  <a:pt x="4055815" y="1528247"/>
                  <a:pt x="4063184" y="1526882"/>
                </a:cubicBezTo>
                <a:cubicBezTo>
                  <a:pt x="4065847" y="1520686"/>
                  <a:pt x="4068851" y="1516329"/>
                  <a:pt x="4074377" y="1515305"/>
                </a:cubicBezTo>
                <a:cubicBezTo>
                  <a:pt x="4081406" y="1512103"/>
                  <a:pt x="4085771" y="1515096"/>
                  <a:pt x="4090136" y="1518088"/>
                </a:cubicBezTo>
                <a:cubicBezTo>
                  <a:pt x="4090136" y="1518088"/>
                  <a:pt x="4091979" y="1517747"/>
                  <a:pt x="4091979" y="1517747"/>
                </a:cubicBezTo>
                <a:cubicBezTo>
                  <a:pt x="4142541" y="1502683"/>
                  <a:pt x="4194124" y="1493131"/>
                  <a:pt x="4247208" y="1481401"/>
                </a:cubicBezTo>
                <a:cubicBezTo>
                  <a:pt x="4250212" y="1477042"/>
                  <a:pt x="4253556" y="1474522"/>
                  <a:pt x="4258403" y="1469825"/>
                </a:cubicBezTo>
                <a:cubicBezTo>
                  <a:pt x="4258403" y="1469825"/>
                  <a:pt x="4257722" y="1466148"/>
                  <a:pt x="4257722" y="1466148"/>
                </a:cubicBezTo>
                <a:cubicBezTo>
                  <a:pt x="4248791" y="1448792"/>
                  <a:pt x="4265713" y="1447559"/>
                  <a:pt x="4273902" y="1440339"/>
                </a:cubicBezTo>
                <a:cubicBezTo>
                  <a:pt x="4278608" y="1445172"/>
                  <a:pt x="4281812" y="1452180"/>
                  <a:pt x="4288359" y="1456672"/>
                </a:cubicBezTo>
                <a:cubicBezTo>
                  <a:pt x="4290542" y="1458169"/>
                  <a:pt x="4297090" y="1462661"/>
                  <a:pt x="4298591" y="1460481"/>
                </a:cubicBezTo>
                <a:cubicBezTo>
                  <a:pt x="4316333" y="1453394"/>
                  <a:pt x="4333394" y="1442629"/>
                  <a:pt x="4350796" y="1433706"/>
                </a:cubicBezTo>
                <a:cubicBezTo>
                  <a:pt x="4357825" y="1430503"/>
                  <a:pt x="4366355" y="1425121"/>
                  <a:pt x="4374065" y="1425595"/>
                </a:cubicBezTo>
                <a:cubicBezTo>
                  <a:pt x="4399035" y="1426673"/>
                  <a:pt x="4424344" y="1429589"/>
                  <a:pt x="4449656" y="1432508"/>
                </a:cubicBezTo>
                <a:cubicBezTo>
                  <a:pt x="4495372" y="1422141"/>
                  <a:pt x="4538905" y="1410277"/>
                  <a:pt x="4582777" y="1400251"/>
                </a:cubicBezTo>
                <a:cubicBezTo>
                  <a:pt x="4582777" y="1400251"/>
                  <a:pt x="4580936" y="1400593"/>
                  <a:pt x="4579093" y="1400934"/>
                </a:cubicBezTo>
                <a:cubicBezTo>
                  <a:pt x="4640709" y="1383822"/>
                  <a:pt x="4701503" y="1372565"/>
                  <a:pt x="4762297" y="1361307"/>
                </a:cubicBezTo>
                <a:cubicBezTo>
                  <a:pt x="4775193" y="1358919"/>
                  <a:pt x="4797159" y="1364358"/>
                  <a:pt x="4786868" y="1339649"/>
                </a:cubicBezTo>
                <a:cubicBezTo>
                  <a:pt x="4784004" y="1334476"/>
                  <a:pt x="4782983" y="1328961"/>
                  <a:pt x="4781962" y="1323448"/>
                </a:cubicBezTo>
                <a:cubicBezTo>
                  <a:pt x="4788169" y="1326100"/>
                  <a:pt x="4794377" y="1328754"/>
                  <a:pt x="4800584" y="1331406"/>
                </a:cubicBezTo>
                <a:cubicBezTo>
                  <a:pt x="4808974" y="1335555"/>
                  <a:pt x="4819888" y="1343040"/>
                  <a:pt x="4825074" y="1340179"/>
                </a:cubicBezTo>
                <a:cubicBezTo>
                  <a:pt x="4837629" y="1335952"/>
                  <a:pt x="4850525" y="1333564"/>
                  <a:pt x="4863421" y="1331176"/>
                </a:cubicBezTo>
                <a:cubicBezTo>
                  <a:pt x="4863421" y="1331176"/>
                  <a:pt x="4865263" y="1330835"/>
                  <a:pt x="4865263" y="1330835"/>
                </a:cubicBezTo>
                <a:cubicBezTo>
                  <a:pt x="4866765" y="1328657"/>
                  <a:pt x="4866084" y="1324980"/>
                  <a:pt x="4866084" y="1324980"/>
                </a:cubicBezTo>
                <a:cubicBezTo>
                  <a:pt x="4854971" y="1306127"/>
                  <a:pt x="4875576" y="1304214"/>
                  <a:pt x="4885610" y="1296653"/>
                </a:cubicBezTo>
                <a:cubicBezTo>
                  <a:pt x="4890315" y="1301484"/>
                  <a:pt x="4895360" y="1308152"/>
                  <a:pt x="4902248" y="1314482"/>
                </a:cubicBezTo>
                <a:cubicBezTo>
                  <a:pt x="4904772" y="1317816"/>
                  <a:pt x="4912821" y="1320128"/>
                  <a:pt x="4914662" y="1319787"/>
                </a:cubicBezTo>
                <a:cubicBezTo>
                  <a:pt x="4937591" y="1309838"/>
                  <a:pt x="4956154" y="1296895"/>
                  <a:pt x="4977240" y="1287287"/>
                </a:cubicBezTo>
                <a:cubicBezTo>
                  <a:pt x="4987954" y="1283404"/>
                  <a:pt x="4998326" y="1277681"/>
                  <a:pt x="5007878" y="1277813"/>
                </a:cubicBezTo>
                <a:cubicBezTo>
                  <a:pt x="5055976" y="1280313"/>
                  <a:pt x="5104415" y="1284650"/>
                  <a:pt x="5156539" y="1288304"/>
                </a:cubicBezTo>
                <a:cubicBezTo>
                  <a:pt x="5144323" y="1294368"/>
                  <a:pt x="5128763" y="1302953"/>
                  <a:pt x="5114367" y="1307520"/>
                </a:cubicBezTo>
                <a:cubicBezTo>
                  <a:pt x="5106995" y="1308885"/>
                  <a:pt x="5101471" y="1309908"/>
                  <a:pt x="5094101" y="1311273"/>
                </a:cubicBezTo>
                <a:cubicBezTo>
                  <a:pt x="5095943" y="1310932"/>
                  <a:pt x="5096283" y="1312770"/>
                  <a:pt x="5096283" y="1312770"/>
                </a:cubicBezTo>
                <a:cubicBezTo>
                  <a:pt x="5085911" y="1318494"/>
                  <a:pt x="5073696" y="1324554"/>
                  <a:pt x="5061480" y="1330619"/>
                </a:cubicBezTo>
                <a:cubicBezTo>
                  <a:pt x="5055954" y="1331642"/>
                  <a:pt x="5050767" y="1334504"/>
                  <a:pt x="5043398" y="1335868"/>
                </a:cubicBezTo>
                <a:cubicBezTo>
                  <a:pt x="5066925" y="1360025"/>
                  <a:pt x="5029200" y="1351803"/>
                  <a:pt x="5025376" y="1362016"/>
                </a:cubicBezTo>
                <a:cubicBezTo>
                  <a:pt x="5032264" y="1368347"/>
                  <a:pt x="5040994" y="1374332"/>
                  <a:pt x="5047882" y="1380661"/>
                </a:cubicBezTo>
                <a:cubicBezTo>
                  <a:pt x="5049724" y="1380320"/>
                  <a:pt x="5051566" y="1379979"/>
                  <a:pt x="5051566" y="1379979"/>
                </a:cubicBezTo>
                <a:cubicBezTo>
                  <a:pt x="5118567" y="1371375"/>
                  <a:pt x="5184067" y="1364949"/>
                  <a:pt x="5246985" y="1334287"/>
                </a:cubicBezTo>
                <a:cubicBezTo>
                  <a:pt x="5271415" y="1322159"/>
                  <a:pt x="5312003" y="1335556"/>
                  <a:pt x="5344683" y="1337108"/>
                </a:cubicBezTo>
                <a:lnTo>
                  <a:pt x="5344981" y="1337557"/>
                </a:lnTo>
                <a:lnTo>
                  <a:pt x="5360229" y="1360606"/>
                </a:lnTo>
                <a:cubicBezTo>
                  <a:pt x="5368055" y="1365572"/>
                  <a:pt x="5378033" y="1368002"/>
                  <a:pt x="5388675" y="1368882"/>
                </a:cubicBezTo>
                <a:cubicBezTo>
                  <a:pt x="5401231" y="1364656"/>
                  <a:pt x="5414807" y="1365944"/>
                  <a:pt x="5425859" y="1363897"/>
                </a:cubicBezTo>
                <a:cubicBezTo>
                  <a:pt x="5447967" y="1359803"/>
                  <a:pt x="5470075" y="1355710"/>
                  <a:pt x="5490339" y="1351957"/>
                </a:cubicBezTo>
                <a:cubicBezTo>
                  <a:pt x="5503235" y="1349569"/>
                  <a:pt x="5513947" y="1345685"/>
                  <a:pt x="5526503" y="1341458"/>
                </a:cubicBezTo>
                <a:cubicBezTo>
                  <a:pt x="5544927" y="1338047"/>
                  <a:pt x="5563347" y="1334636"/>
                  <a:pt x="5581431" y="1329387"/>
                </a:cubicBezTo>
                <a:cubicBezTo>
                  <a:pt x="5578227" y="1322377"/>
                  <a:pt x="5578367" y="1312846"/>
                  <a:pt x="5580691" y="1304811"/>
                </a:cubicBezTo>
                <a:cubicBezTo>
                  <a:pt x="5546851" y="1307277"/>
                  <a:pt x="5512667" y="1307903"/>
                  <a:pt x="5481011" y="1311864"/>
                </a:cubicBezTo>
                <a:cubicBezTo>
                  <a:pt x="5458563" y="1314120"/>
                  <a:pt x="5435635" y="1324067"/>
                  <a:pt x="5413867" y="1330000"/>
                </a:cubicBezTo>
                <a:cubicBezTo>
                  <a:pt x="5413867" y="1330000"/>
                  <a:pt x="5413867" y="1330000"/>
                  <a:pt x="5412847" y="1324486"/>
                </a:cubicBezTo>
                <a:cubicBezTo>
                  <a:pt x="5391079" y="1330417"/>
                  <a:pt x="5369313" y="1336348"/>
                  <a:pt x="5346525" y="1336767"/>
                </a:cubicBezTo>
                <a:cubicBezTo>
                  <a:pt x="5349131" y="1309671"/>
                  <a:pt x="5367693" y="1296728"/>
                  <a:pt x="5399011" y="1290929"/>
                </a:cubicBezTo>
                <a:cubicBezTo>
                  <a:pt x="5421119" y="1286835"/>
                  <a:pt x="5442543" y="1279067"/>
                  <a:pt x="5464311" y="1273132"/>
                </a:cubicBezTo>
                <a:cubicBezTo>
                  <a:pt x="5464311" y="1273132"/>
                  <a:pt x="5463971" y="1271295"/>
                  <a:pt x="5462127" y="1271637"/>
                </a:cubicBezTo>
                <a:cubicBezTo>
                  <a:pt x="5466975" y="1266938"/>
                  <a:pt x="5471479" y="1260400"/>
                  <a:pt x="5475163" y="1259718"/>
                </a:cubicBezTo>
                <a:cubicBezTo>
                  <a:pt x="5486899" y="1261348"/>
                  <a:pt x="5498291" y="1261139"/>
                  <a:pt x="5507843" y="1261272"/>
                </a:cubicBezTo>
                <a:cubicBezTo>
                  <a:pt x="5513371" y="1260249"/>
                  <a:pt x="5517055" y="1259566"/>
                  <a:pt x="5520739" y="1258884"/>
                </a:cubicBezTo>
                <a:cubicBezTo>
                  <a:pt x="5531451" y="1254998"/>
                  <a:pt x="5549675" y="1240218"/>
                  <a:pt x="5546811" y="1235046"/>
                </a:cubicBezTo>
                <a:cubicBezTo>
                  <a:pt x="5546471" y="1233210"/>
                  <a:pt x="5544631" y="1233551"/>
                  <a:pt x="5544291" y="1231713"/>
                </a:cubicBezTo>
                <a:cubicBezTo>
                  <a:pt x="5540263" y="1230556"/>
                  <a:pt x="5536239" y="1229401"/>
                  <a:pt x="5532215" y="1228245"/>
                </a:cubicBezTo>
                <a:cubicBezTo>
                  <a:pt x="5534055" y="1227904"/>
                  <a:pt x="5537743" y="1227222"/>
                  <a:pt x="5539243" y="1225041"/>
                </a:cubicBezTo>
                <a:cubicBezTo>
                  <a:pt x="5531675" y="1215039"/>
                  <a:pt x="5522603" y="1207213"/>
                  <a:pt x="5503359" y="1216479"/>
                </a:cubicBezTo>
                <a:cubicBezTo>
                  <a:pt x="5451495" y="1245092"/>
                  <a:pt x="5385799" y="1240149"/>
                  <a:pt x="5338157" y="1281287"/>
                </a:cubicBezTo>
                <a:cubicBezTo>
                  <a:pt x="5325123" y="1293205"/>
                  <a:pt x="5320415" y="1288373"/>
                  <a:pt x="5319535" y="1273331"/>
                </a:cubicBezTo>
                <a:cubicBezTo>
                  <a:pt x="5304457" y="1274221"/>
                  <a:pt x="5289719" y="1276951"/>
                  <a:pt x="5274641" y="1277842"/>
                </a:cubicBezTo>
                <a:cubicBezTo>
                  <a:pt x="5273959" y="1274165"/>
                  <a:pt x="5275121" y="1270147"/>
                  <a:pt x="5274441" y="1266472"/>
                </a:cubicBezTo>
                <a:cubicBezTo>
                  <a:pt x="5287335" y="1264084"/>
                  <a:pt x="5300573" y="1263533"/>
                  <a:pt x="5311627" y="1261486"/>
                </a:cubicBezTo>
                <a:cubicBezTo>
                  <a:pt x="5308763" y="1256316"/>
                  <a:pt x="5301875" y="1249986"/>
                  <a:pt x="5293827" y="1247675"/>
                </a:cubicBezTo>
                <a:cubicBezTo>
                  <a:pt x="5283591" y="1243867"/>
                  <a:pt x="5270697" y="1246255"/>
                  <a:pt x="5257121" y="1244967"/>
                </a:cubicBezTo>
                <a:cubicBezTo>
                  <a:pt x="5331631" y="1225465"/>
                  <a:pt x="5405321" y="1211820"/>
                  <a:pt x="5480851" y="1197834"/>
                </a:cubicBezTo>
                <a:cubicBezTo>
                  <a:pt x="5495591" y="1195104"/>
                  <a:pt x="5521583" y="1201698"/>
                  <a:pt x="5510611" y="1173313"/>
                </a:cubicBezTo>
                <a:cubicBezTo>
                  <a:pt x="5507747" y="1168142"/>
                  <a:pt x="5506727" y="1162626"/>
                  <a:pt x="5505703" y="1157113"/>
                </a:cubicBezTo>
                <a:cubicBezTo>
                  <a:pt x="5513755" y="1159425"/>
                  <a:pt x="5519963" y="1162077"/>
                  <a:pt x="5526171" y="1164730"/>
                </a:cubicBezTo>
                <a:cubicBezTo>
                  <a:pt x="5538243" y="1168196"/>
                  <a:pt x="5549499" y="1177519"/>
                  <a:pt x="5558367" y="1173976"/>
                </a:cubicBezTo>
                <a:cubicBezTo>
                  <a:pt x="5648099" y="1144055"/>
                  <a:pt x="5750023" y="1159398"/>
                  <a:pt x="5836347" y="1111098"/>
                </a:cubicBezTo>
                <a:cubicBezTo>
                  <a:pt x="5840031" y="1110415"/>
                  <a:pt x="5846239" y="1113064"/>
                  <a:pt x="5848423" y="1114562"/>
                </a:cubicBezTo>
                <a:cubicBezTo>
                  <a:pt x="5863019" y="1121365"/>
                  <a:pt x="5876115" y="1130346"/>
                  <a:pt x="5888871" y="1137488"/>
                </a:cubicBezTo>
                <a:cubicBezTo>
                  <a:pt x="5874815" y="1143893"/>
                  <a:pt x="5859255" y="1152478"/>
                  <a:pt x="5844855" y="1157046"/>
                </a:cubicBezTo>
                <a:cubicBezTo>
                  <a:pt x="5837827" y="1160247"/>
                  <a:pt x="5830799" y="1163449"/>
                  <a:pt x="5823431" y="1164814"/>
                </a:cubicBezTo>
                <a:cubicBezTo>
                  <a:pt x="5839727" y="1180805"/>
                  <a:pt x="5830859" y="1184348"/>
                  <a:pt x="5817963" y="1186736"/>
                </a:cubicBezTo>
                <a:cubicBezTo>
                  <a:pt x="5855827" y="1185428"/>
                  <a:pt x="5894515" y="1178264"/>
                  <a:pt x="5932523" y="1167425"/>
                </a:cubicBezTo>
                <a:cubicBezTo>
                  <a:pt x="5959475" y="1158632"/>
                  <a:pt x="5988611" y="1151338"/>
                  <a:pt x="6017263" y="1151732"/>
                </a:cubicBezTo>
                <a:cubicBezTo>
                  <a:pt x="6047763" y="1151788"/>
                  <a:pt x="6041695" y="1139606"/>
                  <a:pt x="6032763" y="1122250"/>
                </a:cubicBezTo>
                <a:cubicBezTo>
                  <a:pt x="6130123" y="1123232"/>
                  <a:pt x="6224419" y="1107673"/>
                  <a:pt x="6320215" y="1089934"/>
                </a:cubicBezTo>
                <a:cubicBezTo>
                  <a:pt x="6318511" y="1080741"/>
                  <a:pt x="6318315" y="1069375"/>
                  <a:pt x="6322139" y="1059161"/>
                </a:cubicBezTo>
                <a:cubicBezTo>
                  <a:pt x="6327123" y="1044930"/>
                  <a:pt x="6347191" y="1029808"/>
                  <a:pt x="6362807" y="1042124"/>
                </a:cubicBezTo>
                <a:cubicBezTo>
                  <a:pt x="6369695" y="1048452"/>
                  <a:pt x="6372899" y="1055464"/>
                  <a:pt x="6374603" y="1064652"/>
                </a:cubicBezTo>
                <a:cubicBezTo>
                  <a:pt x="6380467" y="1065466"/>
                  <a:pt x="6387835" y="1064102"/>
                  <a:pt x="6393023" y="1061240"/>
                </a:cubicBezTo>
                <a:cubicBezTo>
                  <a:pt x="6401555" y="1055860"/>
                  <a:pt x="6405379" y="1045647"/>
                  <a:pt x="6411727" y="1038768"/>
                </a:cubicBezTo>
                <a:cubicBezTo>
                  <a:pt x="6413231" y="1036589"/>
                  <a:pt x="6416915" y="1035907"/>
                  <a:pt x="6420599" y="1035225"/>
                </a:cubicBezTo>
                <a:cubicBezTo>
                  <a:pt x="6422439" y="1034884"/>
                  <a:pt x="6426123" y="1034201"/>
                  <a:pt x="6427627" y="1032022"/>
                </a:cubicBezTo>
                <a:cubicBezTo>
                  <a:pt x="6423943" y="1032705"/>
                  <a:pt x="6420259" y="1033387"/>
                  <a:pt x="6416231" y="1032231"/>
                </a:cubicBezTo>
                <a:cubicBezTo>
                  <a:pt x="6353059" y="1030624"/>
                  <a:pt x="6288859" y="1023501"/>
                  <a:pt x="6225683" y="1021891"/>
                </a:cubicBezTo>
                <a:cubicBezTo>
                  <a:pt x="6198871" y="1021156"/>
                  <a:pt x="6172739" y="1024093"/>
                  <a:pt x="6146267" y="1025192"/>
                </a:cubicBezTo>
                <a:cubicBezTo>
                  <a:pt x="6139639" y="1051133"/>
                  <a:pt x="6117587" y="1076125"/>
                  <a:pt x="6092759" y="1065514"/>
                </a:cubicBezTo>
                <a:cubicBezTo>
                  <a:pt x="6076319" y="1059055"/>
                  <a:pt x="6072095" y="1046531"/>
                  <a:pt x="6071215" y="1031484"/>
                </a:cubicBezTo>
                <a:cubicBezTo>
                  <a:pt x="5998007" y="1037437"/>
                  <a:pt x="5924799" y="1043392"/>
                  <a:pt x="5852267" y="1053017"/>
                </a:cubicBezTo>
                <a:cubicBezTo>
                  <a:pt x="5804371" y="1061887"/>
                  <a:pt x="5760015" y="1079607"/>
                  <a:pt x="5711919" y="1077108"/>
                </a:cubicBezTo>
                <a:cubicBezTo>
                  <a:pt x="5698343" y="1075818"/>
                  <a:pt x="5683263" y="1076711"/>
                  <a:pt x="5669687" y="1075424"/>
                </a:cubicBezTo>
                <a:cubicBezTo>
                  <a:pt x="5656111" y="1074133"/>
                  <a:pt x="5642535" y="1072845"/>
                  <a:pt x="5627795" y="1075575"/>
                </a:cubicBezTo>
                <a:cubicBezTo>
                  <a:pt x="5579215" y="1080768"/>
                  <a:pt x="5530979" y="1087798"/>
                  <a:pt x="5482739" y="1094832"/>
                </a:cubicBezTo>
                <a:cubicBezTo>
                  <a:pt x="5502723" y="1110142"/>
                  <a:pt x="5478551" y="1154539"/>
                  <a:pt x="5455563" y="1143586"/>
                </a:cubicBezTo>
                <a:cubicBezTo>
                  <a:pt x="5436943" y="1135628"/>
                  <a:pt x="5445413" y="1109347"/>
                  <a:pt x="5460291" y="1097088"/>
                </a:cubicBezTo>
                <a:cubicBezTo>
                  <a:pt x="5437847" y="1099342"/>
                  <a:pt x="5417579" y="1103094"/>
                  <a:pt x="5395133" y="1105350"/>
                </a:cubicBezTo>
                <a:cubicBezTo>
                  <a:pt x="5393291" y="1105691"/>
                  <a:pt x="5391449" y="1106032"/>
                  <a:pt x="5391449" y="1106032"/>
                </a:cubicBezTo>
                <a:cubicBezTo>
                  <a:pt x="5344453" y="1078616"/>
                  <a:pt x="5290547" y="1096204"/>
                  <a:pt x="5242789" y="1095541"/>
                </a:cubicBezTo>
                <a:cubicBezTo>
                  <a:pt x="5204243" y="1093174"/>
                  <a:pt x="5165415" y="1109868"/>
                  <a:pt x="5127407" y="1120710"/>
                </a:cubicBezTo>
                <a:cubicBezTo>
                  <a:pt x="5118395" y="1133784"/>
                  <a:pt x="5109725" y="1148695"/>
                  <a:pt x="5100375" y="1159932"/>
                </a:cubicBezTo>
                <a:cubicBezTo>
                  <a:pt x="5147931" y="1149223"/>
                  <a:pt x="5195491" y="1138515"/>
                  <a:pt x="5245231" y="1129304"/>
                </a:cubicBezTo>
                <a:cubicBezTo>
                  <a:pt x="5245231" y="1129304"/>
                  <a:pt x="5245231" y="1129304"/>
                  <a:pt x="5249115" y="1139992"/>
                </a:cubicBezTo>
                <a:cubicBezTo>
                  <a:pt x="5216975" y="1151647"/>
                  <a:pt x="5184355" y="1170995"/>
                  <a:pt x="5150515" y="1173459"/>
                </a:cubicBezTo>
                <a:cubicBezTo>
                  <a:pt x="5113331" y="1178446"/>
                  <a:pt x="5072740" y="1165048"/>
                  <a:pt x="5034875" y="1166360"/>
                </a:cubicBezTo>
                <a:cubicBezTo>
                  <a:pt x="5008062" y="1165619"/>
                  <a:pt x="4981110" y="1174415"/>
                  <a:pt x="4955317" y="1179191"/>
                </a:cubicBezTo>
                <a:cubicBezTo>
                  <a:pt x="4929867" y="1185804"/>
                  <a:pt x="4906257" y="1192073"/>
                  <a:pt x="4880465" y="1196849"/>
                </a:cubicBezTo>
                <a:cubicBezTo>
                  <a:pt x="4880525" y="1217750"/>
                  <a:pt x="4868510" y="1235183"/>
                  <a:pt x="4848245" y="1238935"/>
                </a:cubicBezTo>
                <a:cubicBezTo>
                  <a:pt x="4833507" y="1241664"/>
                  <a:pt x="4821092" y="1236362"/>
                  <a:pt x="4811341" y="1224859"/>
                </a:cubicBezTo>
                <a:cubicBezTo>
                  <a:pt x="4810521" y="1230713"/>
                  <a:pt x="4811202" y="1234393"/>
                  <a:pt x="4811883" y="1238068"/>
                </a:cubicBezTo>
                <a:cubicBezTo>
                  <a:pt x="4811060" y="1243923"/>
                  <a:pt x="4819109" y="1246232"/>
                  <a:pt x="4825658" y="1250722"/>
                </a:cubicBezTo>
                <a:cubicBezTo>
                  <a:pt x="4825658" y="1250722"/>
                  <a:pt x="4825658" y="1250722"/>
                  <a:pt x="4794540" y="1267890"/>
                </a:cubicBezTo>
                <a:cubicBezTo>
                  <a:pt x="4791336" y="1260880"/>
                  <a:pt x="4786630" y="1256049"/>
                  <a:pt x="4785269" y="1248699"/>
                </a:cubicBezTo>
                <a:cubicBezTo>
                  <a:pt x="4786031" y="1221943"/>
                  <a:pt x="4762082" y="1226378"/>
                  <a:pt x="4743660" y="1229789"/>
                </a:cubicBezTo>
                <a:cubicBezTo>
                  <a:pt x="4681023" y="1241388"/>
                  <a:pt x="4619067" y="1256660"/>
                  <a:pt x="4556431" y="1268258"/>
                </a:cubicBezTo>
                <a:cubicBezTo>
                  <a:pt x="4526955" y="1273716"/>
                  <a:pt x="4499321" y="1278833"/>
                  <a:pt x="4469846" y="1284291"/>
                </a:cubicBezTo>
                <a:cubicBezTo>
                  <a:pt x="4462336" y="1295188"/>
                  <a:pt x="4457349" y="1309420"/>
                  <a:pt x="4447657" y="1318817"/>
                </a:cubicBezTo>
                <a:cubicBezTo>
                  <a:pt x="4488186" y="1311312"/>
                  <a:pt x="4526534" y="1302313"/>
                  <a:pt x="4566722" y="1292968"/>
                </a:cubicBezTo>
                <a:cubicBezTo>
                  <a:pt x="4566722" y="1292968"/>
                  <a:pt x="4566722" y="1292968"/>
                  <a:pt x="4570608" y="1303656"/>
                </a:cubicBezTo>
                <a:cubicBezTo>
                  <a:pt x="4543994" y="1314284"/>
                  <a:pt x="4518403" y="1330431"/>
                  <a:pt x="4490429" y="1333710"/>
                </a:cubicBezTo>
                <a:cubicBezTo>
                  <a:pt x="4458430" y="1335835"/>
                  <a:pt x="4425891" y="1324749"/>
                  <a:pt x="4395054" y="1322854"/>
                </a:cubicBezTo>
                <a:cubicBezTo>
                  <a:pt x="4374108" y="1322934"/>
                  <a:pt x="4350839" y="1331042"/>
                  <a:pt x="4330575" y="1334794"/>
                </a:cubicBezTo>
                <a:cubicBezTo>
                  <a:pt x="4292228" y="1343797"/>
                  <a:pt x="4253882" y="1352801"/>
                  <a:pt x="4215875" y="1363638"/>
                </a:cubicBezTo>
                <a:cubicBezTo>
                  <a:pt x="4212191" y="1364320"/>
                  <a:pt x="4210888" y="1377869"/>
                  <a:pt x="4212590" y="1387060"/>
                </a:cubicBezTo>
                <a:cubicBezTo>
                  <a:pt x="4213271" y="1390736"/>
                  <a:pt x="4219478" y="1393386"/>
                  <a:pt x="4224184" y="1398220"/>
                </a:cubicBezTo>
                <a:cubicBezTo>
                  <a:pt x="4224184" y="1398220"/>
                  <a:pt x="4224184" y="1398220"/>
                  <a:pt x="4198252" y="1412527"/>
                </a:cubicBezTo>
                <a:cubicBezTo>
                  <a:pt x="4195388" y="1407353"/>
                  <a:pt x="4192185" y="1400341"/>
                  <a:pt x="4191164" y="1394829"/>
                </a:cubicBezTo>
                <a:cubicBezTo>
                  <a:pt x="4191105" y="1373929"/>
                  <a:pt x="4174184" y="1375160"/>
                  <a:pt x="4159446" y="1377889"/>
                </a:cubicBezTo>
                <a:cubicBezTo>
                  <a:pt x="4168035" y="1393409"/>
                  <a:pt x="4169938" y="1413966"/>
                  <a:pt x="4154379" y="1422553"/>
                </a:cubicBezTo>
                <a:cubicBezTo>
                  <a:pt x="4134454" y="1428140"/>
                  <a:pt x="4120478" y="1404117"/>
                  <a:pt x="4120759" y="1385053"/>
                </a:cubicBezTo>
                <a:cubicBezTo>
                  <a:pt x="4082071" y="1392217"/>
                  <a:pt x="4041883" y="1401562"/>
                  <a:pt x="4003195" y="1408725"/>
                </a:cubicBezTo>
                <a:cubicBezTo>
                  <a:pt x="3894503" y="1428852"/>
                  <a:pt x="3787653" y="1448638"/>
                  <a:pt x="3680463" y="1466584"/>
                </a:cubicBezTo>
                <a:cubicBezTo>
                  <a:pt x="3588350" y="1483641"/>
                  <a:pt x="3497740" y="1498520"/>
                  <a:pt x="3407129" y="1513396"/>
                </a:cubicBezTo>
                <a:cubicBezTo>
                  <a:pt x="3401604" y="1514419"/>
                  <a:pt x="3395736" y="1513605"/>
                  <a:pt x="3389869" y="1512793"/>
                </a:cubicBezTo>
                <a:cubicBezTo>
                  <a:pt x="3389188" y="1509114"/>
                  <a:pt x="3388507" y="1505440"/>
                  <a:pt x="3385985" y="1502106"/>
                </a:cubicBezTo>
                <a:cubicBezTo>
                  <a:pt x="3462338" y="1482263"/>
                  <a:pt x="3536508" y="1460924"/>
                  <a:pt x="3612862" y="1441083"/>
                </a:cubicBezTo>
                <a:cubicBezTo>
                  <a:pt x="3667107" y="1425334"/>
                  <a:pt x="3721695" y="1411422"/>
                  <a:pt x="3775941" y="1395676"/>
                </a:cubicBezTo>
                <a:cubicBezTo>
                  <a:pt x="3786994" y="1393630"/>
                  <a:pt x="3796206" y="1391924"/>
                  <a:pt x="3806919" y="1388039"/>
                </a:cubicBezTo>
                <a:cubicBezTo>
                  <a:pt x="3806919" y="1388039"/>
                  <a:pt x="3806579" y="1386202"/>
                  <a:pt x="3806239" y="1384364"/>
                </a:cubicBezTo>
                <a:cubicBezTo>
                  <a:pt x="3893304" y="1360639"/>
                  <a:pt x="3980712" y="1338750"/>
                  <a:pt x="4067777" y="1315022"/>
                </a:cubicBezTo>
                <a:cubicBezTo>
                  <a:pt x="4074125" y="1308147"/>
                  <a:pt x="4077951" y="1297934"/>
                  <a:pt x="4074888" y="1281392"/>
                </a:cubicBezTo>
                <a:cubicBezTo>
                  <a:pt x="4071344" y="1272545"/>
                  <a:pt x="4065136" y="1269889"/>
                  <a:pt x="4061932" y="1262880"/>
                </a:cubicBezTo>
                <a:cubicBezTo>
                  <a:pt x="4056407" y="1263903"/>
                  <a:pt x="4051220" y="1266768"/>
                  <a:pt x="4045694" y="1267791"/>
                </a:cubicBezTo>
                <a:cubicBezTo>
                  <a:pt x="4032117" y="1266501"/>
                  <a:pt x="4017719" y="1271068"/>
                  <a:pt x="4004823" y="1273456"/>
                </a:cubicBezTo>
                <a:cubicBezTo>
                  <a:pt x="3915574" y="1295683"/>
                  <a:pt x="3824143" y="1316417"/>
                  <a:pt x="3734894" y="1338649"/>
                </a:cubicBezTo>
                <a:cubicBezTo>
                  <a:pt x="3725683" y="1340355"/>
                  <a:pt x="3714969" y="1344237"/>
                  <a:pt x="3705759" y="1345942"/>
                </a:cubicBezTo>
                <a:cubicBezTo>
                  <a:pt x="3672176" y="1380678"/>
                  <a:pt x="3632187" y="1401386"/>
                  <a:pt x="3582247" y="1399229"/>
                </a:cubicBezTo>
                <a:cubicBezTo>
                  <a:pt x="3572695" y="1399099"/>
                  <a:pt x="3560140" y="1403323"/>
                  <a:pt x="3549087" y="1405370"/>
                </a:cubicBezTo>
                <a:cubicBezTo>
                  <a:pt x="3476076" y="1422688"/>
                  <a:pt x="3401225" y="1440353"/>
                  <a:pt x="3328557" y="1459512"/>
                </a:cubicBezTo>
                <a:cubicBezTo>
                  <a:pt x="3248519" y="1480036"/>
                  <a:pt x="3168481" y="1500557"/>
                  <a:pt x="3088783" y="1522920"/>
                </a:cubicBezTo>
                <a:cubicBezTo>
                  <a:pt x="3059989" y="1532056"/>
                  <a:pt x="3032215" y="1546703"/>
                  <a:pt x="3002739" y="1552161"/>
                </a:cubicBezTo>
                <a:cubicBezTo>
                  <a:pt x="2980972" y="1558092"/>
                  <a:pt x="2957503" y="1554832"/>
                  <a:pt x="2935397" y="1558926"/>
                </a:cubicBezTo>
                <a:cubicBezTo>
                  <a:pt x="2913289" y="1563019"/>
                  <a:pt x="2889340" y="1567454"/>
                  <a:pt x="2867233" y="1571547"/>
                </a:cubicBezTo>
                <a:cubicBezTo>
                  <a:pt x="2845126" y="1575641"/>
                  <a:pt x="2824861" y="1579393"/>
                  <a:pt x="2802414" y="1581648"/>
                </a:cubicBezTo>
                <a:cubicBezTo>
                  <a:pt x="2818314" y="1574907"/>
                  <a:pt x="2836396" y="1569655"/>
                  <a:pt x="2852296" y="1562909"/>
                </a:cubicBezTo>
                <a:cubicBezTo>
                  <a:pt x="2847250" y="1556238"/>
                  <a:pt x="2842205" y="1549571"/>
                  <a:pt x="2840503" y="1540380"/>
                </a:cubicBezTo>
                <a:cubicBezTo>
                  <a:pt x="2803997" y="1549041"/>
                  <a:pt x="2767834" y="1559540"/>
                  <a:pt x="2733171" y="1567860"/>
                </a:cubicBezTo>
                <a:cubicBezTo>
                  <a:pt x="2718774" y="1572427"/>
                  <a:pt x="2705198" y="1571138"/>
                  <a:pt x="2690119" y="1572031"/>
                </a:cubicBezTo>
                <a:cubicBezTo>
                  <a:pt x="2702334" y="1565965"/>
                  <a:pt x="2714889" y="1561739"/>
                  <a:pt x="2724922" y="1554182"/>
                </a:cubicBezTo>
                <a:cubicBezTo>
                  <a:pt x="2733792" y="1550635"/>
                  <a:pt x="2742323" y="1545257"/>
                  <a:pt x="2750854" y="1539872"/>
                </a:cubicBezTo>
                <a:cubicBezTo>
                  <a:pt x="2750854" y="1539872"/>
                  <a:pt x="2750854" y="1539872"/>
                  <a:pt x="2747650" y="1532863"/>
                </a:cubicBezTo>
                <a:cubicBezTo>
                  <a:pt x="2738780" y="1536407"/>
                  <a:pt x="2731411" y="1537772"/>
                  <a:pt x="2724382" y="1540973"/>
                </a:cubicBezTo>
                <a:cubicBezTo>
                  <a:pt x="2715511" y="1544516"/>
                  <a:pt x="2708822" y="1549556"/>
                  <a:pt x="2699952" y="1553103"/>
                </a:cubicBezTo>
                <a:cubicBezTo>
                  <a:pt x="2688078" y="1561005"/>
                  <a:pt x="2678385" y="1570400"/>
                  <a:pt x="2666510" y="1578302"/>
                </a:cubicBezTo>
                <a:cubicBezTo>
                  <a:pt x="2680087" y="1579591"/>
                  <a:pt x="2693664" y="1580881"/>
                  <a:pt x="2705397" y="1582506"/>
                </a:cubicBezTo>
                <a:cubicBezTo>
                  <a:pt x="2709422" y="1583664"/>
                  <a:pt x="2713447" y="1584818"/>
                  <a:pt x="2715289" y="1584477"/>
                </a:cubicBezTo>
                <a:cubicBezTo>
                  <a:pt x="2655034" y="1608939"/>
                  <a:pt x="2590756" y="1632249"/>
                  <a:pt x="2526478" y="1655560"/>
                </a:cubicBezTo>
                <a:cubicBezTo>
                  <a:pt x="2535889" y="1665224"/>
                  <a:pt x="2540794" y="1681422"/>
                  <a:pt x="2536969" y="1691638"/>
                </a:cubicBezTo>
                <a:cubicBezTo>
                  <a:pt x="2522631" y="1717103"/>
                  <a:pt x="2493236" y="1692131"/>
                  <a:pt x="2489152" y="1670074"/>
                </a:cubicBezTo>
                <a:cubicBezTo>
                  <a:pt x="2481783" y="1671439"/>
                  <a:pt x="2472912" y="1674984"/>
                  <a:pt x="2464042" y="1678528"/>
                </a:cubicBezTo>
                <a:cubicBezTo>
                  <a:pt x="2416002" y="1696927"/>
                  <a:pt x="2366462" y="1717505"/>
                  <a:pt x="2316580" y="1736249"/>
                </a:cubicBezTo>
                <a:cubicBezTo>
                  <a:pt x="2368762" y="1760804"/>
                  <a:pt x="2417541" y="1766978"/>
                  <a:pt x="2471107" y="1747555"/>
                </a:cubicBezTo>
                <a:cubicBezTo>
                  <a:pt x="2460054" y="1749602"/>
                  <a:pt x="2450843" y="1751308"/>
                  <a:pt x="2441291" y="1751175"/>
                </a:cubicBezTo>
                <a:cubicBezTo>
                  <a:pt x="2432079" y="1752881"/>
                  <a:pt x="2421847" y="1749072"/>
                  <a:pt x="2412295" y="1748939"/>
                </a:cubicBezTo>
                <a:cubicBezTo>
                  <a:pt x="2420486" y="1741722"/>
                  <a:pt x="2428335" y="1732662"/>
                  <a:pt x="2437547" y="1730956"/>
                </a:cubicBezTo>
                <a:cubicBezTo>
                  <a:pt x="2492814" y="1720722"/>
                  <a:pt x="2546920" y="1714506"/>
                  <a:pt x="2601026" y="1708291"/>
                </a:cubicBezTo>
                <a:cubicBezTo>
                  <a:pt x="2594677" y="1715166"/>
                  <a:pt x="2588670" y="1723884"/>
                  <a:pt x="2582322" y="1730762"/>
                </a:cubicBezTo>
                <a:cubicBezTo>
                  <a:pt x="2590372" y="1733073"/>
                  <a:pt x="2599923" y="1733206"/>
                  <a:pt x="2609815" y="1735178"/>
                </a:cubicBezTo>
                <a:cubicBezTo>
                  <a:pt x="2613840" y="1736333"/>
                  <a:pt x="2620048" y="1738985"/>
                  <a:pt x="2622911" y="1744159"/>
                </a:cubicBezTo>
                <a:cubicBezTo>
                  <a:pt x="2625094" y="1745654"/>
                  <a:pt x="2620588" y="1752192"/>
                  <a:pt x="2617244" y="1754714"/>
                </a:cubicBezTo>
                <a:cubicBezTo>
                  <a:pt x="2593354" y="1780049"/>
                  <a:pt x="2552625" y="1776182"/>
                  <a:pt x="2530599" y="1749847"/>
                </a:cubicBezTo>
                <a:cubicBezTo>
                  <a:pt x="2530258" y="1748009"/>
                  <a:pt x="2528417" y="1748350"/>
                  <a:pt x="2526574" y="1748691"/>
                </a:cubicBezTo>
                <a:cubicBezTo>
                  <a:pt x="2526914" y="1750529"/>
                  <a:pt x="2527595" y="1754204"/>
                  <a:pt x="2527595" y="1754204"/>
                </a:cubicBezTo>
                <a:cubicBezTo>
                  <a:pt x="2486785" y="1780770"/>
                  <a:pt x="2448837" y="1812510"/>
                  <a:pt x="2402981" y="1832407"/>
                </a:cubicBezTo>
                <a:cubicBezTo>
                  <a:pt x="2295370" y="1878947"/>
                  <a:pt x="2185234" y="1922154"/>
                  <a:pt x="2072236" y="1960188"/>
                </a:cubicBezTo>
                <a:cubicBezTo>
                  <a:pt x="2054494" y="1967273"/>
                  <a:pt x="2034570" y="1972865"/>
                  <a:pt x="2016487" y="1978113"/>
                </a:cubicBezTo>
                <a:cubicBezTo>
                  <a:pt x="2000588" y="1984860"/>
                  <a:pt x="1986530" y="1991264"/>
                  <a:pt x="1970631" y="1998011"/>
                </a:cubicBezTo>
                <a:cubicBezTo>
                  <a:pt x="1877897" y="2032289"/>
                  <a:pt x="1782640" y="2063234"/>
                  <a:pt x="1688545" y="2090161"/>
                </a:cubicBezTo>
                <a:cubicBezTo>
                  <a:pt x="1623586" y="2109795"/>
                  <a:pt x="1555763" y="2124255"/>
                  <a:pt x="1490123" y="2140211"/>
                </a:cubicBezTo>
                <a:cubicBezTo>
                  <a:pt x="1457643" y="2150028"/>
                  <a:pt x="1423322" y="2160186"/>
                  <a:pt x="1391182" y="2171838"/>
                </a:cubicBezTo>
                <a:cubicBezTo>
                  <a:pt x="1375282" y="2178582"/>
                  <a:pt x="1368734" y="2174094"/>
                  <a:pt x="1363348" y="2165585"/>
                </a:cubicBezTo>
                <a:cubicBezTo>
                  <a:pt x="1334893" y="2176560"/>
                  <a:pt x="1326644" y="2162880"/>
                  <a:pt x="1323241" y="2144501"/>
                </a:cubicBezTo>
                <a:cubicBezTo>
                  <a:pt x="1319357" y="2133816"/>
                  <a:pt x="1316493" y="2128644"/>
                  <a:pt x="1311789" y="2123813"/>
                </a:cubicBezTo>
                <a:cubicBezTo>
                  <a:pt x="1309947" y="2124154"/>
                  <a:pt x="1309947" y="2124154"/>
                  <a:pt x="1306262" y="2124836"/>
                </a:cubicBezTo>
                <a:cubicBezTo>
                  <a:pt x="1295209" y="2126884"/>
                  <a:pt x="1284495" y="2130767"/>
                  <a:pt x="1273101" y="2130977"/>
                </a:cubicBezTo>
                <a:cubicBezTo>
                  <a:pt x="1267235" y="2130161"/>
                  <a:pt x="1260687" y="2125672"/>
                  <a:pt x="1256663" y="2124516"/>
                </a:cubicBezTo>
                <a:cubicBezTo>
                  <a:pt x="1259666" y="2120160"/>
                  <a:pt x="1263011" y="2117636"/>
                  <a:pt x="1268197" y="2114777"/>
                </a:cubicBezTo>
                <a:cubicBezTo>
                  <a:pt x="1266356" y="2115118"/>
                  <a:pt x="1266356" y="2115118"/>
                  <a:pt x="1262671" y="2115801"/>
                </a:cubicBezTo>
                <a:cubicBezTo>
                  <a:pt x="1249774" y="2118188"/>
                  <a:pt x="1235036" y="2120917"/>
                  <a:pt x="1222142" y="2123305"/>
                </a:cubicBezTo>
                <a:cubicBezTo>
                  <a:pt x="1214430" y="2122830"/>
                  <a:pt x="1207883" y="2118340"/>
                  <a:pt x="1201676" y="2115687"/>
                </a:cubicBezTo>
                <a:cubicBezTo>
                  <a:pt x="1195809" y="2114874"/>
                  <a:pt x="1191104" y="2110041"/>
                  <a:pt x="1189402" y="2100852"/>
                </a:cubicBezTo>
                <a:cubicBezTo>
                  <a:pt x="1188721" y="2097176"/>
                  <a:pt x="1186538" y="2095679"/>
                  <a:pt x="1186198" y="2093842"/>
                </a:cubicBezTo>
                <a:cubicBezTo>
                  <a:pt x="1175485" y="2097725"/>
                  <a:pt x="1166274" y="2099431"/>
                  <a:pt x="1157404" y="2102977"/>
                </a:cubicBezTo>
                <a:cubicBezTo>
                  <a:pt x="1139661" y="2110064"/>
                  <a:pt x="1125264" y="2114631"/>
                  <a:pt x="1120839" y="2090736"/>
                </a:cubicBezTo>
                <a:cubicBezTo>
                  <a:pt x="1095588" y="2108720"/>
                  <a:pt x="1096408" y="2102863"/>
                  <a:pt x="1068516" y="2075711"/>
                </a:cubicBezTo>
                <a:cubicBezTo>
                  <a:pt x="1066333" y="2074216"/>
                  <a:pt x="1065653" y="2070541"/>
                  <a:pt x="1063471" y="2069042"/>
                </a:cubicBezTo>
                <a:cubicBezTo>
                  <a:pt x="1060127" y="2071563"/>
                  <a:pt x="1055761" y="2068568"/>
                  <a:pt x="1050915" y="2073268"/>
                </a:cubicBezTo>
                <a:cubicBezTo>
                  <a:pt x="1003416" y="2104876"/>
                  <a:pt x="1011946" y="2099495"/>
                  <a:pt x="975664" y="2068193"/>
                </a:cubicBezTo>
                <a:cubicBezTo>
                  <a:pt x="944086" y="2041725"/>
                  <a:pt x="970841" y="2021563"/>
                  <a:pt x="980533" y="2012162"/>
                </a:cubicBezTo>
                <a:cubicBezTo>
                  <a:pt x="1011791" y="1985463"/>
                  <a:pt x="987643" y="1978532"/>
                  <a:pt x="967998" y="1965058"/>
                </a:cubicBezTo>
                <a:cubicBezTo>
                  <a:pt x="961453" y="1960567"/>
                  <a:pt x="956066" y="1952062"/>
                  <a:pt x="948836" y="1943895"/>
                </a:cubicBezTo>
                <a:cubicBezTo>
                  <a:pt x="961051" y="1937830"/>
                  <a:pt x="975930" y="1925569"/>
                  <a:pt x="985822" y="1927541"/>
                </a:cubicBezTo>
                <a:cubicBezTo>
                  <a:pt x="1021024" y="1932427"/>
                  <a:pt x="1035903" y="1920166"/>
                  <a:pt x="1043693" y="1890209"/>
                </a:cubicBezTo>
                <a:cubicBezTo>
                  <a:pt x="1049842" y="1871962"/>
                  <a:pt x="1060014" y="1854871"/>
                  <a:pt x="1089890" y="1872151"/>
                </a:cubicBezTo>
                <a:cubicBezTo>
                  <a:pt x="1098280" y="1876303"/>
                  <a:pt x="1109334" y="1874256"/>
                  <a:pt x="1120387" y="1872209"/>
                </a:cubicBezTo>
                <a:cubicBezTo>
                  <a:pt x="1129199" y="1847763"/>
                  <a:pt x="1155471" y="1835294"/>
                  <a:pt x="1181123" y="1840052"/>
                </a:cubicBezTo>
                <a:cubicBezTo>
                  <a:pt x="1184466" y="1837529"/>
                  <a:pt x="1187471" y="1833174"/>
                  <a:pt x="1191155" y="1832492"/>
                </a:cubicBezTo>
                <a:cubicBezTo>
                  <a:pt x="1200366" y="1830786"/>
                  <a:pt x="1208756" y="1834935"/>
                  <a:pt x="1214965" y="1837587"/>
                </a:cubicBezTo>
                <a:cubicBezTo>
                  <a:pt x="1237891" y="1827636"/>
                  <a:pt x="1259317" y="1819870"/>
                  <a:pt x="1280743" y="1812097"/>
                </a:cubicBezTo>
                <a:cubicBezTo>
                  <a:pt x="1294801" y="1805694"/>
                  <a:pt x="1311662" y="1783564"/>
                  <a:pt x="1331165" y="1806566"/>
                </a:cubicBezTo>
                <a:cubicBezTo>
                  <a:pt x="1331165" y="1806566"/>
                  <a:pt x="1343719" y="1802336"/>
                  <a:pt x="1345221" y="1800157"/>
                </a:cubicBezTo>
                <a:cubicBezTo>
                  <a:pt x="1364547" y="1760464"/>
                  <a:pt x="1408279" y="1759967"/>
                  <a:pt x="1439798" y="1765537"/>
                </a:cubicBezTo>
                <a:cubicBezTo>
                  <a:pt x="1506178" y="1774158"/>
                  <a:pt x="1553677" y="1742553"/>
                  <a:pt x="1601856" y="1714617"/>
                </a:cubicBezTo>
                <a:cubicBezTo>
                  <a:pt x="1613731" y="1706717"/>
                  <a:pt x="1624103" y="1700991"/>
                  <a:pt x="1636999" y="1698603"/>
                </a:cubicBezTo>
                <a:cubicBezTo>
                  <a:pt x="1664292" y="1691650"/>
                  <a:pt x="1690424" y="1688710"/>
                  <a:pt x="1705924" y="1659231"/>
                </a:cubicBezTo>
                <a:cubicBezTo>
                  <a:pt x="1716097" y="1642138"/>
                  <a:pt x="1755125" y="1636812"/>
                  <a:pt x="1780236" y="1628362"/>
                </a:cubicBezTo>
                <a:cubicBezTo>
                  <a:pt x="1806847" y="1617727"/>
                  <a:pt x="1833800" y="1608935"/>
                  <a:pt x="1860413" y="1598304"/>
                </a:cubicBezTo>
                <a:cubicBezTo>
                  <a:pt x="1862256" y="1597962"/>
                  <a:pt x="1861915" y="1596123"/>
                  <a:pt x="1861915" y="1596123"/>
                </a:cubicBezTo>
                <a:cubicBezTo>
                  <a:pt x="1863757" y="1595783"/>
                  <a:pt x="1864098" y="1597621"/>
                  <a:pt x="1864098" y="1597621"/>
                </a:cubicBezTo>
                <a:cubicBezTo>
                  <a:pt x="1898079" y="1585625"/>
                  <a:pt x="1932061" y="1573631"/>
                  <a:pt x="1965703" y="1559800"/>
                </a:cubicBezTo>
                <a:cubicBezTo>
                  <a:pt x="1976416" y="1555914"/>
                  <a:pt x="1986788" y="1550191"/>
                  <a:pt x="1997501" y="1546302"/>
                </a:cubicBezTo>
                <a:cubicBezTo>
                  <a:pt x="1993476" y="1545148"/>
                  <a:pt x="1991634" y="1545489"/>
                  <a:pt x="1987610" y="1544335"/>
                </a:cubicBezTo>
                <a:cubicBezTo>
                  <a:pt x="1996141" y="1538956"/>
                  <a:pt x="2005491" y="1527712"/>
                  <a:pt x="2015043" y="1527846"/>
                </a:cubicBezTo>
                <a:cubicBezTo>
                  <a:pt x="2031964" y="1526619"/>
                  <a:pt x="2049704" y="1519525"/>
                  <a:pt x="2066285" y="1516455"/>
                </a:cubicBezTo>
                <a:cubicBezTo>
                  <a:pt x="2082185" y="1509711"/>
                  <a:pt x="2098086" y="1502971"/>
                  <a:pt x="2112142" y="1496560"/>
                </a:cubicBezTo>
                <a:cubicBezTo>
                  <a:pt x="2124697" y="1492335"/>
                  <a:pt x="2134388" y="1482934"/>
                  <a:pt x="2146266" y="1475043"/>
                </a:cubicBezTo>
                <a:cubicBezTo>
                  <a:pt x="2144082" y="1473542"/>
                  <a:pt x="2142241" y="1473883"/>
                  <a:pt x="2141899" y="1472040"/>
                </a:cubicBezTo>
                <a:cubicBezTo>
                  <a:pt x="2137876" y="1470891"/>
                  <a:pt x="2134191" y="1471573"/>
                  <a:pt x="2130506" y="1472256"/>
                </a:cubicBezTo>
                <a:cubicBezTo>
                  <a:pt x="2130165" y="1470417"/>
                  <a:pt x="2129825" y="1468578"/>
                  <a:pt x="2127642" y="1467082"/>
                </a:cubicBezTo>
                <a:cubicBezTo>
                  <a:pt x="2129485" y="1466741"/>
                  <a:pt x="2129485" y="1466741"/>
                  <a:pt x="2131327" y="1466400"/>
                </a:cubicBezTo>
                <a:cubicBezTo>
                  <a:pt x="2121434" y="1464424"/>
                  <a:pt x="2111542" y="1462452"/>
                  <a:pt x="2103494" y="1460150"/>
                </a:cubicBezTo>
                <a:cubicBezTo>
                  <a:pt x="2113865" y="1454418"/>
                  <a:pt x="2125059" y="1442842"/>
                  <a:pt x="2136454" y="1442634"/>
                </a:cubicBezTo>
                <a:cubicBezTo>
                  <a:pt x="2164768" y="1441193"/>
                  <a:pt x="2192202" y="1424709"/>
                  <a:pt x="2219695" y="1429120"/>
                </a:cubicBezTo>
                <a:cubicBezTo>
                  <a:pt x="2224881" y="1426260"/>
                  <a:pt x="2227887" y="1421909"/>
                  <a:pt x="2235256" y="1420544"/>
                </a:cubicBezTo>
                <a:cubicBezTo>
                  <a:pt x="2249312" y="1414134"/>
                  <a:pt x="2262348" y="1402217"/>
                  <a:pt x="2276065" y="1393973"/>
                </a:cubicBezTo>
                <a:cubicBezTo>
                  <a:pt x="2284936" y="1390433"/>
                  <a:pt x="2295649" y="1386548"/>
                  <a:pt x="2306704" y="1384501"/>
                </a:cubicBezTo>
                <a:cubicBezTo>
                  <a:pt x="2323963" y="1385104"/>
                  <a:pt x="2343067" y="1385371"/>
                  <a:pt x="2360328" y="1385977"/>
                </a:cubicBezTo>
                <a:cubicBezTo>
                  <a:pt x="2371861" y="1376234"/>
                  <a:pt x="2383056" y="1364656"/>
                  <a:pt x="2380532" y="1361321"/>
                </a:cubicBezTo>
                <a:cubicBezTo>
                  <a:pt x="2366218" y="1335465"/>
                  <a:pt x="2379935" y="1327220"/>
                  <a:pt x="2406887" y="1318425"/>
                </a:cubicBezTo>
                <a:cubicBezTo>
                  <a:pt x="2424969" y="1313176"/>
                  <a:pt x="2439507" y="1299077"/>
                  <a:pt x="2456909" y="1290154"/>
                </a:cubicBezTo>
                <a:cubicBezTo>
                  <a:pt x="2469124" y="1284090"/>
                  <a:pt x="2481680" y="1279866"/>
                  <a:pt x="2494915" y="1279314"/>
                </a:cubicBezTo>
                <a:cubicBezTo>
                  <a:pt x="2543835" y="1275956"/>
                  <a:pt x="2596298" y="1281451"/>
                  <a:pt x="2643856" y="1270742"/>
                </a:cubicBezTo>
                <a:cubicBezTo>
                  <a:pt x="2676675" y="1262761"/>
                  <a:pt x="2707654" y="1255127"/>
                  <a:pt x="2739793" y="1243472"/>
                </a:cubicBezTo>
                <a:cubicBezTo>
                  <a:pt x="2741095" y="1229925"/>
                  <a:pt x="2753450" y="1214329"/>
                  <a:pt x="2760280" y="1199762"/>
                </a:cubicBezTo>
                <a:cubicBezTo>
                  <a:pt x="2764304" y="1200914"/>
                  <a:pt x="2766487" y="1202412"/>
                  <a:pt x="2770512" y="1203566"/>
                </a:cubicBezTo>
                <a:cubicBezTo>
                  <a:pt x="2770852" y="1205403"/>
                  <a:pt x="2771193" y="1207243"/>
                  <a:pt x="2771533" y="1209079"/>
                </a:cubicBezTo>
                <a:cubicBezTo>
                  <a:pt x="2772555" y="1214597"/>
                  <a:pt x="2773576" y="1220110"/>
                  <a:pt x="2772413" y="1224126"/>
                </a:cubicBezTo>
                <a:cubicBezTo>
                  <a:pt x="2781285" y="1220582"/>
                  <a:pt x="2790496" y="1218877"/>
                  <a:pt x="2796844" y="1212000"/>
                </a:cubicBezTo>
                <a:cubicBezTo>
                  <a:pt x="2796844" y="1212000"/>
                  <a:pt x="2796844" y="1212000"/>
                  <a:pt x="2798686" y="1211659"/>
                </a:cubicBezTo>
                <a:cubicBezTo>
                  <a:pt x="2799848" y="1207641"/>
                  <a:pt x="2802851" y="1203280"/>
                  <a:pt x="2802170" y="1199604"/>
                </a:cubicBezTo>
                <a:cubicBezTo>
                  <a:pt x="2804834" y="1193409"/>
                  <a:pt x="2795423" y="1183747"/>
                  <a:pt x="2796925" y="1181569"/>
                </a:cubicBezTo>
                <a:cubicBezTo>
                  <a:pt x="2816990" y="1166448"/>
                  <a:pt x="2809081" y="1154606"/>
                  <a:pt x="2800151" y="1137250"/>
                </a:cubicBezTo>
                <a:cubicBezTo>
                  <a:pt x="2790200" y="1114382"/>
                  <a:pt x="2818995" y="1105249"/>
                  <a:pt x="2834894" y="1098501"/>
                </a:cubicBezTo>
                <a:cubicBezTo>
                  <a:pt x="2855980" y="1088892"/>
                  <a:pt x="2880610" y="1088132"/>
                  <a:pt x="2902376" y="1082202"/>
                </a:cubicBezTo>
                <a:cubicBezTo>
                  <a:pt x="2925986" y="1075928"/>
                  <a:pt x="2951097" y="1067481"/>
                  <a:pt x="2974706" y="1061206"/>
                </a:cubicBezTo>
                <a:cubicBezTo>
                  <a:pt x="2983576" y="1057663"/>
                  <a:pt x="2992788" y="1055957"/>
                  <a:pt x="3004182" y="1055748"/>
                </a:cubicBezTo>
                <a:cubicBezTo>
                  <a:pt x="3022604" y="1052336"/>
                  <a:pt x="3044229" y="1055935"/>
                  <a:pt x="3059789" y="1047354"/>
                </a:cubicBezTo>
                <a:cubicBezTo>
                  <a:pt x="3071664" y="1039449"/>
                  <a:pt x="3084899" y="1038901"/>
                  <a:pt x="3098477" y="1040190"/>
                </a:cubicBezTo>
                <a:cubicBezTo>
                  <a:pt x="3114516" y="1023910"/>
                  <a:pt x="3110632" y="1013223"/>
                  <a:pt x="3101362" y="994030"/>
                </a:cubicBezTo>
                <a:cubicBezTo>
                  <a:pt x="3089569" y="971503"/>
                  <a:pt x="3123210" y="957666"/>
                  <a:pt x="3144636" y="949898"/>
                </a:cubicBezTo>
                <a:cubicBezTo>
                  <a:pt x="3169746" y="941447"/>
                  <a:pt x="3198060" y="940005"/>
                  <a:pt x="3225353" y="933049"/>
                </a:cubicBezTo>
                <a:cubicBezTo>
                  <a:pt x="3256332" y="925414"/>
                  <a:pt x="3285127" y="916278"/>
                  <a:pt x="3313922" y="907145"/>
                </a:cubicBezTo>
                <a:cubicBezTo>
                  <a:pt x="3324629" y="903224"/>
                  <a:pt x="3337524" y="900836"/>
                  <a:pt x="3348925" y="900663"/>
                </a:cubicBezTo>
                <a:cubicBezTo>
                  <a:pt x="3371031" y="896570"/>
                  <a:pt x="3398524" y="900983"/>
                  <a:pt x="3417428" y="889880"/>
                </a:cubicBezTo>
                <a:cubicBezTo>
                  <a:pt x="3455568" y="869471"/>
                  <a:pt x="3494322" y="883244"/>
                  <a:pt x="3528502" y="882617"/>
                </a:cubicBezTo>
                <a:cubicBezTo>
                  <a:pt x="3576261" y="883280"/>
                  <a:pt x="3590659" y="878715"/>
                  <a:pt x="3650091" y="860102"/>
                </a:cubicBezTo>
                <a:cubicBezTo>
                  <a:pt x="3738660" y="834198"/>
                  <a:pt x="3830431" y="815302"/>
                  <a:pt x="3919674" y="793038"/>
                </a:cubicBezTo>
                <a:cubicBezTo>
                  <a:pt x="3972417" y="779468"/>
                  <a:pt x="4026665" y="763719"/>
                  <a:pt x="4081251" y="749808"/>
                </a:cubicBezTo>
                <a:cubicBezTo>
                  <a:pt x="4088279" y="746607"/>
                  <a:pt x="4096669" y="750756"/>
                  <a:pt x="4106562" y="752728"/>
                </a:cubicBezTo>
                <a:cubicBezTo>
                  <a:pt x="4099873" y="757765"/>
                  <a:pt x="4093872" y="766520"/>
                  <a:pt x="4084661" y="768225"/>
                </a:cubicBezTo>
                <a:cubicBezTo>
                  <a:pt x="4028572" y="784315"/>
                  <a:pt x="3972143" y="798567"/>
                  <a:pt x="3906504" y="814523"/>
                </a:cubicBezTo>
                <a:cubicBezTo>
                  <a:pt x="3935358" y="826291"/>
                  <a:pt x="3960669" y="829208"/>
                  <a:pt x="3984958" y="826612"/>
                </a:cubicBezTo>
                <a:cubicBezTo>
                  <a:pt x="4005704" y="815164"/>
                  <a:pt x="4020441" y="812434"/>
                  <a:pt x="4036201" y="815222"/>
                </a:cubicBezTo>
                <a:cubicBezTo>
                  <a:pt x="4047255" y="813175"/>
                  <a:pt x="4057968" y="809290"/>
                  <a:pt x="4069021" y="807243"/>
                </a:cubicBezTo>
                <a:cubicBezTo>
                  <a:pt x="4125450" y="792990"/>
                  <a:pt x="4186243" y="781733"/>
                  <a:pt x="4232922" y="755982"/>
                </a:cubicBezTo>
                <a:cubicBezTo>
                  <a:pt x="4288123" y="724811"/>
                  <a:pt x="4341414" y="724486"/>
                  <a:pt x="4398042" y="721602"/>
                </a:cubicBezTo>
                <a:cubicBezTo>
                  <a:pt x="4398042" y="721602"/>
                  <a:pt x="4398042" y="721602"/>
                  <a:pt x="4427178" y="714307"/>
                </a:cubicBezTo>
                <a:cubicBezTo>
                  <a:pt x="4436049" y="710763"/>
                  <a:pt x="4443077" y="707559"/>
                  <a:pt x="4450106" y="704359"/>
                </a:cubicBezTo>
                <a:cubicBezTo>
                  <a:pt x="4460819" y="700474"/>
                  <a:pt x="4480063" y="691207"/>
                  <a:pt x="4482586" y="694541"/>
                </a:cubicBezTo>
                <a:cubicBezTo>
                  <a:pt x="4513342" y="726868"/>
                  <a:pt x="4515747" y="688400"/>
                  <a:pt x="4527273" y="678622"/>
                </a:cubicBezTo>
                <a:cubicBezTo>
                  <a:pt x="4538808" y="668884"/>
                  <a:pt x="4540930" y="649479"/>
                  <a:pt x="4569105" y="657571"/>
                </a:cubicBezTo>
                <a:cubicBezTo>
                  <a:pt x="4575312" y="660224"/>
                  <a:pt x="4591693" y="645784"/>
                  <a:pt x="4602065" y="640061"/>
                </a:cubicBezTo>
                <a:cubicBezTo>
                  <a:pt x="4603568" y="637881"/>
                  <a:pt x="4600023" y="629031"/>
                  <a:pt x="4600023" y="629031"/>
                </a:cubicBezTo>
                <a:cubicBezTo>
                  <a:pt x="4588969" y="631078"/>
                  <a:pt x="4577916" y="633125"/>
                  <a:pt x="4566863" y="635172"/>
                </a:cubicBezTo>
                <a:cubicBezTo>
                  <a:pt x="4553967" y="637560"/>
                  <a:pt x="4540732" y="638111"/>
                  <a:pt x="4518285" y="640366"/>
                </a:cubicBezTo>
                <a:cubicBezTo>
                  <a:pt x="4585708" y="603170"/>
                  <a:pt x="4600786" y="602277"/>
                  <a:pt x="4651806" y="630850"/>
                </a:cubicBezTo>
                <a:cubicBezTo>
                  <a:pt x="4673291" y="643981"/>
                  <a:pt x="4794399" y="629157"/>
                  <a:pt x="4823675" y="612331"/>
                </a:cubicBezTo>
                <a:cubicBezTo>
                  <a:pt x="4825177" y="610153"/>
                  <a:pt x="4828861" y="609471"/>
                  <a:pt x="4830363" y="607291"/>
                </a:cubicBezTo>
                <a:cubicBezTo>
                  <a:pt x="4832346" y="597419"/>
                  <a:pt x="4836172" y="587205"/>
                  <a:pt x="4834129" y="576175"/>
                </a:cubicBezTo>
                <a:cubicBezTo>
                  <a:pt x="4833789" y="574338"/>
                  <a:pt x="4818370" y="573394"/>
                  <a:pt x="4810661" y="572918"/>
                </a:cubicBezTo>
                <a:cubicBezTo>
                  <a:pt x="4801109" y="572787"/>
                  <a:pt x="4791898" y="574492"/>
                  <a:pt x="4781665" y="570683"/>
                </a:cubicBezTo>
                <a:cubicBezTo>
                  <a:pt x="4781665" y="570683"/>
                  <a:pt x="4781665" y="570683"/>
                  <a:pt x="5151219" y="477541"/>
                </a:cubicBezTo>
                <a:cubicBezTo>
                  <a:pt x="5151899" y="481219"/>
                  <a:pt x="5152919" y="486731"/>
                  <a:pt x="5155441" y="490066"/>
                </a:cubicBezTo>
                <a:cubicBezTo>
                  <a:pt x="5117775" y="502746"/>
                  <a:pt x="5079288" y="521276"/>
                  <a:pt x="5041763" y="524423"/>
                </a:cubicBezTo>
                <a:cubicBezTo>
                  <a:pt x="4985814" y="530980"/>
                  <a:pt x="4938597" y="543527"/>
                  <a:pt x="4906858" y="577921"/>
                </a:cubicBezTo>
                <a:cubicBezTo>
                  <a:pt x="4952091" y="575245"/>
                  <a:pt x="5006538" y="570867"/>
                  <a:pt x="5058801" y="564990"/>
                </a:cubicBezTo>
                <a:cubicBezTo>
                  <a:pt x="5070196" y="564782"/>
                  <a:pt x="5082411" y="558716"/>
                  <a:pt x="5092783" y="552996"/>
                </a:cubicBezTo>
                <a:cubicBezTo>
                  <a:pt x="5137959" y="529420"/>
                  <a:pt x="5185517" y="518714"/>
                  <a:pt x="5240303" y="516176"/>
                </a:cubicBezTo>
                <a:cubicBezTo>
                  <a:pt x="5285879" y="515338"/>
                  <a:pt x="5333095" y="502792"/>
                  <a:pt x="5380995" y="493922"/>
                </a:cubicBezTo>
                <a:cubicBezTo>
                  <a:pt x="5414155" y="487782"/>
                  <a:pt x="5444793" y="478310"/>
                  <a:pt x="5477955" y="472169"/>
                </a:cubicBezTo>
                <a:cubicBezTo>
                  <a:pt x="5556827" y="455660"/>
                  <a:pt x="5634203" y="441333"/>
                  <a:pt x="5713079" y="424825"/>
                </a:cubicBezTo>
                <a:cubicBezTo>
                  <a:pt x="5764663" y="415273"/>
                  <a:pt x="5816587" y="407560"/>
                  <a:pt x="5868167" y="398008"/>
                </a:cubicBezTo>
                <a:cubicBezTo>
                  <a:pt x="5921935" y="389956"/>
                  <a:pt x="5973855" y="382241"/>
                  <a:pt x="6026943" y="370511"/>
                </a:cubicBezTo>
                <a:cubicBezTo>
                  <a:pt x="6036155" y="368806"/>
                  <a:pt x="6039439" y="345381"/>
                  <a:pt x="6046267" y="330815"/>
                </a:cubicBezTo>
                <a:cubicBezTo>
                  <a:pt x="6034531" y="329181"/>
                  <a:pt x="6022119" y="323876"/>
                  <a:pt x="6011063" y="325923"/>
                </a:cubicBezTo>
                <a:cubicBezTo>
                  <a:pt x="5990459" y="327839"/>
                  <a:pt x="5970535" y="333428"/>
                  <a:pt x="5950271" y="337180"/>
                </a:cubicBezTo>
                <a:cubicBezTo>
                  <a:pt x="5951091" y="331324"/>
                  <a:pt x="5950071" y="325815"/>
                  <a:pt x="5949391" y="322138"/>
                </a:cubicBezTo>
                <a:cubicBezTo>
                  <a:pt x="5962287" y="319750"/>
                  <a:pt x="5974019" y="321380"/>
                  <a:pt x="5986915" y="318992"/>
                </a:cubicBezTo>
                <a:cubicBezTo>
                  <a:pt x="6003495" y="315922"/>
                  <a:pt x="6021579" y="310669"/>
                  <a:pt x="6035295" y="302428"/>
                </a:cubicBezTo>
                <a:cubicBezTo>
                  <a:pt x="6048671" y="292345"/>
                  <a:pt x="6060051" y="286914"/>
                  <a:pt x="6070335" y="287144"/>
                </a:cubicBezTo>
                <a:cubicBezTo>
                  <a:pt x="6080619" y="287382"/>
                  <a:pt x="6089811" y="293283"/>
                  <a:pt x="6098811" y="305876"/>
                </a:cubicBezTo>
                <a:cubicBezTo>
                  <a:pt x="6109243" y="321052"/>
                  <a:pt x="6113951" y="325883"/>
                  <a:pt x="6131831" y="309265"/>
                </a:cubicBezTo>
                <a:cubicBezTo>
                  <a:pt x="6138179" y="302385"/>
                  <a:pt x="6172359" y="301760"/>
                  <a:pt x="6175223" y="306935"/>
                </a:cubicBezTo>
                <a:cubicBezTo>
                  <a:pt x="6208903" y="365331"/>
                  <a:pt x="6269295" y="331334"/>
                  <a:pt x="6318215" y="327979"/>
                </a:cubicBezTo>
                <a:cubicBezTo>
                  <a:pt x="6361607" y="325647"/>
                  <a:pt x="6406983" y="313440"/>
                  <a:pt x="6450859" y="303418"/>
                </a:cubicBezTo>
                <a:cubicBezTo>
                  <a:pt x="6476647" y="298642"/>
                  <a:pt x="6503603" y="289849"/>
                  <a:pt x="6530895" y="282893"/>
                </a:cubicBezTo>
                <a:cubicBezTo>
                  <a:pt x="6532739" y="282552"/>
                  <a:pt x="6529675" y="266009"/>
                  <a:pt x="6529675" y="266009"/>
                </a:cubicBezTo>
                <a:cubicBezTo>
                  <a:pt x="6512755" y="267242"/>
                  <a:pt x="6495155" y="264799"/>
                  <a:pt x="6480755" y="269364"/>
                </a:cubicBezTo>
                <a:cubicBezTo>
                  <a:pt x="6427191" y="288790"/>
                  <a:pt x="6372263" y="300860"/>
                  <a:pt x="6314275" y="296393"/>
                </a:cubicBezTo>
                <a:cubicBezTo>
                  <a:pt x="6313591" y="292715"/>
                  <a:pt x="6312571" y="287200"/>
                  <a:pt x="6313731" y="283186"/>
                </a:cubicBezTo>
                <a:cubicBezTo>
                  <a:pt x="6350919" y="278200"/>
                  <a:pt x="6387763" y="271377"/>
                  <a:pt x="6424947" y="266391"/>
                </a:cubicBezTo>
                <a:cubicBezTo>
                  <a:pt x="6436003" y="264344"/>
                  <a:pt x="6448555" y="260120"/>
                  <a:pt x="6459611" y="258073"/>
                </a:cubicBezTo>
                <a:cubicBezTo>
                  <a:pt x="6489087" y="252615"/>
                  <a:pt x="6512155" y="233135"/>
                  <a:pt x="6546395" y="253410"/>
                </a:cubicBezTo>
                <a:cubicBezTo>
                  <a:pt x="6575931" y="268853"/>
                  <a:pt x="6623007" y="265836"/>
                  <a:pt x="6660051" y="270383"/>
                </a:cubicBezTo>
                <a:cubicBezTo>
                  <a:pt x="6679495" y="272486"/>
                  <a:pt x="6704947" y="265873"/>
                  <a:pt x="6709719" y="291642"/>
                </a:cubicBezTo>
                <a:cubicBezTo>
                  <a:pt x="6710399" y="295316"/>
                  <a:pt x="6734347" y="290882"/>
                  <a:pt x="6747927" y="292170"/>
                </a:cubicBezTo>
                <a:cubicBezTo>
                  <a:pt x="6744723" y="285160"/>
                  <a:pt x="6741859" y="279987"/>
                  <a:pt x="6736811" y="273317"/>
                </a:cubicBezTo>
                <a:cubicBezTo>
                  <a:pt x="6725011" y="250751"/>
                  <a:pt x="6742695" y="222760"/>
                  <a:pt x="6772511" y="219142"/>
                </a:cubicBezTo>
                <a:cubicBezTo>
                  <a:pt x="6807855" y="214498"/>
                  <a:pt x="6845039" y="209513"/>
                  <a:pt x="6880723" y="206707"/>
                </a:cubicBezTo>
                <a:cubicBezTo>
                  <a:pt x="6920091" y="203221"/>
                  <a:pt x="6958295" y="203750"/>
                  <a:pt x="6995483" y="198766"/>
                </a:cubicBezTo>
                <a:cubicBezTo>
                  <a:pt x="7085271" y="189742"/>
                  <a:pt x="7174719" y="178883"/>
                  <a:pt x="7264167" y="168024"/>
                </a:cubicBezTo>
                <a:cubicBezTo>
                  <a:pt x="7338879" y="159892"/>
                  <a:pt x="7412095" y="153977"/>
                  <a:pt x="7485787" y="140331"/>
                </a:cubicBezTo>
                <a:cubicBezTo>
                  <a:pt x="7616243" y="114271"/>
                  <a:pt x="7750107" y="106593"/>
                  <a:pt x="7882947" y="93400"/>
                </a:cubicBezTo>
                <a:cubicBezTo>
                  <a:pt x="7907239" y="90805"/>
                  <a:pt x="7931047" y="95902"/>
                  <a:pt x="7955335" y="93303"/>
                </a:cubicBezTo>
                <a:cubicBezTo>
                  <a:pt x="7977783" y="91047"/>
                  <a:pt x="8005559" y="76400"/>
                  <a:pt x="8025679" y="82178"/>
                </a:cubicBezTo>
                <a:cubicBezTo>
                  <a:pt x="8059383" y="89244"/>
                  <a:pt x="8088515" y="81947"/>
                  <a:pt x="8119155" y="72475"/>
                </a:cubicBezTo>
                <a:cubicBezTo>
                  <a:pt x="8140579" y="64704"/>
                  <a:pt x="8163507" y="54755"/>
                  <a:pt x="8185275" y="48825"/>
                </a:cubicBezTo>
                <a:cubicBezTo>
                  <a:pt x="8201515" y="43917"/>
                  <a:pt x="8228467" y="35123"/>
                  <a:pt x="8233515" y="41792"/>
                </a:cubicBezTo>
                <a:cubicBezTo>
                  <a:pt x="8270479" y="76768"/>
                  <a:pt x="8328351" y="39439"/>
                  <a:pt x="8367295" y="64546"/>
                </a:cubicBezTo>
                <a:cubicBezTo>
                  <a:pt x="8371319" y="65698"/>
                  <a:pt x="8380531" y="63993"/>
                  <a:pt x="8385719" y="61134"/>
                </a:cubicBezTo>
                <a:cubicBezTo>
                  <a:pt x="8446595" y="19445"/>
                  <a:pt x="8515215" y="50461"/>
                  <a:pt x="8578535" y="42537"/>
                </a:cubicBezTo>
                <a:cubicBezTo>
                  <a:pt x="8645535" y="33931"/>
                  <a:pt x="8712735" y="36697"/>
                  <a:pt x="8778575" y="32106"/>
                </a:cubicBezTo>
                <a:cubicBezTo>
                  <a:pt x="8834859" y="27389"/>
                  <a:pt x="8889787" y="15315"/>
                  <a:pt x="8944575" y="12772"/>
                </a:cubicBezTo>
                <a:cubicBezTo>
                  <a:pt x="9052307" y="8031"/>
                  <a:pt x="9161879" y="2949"/>
                  <a:pt x="9267283" y="6240"/>
                </a:cubicBezTo>
                <a:cubicBezTo>
                  <a:pt x="9370851" y="9877"/>
                  <a:pt x="9474899" y="5815"/>
                  <a:pt x="9576763" y="265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0" name="Shape 5703">
            <a:extLst>
              <a:ext uri="{FF2B5EF4-FFF2-40B4-BE49-F238E27FC236}">
                <a16:creationId xmlns:a16="http://schemas.microsoft.com/office/drawing/2014/main" id="{442B0BB7-67F0-DB43-8C98-ED00484AA289}"/>
              </a:ext>
            </a:extLst>
          </p:cNvPr>
          <p:cNvSpPr>
            <a:spLocks noChangeAspect="1"/>
          </p:cNvSpPr>
          <p:nvPr/>
        </p:nvSpPr>
        <p:spPr>
          <a:xfrm>
            <a:off x="4853819" y="3625974"/>
            <a:ext cx="186272" cy="144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00" y="6557"/>
                </a:moveTo>
                <a:cubicBezTo>
                  <a:pt x="17700" y="8100"/>
                  <a:pt x="15900" y="10029"/>
                  <a:pt x="14100" y="11571"/>
                </a:cubicBezTo>
                <a:cubicBezTo>
                  <a:pt x="13200" y="12343"/>
                  <a:pt x="12000" y="13886"/>
                  <a:pt x="11100" y="13886"/>
                </a:cubicBezTo>
                <a:cubicBezTo>
                  <a:pt x="10800" y="13886"/>
                  <a:pt x="10800" y="13886"/>
                  <a:pt x="10800" y="13886"/>
                </a:cubicBezTo>
                <a:cubicBezTo>
                  <a:pt x="10800" y="13886"/>
                  <a:pt x="10800" y="13886"/>
                  <a:pt x="10800" y="13886"/>
                </a:cubicBezTo>
                <a:cubicBezTo>
                  <a:pt x="9900" y="13886"/>
                  <a:pt x="8700" y="12343"/>
                  <a:pt x="7800" y="11571"/>
                </a:cubicBezTo>
                <a:cubicBezTo>
                  <a:pt x="6000" y="10029"/>
                  <a:pt x="4200" y="8100"/>
                  <a:pt x="2100" y="6557"/>
                </a:cubicBezTo>
                <a:cubicBezTo>
                  <a:pt x="1500" y="5786"/>
                  <a:pt x="0" y="4243"/>
                  <a:pt x="0" y="2700"/>
                </a:cubicBezTo>
                <a:cubicBezTo>
                  <a:pt x="0" y="1157"/>
                  <a:pt x="900" y="0"/>
                  <a:pt x="2100" y="0"/>
                </a:cubicBezTo>
                <a:cubicBezTo>
                  <a:pt x="19800" y="0"/>
                  <a:pt x="19800" y="0"/>
                  <a:pt x="19800" y="0"/>
                </a:cubicBezTo>
                <a:cubicBezTo>
                  <a:pt x="21000" y="0"/>
                  <a:pt x="21600" y="771"/>
                  <a:pt x="21600" y="2314"/>
                </a:cubicBezTo>
                <a:cubicBezTo>
                  <a:pt x="21600" y="4243"/>
                  <a:pt x="20700" y="5786"/>
                  <a:pt x="19800" y="6557"/>
                </a:cubicBezTo>
                <a:close/>
                <a:moveTo>
                  <a:pt x="21600" y="19286"/>
                </a:moveTo>
                <a:cubicBezTo>
                  <a:pt x="21600" y="20443"/>
                  <a:pt x="21000" y="21600"/>
                  <a:pt x="19800" y="21600"/>
                </a:cubicBezTo>
                <a:cubicBezTo>
                  <a:pt x="2100" y="21600"/>
                  <a:pt x="2100" y="21600"/>
                  <a:pt x="2100" y="21600"/>
                </a:cubicBezTo>
                <a:cubicBezTo>
                  <a:pt x="900" y="21600"/>
                  <a:pt x="0" y="20443"/>
                  <a:pt x="0" y="19286"/>
                </a:cubicBezTo>
                <a:cubicBezTo>
                  <a:pt x="0" y="6943"/>
                  <a:pt x="0" y="6943"/>
                  <a:pt x="0" y="6943"/>
                </a:cubicBezTo>
                <a:cubicBezTo>
                  <a:pt x="600" y="7329"/>
                  <a:pt x="900" y="7714"/>
                  <a:pt x="1500" y="8100"/>
                </a:cubicBezTo>
                <a:cubicBezTo>
                  <a:pt x="3300" y="10029"/>
                  <a:pt x="5400" y="11571"/>
                  <a:pt x="7200" y="13500"/>
                </a:cubicBezTo>
                <a:cubicBezTo>
                  <a:pt x="8400" y="14657"/>
                  <a:pt x="9600" y="15814"/>
                  <a:pt x="10800" y="15814"/>
                </a:cubicBezTo>
                <a:cubicBezTo>
                  <a:pt x="10800" y="15814"/>
                  <a:pt x="10800" y="15814"/>
                  <a:pt x="10800" y="15814"/>
                </a:cubicBezTo>
                <a:cubicBezTo>
                  <a:pt x="11100" y="15814"/>
                  <a:pt x="11100" y="15814"/>
                  <a:pt x="11100" y="15814"/>
                </a:cubicBezTo>
                <a:cubicBezTo>
                  <a:pt x="12300" y="15814"/>
                  <a:pt x="13500" y="14657"/>
                  <a:pt x="14400" y="13500"/>
                </a:cubicBezTo>
                <a:cubicBezTo>
                  <a:pt x="16500" y="11571"/>
                  <a:pt x="18600" y="10029"/>
                  <a:pt x="20400" y="8100"/>
                </a:cubicBezTo>
                <a:cubicBezTo>
                  <a:pt x="21000" y="7714"/>
                  <a:pt x="21300" y="7329"/>
                  <a:pt x="21600" y="6943"/>
                </a:cubicBezTo>
                <a:lnTo>
                  <a:pt x="21600" y="19286"/>
                </a:lnTo>
                <a:close/>
              </a:path>
            </a:pathLst>
          </a:custGeom>
          <a:solidFill>
            <a:srgbClr val="008FFB"/>
          </a:solidFill>
          <a:ln w="12700" cap="flat">
            <a:noFill/>
            <a:miter lim="400000"/>
          </a:ln>
          <a:effectLst/>
        </p:spPr>
        <p:txBody>
          <a:bodyPr wrap="square" lIns="91438" tIns="91438" rIns="91438" bIns="91438" numCol="1" anchor="t">
            <a:noAutofit/>
          </a:bodyPr>
          <a:lstStyle>
            <a:defPPr>
              <a:defRPr lang="en-US"/>
            </a:defPPr>
            <a:lvl1pPr marL="0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46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91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337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783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229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674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1120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566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8"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4800"/>
          </a:p>
        </p:txBody>
      </p:sp>
      <p:sp>
        <p:nvSpPr>
          <p:cNvPr id="22" name="Shape 5733">
            <a:extLst>
              <a:ext uri="{FF2B5EF4-FFF2-40B4-BE49-F238E27FC236}">
                <a16:creationId xmlns:a16="http://schemas.microsoft.com/office/drawing/2014/main" id="{1D29BDFD-8547-624C-BCB9-0C24D384F9A5}"/>
              </a:ext>
            </a:extLst>
          </p:cNvPr>
          <p:cNvSpPr>
            <a:spLocks noChangeAspect="1"/>
          </p:cNvSpPr>
          <p:nvPr/>
        </p:nvSpPr>
        <p:spPr>
          <a:xfrm>
            <a:off x="4852918" y="3896785"/>
            <a:ext cx="183481" cy="183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7768"/>
                </a:moveTo>
                <a:cubicBezTo>
                  <a:pt x="21600" y="19858"/>
                  <a:pt x="19858" y="21600"/>
                  <a:pt x="17768" y="21600"/>
                </a:cubicBezTo>
                <a:cubicBezTo>
                  <a:pt x="4181" y="21600"/>
                  <a:pt x="4181" y="21600"/>
                  <a:pt x="4181" y="21600"/>
                </a:cubicBezTo>
                <a:cubicBezTo>
                  <a:pt x="2090" y="21600"/>
                  <a:pt x="0" y="19858"/>
                  <a:pt x="0" y="17768"/>
                </a:cubicBezTo>
                <a:cubicBezTo>
                  <a:pt x="0" y="4181"/>
                  <a:pt x="0" y="4181"/>
                  <a:pt x="0" y="4181"/>
                </a:cubicBezTo>
                <a:cubicBezTo>
                  <a:pt x="0" y="2090"/>
                  <a:pt x="2090" y="0"/>
                  <a:pt x="4181" y="0"/>
                </a:cubicBezTo>
                <a:cubicBezTo>
                  <a:pt x="17768" y="0"/>
                  <a:pt x="17768" y="0"/>
                  <a:pt x="17768" y="0"/>
                </a:cubicBezTo>
                <a:cubicBezTo>
                  <a:pt x="19858" y="0"/>
                  <a:pt x="21600" y="2090"/>
                  <a:pt x="21600" y="4181"/>
                </a:cubicBezTo>
                <a:lnTo>
                  <a:pt x="21600" y="17768"/>
                </a:lnTo>
                <a:close/>
                <a:moveTo>
                  <a:pt x="5226" y="3832"/>
                </a:moveTo>
                <a:cubicBezTo>
                  <a:pt x="4181" y="3832"/>
                  <a:pt x="3135" y="4529"/>
                  <a:pt x="3135" y="5574"/>
                </a:cubicBezTo>
                <a:cubicBezTo>
                  <a:pt x="3135" y="6271"/>
                  <a:pt x="3832" y="6968"/>
                  <a:pt x="5226" y="6968"/>
                </a:cubicBezTo>
                <a:cubicBezTo>
                  <a:pt x="5226" y="6968"/>
                  <a:pt x="5226" y="6968"/>
                  <a:pt x="5226" y="6968"/>
                </a:cubicBezTo>
                <a:cubicBezTo>
                  <a:pt x="6271" y="6968"/>
                  <a:pt x="6968" y="6271"/>
                  <a:pt x="6968" y="5574"/>
                </a:cubicBezTo>
                <a:cubicBezTo>
                  <a:pt x="6968" y="4529"/>
                  <a:pt x="6271" y="3832"/>
                  <a:pt x="5226" y="3832"/>
                </a:cubicBezTo>
                <a:close/>
                <a:moveTo>
                  <a:pt x="6619" y="18116"/>
                </a:moveTo>
                <a:cubicBezTo>
                  <a:pt x="6619" y="8361"/>
                  <a:pt x="6619" y="8361"/>
                  <a:pt x="6619" y="8361"/>
                </a:cubicBezTo>
                <a:cubicBezTo>
                  <a:pt x="3484" y="8361"/>
                  <a:pt x="3484" y="8361"/>
                  <a:pt x="3484" y="8361"/>
                </a:cubicBezTo>
                <a:cubicBezTo>
                  <a:pt x="3484" y="18116"/>
                  <a:pt x="3484" y="18116"/>
                  <a:pt x="3484" y="18116"/>
                </a:cubicBezTo>
                <a:lnTo>
                  <a:pt x="6619" y="18116"/>
                </a:lnTo>
                <a:close/>
                <a:moveTo>
                  <a:pt x="18465" y="18116"/>
                </a:moveTo>
                <a:cubicBezTo>
                  <a:pt x="18465" y="12542"/>
                  <a:pt x="18465" y="12542"/>
                  <a:pt x="18465" y="12542"/>
                </a:cubicBezTo>
                <a:cubicBezTo>
                  <a:pt x="18465" y="9755"/>
                  <a:pt x="16723" y="8361"/>
                  <a:pt x="14632" y="8361"/>
                </a:cubicBezTo>
                <a:cubicBezTo>
                  <a:pt x="12890" y="8361"/>
                  <a:pt x="12194" y="9058"/>
                  <a:pt x="11845" y="9755"/>
                </a:cubicBezTo>
                <a:cubicBezTo>
                  <a:pt x="11845" y="9755"/>
                  <a:pt x="11845" y="9755"/>
                  <a:pt x="11845" y="9755"/>
                </a:cubicBezTo>
                <a:cubicBezTo>
                  <a:pt x="11845" y="8361"/>
                  <a:pt x="11845" y="8361"/>
                  <a:pt x="11845" y="8361"/>
                </a:cubicBezTo>
                <a:cubicBezTo>
                  <a:pt x="8361" y="8361"/>
                  <a:pt x="8361" y="8361"/>
                  <a:pt x="8361" y="8361"/>
                </a:cubicBezTo>
                <a:cubicBezTo>
                  <a:pt x="8361" y="8361"/>
                  <a:pt x="8361" y="9406"/>
                  <a:pt x="8361" y="18116"/>
                </a:cubicBezTo>
                <a:cubicBezTo>
                  <a:pt x="11845" y="18116"/>
                  <a:pt x="11845" y="18116"/>
                  <a:pt x="11845" y="18116"/>
                </a:cubicBezTo>
                <a:cubicBezTo>
                  <a:pt x="11845" y="12890"/>
                  <a:pt x="11845" y="12890"/>
                  <a:pt x="11845" y="12890"/>
                </a:cubicBezTo>
                <a:cubicBezTo>
                  <a:pt x="11845" y="12542"/>
                  <a:pt x="11845" y="12194"/>
                  <a:pt x="11845" y="11845"/>
                </a:cubicBezTo>
                <a:cubicBezTo>
                  <a:pt x="12194" y="11497"/>
                  <a:pt x="12542" y="10800"/>
                  <a:pt x="13587" y="10800"/>
                </a:cubicBezTo>
                <a:cubicBezTo>
                  <a:pt x="14632" y="10800"/>
                  <a:pt x="14981" y="11497"/>
                  <a:pt x="14981" y="12890"/>
                </a:cubicBezTo>
                <a:cubicBezTo>
                  <a:pt x="14981" y="18116"/>
                  <a:pt x="14981" y="18116"/>
                  <a:pt x="14981" y="18116"/>
                </a:cubicBezTo>
                <a:lnTo>
                  <a:pt x="18465" y="18116"/>
                </a:lnTo>
                <a:close/>
              </a:path>
            </a:pathLst>
          </a:custGeom>
          <a:solidFill>
            <a:srgbClr val="008FFB"/>
          </a:solidFill>
          <a:ln w="12700" cap="flat">
            <a:noFill/>
            <a:miter lim="400000"/>
          </a:ln>
          <a:effectLst/>
        </p:spPr>
        <p:txBody>
          <a:bodyPr wrap="square" lIns="91438" tIns="91438" rIns="91438" bIns="91438" numCol="1" anchor="t">
            <a:noAutofit/>
          </a:bodyPr>
          <a:lstStyle>
            <a:defPPr>
              <a:defRPr lang="en-US"/>
            </a:defPPr>
            <a:lvl1pPr marL="0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46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91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337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783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229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674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1120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566" algn="l" defTabSz="1828891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8"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48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7378F10-4407-CE42-AEFF-BB19B578D51F}"/>
              </a:ext>
            </a:extLst>
          </p:cNvPr>
          <p:cNvSpPr txBox="1"/>
          <p:nvPr/>
        </p:nvSpPr>
        <p:spPr>
          <a:xfrm>
            <a:off x="4772126" y="2746425"/>
            <a:ext cx="3716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>
                <a:solidFill>
                  <a:srgbClr val="008F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pt-BR" dirty="0">
                <a:solidFill>
                  <a:srgbClr val="008F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008F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lang="pt-BR" dirty="0">
                <a:solidFill>
                  <a:srgbClr val="008F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 (GPM) </a:t>
            </a:r>
            <a:r>
              <a:rPr lang="pt-BR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Conta Azul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1AD3E04-3ADA-E047-A414-7087C5F445E6}"/>
              </a:ext>
            </a:extLst>
          </p:cNvPr>
          <p:cNvSpPr txBox="1"/>
          <p:nvPr/>
        </p:nvSpPr>
        <p:spPr>
          <a:xfrm>
            <a:off x="4772125" y="3005651"/>
            <a:ext cx="4229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Graduado em Sistemas de informações e Pós Graduação em Gerenciamento de Projetos – USP </a:t>
            </a:r>
          </a:p>
        </p:txBody>
      </p:sp>
      <p:sp>
        <p:nvSpPr>
          <p:cNvPr id="284" name="Google Shape;284;p68"/>
          <p:cNvSpPr txBox="1">
            <a:spLocks noGrp="1"/>
          </p:cNvSpPr>
          <p:nvPr>
            <p:ph type="ctrTitle" idx="2"/>
          </p:nvPr>
        </p:nvSpPr>
        <p:spPr>
          <a:xfrm>
            <a:off x="381000" y="333293"/>
            <a:ext cx="5684241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r>
              <a:rPr lang="pt-BR" sz="4000" dirty="0">
                <a:solidFill>
                  <a:srgbClr val="2687E9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Mario Baumgartner</a:t>
            </a:r>
            <a:endParaRPr sz="4000" dirty="0">
              <a:solidFill>
                <a:srgbClr val="2687E9"/>
              </a:solidFill>
              <a:latin typeface="Arial" panose="020B0604020202020204" pitchFamily="34" charset="0"/>
              <a:ea typeface="Exo"/>
              <a:cs typeface="Arial" panose="020B0604020202020204" pitchFamily="34" charset="0"/>
              <a:sym typeface="Exo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66C3E31-2B8A-4940-98CA-1121B94DD1F5}"/>
              </a:ext>
            </a:extLst>
          </p:cNvPr>
          <p:cNvSpPr txBox="1"/>
          <p:nvPr/>
        </p:nvSpPr>
        <p:spPr>
          <a:xfrm>
            <a:off x="5002480" y="3547050"/>
            <a:ext cx="4229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mario.baumgartner@contaazul.com</a:t>
            </a:r>
            <a:endParaRPr lang="pt-BR" sz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5BE029E-E58D-6649-A071-048940B96B94}"/>
              </a:ext>
            </a:extLst>
          </p:cNvPr>
          <p:cNvSpPr txBox="1"/>
          <p:nvPr/>
        </p:nvSpPr>
        <p:spPr>
          <a:xfrm>
            <a:off x="5002841" y="3845325"/>
            <a:ext cx="2824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www.linkedin.com</a:t>
            </a:r>
            <a:r>
              <a:rPr lang="pt-BR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/in/</a:t>
            </a:r>
            <a:r>
              <a:rPr lang="pt-BR" sz="1200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gerentedeproduto</a:t>
            </a:r>
            <a:endParaRPr lang="pt-BR" sz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69"/>
          <p:cNvSpPr txBox="1"/>
          <p:nvPr/>
        </p:nvSpPr>
        <p:spPr>
          <a:xfrm>
            <a:off x="307875" y="5136825"/>
            <a:ext cx="69156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sz="1200" i="1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96" name="Google Shape;29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6974" y="4713546"/>
            <a:ext cx="3376801" cy="2144454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69"/>
          <p:cNvSpPr/>
          <p:nvPr/>
        </p:nvSpPr>
        <p:spPr>
          <a:xfrm>
            <a:off x="-254425" y="3089491"/>
            <a:ext cx="8087700" cy="810580"/>
          </a:xfrm>
          <a:prstGeom prst="roundRect">
            <a:avLst>
              <a:gd name="adj" fmla="val 16667"/>
            </a:avLst>
          </a:prstGeom>
          <a:solidFill>
            <a:srgbClr val="2196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/>
            <a:r>
              <a:rPr lang="pt-BR" sz="1600" dirty="0">
                <a:solidFill>
                  <a:schemeClr val="bg1"/>
                </a:solidFill>
                <a:latin typeface="+mn-lt"/>
                <a:ea typeface="Open Sans"/>
                <a:cs typeface="Open Sans"/>
                <a:sym typeface="Open Sans"/>
              </a:rPr>
              <a:t>Nós entrevistamos </a:t>
            </a:r>
            <a:r>
              <a:rPr lang="pt-BR" sz="1600" dirty="0">
                <a:solidFill>
                  <a:schemeClr val="bg1"/>
                </a:solidFill>
                <a:uFill>
                  <a:noFill/>
                </a:uFill>
                <a:latin typeface="+mn-lt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clientes</a:t>
            </a:r>
            <a:r>
              <a:rPr lang="pt-BR" sz="1600" dirty="0">
                <a:solidFill>
                  <a:schemeClr val="bg1"/>
                </a:solidFill>
                <a:latin typeface="+mn-lt"/>
                <a:ea typeface="Open Sans"/>
                <a:cs typeface="Open Sans"/>
                <a:sym typeface="Open Sans"/>
              </a:rPr>
              <a:t>, realizamos testes de usabilidade e </a:t>
            </a:r>
            <a:r>
              <a:rPr lang="pt-BR" sz="1600" dirty="0">
                <a:solidFill>
                  <a:schemeClr val="bg1"/>
                </a:solidFill>
                <a:uFill>
                  <a:noFill/>
                </a:uFill>
                <a:latin typeface="+mn-lt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testes A/B</a:t>
            </a:r>
            <a:r>
              <a:rPr lang="pt-BR" sz="1600" dirty="0">
                <a:solidFill>
                  <a:schemeClr val="bg1"/>
                </a:solidFill>
                <a:latin typeface="+mn-lt"/>
                <a:ea typeface="Open Sans"/>
                <a:cs typeface="Open Sans"/>
                <a:sym typeface="Open Sans"/>
              </a:rPr>
              <a:t>.</a:t>
            </a:r>
            <a:r>
              <a:rPr lang="pt-BR" dirty="0">
                <a:solidFill>
                  <a:schemeClr val="bg1"/>
                </a:solidFill>
                <a:latin typeface="+mn-lt"/>
                <a:ea typeface="Open Sans"/>
                <a:cs typeface="Open Sans"/>
                <a:sym typeface="Open Sans"/>
              </a:rPr>
              <a:t> </a:t>
            </a:r>
            <a:endParaRPr dirty="0">
              <a:solidFill>
                <a:schemeClr val="bg1"/>
              </a:solidFill>
              <a:latin typeface="+mn-lt"/>
              <a:ea typeface="Open Sans"/>
              <a:cs typeface="Open Sans"/>
              <a:sym typeface="Open Sans"/>
            </a:endParaRPr>
          </a:p>
          <a:p>
            <a:pPr algn="r"/>
            <a:r>
              <a:rPr lang="pt-BR" sz="1800" b="1" dirty="0">
                <a:solidFill>
                  <a:srgbClr val="FFC000"/>
                </a:solidFill>
                <a:latin typeface="+mn-lt"/>
                <a:ea typeface="Open Sans"/>
                <a:cs typeface="Open Sans"/>
                <a:sym typeface="Open Sans"/>
              </a:rPr>
              <a:t>O que faltando?</a:t>
            </a:r>
            <a:endParaRPr sz="1800" dirty="0">
              <a:solidFill>
                <a:srgbClr val="FFC000"/>
              </a:solidFill>
              <a:latin typeface="+mn-lt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99" name="Google Shape;299;p69"/>
          <p:cNvSpPr txBox="1"/>
          <p:nvPr/>
        </p:nvSpPr>
        <p:spPr>
          <a:xfrm>
            <a:off x="2625667" y="4177919"/>
            <a:ext cx="2327515" cy="63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400" b="1" dirty="0">
                <a:solidFill>
                  <a:srgbClr val="2687E9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#</a:t>
            </a:r>
            <a:r>
              <a:rPr lang="pt-BR" sz="2800" b="1" dirty="0">
                <a:solidFill>
                  <a:srgbClr val="2687E9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Frequência</a:t>
            </a:r>
            <a:endParaRPr sz="2800" b="1" dirty="0">
              <a:solidFill>
                <a:srgbClr val="2687E9"/>
              </a:solidFill>
              <a:latin typeface="Arial" panose="020B0604020202020204" pitchFamily="34" charset="0"/>
              <a:ea typeface="Exo"/>
              <a:cs typeface="Arial" panose="020B0604020202020204" pitchFamily="34" charset="0"/>
              <a:sym typeface="Exo"/>
            </a:endParaRPr>
          </a:p>
        </p:txBody>
      </p:sp>
      <p:sp>
        <p:nvSpPr>
          <p:cNvPr id="300" name="Google Shape;300;p69"/>
          <p:cNvSpPr txBox="1"/>
          <p:nvPr/>
        </p:nvSpPr>
        <p:spPr>
          <a:xfrm>
            <a:off x="307874" y="4842559"/>
            <a:ext cx="6915599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pt-BR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Não usamos essas atividades para </a:t>
            </a:r>
            <a:r>
              <a:rPr lang="pt-BR" dirty="0">
                <a:solidFill>
                  <a:srgbClr val="2686E9"/>
                </a:solidFill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junto com os clientes</a:t>
            </a:r>
            <a:r>
              <a:rPr lang="pt-BR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, definirmos nosso produto. </a:t>
            </a:r>
          </a:p>
          <a:p>
            <a:pPr algn="ctr">
              <a:buClr>
                <a:schemeClr val="dk1"/>
              </a:buClr>
              <a:buSzPts val="1100"/>
            </a:pPr>
            <a:r>
              <a:rPr lang="pt-BR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Em vez disso, usamos para validar as definições que já tomamos.</a:t>
            </a:r>
            <a:endParaRPr dirty="0"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pic>
        <p:nvPicPr>
          <p:cNvPr id="17" name="Picture 8">
            <a:extLst>
              <a:ext uri="{FF2B5EF4-FFF2-40B4-BE49-F238E27FC236}">
                <a16:creationId xmlns:a16="http://schemas.microsoft.com/office/drawing/2014/main" id="{6EAE3E60-D4CB-AC4B-927B-7CFFC7AD14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69434">
            <a:off x="315594" y="-471596"/>
            <a:ext cx="6947662" cy="4633214"/>
          </a:xfrm>
          <a:custGeom>
            <a:avLst/>
            <a:gdLst>
              <a:gd name="connsiteX0" fmla="*/ 3517891 w 13176881"/>
              <a:gd name="connsiteY0" fmla="*/ 11265715 h 12213204"/>
              <a:gd name="connsiteX1" fmla="*/ 3540478 w 13176881"/>
              <a:gd name="connsiteY1" fmla="*/ 11308140 h 12213204"/>
              <a:gd name="connsiteX2" fmla="*/ 3190382 w 13176881"/>
              <a:gd name="connsiteY2" fmla="*/ 11520264 h 12213204"/>
              <a:gd name="connsiteX3" fmla="*/ 3122622 w 13176881"/>
              <a:gd name="connsiteY3" fmla="*/ 11633397 h 12213204"/>
              <a:gd name="connsiteX4" fmla="*/ 3077448 w 13176881"/>
              <a:gd name="connsiteY4" fmla="*/ 11675822 h 12213204"/>
              <a:gd name="connsiteX5" fmla="*/ 2061039 w 13176881"/>
              <a:gd name="connsiteY5" fmla="*/ 12085929 h 12213204"/>
              <a:gd name="connsiteX6" fmla="*/ 1304381 w 13176881"/>
              <a:gd name="connsiteY6" fmla="*/ 12213204 h 12213204"/>
              <a:gd name="connsiteX7" fmla="*/ 1293087 w 13176881"/>
              <a:gd name="connsiteY7" fmla="*/ 12170779 h 12213204"/>
              <a:gd name="connsiteX8" fmla="*/ 2399843 w 13176881"/>
              <a:gd name="connsiteY8" fmla="*/ 11704105 h 12213204"/>
              <a:gd name="connsiteX9" fmla="*/ 3517891 w 13176881"/>
              <a:gd name="connsiteY9" fmla="*/ 11265715 h 12213204"/>
              <a:gd name="connsiteX10" fmla="*/ 8242574 w 13176881"/>
              <a:gd name="connsiteY10" fmla="*/ 8985503 h 12213204"/>
              <a:gd name="connsiteX11" fmla="*/ 8050841 w 13176881"/>
              <a:gd name="connsiteY11" fmla="*/ 9154345 h 12213204"/>
              <a:gd name="connsiteX12" fmla="*/ 7114733 w 13176881"/>
              <a:gd name="connsiteY12" fmla="*/ 9477960 h 12213204"/>
              <a:gd name="connsiteX13" fmla="*/ 8242574 w 13176881"/>
              <a:gd name="connsiteY13" fmla="*/ 8985503 h 12213204"/>
              <a:gd name="connsiteX14" fmla="*/ 9527984 w 13176881"/>
              <a:gd name="connsiteY14" fmla="*/ 8444083 h 12213204"/>
              <a:gd name="connsiteX15" fmla="*/ 9527984 w 13176881"/>
              <a:gd name="connsiteY15" fmla="*/ 8457966 h 12213204"/>
              <a:gd name="connsiteX16" fmla="*/ 9246023 w 13176881"/>
              <a:gd name="connsiteY16" fmla="*/ 8569026 h 12213204"/>
              <a:gd name="connsiteX17" fmla="*/ 9246023 w 13176881"/>
              <a:gd name="connsiteY17" fmla="*/ 8555143 h 12213204"/>
              <a:gd name="connsiteX18" fmla="*/ 9527984 w 13176881"/>
              <a:gd name="connsiteY18" fmla="*/ 8444083 h 12213204"/>
              <a:gd name="connsiteX19" fmla="*/ 6934782 w 13176881"/>
              <a:gd name="connsiteY19" fmla="*/ 1374376 h 12213204"/>
              <a:gd name="connsiteX20" fmla="*/ 6957173 w 13176881"/>
              <a:gd name="connsiteY20" fmla="*/ 1401708 h 12213204"/>
              <a:gd name="connsiteX21" fmla="*/ 6957172 w 13176881"/>
              <a:gd name="connsiteY21" fmla="*/ 1401709 h 12213204"/>
              <a:gd name="connsiteX22" fmla="*/ 6957173 w 13176881"/>
              <a:gd name="connsiteY22" fmla="*/ 1401710 h 12213204"/>
              <a:gd name="connsiteX23" fmla="*/ 6755651 w 13176881"/>
              <a:gd name="connsiteY23" fmla="*/ 1593032 h 12213204"/>
              <a:gd name="connsiteX24" fmla="*/ 6733259 w 13176881"/>
              <a:gd name="connsiteY24" fmla="*/ 1552035 h 12213204"/>
              <a:gd name="connsiteX25" fmla="*/ 6733260 w 13176881"/>
              <a:gd name="connsiteY25" fmla="*/ 1552034 h 12213204"/>
              <a:gd name="connsiteX26" fmla="*/ 6733259 w 13176881"/>
              <a:gd name="connsiteY26" fmla="*/ 1552033 h 12213204"/>
              <a:gd name="connsiteX27" fmla="*/ 6934782 w 13176881"/>
              <a:gd name="connsiteY27" fmla="*/ 1374376 h 12213204"/>
              <a:gd name="connsiteX28" fmla="*/ 10034986 w 13176881"/>
              <a:gd name="connsiteY28" fmla="*/ 0 h 12213204"/>
              <a:gd name="connsiteX29" fmla="*/ 10034957 w 13176881"/>
              <a:gd name="connsiteY29" fmla="*/ 47 h 12213204"/>
              <a:gd name="connsiteX30" fmla="*/ 10035263 w 13176881"/>
              <a:gd name="connsiteY30" fmla="*/ 2 h 12213204"/>
              <a:gd name="connsiteX31" fmla="*/ 9843838 w 13176881"/>
              <a:gd name="connsiteY31" fmla="*/ 296486 h 12213204"/>
              <a:gd name="connsiteX32" fmla="*/ 9873748 w 13176881"/>
              <a:gd name="connsiteY32" fmla="*/ 296266 h 12213204"/>
              <a:gd name="connsiteX33" fmla="*/ 9897304 w 13176881"/>
              <a:gd name="connsiteY33" fmla="*/ 294723 h 12213204"/>
              <a:gd name="connsiteX34" fmla="*/ 9933634 w 13176881"/>
              <a:gd name="connsiteY34" fmla="*/ 282456 h 12213204"/>
              <a:gd name="connsiteX35" fmla="*/ 9933630 w 13176881"/>
              <a:gd name="connsiteY35" fmla="*/ 282466 h 12213204"/>
              <a:gd name="connsiteX36" fmla="*/ 9933920 w 13176881"/>
              <a:gd name="connsiteY36" fmla="*/ 282368 h 12213204"/>
              <a:gd name="connsiteX37" fmla="*/ 9787537 w 13176881"/>
              <a:gd name="connsiteY37" fmla="*/ 607088 h 12213204"/>
              <a:gd name="connsiteX38" fmla="*/ 10088397 w 13176881"/>
              <a:gd name="connsiteY38" fmla="*/ 503849 h 12213204"/>
              <a:gd name="connsiteX39" fmla="*/ 10181587 w 13176881"/>
              <a:gd name="connsiteY39" fmla="*/ 465930 h 12213204"/>
              <a:gd name="connsiteX40" fmla="*/ 10223612 w 13176881"/>
              <a:gd name="connsiteY40" fmla="*/ 440676 h 12213204"/>
              <a:gd name="connsiteX41" fmla="*/ 10308072 w 13176881"/>
              <a:gd name="connsiteY41" fmla="*/ 384626 h 12213204"/>
              <a:gd name="connsiteX42" fmla="*/ 10308249 w 13176881"/>
              <a:gd name="connsiteY42" fmla="*/ 384553 h 12213204"/>
              <a:gd name="connsiteX43" fmla="*/ 10308325 w 13176881"/>
              <a:gd name="connsiteY43" fmla="*/ 384505 h 12213204"/>
              <a:gd name="connsiteX44" fmla="*/ 10350551 w 13176881"/>
              <a:gd name="connsiteY44" fmla="*/ 367078 h 12213204"/>
              <a:gd name="connsiteX45" fmla="*/ 10508195 w 13176881"/>
              <a:gd name="connsiteY45" fmla="*/ 367078 h 12213204"/>
              <a:gd name="connsiteX46" fmla="*/ 10382176 w 13176881"/>
              <a:gd name="connsiteY46" fmla="*/ 547141 h 12213204"/>
              <a:gd name="connsiteX47" fmla="*/ 10382030 w 13176881"/>
              <a:gd name="connsiteY47" fmla="*/ 547213 h 12213204"/>
              <a:gd name="connsiteX48" fmla="*/ 10381930 w 13176881"/>
              <a:gd name="connsiteY48" fmla="*/ 547314 h 12213204"/>
              <a:gd name="connsiteX49" fmla="*/ 10271472 w 13176881"/>
              <a:gd name="connsiteY49" fmla="*/ 550790 h 12213204"/>
              <a:gd name="connsiteX50" fmla="*/ 10235577 w 13176881"/>
              <a:gd name="connsiteY50" fmla="*/ 554100 h 12213204"/>
              <a:gd name="connsiteX51" fmla="*/ 10195469 w 13176881"/>
              <a:gd name="connsiteY51" fmla="*/ 577264 h 12213204"/>
              <a:gd name="connsiteX52" fmla="*/ 10187629 w 13176881"/>
              <a:gd name="connsiteY52" fmla="*/ 582765 h 12213204"/>
              <a:gd name="connsiteX53" fmla="*/ 10151119 w 13176881"/>
              <a:gd name="connsiteY53" fmla="*/ 608384 h 12213204"/>
              <a:gd name="connsiteX54" fmla="*/ 10102850 w 13176881"/>
              <a:gd name="connsiteY54" fmla="*/ 635361 h 12213204"/>
              <a:gd name="connsiteX55" fmla="*/ 10124026 w 13176881"/>
              <a:gd name="connsiteY55" fmla="*/ 666429 h 12213204"/>
              <a:gd name="connsiteX56" fmla="*/ 10080305 w 13176881"/>
              <a:gd name="connsiteY56" fmla="*/ 847099 h 12213204"/>
              <a:gd name="connsiteX57" fmla="*/ 10553236 w 13176881"/>
              <a:gd name="connsiteY57" fmla="*/ 691798 h 12213204"/>
              <a:gd name="connsiteX58" fmla="*/ 10482860 w 13176881"/>
              <a:gd name="connsiteY58" fmla="*/ 857688 h 12213204"/>
              <a:gd name="connsiteX59" fmla="*/ 10482697 w 13176881"/>
              <a:gd name="connsiteY59" fmla="*/ 857855 h 12213204"/>
              <a:gd name="connsiteX60" fmla="*/ 10482621 w 13176881"/>
              <a:gd name="connsiteY60" fmla="*/ 857961 h 12213204"/>
              <a:gd name="connsiteX61" fmla="*/ 10419980 w 13176881"/>
              <a:gd name="connsiteY61" fmla="*/ 922396 h 12213204"/>
              <a:gd name="connsiteX62" fmla="*/ 10389407 w 13176881"/>
              <a:gd name="connsiteY62" fmla="*/ 958985 h 12213204"/>
              <a:gd name="connsiteX63" fmla="*/ 10361811 w 13176881"/>
              <a:gd name="connsiteY63" fmla="*/ 1002401 h 12213204"/>
              <a:gd name="connsiteX64" fmla="*/ 10620797 w 13176881"/>
              <a:gd name="connsiteY64" fmla="*/ 945927 h 12213204"/>
              <a:gd name="connsiteX65" fmla="*/ 10643319 w 13176881"/>
              <a:gd name="connsiteY65" fmla="*/ 974164 h 12213204"/>
              <a:gd name="connsiteX66" fmla="*/ 10643051 w 13176881"/>
              <a:gd name="connsiteY66" fmla="*/ 974441 h 12213204"/>
              <a:gd name="connsiteX67" fmla="*/ 10643094 w 13176881"/>
              <a:gd name="connsiteY67" fmla="*/ 974475 h 12213204"/>
              <a:gd name="connsiteX68" fmla="*/ 10357340 w 13176881"/>
              <a:gd name="connsiteY68" fmla="*/ 1271054 h 12213204"/>
              <a:gd name="connsiteX69" fmla="*/ 10080305 w 13176881"/>
              <a:gd name="connsiteY69" fmla="*/ 1567342 h 12213204"/>
              <a:gd name="connsiteX70" fmla="*/ 10080305 w 13176881"/>
              <a:gd name="connsiteY70" fmla="*/ 1575957 h 12213204"/>
              <a:gd name="connsiteX71" fmla="*/ 10080305 w 13176881"/>
              <a:gd name="connsiteY71" fmla="*/ 1595370 h 12213204"/>
              <a:gd name="connsiteX72" fmla="*/ 10282989 w 13176881"/>
              <a:gd name="connsiteY72" fmla="*/ 1553016 h 12213204"/>
              <a:gd name="connsiteX73" fmla="*/ 10294249 w 13176881"/>
              <a:gd name="connsiteY73" fmla="*/ 1581252 h 12213204"/>
              <a:gd name="connsiteX74" fmla="*/ 10293866 w 13176881"/>
              <a:gd name="connsiteY74" fmla="*/ 1581554 h 12213204"/>
              <a:gd name="connsiteX75" fmla="*/ 10293995 w 13176881"/>
              <a:gd name="connsiteY75" fmla="*/ 1581756 h 12213204"/>
              <a:gd name="connsiteX76" fmla="*/ 9625357 w 13176881"/>
              <a:gd name="connsiteY76" fmla="*/ 2109597 h 12213204"/>
              <a:gd name="connsiteX77" fmla="*/ 8965536 w 13176881"/>
              <a:gd name="connsiteY77" fmla="*/ 2626555 h 12213204"/>
              <a:gd name="connsiteX78" fmla="*/ 8965536 w 13176881"/>
              <a:gd name="connsiteY78" fmla="*/ 2668360 h 12213204"/>
              <a:gd name="connsiteX79" fmla="*/ 9134440 w 13176881"/>
              <a:gd name="connsiteY79" fmla="*/ 2682480 h 12213204"/>
              <a:gd name="connsiteX80" fmla="*/ 9133478 w 13176881"/>
              <a:gd name="connsiteY80" fmla="*/ 2683323 h 12213204"/>
              <a:gd name="connsiteX81" fmla="*/ 9134084 w 13176881"/>
              <a:gd name="connsiteY81" fmla="*/ 2683337 h 12213204"/>
              <a:gd name="connsiteX82" fmla="*/ 8890560 w 13176881"/>
              <a:gd name="connsiteY82" fmla="*/ 2896945 h 12213204"/>
              <a:gd name="connsiteX83" fmla="*/ 8639097 w 13176881"/>
              <a:gd name="connsiteY83" fmla="*/ 3120692 h 12213204"/>
              <a:gd name="connsiteX84" fmla="*/ 8640395 w 13176881"/>
              <a:gd name="connsiteY84" fmla="*/ 3127204 h 12213204"/>
              <a:gd name="connsiteX85" fmla="*/ 8650248 w 13176881"/>
              <a:gd name="connsiteY85" fmla="*/ 3134265 h 12213204"/>
              <a:gd name="connsiteX86" fmla="*/ 9078139 w 13176881"/>
              <a:gd name="connsiteY86" fmla="*/ 3007199 h 12213204"/>
              <a:gd name="connsiteX87" fmla="*/ 9100660 w 13176881"/>
              <a:gd name="connsiteY87" fmla="*/ 3035435 h 12213204"/>
              <a:gd name="connsiteX88" fmla="*/ 9100132 w 13176881"/>
              <a:gd name="connsiteY88" fmla="*/ 3036275 h 12213204"/>
              <a:gd name="connsiteX89" fmla="*/ 9100300 w 13176881"/>
              <a:gd name="connsiteY89" fmla="*/ 3036407 h 12213204"/>
              <a:gd name="connsiteX90" fmla="*/ 9021471 w 13176881"/>
              <a:gd name="connsiteY90" fmla="*/ 3161747 h 12213204"/>
              <a:gd name="connsiteX91" fmla="*/ 8943267 w 13176881"/>
              <a:gd name="connsiteY91" fmla="*/ 3275585 h 12213204"/>
              <a:gd name="connsiteX92" fmla="*/ 8997888 w 13176881"/>
              <a:gd name="connsiteY92" fmla="*/ 3306162 h 12213204"/>
              <a:gd name="connsiteX93" fmla="*/ 9370906 w 13176881"/>
              <a:gd name="connsiteY93" fmla="*/ 3289565 h 12213204"/>
              <a:gd name="connsiteX94" fmla="*/ 10564496 w 13176881"/>
              <a:gd name="connsiteY94" fmla="*/ 2922489 h 12213204"/>
              <a:gd name="connsiteX95" fmla="*/ 10562978 w 13176881"/>
              <a:gd name="connsiteY95" fmla="*/ 2923806 h 12213204"/>
              <a:gd name="connsiteX96" fmla="*/ 10564266 w 13176881"/>
              <a:gd name="connsiteY96" fmla="*/ 2923424 h 12213204"/>
              <a:gd name="connsiteX97" fmla="*/ 10491067 w 13176881"/>
              <a:gd name="connsiteY97" fmla="*/ 2986977 h 12213204"/>
              <a:gd name="connsiteX98" fmla="*/ 10418219 w 13176881"/>
              <a:gd name="connsiteY98" fmla="*/ 3050226 h 12213204"/>
              <a:gd name="connsiteX99" fmla="*/ 10419520 w 13176881"/>
              <a:gd name="connsiteY99" fmla="*/ 3058378 h 12213204"/>
              <a:gd name="connsiteX100" fmla="*/ 10429373 w 13176881"/>
              <a:gd name="connsiteY100" fmla="*/ 3077791 h 12213204"/>
              <a:gd name="connsiteX101" fmla="*/ 10936086 w 13176881"/>
              <a:gd name="connsiteY101" fmla="*/ 2922489 h 12213204"/>
              <a:gd name="connsiteX102" fmla="*/ 10947346 w 13176881"/>
              <a:gd name="connsiteY102" fmla="*/ 2950727 h 12213204"/>
              <a:gd name="connsiteX103" fmla="*/ 10946686 w 13176881"/>
              <a:gd name="connsiteY103" fmla="*/ 2951006 h 12213204"/>
              <a:gd name="connsiteX104" fmla="*/ 10947150 w 13176881"/>
              <a:gd name="connsiteY104" fmla="*/ 2951671 h 12213204"/>
              <a:gd name="connsiteX105" fmla="*/ 10700810 w 13176881"/>
              <a:gd name="connsiteY105" fmla="*/ 3055826 h 12213204"/>
              <a:gd name="connsiteX106" fmla="*/ 10463212 w 13176881"/>
              <a:gd name="connsiteY106" fmla="*/ 3149273 h 12213204"/>
              <a:gd name="connsiteX107" fmla="*/ 10464561 w 13176881"/>
              <a:gd name="connsiteY107" fmla="*/ 3169560 h 12213204"/>
              <a:gd name="connsiteX108" fmla="*/ 10474414 w 13176881"/>
              <a:gd name="connsiteY108" fmla="*/ 3190738 h 12213204"/>
              <a:gd name="connsiteX109" fmla="*/ 11893209 w 13176881"/>
              <a:gd name="connsiteY109" fmla="*/ 2555414 h 12213204"/>
              <a:gd name="connsiteX110" fmla="*/ 11915730 w 13176881"/>
              <a:gd name="connsiteY110" fmla="*/ 2597770 h 12213204"/>
              <a:gd name="connsiteX111" fmla="*/ 11915357 w 13176881"/>
              <a:gd name="connsiteY111" fmla="*/ 2598109 h 12213204"/>
              <a:gd name="connsiteX112" fmla="*/ 11915618 w 13176881"/>
              <a:gd name="connsiteY112" fmla="*/ 2598600 h 12213204"/>
              <a:gd name="connsiteX113" fmla="*/ 11859312 w 13176881"/>
              <a:gd name="connsiteY113" fmla="*/ 2649795 h 12213204"/>
              <a:gd name="connsiteX114" fmla="*/ 11803439 w 13176881"/>
              <a:gd name="connsiteY114" fmla="*/ 2711107 h 12213204"/>
              <a:gd name="connsiteX115" fmla="*/ 11808757 w 13176881"/>
              <a:gd name="connsiteY115" fmla="*/ 2717775 h 12213204"/>
              <a:gd name="connsiteX116" fmla="*/ 11814387 w 13176881"/>
              <a:gd name="connsiteY116" fmla="*/ 2724835 h 12213204"/>
              <a:gd name="connsiteX117" fmla="*/ 11915730 w 13176881"/>
              <a:gd name="connsiteY117" fmla="*/ 2668360 h 12213204"/>
              <a:gd name="connsiteX118" fmla="*/ 12287319 w 13176881"/>
              <a:gd name="connsiteY118" fmla="*/ 2541297 h 12213204"/>
              <a:gd name="connsiteX119" fmla="*/ 12771511 w 13176881"/>
              <a:gd name="connsiteY119" fmla="*/ 2428349 h 12213204"/>
              <a:gd name="connsiteX120" fmla="*/ 12816552 w 13176881"/>
              <a:gd name="connsiteY120" fmla="*/ 2428349 h 12213204"/>
              <a:gd name="connsiteX121" fmla="*/ 12815717 w 13176881"/>
              <a:gd name="connsiteY121" fmla="*/ 2429126 h 12213204"/>
              <a:gd name="connsiteX122" fmla="*/ 12816520 w 13176881"/>
              <a:gd name="connsiteY122" fmla="*/ 2429126 h 12213204"/>
              <a:gd name="connsiteX123" fmla="*/ 12772883 w 13176881"/>
              <a:gd name="connsiteY123" fmla="*/ 2469729 h 12213204"/>
              <a:gd name="connsiteX124" fmla="*/ 12737782 w 13176881"/>
              <a:gd name="connsiteY124" fmla="*/ 2499662 h 12213204"/>
              <a:gd name="connsiteX125" fmla="*/ 12739137 w 13176881"/>
              <a:gd name="connsiteY125" fmla="*/ 2518354 h 12213204"/>
              <a:gd name="connsiteX126" fmla="*/ 12748990 w 13176881"/>
              <a:gd name="connsiteY126" fmla="*/ 2527177 h 12213204"/>
              <a:gd name="connsiteX127" fmla="*/ 12951675 w 13176881"/>
              <a:gd name="connsiteY127" fmla="*/ 2456586 h 12213204"/>
              <a:gd name="connsiteX128" fmla="*/ 12951566 w 13176881"/>
              <a:gd name="connsiteY128" fmla="*/ 2457409 h 12213204"/>
              <a:gd name="connsiteX129" fmla="*/ 12951656 w 13176881"/>
              <a:gd name="connsiteY129" fmla="*/ 2457372 h 12213204"/>
              <a:gd name="connsiteX130" fmla="*/ 12927726 w 13176881"/>
              <a:gd name="connsiteY130" fmla="*/ 2637438 h 12213204"/>
              <a:gd name="connsiteX131" fmla="*/ 12895511 w 13176881"/>
              <a:gd name="connsiteY131" fmla="*/ 2837682 h 12213204"/>
              <a:gd name="connsiteX132" fmla="*/ 12974196 w 13176881"/>
              <a:gd name="connsiteY132" fmla="*/ 2781306 h 12213204"/>
              <a:gd name="connsiteX133" fmla="*/ 13053018 w 13176881"/>
              <a:gd name="connsiteY133" fmla="*/ 2724835 h 12213204"/>
              <a:gd name="connsiteX134" fmla="*/ 13075538 w 13176881"/>
              <a:gd name="connsiteY134" fmla="*/ 2767188 h 12213204"/>
              <a:gd name="connsiteX135" fmla="*/ 13075154 w 13176881"/>
              <a:gd name="connsiteY135" fmla="*/ 2767559 h 12213204"/>
              <a:gd name="connsiteX136" fmla="*/ 13075530 w 13176881"/>
              <a:gd name="connsiteY136" fmla="*/ 2768074 h 12213204"/>
              <a:gd name="connsiteX137" fmla="*/ 12929133 w 13176881"/>
              <a:gd name="connsiteY137" fmla="*/ 2909302 h 12213204"/>
              <a:gd name="connsiteX138" fmla="*/ 12783074 w 13176881"/>
              <a:gd name="connsiteY138" fmla="*/ 3050204 h 12213204"/>
              <a:gd name="connsiteX139" fmla="*/ 12792624 w 13176881"/>
              <a:gd name="connsiteY139" fmla="*/ 3070732 h 12213204"/>
              <a:gd name="connsiteX140" fmla="*/ 12794031 w 13176881"/>
              <a:gd name="connsiteY140" fmla="*/ 3091908 h 12213204"/>
              <a:gd name="connsiteX141" fmla="*/ 12996717 w 13176881"/>
              <a:gd name="connsiteY141" fmla="*/ 3077791 h 12213204"/>
              <a:gd name="connsiteX142" fmla="*/ 12995931 w 13176881"/>
              <a:gd name="connsiteY142" fmla="*/ 3078789 h 12213204"/>
              <a:gd name="connsiteX143" fmla="*/ 12996701 w 13176881"/>
              <a:gd name="connsiteY143" fmla="*/ 3078776 h 12213204"/>
              <a:gd name="connsiteX144" fmla="*/ 12793998 w 13176881"/>
              <a:gd name="connsiteY144" fmla="*/ 3347109 h 12213204"/>
              <a:gd name="connsiteX145" fmla="*/ 12784144 w 13176881"/>
              <a:gd name="connsiteY145" fmla="*/ 3403599 h 12213204"/>
              <a:gd name="connsiteX146" fmla="*/ 12782945 w 13176881"/>
              <a:gd name="connsiteY146" fmla="*/ 3433658 h 12213204"/>
              <a:gd name="connsiteX147" fmla="*/ 12782771 w 13176881"/>
              <a:gd name="connsiteY147" fmla="*/ 3458980 h 12213204"/>
              <a:gd name="connsiteX148" fmla="*/ 12861593 w 13176881"/>
              <a:gd name="connsiteY148" fmla="*/ 3458980 h 12213204"/>
              <a:gd name="connsiteX149" fmla="*/ 12985456 w 13176881"/>
              <a:gd name="connsiteY149" fmla="*/ 3416626 h 12213204"/>
              <a:gd name="connsiteX150" fmla="*/ 13053018 w 13176881"/>
              <a:gd name="connsiteY150" fmla="*/ 3303680 h 12213204"/>
              <a:gd name="connsiteX151" fmla="*/ 13103095 w 13176881"/>
              <a:gd name="connsiteY151" fmla="*/ 3362250 h 12213204"/>
              <a:gd name="connsiteX152" fmla="*/ 13103068 w 13176881"/>
              <a:gd name="connsiteY152" fmla="*/ 3363262 h 12213204"/>
              <a:gd name="connsiteX153" fmla="*/ 13103089 w 13176881"/>
              <a:gd name="connsiteY153" fmla="*/ 3363328 h 12213204"/>
              <a:gd name="connsiteX154" fmla="*/ 13007962 w 13176881"/>
              <a:gd name="connsiteY154" fmla="*/ 3544829 h 12213204"/>
              <a:gd name="connsiteX155" fmla="*/ 12897109 w 13176881"/>
              <a:gd name="connsiteY155" fmla="*/ 3640156 h 12213204"/>
              <a:gd name="connsiteX156" fmla="*/ 12863002 w 13176881"/>
              <a:gd name="connsiteY156" fmla="*/ 3684201 h 12213204"/>
              <a:gd name="connsiteX157" fmla="*/ 13023460 w 13176881"/>
              <a:gd name="connsiteY157" fmla="*/ 3607224 h 12213204"/>
              <a:gd name="connsiteX158" fmla="*/ 13176881 w 13176881"/>
              <a:gd name="connsiteY158" fmla="*/ 3529573 h 12213204"/>
              <a:gd name="connsiteX159" fmla="*/ 13174426 w 13176881"/>
              <a:gd name="connsiteY159" fmla="*/ 3531948 h 12213204"/>
              <a:gd name="connsiteX160" fmla="*/ 13176881 w 13176881"/>
              <a:gd name="connsiteY160" fmla="*/ 3530705 h 12213204"/>
              <a:gd name="connsiteX161" fmla="*/ 12230934 w 13176881"/>
              <a:gd name="connsiteY161" fmla="*/ 4293337 h 12213204"/>
              <a:gd name="connsiteX162" fmla="*/ 11408861 w 13176881"/>
              <a:gd name="connsiteY162" fmla="*/ 4801760 h 12213204"/>
              <a:gd name="connsiteX163" fmla="*/ 10962281 w 13176881"/>
              <a:gd name="connsiteY163" fmla="*/ 5141371 h 12213204"/>
              <a:gd name="connsiteX164" fmla="*/ 10817367 w 13176881"/>
              <a:gd name="connsiteY164" fmla="*/ 5263308 h 12213204"/>
              <a:gd name="connsiteX165" fmla="*/ 10989572 w 13176881"/>
              <a:gd name="connsiteY165" fmla="*/ 5169061 h 12213204"/>
              <a:gd name="connsiteX166" fmla="*/ 11150031 w 13176881"/>
              <a:gd name="connsiteY166" fmla="*/ 5082586 h 12213204"/>
              <a:gd name="connsiteX167" fmla="*/ 11161291 w 13176881"/>
              <a:gd name="connsiteY167" fmla="*/ 5096704 h 12213204"/>
              <a:gd name="connsiteX168" fmla="*/ 11159573 w 13176881"/>
              <a:gd name="connsiteY168" fmla="*/ 5098063 h 12213204"/>
              <a:gd name="connsiteX169" fmla="*/ 11161113 w 13176881"/>
              <a:gd name="connsiteY169" fmla="*/ 5098338 h 12213204"/>
              <a:gd name="connsiteX170" fmla="*/ 10875359 w 13176881"/>
              <a:gd name="connsiteY170" fmla="*/ 5324305 h 12213204"/>
              <a:gd name="connsiteX171" fmla="*/ 10598625 w 13176881"/>
              <a:gd name="connsiteY171" fmla="*/ 5549801 h 12213204"/>
              <a:gd name="connsiteX172" fmla="*/ 10603907 w 13176881"/>
              <a:gd name="connsiteY172" fmla="*/ 5569668 h 12213204"/>
              <a:gd name="connsiteX173" fmla="*/ 10609537 w 13176881"/>
              <a:gd name="connsiteY173" fmla="*/ 5590844 h 12213204"/>
              <a:gd name="connsiteX174" fmla="*/ 11082469 w 13176881"/>
              <a:gd name="connsiteY174" fmla="*/ 5364952 h 12213204"/>
              <a:gd name="connsiteX175" fmla="*/ 11078493 w 13176881"/>
              <a:gd name="connsiteY175" fmla="*/ 5368483 h 12213204"/>
              <a:gd name="connsiteX176" fmla="*/ 11082284 w 13176881"/>
              <a:gd name="connsiteY176" fmla="*/ 5366673 h 12213204"/>
              <a:gd name="connsiteX177" fmla="*/ 10320565 w 13176881"/>
              <a:gd name="connsiteY177" fmla="*/ 5920773 h 12213204"/>
              <a:gd name="connsiteX178" fmla="*/ 10066106 w 13176881"/>
              <a:gd name="connsiteY178" fmla="*/ 6081505 h 12213204"/>
              <a:gd name="connsiteX179" fmla="*/ 10142236 w 13176881"/>
              <a:gd name="connsiteY179" fmla="*/ 6049688 h 12213204"/>
              <a:gd name="connsiteX180" fmla="*/ 10226688 w 13176881"/>
              <a:gd name="connsiteY180" fmla="*/ 6014393 h 12213204"/>
              <a:gd name="connsiteX181" fmla="*/ 10237948 w 13176881"/>
              <a:gd name="connsiteY181" fmla="*/ 6028511 h 12213204"/>
              <a:gd name="connsiteX182" fmla="*/ 10236934 w 13176881"/>
              <a:gd name="connsiteY182" fmla="*/ 6029499 h 12213204"/>
              <a:gd name="connsiteX183" fmla="*/ 10237688 w 13176881"/>
              <a:gd name="connsiteY183" fmla="*/ 6030444 h 12213204"/>
              <a:gd name="connsiteX184" fmla="*/ 10172761 w 13176881"/>
              <a:gd name="connsiteY184" fmla="*/ 6088039 h 12213204"/>
              <a:gd name="connsiteX185" fmla="*/ 10138970 w 13176881"/>
              <a:gd name="connsiteY185" fmla="*/ 6113220 h 12213204"/>
              <a:gd name="connsiteX186" fmla="*/ 10173025 w 13176881"/>
              <a:gd name="connsiteY186" fmla="*/ 6113220 h 12213204"/>
              <a:gd name="connsiteX187" fmla="*/ 10237948 w 13176881"/>
              <a:gd name="connsiteY187" fmla="*/ 6113220 h 12213204"/>
              <a:gd name="connsiteX188" fmla="*/ 10237948 w 13176881"/>
              <a:gd name="connsiteY188" fmla="*/ 6155575 h 12213204"/>
              <a:gd name="connsiteX189" fmla="*/ 10237688 w 13176881"/>
              <a:gd name="connsiteY189" fmla="*/ 6155761 h 12213204"/>
              <a:gd name="connsiteX190" fmla="*/ 10237688 w 13176881"/>
              <a:gd name="connsiteY190" fmla="*/ 6157550 h 12213204"/>
              <a:gd name="connsiteX191" fmla="*/ 10001652 w 13176881"/>
              <a:gd name="connsiteY191" fmla="*/ 6326701 h 12213204"/>
              <a:gd name="connsiteX192" fmla="*/ 10002890 w 13176881"/>
              <a:gd name="connsiteY192" fmla="*/ 6339113 h 12213204"/>
              <a:gd name="connsiteX193" fmla="*/ 10012743 w 13176881"/>
              <a:gd name="connsiteY193" fmla="*/ 6353231 h 12213204"/>
              <a:gd name="connsiteX194" fmla="*/ 10159126 w 13176881"/>
              <a:gd name="connsiteY194" fmla="*/ 6310876 h 12213204"/>
              <a:gd name="connsiteX195" fmla="*/ 10181646 w 13176881"/>
              <a:gd name="connsiteY195" fmla="*/ 6339113 h 12213204"/>
              <a:gd name="connsiteX196" fmla="*/ 10180639 w 13176881"/>
              <a:gd name="connsiteY196" fmla="*/ 6339865 h 12213204"/>
              <a:gd name="connsiteX197" fmla="*/ 10181382 w 13176881"/>
              <a:gd name="connsiteY197" fmla="*/ 6341147 h 12213204"/>
              <a:gd name="connsiteX198" fmla="*/ 9708409 w 13176881"/>
              <a:gd name="connsiteY198" fmla="*/ 6694217 h 12213204"/>
              <a:gd name="connsiteX199" fmla="*/ 9238910 w 13176881"/>
              <a:gd name="connsiteY199" fmla="*/ 7044694 h 12213204"/>
              <a:gd name="connsiteX200" fmla="*/ 9317310 w 13176881"/>
              <a:gd name="connsiteY200" fmla="*/ 7036341 h 12213204"/>
              <a:gd name="connsiteX201" fmla="*/ 9832578 w 13176881"/>
              <a:gd name="connsiteY201" fmla="*/ 6748543 h 12213204"/>
              <a:gd name="connsiteX202" fmla="*/ 9831985 w 13176881"/>
              <a:gd name="connsiteY202" fmla="*/ 6750866 h 12213204"/>
              <a:gd name="connsiteX203" fmla="*/ 9832283 w 13176881"/>
              <a:gd name="connsiteY203" fmla="*/ 6750708 h 12213204"/>
              <a:gd name="connsiteX204" fmla="*/ 9821022 w 13176881"/>
              <a:gd name="connsiteY204" fmla="*/ 6794842 h 12213204"/>
              <a:gd name="connsiteX205" fmla="*/ 9810231 w 13176881"/>
              <a:gd name="connsiteY205" fmla="*/ 6847278 h 12213204"/>
              <a:gd name="connsiteX206" fmla="*/ 10007112 w 13176881"/>
              <a:gd name="connsiteY206" fmla="*/ 6741484 h 12213204"/>
              <a:gd name="connsiteX207" fmla="*/ 10204167 w 13176881"/>
              <a:gd name="connsiteY207" fmla="*/ 6635597 h 12213204"/>
              <a:gd name="connsiteX208" fmla="*/ 10215427 w 13176881"/>
              <a:gd name="connsiteY208" fmla="*/ 6663834 h 12213204"/>
              <a:gd name="connsiteX209" fmla="*/ 10214687 w 13176881"/>
              <a:gd name="connsiteY209" fmla="*/ 6664770 h 12213204"/>
              <a:gd name="connsiteX210" fmla="*/ 10215166 w 13176881"/>
              <a:gd name="connsiteY210" fmla="*/ 6665972 h 12213204"/>
              <a:gd name="connsiteX211" fmla="*/ 10145487 w 13176881"/>
              <a:gd name="connsiteY211" fmla="*/ 6759315 h 12213204"/>
              <a:gd name="connsiteX212" fmla="*/ 10115983 w 13176881"/>
              <a:gd name="connsiteY212" fmla="*/ 6803921 h 12213204"/>
              <a:gd name="connsiteX213" fmla="*/ 10160709 w 13176881"/>
              <a:gd name="connsiteY213" fmla="*/ 6778103 h 12213204"/>
              <a:gd name="connsiteX214" fmla="*/ 10260468 w 13176881"/>
              <a:gd name="connsiteY214" fmla="*/ 6734425 h 12213204"/>
              <a:gd name="connsiteX215" fmla="*/ 10282989 w 13176881"/>
              <a:gd name="connsiteY215" fmla="*/ 6762662 h 12213204"/>
              <a:gd name="connsiteX216" fmla="*/ 10282028 w 13176881"/>
              <a:gd name="connsiteY216" fmla="*/ 6763613 h 12213204"/>
              <a:gd name="connsiteX217" fmla="*/ 10282734 w 13176881"/>
              <a:gd name="connsiteY217" fmla="*/ 6764831 h 12213204"/>
              <a:gd name="connsiteX218" fmla="*/ 10175752 w 13176881"/>
              <a:gd name="connsiteY218" fmla="*/ 6870752 h 12213204"/>
              <a:gd name="connsiteX219" fmla="*/ 10069606 w 13176881"/>
              <a:gd name="connsiteY219" fmla="*/ 6975846 h 12213204"/>
              <a:gd name="connsiteX220" fmla="*/ 10074674 w 13176881"/>
              <a:gd name="connsiteY220" fmla="*/ 6988554 h 12213204"/>
              <a:gd name="connsiteX221" fmla="*/ 10080305 w 13176881"/>
              <a:gd name="connsiteY221" fmla="*/ 7002673 h 12213204"/>
              <a:gd name="connsiteX222" fmla="*/ 10282989 w 13176881"/>
              <a:gd name="connsiteY222" fmla="*/ 6875608 h 12213204"/>
              <a:gd name="connsiteX223" fmla="*/ 10305510 w 13176881"/>
              <a:gd name="connsiteY223" fmla="*/ 6917963 h 12213204"/>
              <a:gd name="connsiteX224" fmla="*/ 10304820 w 13176881"/>
              <a:gd name="connsiteY224" fmla="*/ 6918865 h 12213204"/>
              <a:gd name="connsiteX225" fmla="*/ 10305256 w 13176881"/>
              <a:gd name="connsiteY225" fmla="*/ 6920182 h 12213204"/>
              <a:gd name="connsiteX226" fmla="*/ 10168713 w 13176881"/>
              <a:gd name="connsiteY226" fmla="*/ 7098483 h 12213204"/>
              <a:gd name="connsiteX227" fmla="*/ 10025322 w 13176881"/>
              <a:gd name="connsiteY227" fmla="*/ 7285293 h 12213204"/>
              <a:gd name="connsiteX228" fmla="*/ 10060599 w 13176881"/>
              <a:gd name="connsiteY228" fmla="*/ 7292098 h 12213204"/>
              <a:gd name="connsiteX229" fmla="*/ 10114086 w 13176881"/>
              <a:gd name="connsiteY229" fmla="*/ 7299157 h 12213204"/>
              <a:gd name="connsiteX230" fmla="*/ 10111881 w 13176881"/>
              <a:gd name="connsiteY230" fmla="*/ 7301356 h 12213204"/>
              <a:gd name="connsiteX231" fmla="*/ 10113814 w 13176881"/>
              <a:gd name="connsiteY231" fmla="*/ 7301499 h 12213204"/>
              <a:gd name="connsiteX232" fmla="*/ 9889997 w 13176881"/>
              <a:gd name="connsiteY232" fmla="*/ 7527464 h 12213204"/>
              <a:gd name="connsiteX233" fmla="*/ 9677364 w 13176881"/>
              <a:gd name="connsiteY233" fmla="*/ 7750555 h 12213204"/>
              <a:gd name="connsiteX234" fmla="*/ 9731587 w 13176881"/>
              <a:gd name="connsiteY234" fmla="*/ 7741925 h 12213204"/>
              <a:gd name="connsiteX235" fmla="*/ 10069044 w 13176881"/>
              <a:gd name="connsiteY235" fmla="*/ 7581522 h 12213204"/>
              <a:gd name="connsiteX236" fmla="*/ 10066380 w 13176881"/>
              <a:gd name="connsiteY236" fmla="*/ 7585153 h 12213204"/>
              <a:gd name="connsiteX237" fmla="*/ 10068770 w 13176881"/>
              <a:gd name="connsiteY237" fmla="*/ 7583955 h 12213204"/>
              <a:gd name="connsiteX238" fmla="*/ 10036393 w 13176881"/>
              <a:gd name="connsiteY238" fmla="*/ 7628088 h 12213204"/>
              <a:gd name="connsiteX239" fmla="*/ 10012743 w 13176881"/>
              <a:gd name="connsiteY239" fmla="*/ 7682178 h 12213204"/>
              <a:gd name="connsiteX240" fmla="*/ 10012743 w 13176881"/>
              <a:gd name="connsiteY240" fmla="*/ 7689174 h 12213204"/>
              <a:gd name="connsiteX241" fmla="*/ 10012743 w 13176881"/>
              <a:gd name="connsiteY241" fmla="*/ 7708587 h 12213204"/>
              <a:gd name="connsiteX242" fmla="*/ 10294249 w 13176881"/>
              <a:gd name="connsiteY242" fmla="*/ 7623878 h 12213204"/>
              <a:gd name="connsiteX243" fmla="*/ 10292598 w 13176881"/>
              <a:gd name="connsiteY243" fmla="*/ 7626732 h 12213204"/>
              <a:gd name="connsiteX244" fmla="*/ 10293995 w 13176881"/>
              <a:gd name="connsiteY244" fmla="*/ 7626324 h 12213204"/>
              <a:gd name="connsiteX245" fmla="*/ 9978680 w 13176881"/>
              <a:gd name="connsiteY245" fmla="*/ 7880534 h 12213204"/>
              <a:gd name="connsiteX246" fmla="*/ 9579454 w 13176881"/>
              <a:gd name="connsiteY246" fmla="*/ 8164563 h 12213204"/>
              <a:gd name="connsiteX247" fmla="*/ 9530838 w 13176881"/>
              <a:gd name="connsiteY247" fmla="*/ 8230087 h 12213204"/>
              <a:gd name="connsiteX248" fmla="*/ 9583796 w 13176881"/>
              <a:gd name="connsiteY248" fmla="*/ 8209787 h 12213204"/>
              <a:gd name="connsiteX249" fmla="*/ 9719975 w 13176881"/>
              <a:gd name="connsiteY249" fmla="*/ 8146254 h 12213204"/>
              <a:gd name="connsiteX250" fmla="*/ 9742496 w 13176881"/>
              <a:gd name="connsiteY250" fmla="*/ 8202728 h 12213204"/>
              <a:gd name="connsiteX251" fmla="*/ 9741342 w 13176881"/>
              <a:gd name="connsiteY251" fmla="*/ 8203227 h 12213204"/>
              <a:gd name="connsiteX252" fmla="*/ 9742193 w 13176881"/>
              <a:gd name="connsiteY252" fmla="*/ 8205359 h 12213204"/>
              <a:gd name="connsiteX253" fmla="*/ 9415616 w 13176881"/>
              <a:gd name="connsiteY253" fmla="*/ 8346588 h 12213204"/>
              <a:gd name="connsiteX254" fmla="*/ 8447147 w 13176881"/>
              <a:gd name="connsiteY254" fmla="*/ 8770272 h 12213204"/>
              <a:gd name="connsiteX255" fmla="*/ 7501200 w 13176881"/>
              <a:gd name="connsiteY255" fmla="*/ 9151588 h 12213204"/>
              <a:gd name="connsiteX256" fmla="*/ 7062011 w 13176881"/>
              <a:gd name="connsiteY256" fmla="*/ 9292817 h 12213204"/>
              <a:gd name="connsiteX257" fmla="*/ 6859308 w 13176881"/>
              <a:gd name="connsiteY257" fmla="*/ 9208080 h 12213204"/>
              <a:gd name="connsiteX258" fmla="*/ 6825525 w 13176881"/>
              <a:gd name="connsiteY258" fmla="*/ 9165711 h 12213204"/>
              <a:gd name="connsiteX259" fmla="*/ 6463868 w 13176881"/>
              <a:gd name="connsiteY259" fmla="*/ 9266888 h 12213204"/>
              <a:gd name="connsiteX260" fmla="*/ 6422718 w 13176881"/>
              <a:gd name="connsiteY260" fmla="*/ 9317845 h 12213204"/>
              <a:gd name="connsiteX261" fmla="*/ 6482650 w 13176881"/>
              <a:gd name="connsiteY261" fmla="*/ 9311014 h 12213204"/>
              <a:gd name="connsiteX262" fmla="*/ 6544581 w 13176881"/>
              <a:gd name="connsiteY262" fmla="*/ 9303954 h 12213204"/>
              <a:gd name="connsiteX263" fmla="*/ 6555842 w 13176881"/>
              <a:gd name="connsiteY263" fmla="*/ 9332191 h 12213204"/>
              <a:gd name="connsiteX264" fmla="*/ 6555003 w 13176881"/>
              <a:gd name="connsiteY264" fmla="*/ 9332658 h 12213204"/>
              <a:gd name="connsiteX265" fmla="*/ 6555255 w 13176881"/>
              <a:gd name="connsiteY265" fmla="*/ 9335185 h 12213204"/>
              <a:gd name="connsiteX266" fmla="*/ 6453903 w 13176881"/>
              <a:gd name="connsiteY266" fmla="*/ 9391676 h 12213204"/>
              <a:gd name="connsiteX267" fmla="*/ 6161110 w 13176881"/>
              <a:gd name="connsiteY267" fmla="*/ 9504659 h 12213204"/>
              <a:gd name="connsiteX268" fmla="*/ 6082280 w 13176881"/>
              <a:gd name="connsiteY268" fmla="*/ 9589396 h 12213204"/>
              <a:gd name="connsiteX269" fmla="*/ 6078256 w 13176881"/>
              <a:gd name="connsiteY269" fmla="*/ 9589396 h 12213204"/>
              <a:gd name="connsiteX270" fmla="*/ 6072555 w 13176881"/>
              <a:gd name="connsiteY270" fmla="*/ 9589396 h 12213204"/>
              <a:gd name="connsiteX271" fmla="*/ 6065139 w 13176881"/>
              <a:gd name="connsiteY271" fmla="*/ 9598894 h 12213204"/>
              <a:gd name="connsiteX272" fmla="*/ 6026607 w 13176881"/>
              <a:gd name="connsiteY272" fmla="*/ 9642794 h 12213204"/>
              <a:gd name="connsiteX273" fmla="*/ 5666278 w 13176881"/>
              <a:gd name="connsiteY273" fmla="*/ 9783976 h 12213204"/>
              <a:gd name="connsiteX274" fmla="*/ 5745102 w 13176881"/>
              <a:gd name="connsiteY274" fmla="*/ 9826331 h 12213204"/>
              <a:gd name="connsiteX275" fmla="*/ 5407291 w 13176881"/>
              <a:gd name="connsiteY275" fmla="*/ 10066342 h 12213204"/>
              <a:gd name="connsiteX276" fmla="*/ 5170828 w 13176881"/>
              <a:gd name="connsiteY276" fmla="*/ 10207525 h 12213204"/>
              <a:gd name="connsiteX277" fmla="*/ 4979402 w 13176881"/>
              <a:gd name="connsiteY277" fmla="*/ 10447536 h 12213204"/>
              <a:gd name="connsiteX278" fmla="*/ 4889323 w 13176881"/>
              <a:gd name="connsiteY278" fmla="*/ 10532246 h 12213204"/>
              <a:gd name="connsiteX279" fmla="*/ 4990664 w 13176881"/>
              <a:gd name="connsiteY279" fmla="*/ 10574601 h 12213204"/>
              <a:gd name="connsiteX280" fmla="*/ 4562769 w 13176881"/>
              <a:gd name="connsiteY280" fmla="*/ 10856967 h 12213204"/>
              <a:gd name="connsiteX281" fmla="*/ 4179920 w 13176881"/>
              <a:gd name="connsiteY281" fmla="*/ 10941677 h 12213204"/>
              <a:gd name="connsiteX282" fmla="*/ 4191183 w 13176881"/>
              <a:gd name="connsiteY282" fmla="*/ 11082860 h 12213204"/>
              <a:gd name="connsiteX283" fmla="*/ 3977234 w 13176881"/>
              <a:gd name="connsiteY283" fmla="*/ 11139333 h 12213204"/>
              <a:gd name="connsiteX284" fmla="*/ 3954718 w 13176881"/>
              <a:gd name="connsiteY284" fmla="*/ 11139333 h 12213204"/>
              <a:gd name="connsiteX285" fmla="*/ 3673208 w 13176881"/>
              <a:gd name="connsiteY285" fmla="*/ 11181688 h 12213204"/>
              <a:gd name="connsiteX286" fmla="*/ 3504305 w 13176881"/>
              <a:gd name="connsiteY286" fmla="*/ 11209924 h 12213204"/>
              <a:gd name="connsiteX287" fmla="*/ 3110195 w 13176881"/>
              <a:gd name="connsiteY287" fmla="*/ 11365226 h 12213204"/>
              <a:gd name="connsiteX288" fmla="*/ 1792744 w 13176881"/>
              <a:gd name="connsiteY288" fmla="*/ 11873484 h 12213204"/>
              <a:gd name="connsiteX289" fmla="*/ 1331072 w 13176881"/>
              <a:gd name="connsiteY289" fmla="*/ 12042904 h 12213204"/>
              <a:gd name="connsiteX290" fmla="*/ 1207209 w 13176881"/>
              <a:gd name="connsiteY290" fmla="*/ 12028785 h 12213204"/>
              <a:gd name="connsiteX291" fmla="*/ 2535921 w 13176881"/>
              <a:gd name="connsiteY291" fmla="*/ 11336989 h 12213204"/>
              <a:gd name="connsiteX292" fmla="*/ 1004524 w 13176881"/>
              <a:gd name="connsiteY292" fmla="*/ 11915839 h 12213204"/>
              <a:gd name="connsiteX293" fmla="*/ 993263 w 13176881"/>
              <a:gd name="connsiteY293" fmla="*/ 11859366 h 12213204"/>
              <a:gd name="connsiteX294" fmla="*/ 1511236 w 13176881"/>
              <a:gd name="connsiteY294" fmla="*/ 11647591 h 12213204"/>
              <a:gd name="connsiteX295" fmla="*/ 1499977 w 13176881"/>
              <a:gd name="connsiteY295" fmla="*/ 11605237 h 12213204"/>
              <a:gd name="connsiteX296" fmla="*/ 1027044 w 13176881"/>
              <a:gd name="connsiteY296" fmla="*/ 11774656 h 12213204"/>
              <a:gd name="connsiteX297" fmla="*/ 1015783 w 13176881"/>
              <a:gd name="connsiteY297" fmla="*/ 11746420 h 12213204"/>
              <a:gd name="connsiteX298" fmla="*/ 1195948 w 13176881"/>
              <a:gd name="connsiteY298" fmla="*/ 11633473 h 12213204"/>
              <a:gd name="connsiteX299" fmla="*/ 1139648 w 13176881"/>
              <a:gd name="connsiteY299" fmla="*/ 11520527 h 12213204"/>
              <a:gd name="connsiteX300" fmla="*/ 948223 w 13176881"/>
              <a:gd name="connsiteY300" fmla="*/ 11577000 h 12213204"/>
              <a:gd name="connsiteX301" fmla="*/ 948223 w 13176881"/>
              <a:gd name="connsiteY301" fmla="*/ 11562882 h 12213204"/>
              <a:gd name="connsiteX302" fmla="*/ 1319811 w 13176881"/>
              <a:gd name="connsiteY302" fmla="*/ 11365226 h 12213204"/>
              <a:gd name="connsiteX303" fmla="*/ 948223 w 13176881"/>
              <a:gd name="connsiteY303" fmla="*/ 11393462 h 12213204"/>
              <a:gd name="connsiteX304" fmla="*/ 925701 w 13176881"/>
              <a:gd name="connsiteY304" fmla="*/ 11365226 h 12213204"/>
              <a:gd name="connsiteX305" fmla="*/ 869401 w 13176881"/>
              <a:gd name="connsiteY305" fmla="*/ 11209924 h 12213204"/>
              <a:gd name="connsiteX306" fmla="*/ 1072086 w 13176881"/>
              <a:gd name="connsiteY306" fmla="*/ 11082860 h 12213204"/>
              <a:gd name="connsiteX307" fmla="*/ 1072086 w 13176881"/>
              <a:gd name="connsiteY307" fmla="*/ 11054623 h 12213204"/>
              <a:gd name="connsiteX308" fmla="*/ 880659 w 13176881"/>
              <a:gd name="connsiteY308" fmla="*/ 11040505 h 12213204"/>
              <a:gd name="connsiteX309" fmla="*/ 1072086 w 13176881"/>
              <a:gd name="connsiteY309" fmla="*/ 10715784 h 12213204"/>
              <a:gd name="connsiteX310" fmla="*/ 813098 w 13176881"/>
              <a:gd name="connsiteY310" fmla="*/ 10744021 h 12213204"/>
              <a:gd name="connsiteX311" fmla="*/ 801837 w 13176881"/>
              <a:gd name="connsiteY311" fmla="*/ 10715784 h 12213204"/>
              <a:gd name="connsiteX312" fmla="*/ 982002 w 13176881"/>
              <a:gd name="connsiteY312" fmla="*/ 10574601 h 12213204"/>
              <a:gd name="connsiteX313" fmla="*/ 666715 w 13176881"/>
              <a:gd name="connsiteY313" fmla="*/ 10461655 h 12213204"/>
              <a:gd name="connsiteX314" fmla="*/ 497811 w 13176881"/>
              <a:gd name="connsiteY314" fmla="*/ 10489891 h 12213204"/>
              <a:gd name="connsiteX315" fmla="*/ 497811 w 13176881"/>
              <a:gd name="connsiteY315" fmla="*/ 10447536 h 12213204"/>
              <a:gd name="connsiteX316" fmla="*/ 801837 w 13176881"/>
              <a:gd name="connsiteY316" fmla="*/ 10306353 h 12213204"/>
              <a:gd name="connsiteX317" fmla="*/ 801837 w 13176881"/>
              <a:gd name="connsiteY317" fmla="*/ 10278117 h 12213204"/>
              <a:gd name="connsiteX318" fmla="*/ 250084 w 13176881"/>
              <a:gd name="connsiteY318" fmla="*/ 10362827 h 12213204"/>
              <a:gd name="connsiteX319" fmla="*/ 306386 w 13176881"/>
              <a:gd name="connsiteY319" fmla="*/ 10165170 h 12213204"/>
              <a:gd name="connsiteX320" fmla="*/ 205042 w 13176881"/>
              <a:gd name="connsiteY320" fmla="*/ 10023988 h 12213204"/>
              <a:gd name="connsiteX321" fmla="*/ 92440 w 13176881"/>
              <a:gd name="connsiteY321" fmla="*/ 9896923 h 12213204"/>
              <a:gd name="connsiteX322" fmla="*/ 171263 w 13176881"/>
              <a:gd name="connsiteY322" fmla="*/ 9755740 h 12213204"/>
              <a:gd name="connsiteX323" fmla="*/ 2358 w 13176881"/>
              <a:gd name="connsiteY323" fmla="*/ 9755740 h 12213204"/>
              <a:gd name="connsiteX324" fmla="*/ 216303 w 13176881"/>
              <a:gd name="connsiteY324" fmla="*/ 9501611 h 12213204"/>
              <a:gd name="connsiteX325" fmla="*/ 126221 w 13176881"/>
              <a:gd name="connsiteY325" fmla="*/ 9473374 h 12213204"/>
              <a:gd name="connsiteX326" fmla="*/ 69920 w 13176881"/>
              <a:gd name="connsiteY326" fmla="*/ 9445137 h 12213204"/>
              <a:gd name="connsiteX327" fmla="*/ 126221 w 13176881"/>
              <a:gd name="connsiteY327" fmla="*/ 9148653 h 12213204"/>
              <a:gd name="connsiteX328" fmla="*/ 58659 w 13176881"/>
              <a:gd name="connsiteY328" fmla="*/ 9148653 h 12213204"/>
              <a:gd name="connsiteX329" fmla="*/ 137482 w 13176881"/>
              <a:gd name="connsiteY329" fmla="*/ 8880406 h 12213204"/>
              <a:gd name="connsiteX330" fmla="*/ 464030 w 13176881"/>
              <a:gd name="connsiteY330" fmla="*/ 8753341 h 12213204"/>
              <a:gd name="connsiteX331" fmla="*/ 261344 w 13176881"/>
              <a:gd name="connsiteY331" fmla="*/ 8513330 h 12213204"/>
              <a:gd name="connsiteX332" fmla="*/ 959482 w 13176881"/>
              <a:gd name="connsiteY332" fmla="*/ 7948598 h 12213204"/>
              <a:gd name="connsiteX333" fmla="*/ 982002 w 13176881"/>
              <a:gd name="connsiteY333" fmla="*/ 8047426 h 12213204"/>
              <a:gd name="connsiteX334" fmla="*/ 1229729 w 13176881"/>
              <a:gd name="connsiteY334" fmla="*/ 7835652 h 12213204"/>
              <a:gd name="connsiteX335" fmla="*/ 1252249 w 13176881"/>
              <a:gd name="connsiteY335" fmla="*/ 7863888 h 12213204"/>
              <a:gd name="connsiteX336" fmla="*/ 1218468 w 13176881"/>
              <a:gd name="connsiteY336" fmla="*/ 7976834 h 12213204"/>
              <a:gd name="connsiteX337" fmla="*/ 1240990 w 13176881"/>
              <a:gd name="connsiteY337" fmla="*/ 8005072 h 12213204"/>
              <a:gd name="connsiteX338" fmla="*/ 1556277 w 13176881"/>
              <a:gd name="connsiteY338" fmla="*/ 7736824 h 12213204"/>
              <a:gd name="connsiteX339" fmla="*/ 1804004 w 13176881"/>
              <a:gd name="connsiteY339" fmla="*/ 7496812 h 12213204"/>
              <a:gd name="connsiteX340" fmla="*/ 1961648 w 13176881"/>
              <a:gd name="connsiteY340" fmla="*/ 7327393 h 12213204"/>
              <a:gd name="connsiteX341" fmla="*/ 1668881 w 13176881"/>
              <a:gd name="connsiteY341" fmla="*/ 7510931 h 12213204"/>
              <a:gd name="connsiteX342" fmla="*/ 1702662 w 13176881"/>
              <a:gd name="connsiteY342" fmla="*/ 7341512 h 12213204"/>
              <a:gd name="connsiteX343" fmla="*/ 1522496 w 13176881"/>
              <a:gd name="connsiteY343" fmla="*/ 7270920 h 12213204"/>
              <a:gd name="connsiteX344" fmla="*/ 1409893 w 13176881"/>
              <a:gd name="connsiteY344" fmla="*/ 7256802 h 12213204"/>
              <a:gd name="connsiteX345" fmla="*/ 1387373 w 13176881"/>
              <a:gd name="connsiteY345" fmla="*/ 7115619 h 12213204"/>
              <a:gd name="connsiteX346" fmla="*/ 1184688 w 13176881"/>
              <a:gd name="connsiteY346" fmla="*/ 6734425 h 12213204"/>
              <a:gd name="connsiteX347" fmla="*/ 970743 w 13176881"/>
              <a:gd name="connsiteY347" fmla="*/ 6720307 h 12213204"/>
              <a:gd name="connsiteX348" fmla="*/ 880659 w 13176881"/>
              <a:gd name="connsiteY348" fmla="*/ 6536769 h 12213204"/>
              <a:gd name="connsiteX349" fmla="*/ 903182 w 13176881"/>
              <a:gd name="connsiteY349" fmla="*/ 6480296 h 12213204"/>
              <a:gd name="connsiteX350" fmla="*/ 936962 w 13176881"/>
              <a:gd name="connsiteY350" fmla="*/ 6155575 h 12213204"/>
              <a:gd name="connsiteX351" fmla="*/ 723015 w 13176881"/>
              <a:gd name="connsiteY351" fmla="*/ 6197930 h 12213204"/>
              <a:gd name="connsiteX352" fmla="*/ 756796 w 13176881"/>
              <a:gd name="connsiteY352" fmla="*/ 6056747 h 12213204"/>
              <a:gd name="connsiteX353" fmla="*/ 790577 w 13176881"/>
              <a:gd name="connsiteY353" fmla="*/ 6155575 h 12213204"/>
              <a:gd name="connsiteX354" fmla="*/ 1049564 w 13176881"/>
              <a:gd name="connsiteY354" fmla="*/ 6056747 h 12213204"/>
              <a:gd name="connsiteX355" fmla="*/ 1038305 w 13176881"/>
              <a:gd name="connsiteY355" fmla="*/ 6042629 h 12213204"/>
              <a:gd name="connsiteX356" fmla="*/ 745537 w 13176881"/>
              <a:gd name="connsiteY356" fmla="*/ 6056747 h 12213204"/>
              <a:gd name="connsiteX357" fmla="*/ 936962 w 13176881"/>
              <a:gd name="connsiteY357" fmla="*/ 5435543 h 12213204"/>
              <a:gd name="connsiteX358" fmla="*/ 1533758 w 13176881"/>
              <a:gd name="connsiteY358" fmla="*/ 4602564 h 12213204"/>
              <a:gd name="connsiteX359" fmla="*/ 1590058 w 13176881"/>
              <a:gd name="connsiteY359" fmla="*/ 4602564 h 12213204"/>
              <a:gd name="connsiteX360" fmla="*/ 1432415 w 13176881"/>
              <a:gd name="connsiteY360" fmla="*/ 4870813 h 12213204"/>
              <a:gd name="connsiteX361" fmla="*/ 1432415 w 13176881"/>
              <a:gd name="connsiteY361" fmla="*/ 4884930 h 12213204"/>
              <a:gd name="connsiteX362" fmla="*/ 2051730 w 13176881"/>
              <a:gd name="connsiteY362" fmla="*/ 4376673 h 12213204"/>
              <a:gd name="connsiteX363" fmla="*/ 1995429 w 13176881"/>
              <a:gd name="connsiteY363" fmla="*/ 4701393 h 12213204"/>
              <a:gd name="connsiteX364" fmla="*/ 2873729 w 13176881"/>
              <a:gd name="connsiteY364" fmla="*/ 3953123 h 12213204"/>
              <a:gd name="connsiteX365" fmla="*/ 2884987 w 13176881"/>
              <a:gd name="connsiteY365" fmla="*/ 3967240 h 12213204"/>
              <a:gd name="connsiteX366" fmla="*/ 2671045 w 13176881"/>
              <a:gd name="connsiteY366" fmla="*/ 4249607 h 12213204"/>
              <a:gd name="connsiteX367" fmla="*/ 2693566 w 13176881"/>
              <a:gd name="connsiteY367" fmla="*/ 4291963 h 12213204"/>
              <a:gd name="connsiteX368" fmla="*/ 3020113 w 13176881"/>
              <a:gd name="connsiteY368" fmla="*/ 4023716 h 12213204"/>
              <a:gd name="connsiteX369" fmla="*/ 3549346 w 13176881"/>
              <a:gd name="connsiteY369" fmla="*/ 3529573 h 12213204"/>
              <a:gd name="connsiteX370" fmla="*/ 4360086 w 13176881"/>
              <a:gd name="connsiteY370" fmla="*/ 2851898 h 12213204"/>
              <a:gd name="connsiteX371" fmla="*/ 4393867 w 13176881"/>
              <a:gd name="connsiteY371" fmla="*/ 2851898 h 12213204"/>
              <a:gd name="connsiteX372" fmla="*/ 4303785 w 13176881"/>
              <a:gd name="connsiteY372" fmla="*/ 3021318 h 12213204"/>
              <a:gd name="connsiteX373" fmla="*/ 4326305 w 13176881"/>
              <a:gd name="connsiteY373" fmla="*/ 3063673 h 12213204"/>
              <a:gd name="connsiteX374" fmla="*/ 4596553 w 13176881"/>
              <a:gd name="connsiteY374" fmla="*/ 2866018 h 12213204"/>
              <a:gd name="connsiteX375" fmla="*/ 4602183 w 13176881"/>
              <a:gd name="connsiteY375" fmla="*/ 2910136 h 12213204"/>
              <a:gd name="connsiteX376" fmla="*/ 4607793 w 13176881"/>
              <a:gd name="connsiteY376" fmla="*/ 2964637 h 12213204"/>
              <a:gd name="connsiteX377" fmla="*/ 4687820 w 13176881"/>
              <a:gd name="connsiteY377" fmla="*/ 2839129 h 12213204"/>
              <a:gd name="connsiteX378" fmla="*/ 4688413 w 13176881"/>
              <a:gd name="connsiteY378" fmla="*/ 2838467 h 12213204"/>
              <a:gd name="connsiteX379" fmla="*/ 4688571 w 13176881"/>
              <a:gd name="connsiteY379" fmla="*/ 2838221 h 12213204"/>
              <a:gd name="connsiteX380" fmla="*/ 5013181 w 13176881"/>
              <a:gd name="connsiteY380" fmla="*/ 2611887 h 12213204"/>
              <a:gd name="connsiteX381" fmla="*/ 4934361 w 13176881"/>
              <a:gd name="connsiteY381" fmla="*/ 2738953 h 12213204"/>
              <a:gd name="connsiteX382" fmla="*/ 4956881 w 13176881"/>
              <a:gd name="connsiteY382" fmla="*/ 2767188 h 12213204"/>
              <a:gd name="connsiteX383" fmla="*/ 5103263 w 13176881"/>
              <a:gd name="connsiteY383" fmla="*/ 2654244 h 12213204"/>
              <a:gd name="connsiteX384" fmla="*/ 5655018 w 13176881"/>
              <a:gd name="connsiteY384" fmla="*/ 2103629 h 12213204"/>
              <a:gd name="connsiteX385" fmla="*/ 5700058 w 13176881"/>
              <a:gd name="connsiteY385" fmla="*/ 2075392 h 12213204"/>
              <a:gd name="connsiteX386" fmla="*/ 5815652 w 13176881"/>
              <a:gd name="connsiteY386" fmla="*/ 2080356 h 12213204"/>
              <a:gd name="connsiteX387" fmla="*/ 5846296 w 13176881"/>
              <a:gd name="connsiteY387" fmla="*/ 2057853 h 12213204"/>
              <a:gd name="connsiteX388" fmla="*/ 5902101 w 13176881"/>
              <a:gd name="connsiteY388" fmla="*/ 1996614 h 12213204"/>
              <a:gd name="connsiteX389" fmla="*/ 5958409 w 13176881"/>
              <a:gd name="connsiteY389" fmla="*/ 1934827 h 12213204"/>
              <a:gd name="connsiteX390" fmla="*/ 5958835 w 13176881"/>
              <a:gd name="connsiteY390" fmla="*/ 1934443 h 12213204"/>
              <a:gd name="connsiteX391" fmla="*/ 5959046 w 13176881"/>
              <a:gd name="connsiteY391" fmla="*/ 1934210 h 12213204"/>
              <a:gd name="connsiteX392" fmla="*/ 6160030 w 13176881"/>
              <a:gd name="connsiteY392" fmla="*/ 1753117 h 12213204"/>
              <a:gd name="connsiteX393" fmla="*/ 6328620 w 13176881"/>
              <a:gd name="connsiteY393" fmla="*/ 1601175 h 12213204"/>
              <a:gd name="connsiteX394" fmla="*/ 6690389 w 13176881"/>
              <a:gd name="connsiteY394" fmla="*/ 1256932 h 12213204"/>
              <a:gd name="connsiteX395" fmla="*/ 7062011 w 13176881"/>
              <a:gd name="connsiteY395" fmla="*/ 875615 h 12213204"/>
              <a:gd name="connsiteX396" fmla="*/ 7489939 w 13176881"/>
              <a:gd name="connsiteY396" fmla="*/ 522544 h 12213204"/>
              <a:gd name="connsiteX397" fmla="*/ 7490089 w 13176881"/>
              <a:gd name="connsiteY397" fmla="*/ 522663 h 12213204"/>
              <a:gd name="connsiteX398" fmla="*/ 7490440 w 13176881"/>
              <a:gd name="connsiteY398" fmla="*/ 522379 h 12213204"/>
              <a:gd name="connsiteX399" fmla="*/ 7512960 w 13176881"/>
              <a:gd name="connsiteY399" fmla="*/ 550615 h 12213204"/>
              <a:gd name="connsiteX400" fmla="*/ 6443237 w 13176881"/>
              <a:gd name="connsiteY400" fmla="*/ 1581252 h 12213204"/>
              <a:gd name="connsiteX401" fmla="*/ 6458720 w 13176881"/>
              <a:gd name="connsiteY401" fmla="*/ 1602429 h 12213204"/>
              <a:gd name="connsiteX402" fmla="*/ 6465749 w 13176881"/>
              <a:gd name="connsiteY402" fmla="*/ 1623576 h 12213204"/>
              <a:gd name="connsiteX403" fmla="*/ 6666458 w 13176881"/>
              <a:gd name="connsiteY403" fmla="*/ 1435232 h 12213204"/>
              <a:gd name="connsiteX404" fmla="*/ 6859308 w 13176881"/>
              <a:gd name="connsiteY404" fmla="*/ 1256932 h 12213204"/>
              <a:gd name="connsiteX405" fmla="*/ 6859361 w 13176881"/>
              <a:gd name="connsiteY405" fmla="*/ 1256997 h 12213204"/>
              <a:gd name="connsiteX406" fmla="*/ 6859865 w 13176881"/>
              <a:gd name="connsiteY406" fmla="*/ 1256531 h 12213204"/>
              <a:gd name="connsiteX407" fmla="*/ 6893647 w 13176881"/>
              <a:gd name="connsiteY407" fmla="*/ 1298885 h 12213204"/>
              <a:gd name="connsiteX408" fmla="*/ 6489685 w 13176881"/>
              <a:gd name="connsiteY408" fmla="*/ 1715375 h 12213204"/>
              <a:gd name="connsiteX409" fmla="*/ 6184502 w 13176881"/>
              <a:gd name="connsiteY409" fmla="*/ 2036743 h 12213204"/>
              <a:gd name="connsiteX410" fmla="*/ 6094171 w 13176881"/>
              <a:gd name="connsiteY410" fmla="*/ 2131882 h 12213204"/>
              <a:gd name="connsiteX411" fmla="*/ 6099798 w 13176881"/>
              <a:gd name="connsiteY411" fmla="*/ 2151278 h 12213204"/>
              <a:gd name="connsiteX412" fmla="*/ 6105429 w 13176881"/>
              <a:gd name="connsiteY412" fmla="*/ 2160102 h 12213204"/>
              <a:gd name="connsiteX413" fmla="*/ 6274333 w 13176881"/>
              <a:gd name="connsiteY413" fmla="*/ 2033037 h 12213204"/>
              <a:gd name="connsiteX414" fmla="*/ 6296853 w 13176881"/>
              <a:gd name="connsiteY414" fmla="*/ 2075392 h 12213204"/>
              <a:gd name="connsiteX415" fmla="*/ 6139212 w 13176881"/>
              <a:gd name="connsiteY415" fmla="*/ 2287167 h 12213204"/>
              <a:gd name="connsiteX416" fmla="*/ 6128020 w 13176881"/>
              <a:gd name="connsiteY416" fmla="*/ 2300341 h 12213204"/>
              <a:gd name="connsiteX417" fmla="*/ 5986437 w 13176881"/>
              <a:gd name="connsiteY417" fmla="*/ 2467032 h 12213204"/>
              <a:gd name="connsiteX418" fmla="*/ 5913076 w 13176881"/>
              <a:gd name="connsiteY418" fmla="*/ 2560456 h 12213204"/>
              <a:gd name="connsiteX419" fmla="*/ 5840164 w 13176881"/>
              <a:gd name="connsiteY419" fmla="*/ 2653326 h 12213204"/>
              <a:gd name="connsiteX420" fmla="*/ 5600642 w 13176881"/>
              <a:gd name="connsiteY420" fmla="*/ 2901330 h 12213204"/>
              <a:gd name="connsiteX421" fmla="*/ 5508867 w 13176881"/>
              <a:gd name="connsiteY421" fmla="*/ 2965162 h 12213204"/>
              <a:gd name="connsiteX422" fmla="*/ 5524116 w 13176881"/>
              <a:gd name="connsiteY422" fmla="*/ 2986021 h 12213204"/>
              <a:gd name="connsiteX423" fmla="*/ 5531157 w 13176881"/>
              <a:gd name="connsiteY423" fmla="*/ 3007199 h 12213204"/>
              <a:gd name="connsiteX424" fmla="*/ 6004086 w 13176881"/>
              <a:gd name="connsiteY424" fmla="*/ 2626007 h 12213204"/>
              <a:gd name="connsiteX425" fmla="*/ 6037869 w 13176881"/>
              <a:gd name="connsiteY425" fmla="*/ 2668360 h 12213204"/>
              <a:gd name="connsiteX426" fmla="*/ 6037119 w 13176881"/>
              <a:gd name="connsiteY426" fmla="*/ 2669066 h 12213204"/>
              <a:gd name="connsiteX427" fmla="*/ 6037235 w 13176881"/>
              <a:gd name="connsiteY427" fmla="*/ 2669214 h 12213204"/>
              <a:gd name="connsiteX428" fmla="*/ 5767853 w 13176881"/>
              <a:gd name="connsiteY428" fmla="*/ 2922590 h 12213204"/>
              <a:gd name="connsiteX429" fmla="*/ 5806593 w 13176881"/>
              <a:gd name="connsiteY429" fmla="*/ 2939496 h 12213204"/>
              <a:gd name="connsiteX430" fmla="*/ 6285595 w 13176881"/>
              <a:gd name="connsiteY430" fmla="*/ 2696597 h 12213204"/>
              <a:gd name="connsiteX431" fmla="*/ 6184252 w 13176881"/>
              <a:gd name="connsiteY431" fmla="*/ 2866018 h 12213204"/>
              <a:gd name="connsiteX432" fmla="*/ 6195510 w 13176881"/>
              <a:gd name="connsiteY432" fmla="*/ 2880135 h 12213204"/>
              <a:gd name="connsiteX433" fmla="*/ 6499541 w 13176881"/>
              <a:gd name="connsiteY433" fmla="*/ 2654244 h 12213204"/>
              <a:gd name="connsiteX434" fmla="*/ 6702220 w 13176881"/>
              <a:gd name="connsiteY434" fmla="*/ 2541297 h 12213204"/>
              <a:gd name="connsiteX435" fmla="*/ 6743392 w 13176881"/>
              <a:gd name="connsiteY435" fmla="*/ 2515486 h 12213204"/>
              <a:gd name="connsiteX436" fmla="*/ 6746789 w 13176881"/>
              <a:gd name="connsiteY436" fmla="*/ 2513356 h 12213204"/>
              <a:gd name="connsiteX437" fmla="*/ 6755340 w 13176881"/>
              <a:gd name="connsiteY437" fmla="*/ 2467109 h 12213204"/>
              <a:gd name="connsiteX438" fmla="*/ 6771505 w 13176881"/>
              <a:gd name="connsiteY438" fmla="*/ 2431112 h 12213204"/>
              <a:gd name="connsiteX439" fmla="*/ 6772012 w 13176881"/>
              <a:gd name="connsiteY439" fmla="*/ 2430465 h 12213204"/>
              <a:gd name="connsiteX440" fmla="*/ 6772070 w 13176881"/>
              <a:gd name="connsiteY440" fmla="*/ 2430335 h 12213204"/>
              <a:gd name="connsiteX441" fmla="*/ 6872357 w 13176881"/>
              <a:gd name="connsiteY441" fmla="*/ 2344302 h 12213204"/>
              <a:gd name="connsiteX442" fmla="*/ 6916158 w 13176881"/>
              <a:gd name="connsiteY442" fmla="*/ 2301295 h 12213204"/>
              <a:gd name="connsiteX443" fmla="*/ 6961539 w 13176881"/>
              <a:gd name="connsiteY443" fmla="*/ 2240674 h 12213204"/>
              <a:gd name="connsiteX444" fmla="*/ 6961625 w 13176881"/>
              <a:gd name="connsiteY444" fmla="*/ 2240577 h 12213204"/>
              <a:gd name="connsiteX445" fmla="*/ 6962088 w 13176881"/>
              <a:gd name="connsiteY445" fmla="*/ 2239959 h 12213204"/>
              <a:gd name="connsiteX446" fmla="*/ 7118851 w 13176881"/>
              <a:gd name="connsiteY446" fmla="*/ 2061274 h 12213204"/>
              <a:gd name="connsiteX447" fmla="*/ 7457316 w 13176881"/>
              <a:gd name="connsiteY447" fmla="*/ 1697526 h 12213204"/>
              <a:gd name="connsiteX448" fmla="*/ 7591290 w 13176881"/>
              <a:gd name="connsiteY448" fmla="*/ 1553511 h 12213204"/>
              <a:gd name="connsiteX449" fmla="*/ 8965165 w 13176881"/>
              <a:gd name="connsiteY449" fmla="*/ 381316 h 12213204"/>
              <a:gd name="connsiteX450" fmla="*/ 9153791 w 13176881"/>
              <a:gd name="connsiteY450" fmla="*/ 293048 h 12213204"/>
              <a:gd name="connsiteX451" fmla="*/ 9154089 w 13176881"/>
              <a:gd name="connsiteY451" fmla="*/ 292980 h 12213204"/>
              <a:gd name="connsiteX452" fmla="*/ 9154146 w 13176881"/>
              <a:gd name="connsiteY452" fmla="*/ 292957 h 12213204"/>
              <a:gd name="connsiteX453" fmla="*/ 9253729 w 13176881"/>
              <a:gd name="connsiteY453" fmla="*/ 270014 h 12213204"/>
              <a:gd name="connsiteX454" fmla="*/ 9359630 w 13176881"/>
              <a:gd name="connsiteY454" fmla="*/ 268250 h 12213204"/>
              <a:gd name="connsiteX455" fmla="*/ 9403476 w 13176881"/>
              <a:gd name="connsiteY455" fmla="*/ 256859 h 12213204"/>
              <a:gd name="connsiteX456" fmla="*/ 9550751 w 13176881"/>
              <a:gd name="connsiteY456" fmla="*/ 169474 h 12213204"/>
              <a:gd name="connsiteX457" fmla="*/ 9933634 w 13176881"/>
              <a:gd name="connsiteY457" fmla="*/ 42368 h 12213204"/>
              <a:gd name="connsiteX458" fmla="*/ 10034986 w 13176881"/>
              <a:gd name="connsiteY458" fmla="*/ 0 h 1221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</a:cxnLst>
            <a:rect l="l" t="t" r="r" b="b"/>
            <a:pathLst>
              <a:path w="13176881" h="12213204">
                <a:moveTo>
                  <a:pt x="3517891" y="11265715"/>
                </a:moveTo>
                <a:cubicBezTo>
                  <a:pt x="3529185" y="11279857"/>
                  <a:pt x="3529185" y="11293998"/>
                  <a:pt x="3540478" y="11308140"/>
                </a:cubicBezTo>
                <a:cubicBezTo>
                  <a:pt x="3427544" y="11378848"/>
                  <a:pt x="3303314" y="11449556"/>
                  <a:pt x="3190382" y="11520264"/>
                </a:cubicBezTo>
                <a:cubicBezTo>
                  <a:pt x="3156503" y="11548548"/>
                  <a:pt x="3088741" y="11534406"/>
                  <a:pt x="3122622" y="11633397"/>
                </a:cubicBezTo>
                <a:cubicBezTo>
                  <a:pt x="3122622" y="11633397"/>
                  <a:pt x="3100034" y="11675822"/>
                  <a:pt x="3077448" y="11675822"/>
                </a:cubicBezTo>
                <a:cubicBezTo>
                  <a:pt x="2738645" y="11817238"/>
                  <a:pt x="2399843" y="11972796"/>
                  <a:pt x="2061039" y="12085929"/>
                </a:cubicBezTo>
                <a:cubicBezTo>
                  <a:pt x="1812584" y="12170779"/>
                  <a:pt x="1552835" y="12170779"/>
                  <a:pt x="1304381" y="12213204"/>
                </a:cubicBezTo>
                <a:cubicBezTo>
                  <a:pt x="1293087" y="12199062"/>
                  <a:pt x="1293087" y="12184921"/>
                  <a:pt x="1293087" y="12170779"/>
                </a:cubicBezTo>
                <a:cubicBezTo>
                  <a:pt x="1654477" y="12015221"/>
                  <a:pt x="2027160" y="11845522"/>
                  <a:pt x="2399843" y="11704105"/>
                </a:cubicBezTo>
                <a:cubicBezTo>
                  <a:pt x="2772525" y="11548548"/>
                  <a:pt x="3145209" y="11407131"/>
                  <a:pt x="3517891" y="11265715"/>
                </a:cubicBezTo>
                <a:close/>
                <a:moveTo>
                  <a:pt x="8242574" y="8985503"/>
                </a:moveTo>
                <a:cubicBezTo>
                  <a:pt x="8174904" y="9055854"/>
                  <a:pt x="8073398" y="9055854"/>
                  <a:pt x="8050841" y="9154345"/>
                </a:cubicBezTo>
                <a:cubicBezTo>
                  <a:pt x="7757602" y="9323188"/>
                  <a:pt x="7464365" y="9506100"/>
                  <a:pt x="7114733" y="9477960"/>
                </a:cubicBezTo>
                <a:cubicBezTo>
                  <a:pt x="7159847" y="9379468"/>
                  <a:pt x="8005727" y="9013643"/>
                  <a:pt x="8242574" y="8985503"/>
                </a:cubicBezTo>
                <a:close/>
                <a:moveTo>
                  <a:pt x="9527984" y="8444083"/>
                </a:moveTo>
                <a:cubicBezTo>
                  <a:pt x="9527984" y="8444083"/>
                  <a:pt x="9527984" y="8444083"/>
                  <a:pt x="9527984" y="8457966"/>
                </a:cubicBezTo>
                <a:cubicBezTo>
                  <a:pt x="9437757" y="8485731"/>
                  <a:pt x="9347529" y="8527378"/>
                  <a:pt x="9246023" y="8569026"/>
                </a:cubicBezTo>
                <a:cubicBezTo>
                  <a:pt x="9246023" y="8555143"/>
                  <a:pt x="9246023" y="8555143"/>
                  <a:pt x="9246023" y="8555143"/>
                </a:cubicBezTo>
                <a:cubicBezTo>
                  <a:pt x="9336251" y="8513496"/>
                  <a:pt x="9426478" y="8471848"/>
                  <a:pt x="9527984" y="8444083"/>
                </a:cubicBezTo>
                <a:close/>
                <a:moveTo>
                  <a:pt x="6934782" y="1374376"/>
                </a:moveTo>
                <a:cubicBezTo>
                  <a:pt x="6934782" y="1374376"/>
                  <a:pt x="6945978" y="1388042"/>
                  <a:pt x="6957173" y="1401708"/>
                </a:cubicBezTo>
                <a:lnTo>
                  <a:pt x="6957172" y="1401709"/>
                </a:lnTo>
                <a:lnTo>
                  <a:pt x="6957173" y="1401710"/>
                </a:lnTo>
                <a:cubicBezTo>
                  <a:pt x="6889999" y="1470040"/>
                  <a:pt x="6822824" y="1524703"/>
                  <a:pt x="6755651" y="1593032"/>
                </a:cubicBezTo>
                <a:cubicBezTo>
                  <a:pt x="6744456" y="1579367"/>
                  <a:pt x="6744456" y="1565701"/>
                  <a:pt x="6733259" y="1552035"/>
                </a:cubicBezTo>
                <a:lnTo>
                  <a:pt x="6733260" y="1552034"/>
                </a:lnTo>
                <a:lnTo>
                  <a:pt x="6733259" y="1552033"/>
                </a:lnTo>
                <a:cubicBezTo>
                  <a:pt x="6800434" y="1497369"/>
                  <a:pt x="6867606" y="1429040"/>
                  <a:pt x="6934782" y="1374376"/>
                </a:cubicBezTo>
                <a:close/>
                <a:moveTo>
                  <a:pt x="10034986" y="0"/>
                </a:moveTo>
                <a:lnTo>
                  <a:pt x="10034957" y="47"/>
                </a:lnTo>
                <a:lnTo>
                  <a:pt x="10035263" y="2"/>
                </a:lnTo>
                <a:cubicBezTo>
                  <a:pt x="9978961" y="98830"/>
                  <a:pt x="9922660" y="183540"/>
                  <a:pt x="9843838" y="296486"/>
                </a:cubicBezTo>
                <a:cubicBezTo>
                  <a:pt x="9855098" y="296486"/>
                  <a:pt x="9864951" y="296486"/>
                  <a:pt x="9873748" y="296266"/>
                </a:cubicBezTo>
                <a:lnTo>
                  <a:pt x="9897304" y="294723"/>
                </a:lnTo>
                <a:lnTo>
                  <a:pt x="9933634" y="282456"/>
                </a:lnTo>
                <a:lnTo>
                  <a:pt x="9933630" y="282466"/>
                </a:lnTo>
                <a:lnTo>
                  <a:pt x="9933920" y="282368"/>
                </a:lnTo>
                <a:cubicBezTo>
                  <a:pt x="9888879" y="395314"/>
                  <a:pt x="9843838" y="494142"/>
                  <a:pt x="9787537" y="607088"/>
                </a:cubicBezTo>
                <a:cubicBezTo>
                  <a:pt x="9897324" y="564734"/>
                  <a:pt x="9994444" y="538262"/>
                  <a:pt x="10088397" y="503849"/>
                </a:cubicBezTo>
                <a:lnTo>
                  <a:pt x="10181587" y="465930"/>
                </a:lnTo>
                <a:lnTo>
                  <a:pt x="10223612" y="440676"/>
                </a:lnTo>
                <a:cubicBezTo>
                  <a:pt x="10251765" y="421698"/>
                  <a:pt x="10279918" y="400073"/>
                  <a:pt x="10308072" y="384626"/>
                </a:cubicBezTo>
                <a:lnTo>
                  <a:pt x="10308249" y="384553"/>
                </a:lnTo>
                <a:lnTo>
                  <a:pt x="10308325" y="384505"/>
                </a:lnTo>
                <a:cubicBezTo>
                  <a:pt x="10322400" y="376784"/>
                  <a:pt x="10336476" y="370607"/>
                  <a:pt x="10350551" y="367078"/>
                </a:cubicBezTo>
                <a:cubicBezTo>
                  <a:pt x="10384332" y="338841"/>
                  <a:pt x="10429373" y="367078"/>
                  <a:pt x="10508195" y="367078"/>
                </a:cubicBezTo>
                <a:cubicBezTo>
                  <a:pt x="10451893" y="437669"/>
                  <a:pt x="10426382" y="513775"/>
                  <a:pt x="10382176" y="547141"/>
                </a:cubicBezTo>
                <a:lnTo>
                  <a:pt x="10382030" y="547213"/>
                </a:lnTo>
                <a:lnTo>
                  <a:pt x="10381930" y="547314"/>
                </a:lnTo>
                <a:cubicBezTo>
                  <a:pt x="10355404" y="567340"/>
                  <a:pt x="10322148" y="571974"/>
                  <a:pt x="10271472" y="550790"/>
                </a:cubicBezTo>
                <a:cubicBezTo>
                  <a:pt x="10260211" y="547259"/>
                  <a:pt x="10248246" y="549024"/>
                  <a:pt x="10235577" y="554100"/>
                </a:cubicBezTo>
                <a:lnTo>
                  <a:pt x="10195469" y="577264"/>
                </a:lnTo>
                <a:lnTo>
                  <a:pt x="10187629" y="582765"/>
                </a:lnTo>
                <a:lnTo>
                  <a:pt x="10151119" y="608384"/>
                </a:lnTo>
                <a:lnTo>
                  <a:pt x="10102850" y="635361"/>
                </a:lnTo>
                <a:lnTo>
                  <a:pt x="10124026" y="666429"/>
                </a:lnTo>
                <a:cubicBezTo>
                  <a:pt x="10164052" y="737462"/>
                  <a:pt x="10139421" y="797685"/>
                  <a:pt x="10080305" y="847099"/>
                </a:cubicBezTo>
                <a:cubicBezTo>
                  <a:pt x="10237948" y="790626"/>
                  <a:pt x="10384332" y="748272"/>
                  <a:pt x="10553236" y="691798"/>
                </a:cubicBezTo>
                <a:cubicBezTo>
                  <a:pt x="10553236" y="769449"/>
                  <a:pt x="10522270" y="815333"/>
                  <a:pt x="10482860" y="857688"/>
                </a:cubicBezTo>
                <a:lnTo>
                  <a:pt x="10482697" y="857855"/>
                </a:lnTo>
                <a:lnTo>
                  <a:pt x="10482621" y="857961"/>
                </a:lnTo>
                <a:cubicBezTo>
                  <a:pt x="10462915" y="879145"/>
                  <a:pt x="10441095" y="899447"/>
                  <a:pt x="10419980" y="922396"/>
                </a:cubicBezTo>
                <a:lnTo>
                  <a:pt x="10389407" y="958985"/>
                </a:lnTo>
                <a:lnTo>
                  <a:pt x="10361811" y="1002401"/>
                </a:lnTo>
                <a:cubicBezTo>
                  <a:pt x="10463153" y="988283"/>
                  <a:pt x="10541975" y="960046"/>
                  <a:pt x="10620797" y="945927"/>
                </a:cubicBezTo>
                <a:cubicBezTo>
                  <a:pt x="10632058" y="960046"/>
                  <a:pt x="10632058" y="974164"/>
                  <a:pt x="10643319" y="974164"/>
                </a:cubicBezTo>
                <a:lnTo>
                  <a:pt x="10643051" y="974441"/>
                </a:lnTo>
                <a:lnTo>
                  <a:pt x="10643094" y="974475"/>
                </a:lnTo>
                <a:cubicBezTo>
                  <a:pt x="10547373" y="1073335"/>
                  <a:pt x="10451653" y="1172195"/>
                  <a:pt x="10357340" y="1271054"/>
                </a:cubicBezTo>
                <a:lnTo>
                  <a:pt x="10080305" y="1567342"/>
                </a:lnTo>
                <a:lnTo>
                  <a:pt x="10080305" y="1575957"/>
                </a:lnTo>
                <a:cubicBezTo>
                  <a:pt x="10080305" y="1581252"/>
                  <a:pt x="10080305" y="1588311"/>
                  <a:pt x="10080305" y="1595370"/>
                </a:cubicBezTo>
                <a:cubicBezTo>
                  <a:pt x="10147867" y="1581252"/>
                  <a:pt x="10215427" y="1567133"/>
                  <a:pt x="10282989" y="1553016"/>
                </a:cubicBezTo>
                <a:cubicBezTo>
                  <a:pt x="10282989" y="1567133"/>
                  <a:pt x="10294249" y="1581252"/>
                  <a:pt x="10294249" y="1581252"/>
                </a:cubicBezTo>
                <a:lnTo>
                  <a:pt x="10293866" y="1581554"/>
                </a:lnTo>
                <a:lnTo>
                  <a:pt x="10293995" y="1581756"/>
                </a:lnTo>
                <a:cubicBezTo>
                  <a:pt x="10068769" y="1758292"/>
                  <a:pt x="9846359" y="1934827"/>
                  <a:pt x="9625357" y="2109597"/>
                </a:cubicBezTo>
                <a:lnTo>
                  <a:pt x="8965536" y="2626555"/>
                </a:lnTo>
                <a:lnTo>
                  <a:pt x="8965536" y="2668360"/>
                </a:lnTo>
                <a:cubicBezTo>
                  <a:pt x="9033098" y="2682480"/>
                  <a:pt x="9089399" y="2682480"/>
                  <a:pt x="9134440" y="2682480"/>
                </a:cubicBezTo>
                <a:lnTo>
                  <a:pt x="9133478" y="2683323"/>
                </a:lnTo>
                <a:lnTo>
                  <a:pt x="9134084" y="2683337"/>
                </a:lnTo>
                <a:cubicBezTo>
                  <a:pt x="9055255" y="2753951"/>
                  <a:pt x="8973611" y="2824565"/>
                  <a:pt x="8890560" y="2896945"/>
                </a:cubicBezTo>
                <a:lnTo>
                  <a:pt x="8639097" y="3120692"/>
                </a:lnTo>
                <a:lnTo>
                  <a:pt x="8640395" y="3127204"/>
                </a:lnTo>
                <a:cubicBezTo>
                  <a:pt x="8641803" y="3130734"/>
                  <a:pt x="8644618" y="3134265"/>
                  <a:pt x="8650248" y="3134265"/>
                </a:cubicBezTo>
                <a:cubicBezTo>
                  <a:pt x="8796632" y="3091908"/>
                  <a:pt x="8931755" y="3049553"/>
                  <a:pt x="9078139" y="3007199"/>
                </a:cubicBezTo>
                <a:cubicBezTo>
                  <a:pt x="9089399" y="3021318"/>
                  <a:pt x="9089399" y="3035435"/>
                  <a:pt x="9100660" y="3035435"/>
                </a:cubicBezTo>
                <a:lnTo>
                  <a:pt x="9100132" y="3036275"/>
                </a:lnTo>
                <a:lnTo>
                  <a:pt x="9100300" y="3036407"/>
                </a:lnTo>
                <a:cubicBezTo>
                  <a:pt x="9072147" y="3078776"/>
                  <a:pt x="9046809" y="3121144"/>
                  <a:pt x="9021471" y="3161747"/>
                </a:cubicBezTo>
                <a:lnTo>
                  <a:pt x="8943267" y="3275585"/>
                </a:lnTo>
                <a:lnTo>
                  <a:pt x="8997888" y="3306162"/>
                </a:lnTo>
                <a:cubicBezTo>
                  <a:pt x="9125819" y="3363684"/>
                  <a:pt x="9252673" y="3326622"/>
                  <a:pt x="9370906" y="3289565"/>
                </a:cubicBezTo>
                <a:cubicBezTo>
                  <a:pt x="9765016" y="3162501"/>
                  <a:pt x="10159126" y="3035435"/>
                  <a:pt x="10564496" y="2922489"/>
                </a:cubicBezTo>
                <a:lnTo>
                  <a:pt x="10562978" y="2923806"/>
                </a:lnTo>
                <a:lnTo>
                  <a:pt x="10564266" y="2923424"/>
                </a:lnTo>
                <a:cubicBezTo>
                  <a:pt x="10541743" y="2944610"/>
                  <a:pt x="10516405" y="2965793"/>
                  <a:pt x="10491067" y="2986977"/>
                </a:cubicBezTo>
                <a:lnTo>
                  <a:pt x="10418219" y="3050226"/>
                </a:lnTo>
                <a:lnTo>
                  <a:pt x="10419520" y="3058378"/>
                </a:lnTo>
                <a:cubicBezTo>
                  <a:pt x="10420927" y="3063673"/>
                  <a:pt x="10423743" y="3070732"/>
                  <a:pt x="10429373" y="3077791"/>
                </a:cubicBezTo>
                <a:cubicBezTo>
                  <a:pt x="10598277" y="3021318"/>
                  <a:pt x="10767181" y="2978962"/>
                  <a:pt x="10936086" y="2922489"/>
                </a:cubicBezTo>
                <a:cubicBezTo>
                  <a:pt x="10936086" y="2936608"/>
                  <a:pt x="10936086" y="2936608"/>
                  <a:pt x="10947346" y="2950727"/>
                </a:cubicBezTo>
                <a:lnTo>
                  <a:pt x="10946686" y="2951006"/>
                </a:lnTo>
                <a:lnTo>
                  <a:pt x="10947150" y="2951671"/>
                </a:lnTo>
                <a:cubicBezTo>
                  <a:pt x="10862689" y="2986977"/>
                  <a:pt x="10781045" y="3022285"/>
                  <a:pt x="10700810" y="3055826"/>
                </a:cubicBezTo>
                <a:lnTo>
                  <a:pt x="10463212" y="3149273"/>
                </a:lnTo>
                <a:lnTo>
                  <a:pt x="10464561" y="3169560"/>
                </a:lnTo>
                <a:cubicBezTo>
                  <a:pt x="10465968" y="3176619"/>
                  <a:pt x="10468783" y="3183678"/>
                  <a:pt x="10474414" y="3190738"/>
                </a:cubicBezTo>
                <a:cubicBezTo>
                  <a:pt x="10969866" y="3049553"/>
                  <a:pt x="11454058" y="2880135"/>
                  <a:pt x="11893209" y="2555414"/>
                </a:cubicBezTo>
                <a:cubicBezTo>
                  <a:pt x="11904469" y="2569533"/>
                  <a:pt x="11904469" y="2583651"/>
                  <a:pt x="11915730" y="2597770"/>
                </a:cubicBezTo>
                <a:lnTo>
                  <a:pt x="11915357" y="2598109"/>
                </a:lnTo>
                <a:lnTo>
                  <a:pt x="11915618" y="2598600"/>
                </a:lnTo>
                <a:cubicBezTo>
                  <a:pt x="11898726" y="2612723"/>
                  <a:pt x="11879019" y="2630376"/>
                  <a:pt x="11859312" y="2649795"/>
                </a:cubicBezTo>
                <a:lnTo>
                  <a:pt x="11803439" y="2711107"/>
                </a:lnTo>
                <a:lnTo>
                  <a:pt x="11808757" y="2717775"/>
                </a:lnTo>
                <a:cubicBezTo>
                  <a:pt x="11811572" y="2721305"/>
                  <a:pt x="11814387" y="2724835"/>
                  <a:pt x="11814387" y="2724835"/>
                </a:cubicBezTo>
                <a:cubicBezTo>
                  <a:pt x="11848168" y="2710717"/>
                  <a:pt x="11881949" y="2696597"/>
                  <a:pt x="11915730" y="2668360"/>
                </a:cubicBezTo>
                <a:cubicBezTo>
                  <a:pt x="12039593" y="2611887"/>
                  <a:pt x="12129675" y="2541297"/>
                  <a:pt x="12287319" y="2541297"/>
                </a:cubicBezTo>
                <a:cubicBezTo>
                  <a:pt x="12433703" y="2555414"/>
                  <a:pt x="12625127" y="2597770"/>
                  <a:pt x="12771511" y="2428349"/>
                </a:cubicBezTo>
                <a:cubicBezTo>
                  <a:pt x="12771511" y="2428349"/>
                  <a:pt x="12782771" y="2428349"/>
                  <a:pt x="12816552" y="2428349"/>
                </a:cubicBezTo>
                <a:lnTo>
                  <a:pt x="12815717" y="2429126"/>
                </a:lnTo>
                <a:lnTo>
                  <a:pt x="12816520" y="2429126"/>
                </a:lnTo>
                <a:cubicBezTo>
                  <a:pt x="12799628" y="2443249"/>
                  <a:pt x="12785551" y="2457372"/>
                  <a:pt x="12772883" y="2469729"/>
                </a:cubicBezTo>
                <a:lnTo>
                  <a:pt x="12737782" y="2499662"/>
                </a:lnTo>
                <a:lnTo>
                  <a:pt x="12739137" y="2518354"/>
                </a:lnTo>
                <a:cubicBezTo>
                  <a:pt x="12740545" y="2523648"/>
                  <a:pt x="12743360" y="2527177"/>
                  <a:pt x="12748990" y="2527177"/>
                </a:cubicBezTo>
                <a:cubicBezTo>
                  <a:pt x="12816552" y="2498941"/>
                  <a:pt x="12895374" y="2484823"/>
                  <a:pt x="12951675" y="2456586"/>
                </a:cubicBezTo>
                <a:lnTo>
                  <a:pt x="12951566" y="2457409"/>
                </a:lnTo>
                <a:lnTo>
                  <a:pt x="12951656" y="2457372"/>
                </a:lnTo>
                <a:cubicBezTo>
                  <a:pt x="12946025" y="2513863"/>
                  <a:pt x="12937579" y="2573885"/>
                  <a:pt x="12927726" y="2637438"/>
                </a:cubicBezTo>
                <a:lnTo>
                  <a:pt x="12895511" y="2837682"/>
                </a:lnTo>
                <a:lnTo>
                  <a:pt x="12974196" y="2781306"/>
                </a:lnTo>
                <a:cubicBezTo>
                  <a:pt x="12999532" y="2763659"/>
                  <a:pt x="13024867" y="2746011"/>
                  <a:pt x="13053018" y="2724835"/>
                </a:cubicBezTo>
                <a:cubicBezTo>
                  <a:pt x="13053018" y="2738953"/>
                  <a:pt x="13064278" y="2753070"/>
                  <a:pt x="13075538" y="2767188"/>
                </a:cubicBezTo>
                <a:lnTo>
                  <a:pt x="13075154" y="2767559"/>
                </a:lnTo>
                <a:lnTo>
                  <a:pt x="13075530" y="2768074"/>
                </a:lnTo>
                <a:cubicBezTo>
                  <a:pt x="13024854" y="2817504"/>
                  <a:pt x="12976993" y="2863403"/>
                  <a:pt x="12929133" y="2909302"/>
                </a:cubicBezTo>
                <a:lnTo>
                  <a:pt x="12783074" y="3050204"/>
                </a:lnTo>
                <a:lnTo>
                  <a:pt x="12792624" y="3070732"/>
                </a:lnTo>
                <a:cubicBezTo>
                  <a:pt x="12794031" y="3077790"/>
                  <a:pt x="12794031" y="3084849"/>
                  <a:pt x="12794031" y="3091908"/>
                </a:cubicBezTo>
                <a:cubicBezTo>
                  <a:pt x="12861593" y="3077791"/>
                  <a:pt x="12929155" y="3077791"/>
                  <a:pt x="12996717" y="3077791"/>
                </a:cubicBezTo>
                <a:lnTo>
                  <a:pt x="12995931" y="3078789"/>
                </a:lnTo>
                <a:lnTo>
                  <a:pt x="12996701" y="3078776"/>
                </a:lnTo>
                <a:cubicBezTo>
                  <a:pt x="12929133" y="3163513"/>
                  <a:pt x="12861565" y="3248249"/>
                  <a:pt x="12793998" y="3347109"/>
                </a:cubicBezTo>
                <a:cubicBezTo>
                  <a:pt x="12788367" y="3361233"/>
                  <a:pt x="12785551" y="3382417"/>
                  <a:pt x="12784144" y="3403599"/>
                </a:cubicBezTo>
                <a:lnTo>
                  <a:pt x="12782945" y="3433658"/>
                </a:lnTo>
                <a:lnTo>
                  <a:pt x="12782771" y="3458980"/>
                </a:lnTo>
                <a:cubicBezTo>
                  <a:pt x="12805292" y="3458980"/>
                  <a:pt x="12839073" y="3458980"/>
                  <a:pt x="12861593" y="3458980"/>
                </a:cubicBezTo>
                <a:cubicBezTo>
                  <a:pt x="12906634" y="3444865"/>
                  <a:pt x="12951675" y="3430747"/>
                  <a:pt x="12985456" y="3416626"/>
                </a:cubicBezTo>
                <a:cubicBezTo>
                  <a:pt x="13019237" y="3388392"/>
                  <a:pt x="13030497" y="3346037"/>
                  <a:pt x="13053018" y="3303680"/>
                </a:cubicBezTo>
                <a:cubicBezTo>
                  <a:pt x="13082576" y="3314270"/>
                  <a:pt x="13099467" y="3334787"/>
                  <a:pt x="13103095" y="3362250"/>
                </a:cubicBezTo>
                <a:lnTo>
                  <a:pt x="13103068" y="3363262"/>
                </a:lnTo>
                <a:lnTo>
                  <a:pt x="13103089" y="3363328"/>
                </a:lnTo>
                <a:cubicBezTo>
                  <a:pt x="13109138" y="3409117"/>
                  <a:pt x="13078345" y="3474214"/>
                  <a:pt x="13007962" y="3544829"/>
                </a:cubicBezTo>
                <a:cubicBezTo>
                  <a:pt x="12974178" y="3576605"/>
                  <a:pt x="12934060" y="3600436"/>
                  <a:pt x="12897109" y="3640156"/>
                </a:cubicBezTo>
                <a:lnTo>
                  <a:pt x="12863002" y="3684201"/>
                </a:lnTo>
                <a:lnTo>
                  <a:pt x="13023460" y="3607224"/>
                </a:lnTo>
                <a:cubicBezTo>
                  <a:pt x="13075538" y="3582517"/>
                  <a:pt x="13126210" y="3557810"/>
                  <a:pt x="13176881" y="3529573"/>
                </a:cubicBezTo>
                <a:lnTo>
                  <a:pt x="13174426" y="3531948"/>
                </a:lnTo>
                <a:lnTo>
                  <a:pt x="13176881" y="3530705"/>
                </a:lnTo>
                <a:cubicBezTo>
                  <a:pt x="12884088" y="3827286"/>
                  <a:pt x="12568772" y="4095619"/>
                  <a:pt x="12230934" y="4293337"/>
                </a:cubicBezTo>
                <a:cubicBezTo>
                  <a:pt x="11949402" y="4462813"/>
                  <a:pt x="11667870" y="4618165"/>
                  <a:pt x="11408861" y="4801760"/>
                </a:cubicBezTo>
                <a:cubicBezTo>
                  <a:pt x="11256834" y="4897089"/>
                  <a:pt x="11111141" y="5016250"/>
                  <a:pt x="10962281" y="5141371"/>
                </a:cubicBezTo>
                <a:lnTo>
                  <a:pt x="10817367" y="5263308"/>
                </a:lnTo>
                <a:lnTo>
                  <a:pt x="10989572" y="5169061"/>
                </a:lnTo>
                <a:cubicBezTo>
                  <a:pt x="11045873" y="5139060"/>
                  <a:pt x="11099359" y="5110823"/>
                  <a:pt x="11150031" y="5082586"/>
                </a:cubicBezTo>
                <a:cubicBezTo>
                  <a:pt x="11150031" y="5096704"/>
                  <a:pt x="11150031" y="5096704"/>
                  <a:pt x="11161291" y="5096704"/>
                </a:cubicBezTo>
                <a:lnTo>
                  <a:pt x="11159573" y="5098063"/>
                </a:lnTo>
                <a:lnTo>
                  <a:pt x="11161113" y="5098338"/>
                </a:lnTo>
                <a:cubicBezTo>
                  <a:pt x="11065392" y="5176015"/>
                  <a:pt x="10969672" y="5250160"/>
                  <a:pt x="10875359" y="5324305"/>
                </a:cubicBezTo>
                <a:lnTo>
                  <a:pt x="10598625" y="5549801"/>
                </a:lnTo>
                <a:lnTo>
                  <a:pt x="10603907" y="5569668"/>
                </a:lnTo>
                <a:cubicBezTo>
                  <a:pt x="10606722" y="5576726"/>
                  <a:pt x="10609537" y="5583785"/>
                  <a:pt x="10609537" y="5590844"/>
                </a:cubicBezTo>
                <a:cubicBezTo>
                  <a:pt x="10767181" y="5520254"/>
                  <a:pt x="10924825" y="5435543"/>
                  <a:pt x="11082469" y="5364952"/>
                </a:cubicBezTo>
                <a:lnTo>
                  <a:pt x="11078493" y="5368483"/>
                </a:lnTo>
                <a:lnTo>
                  <a:pt x="11082284" y="5366673"/>
                </a:lnTo>
                <a:cubicBezTo>
                  <a:pt x="10845797" y="5589109"/>
                  <a:pt x="10583973" y="5755933"/>
                  <a:pt x="10320565" y="5920773"/>
                </a:cubicBezTo>
                <a:lnTo>
                  <a:pt x="10066106" y="6081505"/>
                </a:lnTo>
                <a:lnTo>
                  <a:pt x="10142236" y="6049688"/>
                </a:lnTo>
                <a:cubicBezTo>
                  <a:pt x="10170386" y="6039100"/>
                  <a:pt x="10198537" y="6028512"/>
                  <a:pt x="10226688" y="6014393"/>
                </a:cubicBezTo>
                <a:cubicBezTo>
                  <a:pt x="10226688" y="6014393"/>
                  <a:pt x="10237948" y="6028511"/>
                  <a:pt x="10237948" y="6028511"/>
                </a:cubicBezTo>
                <a:lnTo>
                  <a:pt x="10236934" y="6029499"/>
                </a:lnTo>
                <a:lnTo>
                  <a:pt x="10237688" y="6030444"/>
                </a:lnTo>
                <a:cubicBezTo>
                  <a:pt x="10220797" y="6051629"/>
                  <a:pt x="10203905" y="6064869"/>
                  <a:pt x="10172761" y="6088039"/>
                </a:cubicBezTo>
                <a:lnTo>
                  <a:pt x="10138970" y="6113220"/>
                </a:lnTo>
                <a:lnTo>
                  <a:pt x="10173025" y="6113220"/>
                </a:lnTo>
                <a:cubicBezTo>
                  <a:pt x="10204167" y="6113220"/>
                  <a:pt x="10221057" y="6113220"/>
                  <a:pt x="10237948" y="6113220"/>
                </a:cubicBezTo>
                <a:cubicBezTo>
                  <a:pt x="10237948" y="6127338"/>
                  <a:pt x="10237948" y="6141457"/>
                  <a:pt x="10237948" y="6155575"/>
                </a:cubicBezTo>
                <a:lnTo>
                  <a:pt x="10237688" y="6155761"/>
                </a:lnTo>
                <a:lnTo>
                  <a:pt x="10237688" y="6157550"/>
                </a:lnTo>
                <a:lnTo>
                  <a:pt x="10001652" y="6326701"/>
                </a:lnTo>
                <a:lnTo>
                  <a:pt x="10002890" y="6339113"/>
                </a:lnTo>
                <a:cubicBezTo>
                  <a:pt x="10004298" y="6342642"/>
                  <a:pt x="10007112" y="6346172"/>
                  <a:pt x="10012743" y="6353231"/>
                </a:cubicBezTo>
                <a:cubicBezTo>
                  <a:pt x="10057783" y="6339113"/>
                  <a:pt x="10114086" y="6324994"/>
                  <a:pt x="10159126" y="6310876"/>
                </a:cubicBezTo>
                <a:cubicBezTo>
                  <a:pt x="10170386" y="6310876"/>
                  <a:pt x="10170386" y="6324994"/>
                  <a:pt x="10181646" y="6339113"/>
                </a:cubicBezTo>
                <a:lnTo>
                  <a:pt x="10180639" y="6339865"/>
                </a:lnTo>
                <a:lnTo>
                  <a:pt x="10181382" y="6341147"/>
                </a:lnTo>
                <a:cubicBezTo>
                  <a:pt x="10023724" y="6461191"/>
                  <a:pt x="9866066" y="6577704"/>
                  <a:pt x="9708409" y="6694217"/>
                </a:cubicBezTo>
                <a:lnTo>
                  <a:pt x="9238910" y="7044694"/>
                </a:lnTo>
                <a:lnTo>
                  <a:pt x="9317310" y="7036341"/>
                </a:lnTo>
                <a:cubicBezTo>
                  <a:pt x="9501280" y="6997157"/>
                  <a:pt x="9645375" y="6835018"/>
                  <a:pt x="9832578" y="6748543"/>
                </a:cubicBezTo>
                <a:lnTo>
                  <a:pt x="9831985" y="6750866"/>
                </a:lnTo>
                <a:lnTo>
                  <a:pt x="9832283" y="6750708"/>
                </a:lnTo>
                <a:cubicBezTo>
                  <a:pt x="9826653" y="6764831"/>
                  <a:pt x="9823837" y="6778954"/>
                  <a:pt x="9821022" y="6794842"/>
                </a:cubicBezTo>
                <a:lnTo>
                  <a:pt x="9810231" y="6847278"/>
                </a:lnTo>
                <a:lnTo>
                  <a:pt x="10007112" y="6741484"/>
                </a:lnTo>
                <a:cubicBezTo>
                  <a:pt x="10071860" y="6706188"/>
                  <a:pt x="10136606" y="6670892"/>
                  <a:pt x="10204167" y="6635597"/>
                </a:cubicBezTo>
                <a:cubicBezTo>
                  <a:pt x="10204167" y="6649715"/>
                  <a:pt x="10215427" y="6649715"/>
                  <a:pt x="10215427" y="6663834"/>
                </a:cubicBezTo>
                <a:lnTo>
                  <a:pt x="10214687" y="6664770"/>
                </a:lnTo>
                <a:lnTo>
                  <a:pt x="10215166" y="6665972"/>
                </a:lnTo>
                <a:cubicBezTo>
                  <a:pt x="10198274" y="6687156"/>
                  <a:pt x="10175048" y="6716284"/>
                  <a:pt x="10145487" y="6759315"/>
                </a:cubicBezTo>
                <a:lnTo>
                  <a:pt x="10115983" y="6803921"/>
                </a:lnTo>
                <a:lnTo>
                  <a:pt x="10160709" y="6778103"/>
                </a:lnTo>
                <a:cubicBezTo>
                  <a:pt x="10203463" y="6755602"/>
                  <a:pt x="10235133" y="6745014"/>
                  <a:pt x="10260468" y="6734425"/>
                </a:cubicBezTo>
                <a:cubicBezTo>
                  <a:pt x="10271729" y="6734425"/>
                  <a:pt x="10271729" y="6748543"/>
                  <a:pt x="10282989" y="6762662"/>
                </a:cubicBezTo>
                <a:lnTo>
                  <a:pt x="10282028" y="6763613"/>
                </a:lnTo>
                <a:lnTo>
                  <a:pt x="10282734" y="6764831"/>
                </a:lnTo>
                <a:cubicBezTo>
                  <a:pt x="10248950" y="6800138"/>
                  <a:pt x="10212351" y="6835445"/>
                  <a:pt x="10175752" y="6870752"/>
                </a:cubicBezTo>
                <a:lnTo>
                  <a:pt x="10069606" y="6975846"/>
                </a:lnTo>
                <a:lnTo>
                  <a:pt x="10074674" y="6988554"/>
                </a:lnTo>
                <a:cubicBezTo>
                  <a:pt x="10077489" y="6992084"/>
                  <a:pt x="10080305" y="6995614"/>
                  <a:pt x="10080305" y="7002673"/>
                </a:cubicBezTo>
                <a:cubicBezTo>
                  <a:pt x="10147867" y="6960318"/>
                  <a:pt x="10215427" y="6917963"/>
                  <a:pt x="10282989" y="6875608"/>
                </a:cubicBezTo>
                <a:cubicBezTo>
                  <a:pt x="10294249" y="6889726"/>
                  <a:pt x="10305510" y="6903845"/>
                  <a:pt x="10305510" y="6917963"/>
                </a:cubicBezTo>
                <a:lnTo>
                  <a:pt x="10304820" y="6918865"/>
                </a:lnTo>
                <a:lnTo>
                  <a:pt x="10305256" y="6920182"/>
                </a:lnTo>
                <a:cubicBezTo>
                  <a:pt x="10260211" y="6976674"/>
                  <a:pt x="10215166" y="7036696"/>
                  <a:pt x="10168713" y="7098483"/>
                </a:cubicBezTo>
                <a:lnTo>
                  <a:pt x="10025322" y="7285293"/>
                </a:lnTo>
                <a:lnTo>
                  <a:pt x="10060599" y="7292098"/>
                </a:lnTo>
                <a:cubicBezTo>
                  <a:pt x="10074674" y="7295627"/>
                  <a:pt x="10091565" y="7299157"/>
                  <a:pt x="10114086" y="7299157"/>
                </a:cubicBezTo>
                <a:lnTo>
                  <a:pt x="10111881" y="7301356"/>
                </a:lnTo>
                <a:lnTo>
                  <a:pt x="10113814" y="7301499"/>
                </a:lnTo>
                <a:cubicBezTo>
                  <a:pt x="10034986" y="7379174"/>
                  <a:pt x="9961788" y="7453319"/>
                  <a:pt x="9889997" y="7527464"/>
                </a:cubicBezTo>
                <a:lnTo>
                  <a:pt x="9677364" y="7750555"/>
                </a:lnTo>
                <a:lnTo>
                  <a:pt x="9731587" y="7741925"/>
                </a:lnTo>
                <a:cubicBezTo>
                  <a:pt x="9858441" y="7712779"/>
                  <a:pt x="9950810" y="7630937"/>
                  <a:pt x="10069044" y="7581522"/>
                </a:cubicBezTo>
                <a:lnTo>
                  <a:pt x="10066380" y="7585153"/>
                </a:lnTo>
                <a:lnTo>
                  <a:pt x="10068770" y="7583955"/>
                </a:lnTo>
                <a:cubicBezTo>
                  <a:pt x="10057508" y="7598077"/>
                  <a:pt x="10046247" y="7612200"/>
                  <a:pt x="10036393" y="7628088"/>
                </a:cubicBezTo>
                <a:lnTo>
                  <a:pt x="10012743" y="7682178"/>
                </a:lnTo>
                <a:lnTo>
                  <a:pt x="10012743" y="7689174"/>
                </a:lnTo>
                <a:cubicBezTo>
                  <a:pt x="10012743" y="7694469"/>
                  <a:pt x="10012743" y="7701528"/>
                  <a:pt x="10012743" y="7708587"/>
                </a:cubicBezTo>
                <a:cubicBezTo>
                  <a:pt x="10102825" y="7680350"/>
                  <a:pt x="10192907" y="7652114"/>
                  <a:pt x="10294249" y="7623878"/>
                </a:cubicBezTo>
                <a:lnTo>
                  <a:pt x="10292598" y="7626732"/>
                </a:lnTo>
                <a:lnTo>
                  <a:pt x="10293995" y="7626324"/>
                </a:lnTo>
                <a:cubicBezTo>
                  <a:pt x="10215166" y="7781674"/>
                  <a:pt x="10102554" y="7838166"/>
                  <a:pt x="9978680" y="7880534"/>
                </a:cubicBezTo>
                <a:cubicBezTo>
                  <a:pt x="9830875" y="7942321"/>
                  <a:pt x="9700315" y="8014922"/>
                  <a:pt x="9579454" y="8164563"/>
                </a:cubicBezTo>
                <a:lnTo>
                  <a:pt x="9530838" y="8230087"/>
                </a:lnTo>
                <a:lnTo>
                  <a:pt x="9583796" y="8209787"/>
                </a:lnTo>
                <a:cubicBezTo>
                  <a:pt x="9635524" y="8188609"/>
                  <a:pt x="9677749" y="8167432"/>
                  <a:pt x="9719975" y="8146254"/>
                </a:cubicBezTo>
                <a:cubicBezTo>
                  <a:pt x="9731235" y="8160372"/>
                  <a:pt x="9731235" y="8188609"/>
                  <a:pt x="9742496" y="8202728"/>
                </a:cubicBezTo>
                <a:lnTo>
                  <a:pt x="9741342" y="8203227"/>
                </a:lnTo>
                <a:lnTo>
                  <a:pt x="9742193" y="8205359"/>
                </a:lnTo>
                <a:cubicBezTo>
                  <a:pt x="9629580" y="8247728"/>
                  <a:pt x="9528228" y="8304219"/>
                  <a:pt x="9415616" y="8346588"/>
                </a:cubicBezTo>
                <a:cubicBezTo>
                  <a:pt x="9100300" y="8487816"/>
                  <a:pt x="8773723" y="8629044"/>
                  <a:pt x="8447147" y="8770272"/>
                </a:cubicBezTo>
                <a:cubicBezTo>
                  <a:pt x="8131831" y="8897378"/>
                  <a:pt x="7816515" y="9024483"/>
                  <a:pt x="7501200" y="9151588"/>
                </a:cubicBezTo>
                <a:cubicBezTo>
                  <a:pt x="7354803" y="9208080"/>
                  <a:pt x="7208406" y="9250448"/>
                  <a:pt x="7062011" y="9292817"/>
                </a:cubicBezTo>
                <a:cubicBezTo>
                  <a:pt x="6983183" y="9321062"/>
                  <a:pt x="6904354" y="9335185"/>
                  <a:pt x="6859308" y="9208080"/>
                </a:cubicBezTo>
                <a:cubicBezTo>
                  <a:pt x="6859308" y="9193957"/>
                  <a:pt x="6836786" y="9165711"/>
                  <a:pt x="6825525" y="9165711"/>
                </a:cubicBezTo>
                <a:cubicBezTo>
                  <a:pt x="6697428" y="9190426"/>
                  <a:pt x="6569332" y="9161077"/>
                  <a:pt x="6463868" y="9266888"/>
                </a:cubicBezTo>
                <a:lnTo>
                  <a:pt x="6422718" y="9317845"/>
                </a:lnTo>
                <a:lnTo>
                  <a:pt x="6482650" y="9311014"/>
                </a:lnTo>
                <a:cubicBezTo>
                  <a:pt x="6502355" y="9307484"/>
                  <a:pt x="6522062" y="9303954"/>
                  <a:pt x="6544581" y="9303954"/>
                </a:cubicBezTo>
                <a:cubicBezTo>
                  <a:pt x="6555842" y="9318073"/>
                  <a:pt x="6555842" y="9318073"/>
                  <a:pt x="6555842" y="9332191"/>
                </a:cubicBezTo>
                <a:lnTo>
                  <a:pt x="6555003" y="9332658"/>
                </a:lnTo>
                <a:lnTo>
                  <a:pt x="6555255" y="9335185"/>
                </a:lnTo>
                <a:cubicBezTo>
                  <a:pt x="6521472" y="9349308"/>
                  <a:pt x="6487687" y="9377554"/>
                  <a:pt x="6453903" y="9391676"/>
                </a:cubicBezTo>
                <a:cubicBezTo>
                  <a:pt x="6352552" y="9434045"/>
                  <a:pt x="6251200" y="9448168"/>
                  <a:pt x="6161110" y="9504659"/>
                </a:cubicBezTo>
                <a:cubicBezTo>
                  <a:pt x="6127326" y="9518782"/>
                  <a:pt x="6104803" y="9547028"/>
                  <a:pt x="6082280" y="9589396"/>
                </a:cubicBezTo>
                <a:cubicBezTo>
                  <a:pt x="6082280" y="9589396"/>
                  <a:pt x="6082280" y="9589396"/>
                  <a:pt x="6078256" y="9589396"/>
                </a:cubicBezTo>
                <a:lnTo>
                  <a:pt x="6072555" y="9589396"/>
                </a:lnTo>
                <a:lnTo>
                  <a:pt x="6065139" y="9598894"/>
                </a:lnTo>
                <a:cubicBezTo>
                  <a:pt x="6053351" y="9613675"/>
                  <a:pt x="6040682" y="9628675"/>
                  <a:pt x="6026607" y="9642794"/>
                </a:cubicBezTo>
                <a:cubicBezTo>
                  <a:pt x="5891485" y="9543965"/>
                  <a:pt x="5790142" y="9671030"/>
                  <a:pt x="5666278" y="9783976"/>
                </a:cubicBezTo>
                <a:cubicBezTo>
                  <a:pt x="5688796" y="9798095"/>
                  <a:pt x="5711321" y="9812213"/>
                  <a:pt x="5745102" y="9826331"/>
                </a:cubicBezTo>
                <a:cubicBezTo>
                  <a:pt x="5621238" y="9911041"/>
                  <a:pt x="5519893" y="9995751"/>
                  <a:pt x="5407291" y="10066342"/>
                </a:cubicBezTo>
                <a:cubicBezTo>
                  <a:pt x="5328469" y="10108697"/>
                  <a:pt x="5238390" y="10151052"/>
                  <a:pt x="5170828" y="10207525"/>
                </a:cubicBezTo>
                <a:cubicBezTo>
                  <a:pt x="5092005" y="10263999"/>
                  <a:pt x="4979402" y="10292235"/>
                  <a:pt x="4979402" y="10447536"/>
                </a:cubicBezTo>
                <a:cubicBezTo>
                  <a:pt x="4979402" y="10475773"/>
                  <a:pt x="4923103" y="10504010"/>
                  <a:pt x="4889323" y="10532246"/>
                </a:cubicBezTo>
                <a:cubicBezTo>
                  <a:pt x="4911841" y="10546364"/>
                  <a:pt x="4934361" y="10560483"/>
                  <a:pt x="4990664" y="10574601"/>
                </a:cubicBezTo>
                <a:cubicBezTo>
                  <a:pt x="4833015" y="10687547"/>
                  <a:pt x="4697895" y="10772257"/>
                  <a:pt x="4562769" y="10856967"/>
                </a:cubicBezTo>
                <a:cubicBezTo>
                  <a:pt x="4450171" y="10941677"/>
                  <a:pt x="4326305" y="11040505"/>
                  <a:pt x="4179920" y="10941677"/>
                </a:cubicBezTo>
                <a:cubicBezTo>
                  <a:pt x="4179920" y="10998150"/>
                  <a:pt x="4179920" y="11026386"/>
                  <a:pt x="4191183" y="11082860"/>
                </a:cubicBezTo>
                <a:cubicBezTo>
                  <a:pt x="4112361" y="11096978"/>
                  <a:pt x="4033538" y="11026386"/>
                  <a:pt x="3977234" y="11139333"/>
                </a:cubicBezTo>
                <a:cubicBezTo>
                  <a:pt x="3977234" y="11139333"/>
                  <a:pt x="3965979" y="11139333"/>
                  <a:pt x="3954718" y="11139333"/>
                </a:cubicBezTo>
                <a:cubicBezTo>
                  <a:pt x="3853375" y="10998150"/>
                  <a:pt x="3774550" y="11153451"/>
                  <a:pt x="3673208" y="11181688"/>
                </a:cubicBezTo>
                <a:cubicBezTo>
                  <a:pt x="3628170" y="11209924"/>
                  <a:pt x="3560607" y="11195806"/>
                  <a:pt x="3504305" y="11209924"/>
                </a:cubicBezTo>
                <a:cubicBezTo>
                  <a:pt x="3369181" y="11266397"/>
                  <a:pt x="3234060" y="11322871"/>
                  <a:pt x="3110195" y="11365226"/>
                </a:cubicBezTo>
                <a:cubicBezTo>
                  <a:pt x="2671045" y="11534645"/>
                  <a:pt x="2231895" y="11704065"/>
                  <a:pt x="1792744" y="11873484"/>
                </a:cubicBezTo>
                <a:cubicBezTo>
                  <a:pt x="1646361" y="11929957"/>
                  <a:pt x="1488715" y="11986431"/>
                  <a:pt x="1331072" y="12042904"/>
                </a:cubicBezTo>
                <a:cubicBezTo>
                  <a:pt x="1286030" y="12057022"/>
                  <a:pt x="1252249" y="12057022"/>
                  <a:pt x="1207209" y="12028785"/>
                </a:cubicBezTo>
                <a:cubicBezTo>
                  <a:pt x="1623839" y="11704065"/>
                  <a:pt x="2108031" y="11591118"/>
                  <a:pt x="2535921" y="11336989"/>
                </a:cubicBezTo>
                <a:cubicBezTo>
                  <a:pt x="2029210" y="11520527"/>
                  <a:pt x="1511236" y="11718183"/>
                  <a:pt x="1004524" y="11915839"/>
                </a:cubicBezTo>
                <a:cubicBezTo>
                  <a:pt x="993263" y="11901721"/>
                  <a:pt x="993263" y="11873484"/>
                  <a:pt x="993263" y="11859366"/>
                </a:cubicBezTo>
                <a:cubicBezTo>
                  <a:pt x="1162167" y="11788774"/>
                  <a:pt x="1331072" y="11718183"/>
                  <a:pt x="1511236" y="11647591"/>
                </a:cubicBezTo>
                <a:cubicBezTo>
                  <a:pt x="1511236" y="11633473"/>
                  <a:pt x="1499977" y="11619355"/>
                  <a:pt x="1499977" y="11605237"/>
                </a:cubicBezTo>
                <a:cubicBezTo>
                  <a:pt x="1342333" y="11661710"/>
                  <a:pt x="1184688" y="11718183"/>
                  <a:pt x="1027044" y="11774656"/>
                </a:cubicBezTo>
                <a:cubicBezTo>
                  <a:pt x="1015783" y="11774656"/>
                  <a:pt x="1015783" y="11760538"/>
                  <a:pt x="1015783" y="11746420"/>
                </a:cubicBezTo>
                <a:cubicBezTo>
                  <a:pt x="1072086" y="11718183"/>
                  <a:pt x="1139648" y="11675828"/>
                  <a:pt x="1195948" y="11633473"/>
                </a:cubicBezTo>
                <a:cubicBezTo>
                  <a:pt x="1184688" y="11605237"/>
                  <a:pt x="1162167" y="11577000"/>
                  <a:pt x="1139648" y="11520527"/>
                </a:cubicBezTo>
                <a:cubicBezTo>
                  <a:pt x="1083345" y="11534645"/>
                  <a:pt x="1015783" y="11562882"/>
                  <a:pt x="948223" y="11577000"/>
                </a:cubicBezTo>
                <a:cubicBezTo>
                  <a:pt x="948223" y="11577000"/>
                  <a:pt x="948223" y="11577000"/>
                  <a:pt x="948223" y="11562882"/>
                </a:cubicBezTo>
                <a:cubicBezTo>
                  <a:pt x="1060825" y="11506408"/>
                  <a:pt x="1184688" y="11449935"/>
                  <a:pt x="1319811" y="11365226"/>
                </a:cubicBezTo>
                <a:cubicBezTo>
                  <a:pt x="1184688" y="11379344"/>
                  <a:pt x="1072086" y="11379344"/>
                  <a:pt x="948223" y="11393462"/>
                </a:cubicBezTo>
                <a:cubicBezTo>
                  <a:pt x="948223" y="11379344"/>
                  <a:pt x="936962" y="11365226"/>
                  <a:pt x="925701" y="11365226"/>
                </a:cubicBezTo>
                <a:cubicBezTo>
                  <a:pt x="993263" y="11266397"/>
                  <a:pt x="970743" y="11224043"/>
                  <a:pt x="869401" y="11209924"/>
                </a:cubicBezTo>
                <a:cubicBezTo>
                  <a:pt x="948223" y="11153451"/>
                  <a:pt x="1015783" y="11111096"/>
                  <a:pt x="1072086" y="11082860"/>
                </a:cubicBezTo>
                <a:cubicBezTo>
                  <a:pt x="1072086" y="11068741"/>
                  <a:pt x="1072086" y="11054623"/>
                  <a:pt x="1072086" y="11054623"/>
                </a:cubicBezTo>
                <a:cubicBezTo>
                  <a:pt x="993263" y="11040505"/>
                  <a:pt x="925701" y="11040505"/>
                  <a:pt x="880659" y="11040505"/>
                </a:cubicBezTo>
                <a:cubicBezTo>
                  <a:pt x="936962" y="10941677"/>
                  <a:pt x="1004524" y="10828730"/>
                  <a:pt x="1072086" y="10715784"/>
                </a:cubicBezTo>
                <a:cubicBezTo>
                  <a:pt x="993263" y="10715784"/>
                  <a:pt x="903182" y="10729902"/>
                  <a:pt x="813098" y="10744021"/>
                </a:cubicBezTo>
                <a:cubicBezTo>
                  <a:pt x="813098" y="10729902"/>
                  <a:pt x="813098" y="10729902"/>
                  <a:pt x="801837" y="10715784"/>
                </a:cubicBezTo>
                <a:cubicBezTo>
                  <a:pt x="858139" y="10673429"/>
                  <a:pt x="914440" y="10631074"/>
                  <a:pt x="982002" y="10574601"/>
                </a:cubicBezTo>
                <a:cubicBezTo>
                  <a:pt x="869401" y="10518128"/>
                  <a:pt x="711756" y="10715784"/>
                  <a:pt x="666715" y="10461655"/>
                </a:cubicBezTo>
                <a:cubicBezTo>
                  <a:pt x="610412" y="10475773"/>
                  <a:pt x="554111" y="10475773"/>
                  <a:pt x="497811" y="10489891"/>
                </a:cubicBezTo>
                <a:cubicBezTo>
                  <a:pt x="497811" y="10475773"/>
                  <a:pt x="497811" y="10461655"/>
                  <a:pt x="497811" y="10447536"/>
                </a:cubicBezTo>
                <a:cubicBezTo>
                  <a:pt x="599153" y="10405181"/>
                  <a:pt x="700496" y="10348708"/>
                  <a:pt x="801837" y="10306353"/>
                </a:cubicBezTo>
                <a:cubicBezTo>
                  <a:pt x="801837" y="10292235"/>
                  <a:pt x="801837" y="10278117"/>
                  <a:pt x="801837" y="10278117"/>
                </a:cubicBezTo>
                <a:cubicBezTo>
                  <a:pt x="610412" y="10306353"/>
                  <a:pt x="430249" y="10334590"/>
                  <a:pt x="250084" y="10362827"/>
                </a:cubicBezTo>
                <a:cubicBezTo>
                  <a:pt x="272604" y="10292235"/>
                  <a:pt x="295125" y="10235762"/>
                  <a:pt x="306386" y="10165170"/>
                </a:cubicBezTo>
                <a:cubicBezTo>
                  <a:pt x="328906" y="10066342"/>
                  <a:pt x="261344" y="10052224"/>
                  <a:pt x="205042" y="10023988"/>
                </a:cubicBezTo>
                <a:cubicBezTo>
                  <a:pt x="160001" y="9995751"/>
                  <a:pt x="126221" y="9939278"/>
                  <a:pt x="92440" y="9896923"/>
                </a:cubicBezTo>
                <a:cubicBezTo>
                  <a:pt x="126221" y="9854568"/>
                  <a:pt x="137482" y="9812213"/>
                  <a:pt x="171263" y="9755740"/>
                </a:cubicBezTo>
                <a:cubicBezTo>
                  <a:pt x="103701" y="9755740"/>
                  <a:pt x="47398" y="9755740"/>
                  <a:pt x="2358" y="9755740"/>
                </a:cubicBezTo>
                <a:cubicBezTo>
                  <a:pt x="-8903" y="9586320"/>
                  <a:pt x="13618" y="9558084"/>
                  <a:pt x="216303" y="9501611"/>
                </a:cubicBezTo>
                <a:cubicBezTo>
                  <a:pt x="171263" y="9487492"/>
                  <a:pt x="148741" y="9487492"/>
                  <a:pt x="126221" y="9473374"/>
                </a:cubicBezTo>
                <a:cubicBezTo>
                  <a:pt x="103701" y="9459256"/>
                  <a:pt x="81179" y="9445137"/>
                  <a:pt x="69920" y="9445137"/>
                </a:cubicBezTo>
                <a:cubicBezTo>
                  <a:pt x="92440" y="9346309"/>
                  <a:pt x="114960" y="9247481"/>
                  <a:pt x="126221" y="9148653"/>
                </a:cubicBezTo>
                <a:cubicBezTo>
                  <a:pt x="92440" y="9148653"/>
                  <a:pt x="69920" y="9148653"/>
                  <a:pt x="58659" y="9148653"/>
                </a:cubicBezTo>
                <a:cubicBezTo>
                  <a:pt x="81179" y="9063943"/>
                  <a:pt x="114960" y="8979234"/>
                  <a:pt x="137482" y="8880406"/>
                </a:cubicBezTo>
                <a:cubicBezTo>
                  <a:pt x="227563" y="8852169"/>
                  <a:pt x="328906" y="8809814"/>
                  <a:pt x="464030" y="8753341"/>
                </a:cubicBezTo>
                <a:cubicBezTo>
                  <a:pt x="385207" y="8654513"/>
                  <a:pt x="328906" y="8583921"/>
                  <a:pt x="261344" y="8513330"/>
                </a:cubicBezTo>
                <a:cubicBezTo>
                  <a:pt x="497811" y="8329792"/>
                  <a:pt x="734277" y="8146254"/>
                  <a:pt x="959482" y="7948598"/>
                </a:cubicBezTo>
                <a:cubicBezTo>
                  <a:pt x="970743" y="7962716"/>
                  <a:pt x="970743" y="8005072"/>
                  <a:pt x="982002" y="8047426"/>
                </a:cubicBezTo>
                <a:cubicBezTo>
                  <a:pt x="1072086" y="7976834"/>
                  <a:pt x="1150907" y="7906243"/>
                  <a:pt x="1229729" y="7835652"/>
                </a:cubicBezTo>
                <a:cubicBezTo>
                  <a:pt x="1240990" y="7835652"/>
                  <a:pt x="1240990" y="7849770"/>
                  <a:pt x="1252249" y="7863888"/>
                </a:cubicBezTo>
                <a:cubicBezTo>
                  <a:pt x="1240990" y="7892125"/>
                  <a:pt x="1229729" y="7934480"/>
                  <a:pt x="1218468" y="7976834"/>
                </a:cubicBezTo>
                <a:cubicBezTo>
                  <a:pt x="1229729" y="7990953"/>
                  <a:pt x="1229729" y="7990953"/>
                  <a:pt x="1240990" y="8005072"/>
                </a:cubicBezTo>
                <a:cubicBezTo>
                  <a:pt x="1331072" y="7906243"/>
                  <a:pt x="1477455" y="7906243"/>
                  <a:pt x="1556277" y="7736824"/>
                </a:cubicBezTo>
                <a:cubicBezTo>
                  <a:pt x="1612580" y="7637996"/>
                  <a:pt x="1713923" y="7581522"/>
                  <a:pt x="1804004" y="7496812"/>
                </a:cubicBezTo>
                <a:cubicBezTo>
                  <a:pt x="1860305" y="7454458"/>
                  <a:pt x="1916607" y="7397985"/>
                  <a:pt x="1961648" y="7327393"/>
                </a:cubicBezTo>
                <a:cubicBezTo>
                  <a:pt x="1871567" y="7383867"/>
                  <a:pt x="1770224" y="7440340"/>
                  <a:pt x="1668881" y="7510931"/>
                </a:cubicBezTo>
                <a:cubicBezTo>
                  <a:pt x="1680142" y="7426221"/>
                  <a:pt x="1713923" y="7369748"/>
                  <a:pt x="1702662" y="7341512"/>
                </a:cubicBezTo>
                <a:cubicBezTo>
                  <a:pt x="1668881" y="7242684"/>
                  <a:pt x="1601320" y="7242684"/>
                  <a:pt x="1522496" y="7270920"/>
                </a:cubicBezTo>
                <a:cubicBezTo>
                  <a:pt x="1488715" y="7285039"/>
                  <a:pt x="1432415" y="7285039"/>
                  <a:pt x="1409893" y="7256802"/>
                </a:cubicBezTo>
                <a:cubicBezTo>
                  <a:pt x="1387373" y="7228565"/>
                  <a:pt x="1376112" y="7157974"/>
                  <a:pt x="1387373" y="7115619"/>
                </a:cubicBezTo>
                <a:cubicBezTo>
                  <a:pt x="1443674" y="6917963"/>
                  <a:pt x="1364853" y="6748543"/>
                  <a:pt x="1184688" y="6734425"/>
                </a:cubicBezTo>
                <a:cubicBezTo>
                  <a:pt x="1117128" y="6720307"/>
                  <a:pt x="1038305" y="6720307"/>
                  <a:pt x="970743" y="6720307"/>
                </a:cubicBezTo>
                <a:cubicBezTo>
                  <a:pt x="880659" y="6706188"/>
                  <a:pt x="846878" y="6635597"/>
                  <a:pt x="880659" y="6536769"/>
                </a:cubicBezTo>
                <a:cubicBezTo>
                  <a:pt x="891921" y="6508532"/>
                  <a:pt x="903182" y="6494414"/>
                  <a:pt x="903182" y="6480296"/>
                </a:cubicBezTo>
                <a:cubicBezTo>
                  <a:pt x="914440" y="6381468"/>
                  <a:pt x="925701" y="6268521"/>
                  <a:pt x="936962" y="6155575"/>
                </a:cubicBezTo>
                <a:cubicBezTo>
                  <a:pt x="880659" y="6169693"/>
                  <a:pt x="813098" y="6183811"/>
                  <a:pt x="723015" y="6197930"/>
                </a:cubicBezTo>
                <a:cubicBezTo>
                  <a:pt x="734277" y="6141457"/>
                  <a:pt x="745537" y="6099102"/>
                  <a:pt x="756796" y="6056747"/>
                </a:cubicBezTo>
                <a:cubicBezTo>
                  <a:pt x="768058" y="6099102"/>
                  <a:pt x="779317" y="6127338"/>
                  <a:pt x="790577" y="6155575"/>
                </a:cubicBezTo>
                <a:cubicBezTo>
                  <a:pt x="880659" y="6127338"/>
                  <a:pt x="959482" y="6084984"/>
                  <a:pt x="1049564" y="6056747"/>
                </a:cubicBezTo>
                <a:cubicBezTo>
                  <a:pt x="1038305" y="6042629"/>
                  <a:pt x="1038305" y="6042629"/>
                  <a:pt x="1038305" y="6042629"/>
                </a:cubicBezTo>
                <a:cubicBezTo>
                  <a:pt x="936962" y="6042629"/>
                  <a:pt x="846878" y="6056747"/>
                  <a:pt x="745537" y="6056747"/>
                </a:cubicBezTo>
                <a:cubicBezTo>
                  <a:pt x="813098" y="5844974"/>
                  <a:pt x="824358" y="5590844"/>
                  <a:pt x="936962" y="5435543"/>
                </a:cubicBezTo>
                <a:cubicBezTo>
                  <a:pt x="1139648" y="5167295"/>
                  <a:pt x="1240990" y="4771983"/>
                  <a:pt x="1533758" y="4602564"/>
                </a:cubicBezTo>
                <a:cubicBezTo>
                  <a:pt x="1545017" y="4602564"/>
                  <a:pt x="1567538" y="4588446"/>
                  <a:pt x="1590058" y="4602564"/>
                </a:cubicBezTo>
                <a:cubicBezTo>
                  <a:pt x="1533758" y="4701393"/>
                  <a:pt x="1488715" y="4786102"/>
                  <a:pt x="1432415" y="4870813"/>
                </a:cubicBezTo>
                <a:cubicBezTo>
                  <a:pt x="1432415" y="4884930"/>
                  <a:pt x="1432415" y="4884930"/>
                  <a:pt x="1432415" y="4884930"/>
                </a:cubicBezTo>
                <a:cubicBezTo>
                  <a:pt x="1635101" y="4715510"/>
                  <a:pt x="1837786" y="4560211"/>
                  <a:pt x="2051730" y="4376673"/>
                </a:cubicBezTo>
                <a:cubicBezTo>
                  <a:pt x="2130553" y="4531974"/>
                  <a:pt x="2062991" y="4616683"/>
                  <a:pt x="1995429" y="4701393"/>
                </a:cubicBezTo>
                <a:cubicBezTo>
                  <a:pt x="2288196" y="4447264"/>
                  <a:pt x="2580964" y="4207251"/>
                  <a:pt x="2873729" y="3953123"/>
                </a:cubicBezTo>
                <a:cubicBezTo>
                  <a:pt x="2873729" y="3953123"/>
                  <a:pt x="2873729" y="3967240"/>
                  <a:pt x="2884987" y="3967240"/>
                </a:cubicBezTo>
                <a:cubicBezTo>
                  <a:pt x="2806167" y="4066069"/>
                  <a:pt x="2738606" y="4164896"/>
                  <a:pt x="2671045" y="4249607"/>
                </a:cubicBezTo>
                <a:cubicBezTo>
                  <a:pt x="2671045" y="4263727"/>
                  <a:pt x="2682305" y="4277845"/>
                  <a:pt x="2693566" y="4291963"/>
                </a:cubicBezTo>
                <a:cubicBezTo>
                  <a:pt x="2806167" y="4207251"/>
                  <a:pt x="2918768" y="4122542"/>
                  <a:pt x="3020113" y="4023716"/>
                </a:cubicBezTo>
                <a:cubicBezTo>
                  <a:pt x="3200277" y="3868413"/>
                  <a:pt x="3369181" y="3684877"/>
                  <a:pt x="3549346" y="3529573"/>
                </a:cubicBezTo>
                <a:cubicBezTo>
                  <a:pt x="3808334" y="3303680"/>
                  <a:pt x="4089838" y="3077791"/>
                  <a:pt x="4360086" y="2851898"/>
                </a:cubicBezTo>
                <a:cubicBezTo>
                  <a:pt x="4371348" y="2851898"/>
                  <a:pt x="4382605" y="2851898"/>
                  <a:pt x="4393867" y="2851898"/>
                </a:cubicBezTo>
                <a:cubicBezTo>
                  <a:pt x="4360086" y="2908371"/>
                  <a:pt x="4337567" y="2964845"/>
                  <a:pt x="4303785" y="3021318"/>
                </a:cubicBezTo>
                <a:cubicBezTo>
                  <a:pt x="4315046" y="3035435"/>
                  <a:pt x="4326305" y="3049553"/>
                  <a:pt x="4326305" y="3063673"/>
                </a:cubicBezTo>
                <a:cubicBezTo>
                  <a:pt x="4416392" y="3007199"/>
                  <a:pt x="4506469" y="2936608"/>
                  <a:pt x="4596553" y="2866018"/>
                </a:cubicBezTo>
                <a:cubicBezTo>
                  <a:pt x="4596553" y="2880136"/>
                  <a:pt x="4599369" y="2894252"/>
                  <a:pt x="4602183" y="2910136"/>
                </a:cubicBezTo>
                <a:lnTo>
                  <a:pt x="4607793" y="2964637"/>
                </a:lnTo>
                <a:lnTo>
                  <a:pt x="4687820" y="2839129"/>
                </a:lnTo>
                <a:lnTo>
                  <a:pt x="4688413" y="2838467"/>
                </a:lnTo>
                <a:lnTo>
                  <a:pt x="4688571" y="2838221"/>
                </a:lnTo>
                <a:cubicBezTo>
                  <a:pt x="4774607" y="2723070"/>
                  <a:pt x="4878058" y="2643654"/>
                  <a:pt x="5013181" y="2611887"/>
                </a:cubicBezTo>
                <a:cubicBezTo>
                  <a:pt x="4979402" y="2654244"/>
                  <a:pt x="4956881" y="2696597"/>
                  <a:pt x="4934361" y="2738953"/>
                </a:cubicBezTo>
                <a:cubicBezTo>
                  <a:pt x="4934361" y="2753070"/>
                  <a:pt x="4945623" y="2753070"/>
                  <a:pt x="4956881" y="2767188"/>
                </a:cubicBezTo>
                <a:cubicBezTo>
                  <a:pt x="5001922" y="2724835"/>
                  <a:pt x="5058224" y="2696597"/>
                  <a:pt x="5103263" y="2654244"/>
                </a:cubicBezTo>
                <a:cubicBezTo>
                  <a:pt x="5283429" y="2470705"/>
                  <a:pt x="5474852" y="2287167"/>
                  <a:pt x="5655018" y="2103629"/>
                </a:cubicBezTo>
                <a:cubicBezTo>
                  <a:pt x="5666278" y="2089511"/>
                  <a:pt x="5688796" y="2075392"/>
                  <a:pt x="5700058" y="2075392"/>
                </a:cubicBezTo>
                <a:cubicBezTo>
                  <a:pt x="5746507" y="2101864"/>
                  <a:pt x="5783456" y="2098555"/>
                  <a:pt x="5815652" y="2080356"/>
                </a:cubicBezTo>
                <a:lnTo>
                  <a:pt x="5846296" y="2057853"/>
                </a:lnTo>
                <a:lnTo>
                  <a:pt x="5902101" y="1996614"/>
                </a:lnTo>
                <a:cubicBezTo>
                  <a:pt x="5920400" y="1974547"/>
                  <a:pt x="5938699" y="1952481"/>
                  <a:pt x="5958409" y="1934827"/>
                </a:cubicBezTo>
                <a:lnTo>
                  <a:pt x="5958835" y="1934443"/>
                </a:lnTo>
                <a:lnTo>
                  <a:pt x="5959046" y="1934210"/>
                </a:lnTo>
                <a:lnTo>
                  <a:pt x="6160030" y="1753117"/>
                </a:lnTo>
                <a:lnTo>
                  <a:pt x="6328620" y="1601175"/>
                </a:lnTo>
                <a:cubicBezTo>
                  <a:pt x="6451088" y="1489958"/>
                  <a:pt x="6572147" y="1376976"/>
                  <a:pt x="6690389" y="1256932"/>
                </a:cubicBezTo>
                <a:cubicBezTo>
                  <a:pt x="6825525" y="1143948"/>
                  <a:pt x="6938137" y="988597"/>
                  <a:pt x="7062011" y="875615"/>
                </a:cubicBezTo>
                <a:cubicBezTo>
                  <a:pt x="7197145" y="748509"/>
                  <a:pt x="7354803" y="635527"/>
                  <a:pt x="7489939" y="522544"/>
                </a:cubicBezTo>
                <a:lnTo>
                  <a:pt x="7490089" y="522663"/>
                </a:lnTo>
                <a:lnTo>
                  <a:pt x="7490440" y="522379"/>
                </a:lnTo>
                <a:cubicBezTo>
                  <a:pt x="7501701" y="522379"/>
                  <a:pt x="7501701" y="536497"/>
                  <a:pt x="7512960" y="550615"/>
                </a:cubicBezTo>
                <a:cubicBezTo>
                  <a:pt x="7152631" y="889454"/>
                  <a:pt x="6803564" y="1228295"/>
                  <a:pt x="6443237" y="1581252"/>
                </a:cubicBezTo>
                <a:cubicBezTo>
                  <a:pt x="6448867" y="1588311"/>
                  <a:pt x="6454499" y="1595370"/>
                  <a:pt x="6458720" y="1602429"/>
                </a:cubicBezTo>
                <a:lnTo>
                  <a:pt x="6465749" y="1623576"/>
                </a:lnTo>
                <a:lnTo>
                  <a:pt x="6666458" y="1435232"/>
                </a:lnTo>
                <a:cubicBezTo>
                  <a:pt x="6732619" y="1373445"/>
                  <a:pt x="6797371" y="1313423"/>
                  <a:pt x="6859308" y="1256932"/>
                </a:cubicBezTo>
                <a:lnTo>
                  <a:pt x="6859361" y="1256997"/>
                </a:lnTo>
                <a:lnTo>
                  <a:pt x="6859865" y="1256531"/>
                </a:lnTo>
                <a:cubicBezTo>
                  <a:pt x="6871126" y="1270649"/>
                  <a:pt x="6882386" y="1284768"/>
                  <a:pt x="6893647" y="1298885"/>
                </a:cubicBezTo>
                <a:cubicBezTo>
                  <a:pt x="6758524" y="1440069"/>
                  <a:pt x="6623400" y="1577722"/>
                  <a:pt x="6489685" y="1715375"/>
                </a:cubicBezTo>
                <a:lnTo>
                  <a:pt x="6184502" y="2036743"/>
                </a:lnTo>
                <a:lnTo>
                  <a:pt x="6094171" y="2131882"/>
                </a:lnTo>
                <a:lnTo>
                  <a:pt x="6099798" y="2151278"/>
                </a:lnTo>
                <a:cubicBezTo>
                  <a:pt x="6102612" y="2156572"/>
                  <a:pt x="6105429" y="2160102"/>
                  <a:pt x="6105429" y="2160102"/>
                </a:cubicBezTo>
                <a:cubicBezTo>
                  <a:pt x="6161731" y="2117747"/>
                  <a:pt x="6218033" y="2075392"/>
                  <a:pt x="6274333" y="2033037"/>
                </a:cubicBezTo>
                <a:cubicBezTo>
                  <a:pt x="6285595" y="2047155"/>
                  <a:pt x="6296853" y="2061274"/>
                  <a:pt x="6296853" y="2075392"/>
                </a:cubicBezTo>
                <a:cubicBezTo>
                  <a:pt x="6251814" y="2145984"/>
                  <a:pt x="6195510" y="2216575"/>
                  <a:pt x="6139212" y="2287167"/>
                </a:cubicBezTo>
                <a:lnTo>
                  <a:pt x="6128020" y="2300341"/>
                </a:lnTo>
                <a:lnTo>
                  <a:pt x="5986437" y="2467032"/>
                </a:lnTo>
                <a:lnTo>
                  <a:pt x="5913076" y="2560456"/>
                </a:lnTo>
                <a:lnTo>
                  <a:pt x="5840164" y="2653326"/>
                </a:lnTo>
                <a:cubicBezTo>
                  <a:pt x="5766262" y="2744683"/>
                  <a:pt x="5689191" y="2831075"/>
                  <a:pt x="5600642" y="2901330"/>
                </a:cubicBezTo>
                <a:lnTo>
                  <a:pt x="5508867" y="2965162"/>
                </a:lnTo>
                <a:lnTo>
                  <a:pt x="5524116" y="2986021"/>
                </a:lnTo>
                <a:cubicBezTo>
                  <a:pt x="5528341" y="2993080"/>
                  <a:pt x="5531157" y="3000139"/>
                  <a:pt x="5531157" y="3007199"/>
                </a:cubicBezTo>
                <a:cubicBezTo>
                  <a:pt x="5688796" y="2880135"/>
                  <a:pt x="5846442" y="2753070"/>
                  <a:pt x="6004086" y="2626007"/>
                </a:cubicBezTo>
                <a:cubicBezTo>
                  <a:pt x="6015346" y="2640123"/>
                  <a:pt x="6026607" y="2654244"/>
                  <a:pt x="6037869" y="2668360"/>
                </a:cubicBezTo>
                <a:lnTo>
                  <a:pt x="6037119" y="2669066"/>
                </a:lnTo>
                <a:lnTo>
                  <a:pt x="6037235" y="2669214"/>
                </a:lnTo>
                <a:lnTo>
                  <a:pt x="5767853" y="2922590"/>
                </a:lnTo>
                <a:lnTo>
                  <a:pt x="5806593" y="2939496"/>
                </a:lnTo>
                <a:cubicBezTo>
                  <a:pt x="5995950" y="3004331"/>
                  <a:pt x="6106131" y="2776012"/>
                  <a:pt x="6285595" y="2696597"/>
                </a:cubicBezTo>
                <a:cubicBezTo>
                  <a:pt x="6240552" y="2767188"/>
                  <a:pt x="6206771" y="2823661"/>
                  <a:pt x="6184252" y="2866018"/>
                </a:cubicBezTo>
                <a:cubicBezTo>
                  <a:pt x="6184252" y="2866018"/>
                  <a:pt x="6184252" y="2880135"/>
                  <a:pt x="6195510" y="2880135"/>
                </a:cubicBezTo>
                <a:cubicBezTo>
                  <a:pt x="6296853" y="2809545"/>
                  <a:pt x="6398197" y="2724835"/>
                  <a:pt x="6499541" y="2654244"/>
                </a:cubicBezTo>
                <a:cubicBezTo>
                  <a:pt x="6567100" y="2597770"/>
                  <a:pt x="6634660" y="2569533"/>
                  <a:pt x="6702220" y="2541297"/>
                </a:cubicBezTo>
                <a:cubicBezTo>
                  <a:pt x="6719110" y="2530708"/>
                  <a:pt x="6736001" y="2520118"/>
                  <a:pt x="6743392" y="2515486"/>
                </a:cubicBezTo>
                <a:lnTo>
                  <a:pt x="6746789" y="2513356"/>
                </a:lnTo>
                <a:lnTo>
                  <a:pt x="6755340" y="2467109"/>
                </a:lnTo>
                <a:cubicBezTo>
                  <a:pt x="6759584" y="2453455"/>
                  <a:pt x="6765084" y="2441594"/>
                  <a:pt x="6771505" y="2431112"/>
                </a:cubicBezTo>
                <a:lnTo>
                  <a:pt x="6772012" y="2430465"/>
                </a:lnTo>
                <a:lnTo>
                  <a:pt x="6772070" y="2430335"/>
                </a:lnTo>
                <a:cubicBezTo>
                  <a:pt x="6797758" y="2388421"/>
                  <a:pt x="6838225" y="2368568"/>
                  <a:pt x="6872357" y="2344302"/>
                </a:cubicBezTo>
                <a:lnTo>
                  <a:pt x="6916158" y="2301295"/>
                </a:lnTo>
                <a:lnTo>
                  <a:pt x="6961539" y="2240674"/>
                </a:lnTo>
                <a:lnTo>
                  <a:pt x="6961625" y="2240577"/>
                </a:lnTo>
                <a:lnTo>
                  <a:pt x="6962088" y="2239959"/>
                </a:lnTo>
                <a:cubicBezTo>
                  <a:pt x="7011174" y="2180397"/>
                  <a:pt x="7068179" y="2124806"/>
                  <a:pt x="7118851" y="2061274"/>
                </a:cubicBezTo>
                <a:lnTo>
                  <a:pt x="7457316" y="1697526"/>
                </a:lnTo>
                <a:lnTo>
                  <a:pt x="7591290" y="1553511"/>
                </a:lnTo>
                <a:cubicBezTo>
                  <a:pt x="8007957" y="1087457"/>
                  <a:pt x="8458409" y="677895"/>
                  <a:pt x="8965165" y="381316"/>
                </a:cubicBezTo>
                <a:cubicBezTo>
                  <a:pt x="9027102" y="346009"/>
                  <a:pt x="9089039" y="314233"/>
                  <a:pt x="9153791" y="293048"/>
                </a:cubicBezTo>
                <a:lnTo>
                  <a:pt x="9154089" y="292980"/>
                </a:lnTo>
                <a:lnTo>
                  <a:pt x="9154146" y="292957"/>
                </a:lnTo>
                <a:cubicBezTo>
                  <a:pt x="9186519" y="282368"/>
                  <a:pt x="9219596" y="274426"/>
                  <a:pt x="9253729" y="270014"/>
                </a:cubicBezTo>
                <a:lnTo>
                  <a:pt x="9359630" y="268250"/>
                </a:lnTo>
                <a:lnTo>
                  <a:pt x="9403476" y="256859"/>
                </a:lnTo>
                <a:cubicBezTo>
                  <a:pt x="9449400" y="235674"/>
                  <a:pt x="9500076" y="190658"/>
                  <a:pt x="9550751" y="169474"/>
                </a:cubicBezTo>
                <a:cubicBezTo>
                  <a:pt x="9674625" y="127105"/>
                  <a:pt x="9809760" y="84737"/>
                  <a:pt x="9933634" y="42368"/>
                </a:cubicBezTo>
                <a:cubicBezTo>
                  <a:pt x="9956157" y="28245"/>
                  <a:pt x="9989940" y="0"/>
                  <a:pt x="10034986" y="0"/>
                </a:cubicBezTo>
                <a:close/>
              </a:path>
            </a:pathLst>
          </a:custGeom>
        </p:spPr>
      </p:pic>
      <p:sp>
        <p:nvSpPr>
          <p:cNvPr id="293" name="Google Shape;293;p69"/>
          <p:cNvSpPr txBox="1"/>
          <p:nvPr/>
        </p:nvSpPr>
        <p:spPr>
          <a:xfrm>
            <a:off x="5553513" y="429605"/>
            <a:ext cx="3581738" cy="9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2400" b="1" dirty="0">
                <a:solidFill>
                  <a:srgbClr val="2686E9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Discovery </a:t>
            </a:r>
            <a:r>
              <a:rPr lang="pt-BR" sz="2400" b="1" dirty="0" err="1">
                <a:solidFill>
                  <a:srgbClr val="2686E9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Continuous</a:t>
            </a:r>
            <a:endParaRPr sz="2400" b="1" dirty="0">
              <a:solidFill>
                <a:srgbClr val="2686E9"/>
              </a:solidFill>
              <a:latin typeface="Arial" panose="020B0604020202020204" pitchFamily="34" charset="0"/>
              <a:ea typeface="Exo"/>
              <a:cs typeface="Arial" panose="020B0604020202020204" pitchFamily="34" charset="0"/>
              <a:sym typeface="Exo"/>
            </a:endParaRPr>
          </a:p>
          <a:p>
            <a:pPr algn="ctr">
              <a:buClr>
                <a:schemeClr val="dk1"/>
              </a:buClr>
              <a:buSzPts val="1100"/>
            </a:pPr>
            <a:r>
              <a:rPr lang="pt-BR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Open Sans"/>
                <a:cs typeface="Open Sans"/>
                <a:sym typeface="Open Sans"/>
              </a:rPr>
              <a:t>É </a:t>
            </a:r>
            <a:r>
              <a:rPr lang="pt-BR" dirty="0">
                <a:solidFill>
                  <a:srgbClr val="2686E9"/>
                </a:solidFill>
                <a:highlight>
                  <a:srgbClr val="FFFFFF"/>
                </a:highlight>
                <a:latin typeface="+mn-lt"/>
                <a:ea typeface="Open Sans"/>
                <a:cs typeface="Open Sans"/>
                <a:sym typeface="Open Sans"/>
              </a:rPr>
              <a:t>comum</a:t>
            </a:r>
            <a:r>
              <a:rPr lang="pt-BR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Open Sans"/>
                <a:cs typeface="Open Sans"/>
                <a:sym typeface="Open Sans"/>
              </a:rPr>
              <a:t> achar que realizamos uma </a:t>
            </a:r>
            <a:r>
              <a:rPr lang="pt-BR" dirty="0">
                <a:solidFill>
                  <a:srgbClr val="2686E9"/>
                </a:solidFill>
                <a:highlight>
                  <a:srgbClr val="FFFFFF"/>
                </a:highlight>
                <a:latin typeface="+mn-lt"/>
                <a:ea typeface="Open Sans"/>
                <a:cs typeface="Open Sans"/>
                <a:sym typeface="Open Sans"/>
              </a:rPr>
              <a:t>descoberta contínua </a:t>
            </a:r>
            <a:r>
              <a:rPr lang="pt-BR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Open Sans"/>
                <a:cs typeface="Open Sans"/>
                <a:sym typeface="Open Sans"/>
              </a:rPr>
              <a:t>de produtos.</a:t>
            </a:r>
            <a:endParaRPr dirty="0">
              <a:solidFill>
                <a:srgbClr val="434343"/>
              </a:solidFill>
              <a:latin typeface="+mn-lt"/>
              <a:ea typeface="Open Sans"/>
              <a:cs typeface="Open Sans"/>
              <a:sym typeface="Open Sans"/>
            </a:endParaRPr>
          </a:p>
          <a:p>
            <a:pPr algn="ctr"/>
            <a:endParaRPr sz="1800" dirty="0">
              <a:solidFill>
                <a:srgbClr val="2686E9"/>
              </a:solidFill>
              <a:latin typeface="Exo"/>
              <a:ea typeface="Exo"/>
              <a:cs typeface="Exo"/>
              <a:sym typeface="Exo"/>
            </a:endParaRPr>
          </a:p>
          <a:p>
            <a:pPr algn="ctr"/>
            <a:endParaRPr sz="1800" dirty="0">
              <a:solidFill>
                <a:srgbClr val="2686E9"/>
              </a:solidFill>
              <a:latin typeface="Exo"/>
              <a:ea typeface="Exo"/>
              <a:cs typeface="Exo"/>
              <a:sym typeface="Exo"/>
            </a:endParaRPr>
          </a:p>
          <a:p>
            <a:endParaRPr sz="1800" dirty="0">
              <a:solidFill>
                <a:srgbClr val="2686E9"/>
              </a:solidFill>
              <a:latin typeface="Exo"/>
              <a:ea typeface="Exo"/>
              <a:cs typeface="Exo"/>
              <a:sym typeface="Ex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282;p68">
            <a:extLst>
              <a:ext uri="{FF2B5EF4-FFF2-40B4-BE49-F238E27FC236}">
                <a16:creationId xmlns:a16="http://schemas.microsoft.com/office/drawing/2014/main" id="{0A984B4F-D556-E747-B9BF-C233F3192D50}"/>
              </a:ext>
            </a:extLst>
          </p:cNvPr>
          <p:cNvSpPr txBox="1">
            <a:spLocks/>
          </p:cNvSpPr>
          <p:nvPr/>
        </p:nvSpPr>
        <p:spPr>
          <a:xfrm>
            <a:off x="-82692" y="-752172"/>
            <a:ext cx="96153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0" dirty="0">
                <a:solidFill>
                  <a:srgbClr val="F3F3F3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 Thin"/>
              </a:rPr>
              <a:t>Armadilhas</a:t>
            </a:r>
            <a:endParaRPr lang="pt-BR" sz="12000" dirty="0">
              <a:solidFill>
                <a:srgbClr val="F3F3F3"/>
              </a:solidFill>
              <a:latin typeface="Arial Narrow" panose="020B0604020202020204" pitchFamily="34" charset="0"/>
              <a:cs typeface="Arial Narrow" panose="020B0604020202020204" pitchFamily="34" charset="0"/>
              <a:sym typeface="Exo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FAC74A9-55E7-214F-A744-A829B414A552}"/>
              </a:ext>
            </a:extLst>
          </p:cNvPr>
          <p:cNvSpPr txBox="1"/>
          <p:nvPr/>
        </p:nvSpPr>
        <p:spPr>
          <a:xfrm>
            <a:off x="266843" y="1299989"/>
            <a:ext cx="58939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2687E9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</a:rPr>
              <a:t>Confirmação Tendenciosa</a:t>
            </a:r>
          </a:p>
          <a:p>
            <a:r>
              <a:rPr lang="pt-BR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 colocamos a solução no centro do processo, em vez do problema que estamos tentando resolver. Já temos a solução e pensamos que ela é a melhor solução e “empurramos” a mesma para nosso clientes. </a:t>
            </a:r>
          </a:p>
        </p:txBody>
      </p:sp>
      <p:sp>
        <p:nvSpPr>
          <p:cNvPr id="17" name="Google Shape;320;p71">
            <a:extLst>
              <a:ext uri="{FF2B5EF4-FFF2-40B4-BE49-F238E27FC236}">
                <a16:creationId xmlns:a16="http://schemas.microsoft.com/office/drawing/2014/main" id="{72AA5245-556C-0847-B7AE-9372919CA502}"/>
              </a:ext>
            </a:extLst>
          </p:cNvPr>
          <p:cNvSpPr txBox="1"/>
          <p:nvPr/>
        </p:nvSpPr>
        <p:spPr>
          <a:xfrm>
            <a:off x="266843" y="294599"/>
            <a:ext cx="7249692" cy="658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r>
              <a:rPr lang="pt-BR" sz="3600" b="1" dirty="0">
                <a:solidFill>
                  <a:srgbClr val="2686E9"/>
                </a:solidFill>
                <a:latin typeface="+mj-lt"/>
                <a:sym typeface="Exo"/>
              </a:rPr>
              <a:t>Como identificar as armadilhas?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A6E00BB-50F4-DD4B-8818-F7E3D0329BBD}"/>
              </a:ext>
            </a:extLst>
          </p:cNvPr>
          <p:cNvSpPr txBox="1"/>
          <p:nvPr/>
        </p:nvSpPr>
        <p:spPr>
          <a:xfrm>
            <a:off x="266843" y="2491146"/>
            <a:ext cx="58939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2687E9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</a:rPr>
              <a:t>Protótipo não é seu MVP </a:t>
            </a:r>
          </a:p>
          <a:p>
            <a:r>
              <a:rPr lang="pt-BR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 entramos nas fases de testes de nosso produto com nosso MVP, ou seja, já estamos realizando testes com um produto e não um protótipo. Podemos realizar e testar protótipos de várias maneiras antes de entrarmos no processo de delivery.</a:t>
            </a:r>
          </a:p>
        </p:txBody>
      </p:sp>
      <p:pic>
        <p:nvPicPr>
          <p:cNvPr id="11" name="Google Shape;72;p18">
            <a:extLst>
              <a:ext uri="{FF2B5EF4-FFF2-40B4-BE49-F238E27FC236}">
                <a16:creationId xmlns:a16="http://schemas.microsoft.com/office/drawing/2014/main" id="{C014805D-1F11-E74C-A142-C0C86FE3CF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5163" r="9834"/>
          <a:stretch/>
        </p:blipFill>
        <p:spPr>
          <a:xfrm rot="20944853">
            <a:off x="5651134" y="944402"/>
            <a:ext cx="3826383" cy="4637905"/>
          </a:xfrm>
          <a:custGeom>
            <a:avLst/>
            <a:gdLst/>
            <a:ahLst/>
            <a:cxnLst/>
            <a:rect l="l" t="t" r="r" b="b"/>
            <a:pathLst>
              <a:path w="10203687" h="12367746" extrusionOk="0">
                <a:moveTo>
                  <a:pt x="7639317" y="1543897"/>
                </a:moveTo>
                <a:cubicBezTo>
                  <a:pt x="7657953" y="1544135"/>
                  <a:pt x="7666965" y="1553567"/>
                  <a:pt x="7685597" y="1553805"/>
                </a:cubicBezTo>
                <a:cubicBezTo>
                  <a:pt x="7635041" y="1674276"/>
                  <a:pt x="7584481" y="1794746"/>
                  <a:pt x="7534529" y="1896591"/>
                </a:cubicBezTo>
                <a:cubicBezTo>
                  <a:pt x="7575469" y="1785314"/>
                  <a:pt x="7607393" y="1664607"/>
                  <a:pt x="7639317" y="1543897"/>
                </a:cubicBezTo>
                <a:close/>
                <a:moveTo>
                  <a:pt x="2150179" y="0"/>
                </a:moveTo>
                <a:cubicBezTo>
                  <a:pt x="2163329" y="221693"/>
                  <a:pt x="2185921" y="434365"/>
                  <a:pt x="2199071" y="656057"/>
                </a:cubicBezTo>
                <a:cubicBezTo>
                  <a:pt x="2206308" y="739240"/>
                  <a:pt x="2204544" y="813005"/>
                  <a:pt x="2221221" y="887170"/>
                </a:cubicBezTo>
                <a:cubicBezTo>
                  <a:pt x="2220780" y="905611"/>
                  <a:pt x="2266223" y="934272"/>
                  <a:pt x="2302225" y="971955"/>
                </a:cubicBezTo>
                <a:cubicBezTo>
                  <a:pt x="2308580" y="1092021"/>
                  <a:pt x="2305052" y="1239549"/>
                  <a:pt x="2310525" y="1396499"/>
                </a:cubicBezTo>
                <a:cubicBezTo>
                  <a:pt x="2328967" y="1396898"/>
                  <a:pt x="2337968" y="1406319"/>
                  <a:pt x="2347409" y="1397298"/>
                </a:cubicBezTo>
                <a:cubicBezTo>
                  <a:pt x="2357292" y="1369837"/>
                  <a:pt x="2385616" y="1342775"/>
                  <a:pt x="2395498" y="1315314"/>
                </a:cubicBezTo>
                <a:cubicBezTo>
                  <a:pt x="2416586" y="1205068"/>
                  <a:pt x="2437232" y="1113264"/>
                  <a:pt x="2458321" y="1003016"/>
                </a:cubicBezTo>
                <a:cubicBezTo>
                  <a:pt x="2479408" y="892772"/>
                  <a:pt x="2554499" y="839050"/>
                  <a:pt x="2657473" y="776707"/>
                </a:cubicBezTo>
                <a:cubicBezTo>
                  <a:pt x="2724626" y="1054924"/>
                  <a:pt x="2561476" y="1318915"/>
                  <a:pt x="2591744" y="1596331"/>
                </a:cubicBezTo>
                <a:cubicBezTo>
                  <a:pt x="2654126" y="1302476"/>
                  <a:pt x="2716067" y="1027061"/>
                  <a:pt x="2778006" y="751649"/>
                </a:cubicBezTo>
                <a:cubicBezTo>
                  <a:pt x="2796450" y="752047"/>
                  <a:pt x="2805450" y="761468"/>
                  <a:pt x="2814891" y="752448"/>
                </a:cubicBezTo>
                <a:cubicBezTo>
                  <a:pt x="2813569" y="807770"/>
                  <a:pt x="2812246" y="863093"/>
                  <a:pt x="2820364" y="909397"/>
                </a:cubicBezTo>
                <a:cubicBezTo>
                  <a:pt x="2829364" y="918817"/>
                  <a:pt x="2829364" y="918817"/>
                  <a:pt x="2847806" y="919217"/>
                </a:cubicBezTo>
                <a:cubicBezTo>
                  <a:pt x="2877011" y="855275"/>
                  <a:pt x="2897218" y="781910"/>
                  <a:pt x="2935865" y="708947"/>
                </a:cubicBezTo>
                <a:cubicBezTo>
                  <a:pt x="2935865" y="708947"/>
                  <a:pt x="2944865" y="718368"/>
                  <a:pt x="2944865" y="718368"/>
                </a:cubicBezTo>
                <a:cubicBezTo>
                  <a:pt x="2912574" y="911396"/>
                  <a:pt x="2880280" y="1104428"/>
                  <a:pt x="2847546" y="1315898"/>
                </a:cubicBezTo>
                <a:cubicBezTo>
                  <a:pt x="2896076" y="1215473"/>
                  <a:pt x="2925724" y="1133089"/>
                  <a:pt x="2973371" y="1069547"/>
                </a:cubicBezTo>
                <a:cubicBezTo>
                  <a:pt x="3020580" y="1024443"/>
                  <a:pt x="3005665" y="876516"/>
                  <a:pt x="3142876" y="925621"/>
                </a:cubicBezTo>
                <a:cubicBezTo>
                  <a:pt x="3148349" y="1082569"/>
                  <a:pt x="3144822" y="1230097"/>
                  <a:pt x="3150294" y="1387045"/>
                </a:cubicBezTo>
                <a:cubicBezTo>
                  <a:pt x="3155767" y="1543994"/>
                  <a:pt x="3179241" y="1719784"/>
                  <a:pt x="3184272" y="1895175"/>
                </a:cubicBezTo>
                <a:cubicBezTo>
                  <a:pt x="3183391" y="1932056"/>
                  <a:pt x="3182509" y="1968937"/>
                  <a:pt x="3163185" y="2005419"/>
                </a:cubicBezTo>
                <a:cubicBezTo>
                  <a:pt x="3142980" y="2078783"/>
                  <a:pt x="3132214" y="2143127"/>
                  <a:pt x="3112008" y="2216490"/>
                </a:cubicBezTo>
                <a:cubicBezTo>
                  <a:pt x="3130450" y="2216891"/>
                  <a:pt x="3148892" y="2217292"/>
                  <a:pt x="3157892" y="2226712"/>
                </a:cubicBezTo>
                <a:cubicBezTo>
                  <a:pt x="3199187" y="2043101"/>
                  <a:pt x="3258922" y="1859893"/>
                  <a:pt x="3309216" y="1685705"/>
                </a:cubicBezTo>
                <a:cubicBezTo>
                  <a:pt x="3331185" y="1538577"/>
                  <a:pt x="3334712" y="1391049"/>
                  <a:pt x="3375126" y="1244320"/>
                </a:cubicBezTo>
                <a:cubicBezTo>
                  <a:pt x="3415978" y="1079150"/>
                  <a:pt x="3484272" y="923804"/>
                  <a:pt x="3525125" y="758636"/>
                </a:cubicBezTo>
                <a:cubicBezTo>
                  <a:pt x="3565096" y="630348"/>
                  <a:pt x="3568182" y="501262"/>
                  <a:pt x="3617597" y="363954"/>
                </a:cubicBezTo>
                <a:cubicBezTo>
                  <a:pt x="3625713" y="410258"/>
                  <a:pt x="3633832" y="456560"/>
                  <a:pt x="3632508" y="511883"/>
                </a:cubicBezTo>
                <a:cubicBezTo>
                  <a:pt x="3589894" y="750815"/>
                  <a:pt x="3556276" y="999169"/>
                  <a:pt x="3504219" y="1247121"/>
                </a:cubicBezTo>
                <a:cubicBezTo>
                  <a:pt x="3634195" y="1213041"/>
                  <a:pt x="3634635" y="1194600"/>
                  <a:pt x="3637280" y="1083955"/>
                </a:cubicBezTo>
                <a:cubicBezTo>
                  <a:pt x="3640369" y="954866"/>
                  <a:pt x="3661898" y="826180"/>
                  <a:pt x="3692867" y="688473"/>
                </a:cubicBezTo>
                <a:cubicBezTo>
                  <a:pt x="3700104" y="771657"/>
                  <a:pt x="3716782" y="845821"/>
                  <a:pt x="3715018" y="919586"/>
                </a:cubicBezTo>
                <a:cubicBezTo>
                  <a:pt x="3717844" y="1187181"/>
                  <a:pt x="3711672" y="1445354"/>
                  <a:pt x="3723939" y="1703929"/>
                </a:cubicBezTo>
                <a:cubicBezTo>
                  <a:pt x="3722175" y="1777693"/>
                  <a:pt x="3757734" y="1833817"/>
                  <a:pt x="3783855" y="1898959"/>
                </a:cubicBezTo>
                <a:cubicBezTo>
                  <a:pt x="3792415" y="1926822"/>
                  <a:pt x="3810416" y="1945663"/>
                  <a:pt x="3800532" y="1973124"/>
                </a:cubicBezTo>
                <a:cubicBezTo>
                  <a:pt x="3808652" y="2019426"/>
                  <a:pt x="3788887" y="2074349"/>
                  <a:pt x="3787563" y="2129672"/>
                </a:cubicBezTo>
                <a:cubicBezTo>
                  <a:pt x="3797005" y="2120652"/>
                  <a:pt x="3806006" y="2130073"/>
                  <a:pt x="3824448" y="2130472"/>
                </a:cubicBezTo>
                <a:cubicBezTo>
                  <a:pt x="3847301" y="1946462"/>
                  <a:pt x="3879591" y="1753434"/>
                  <a:pt x="3911887" y="1560402"/>
                </a:cubicBezTo>
                <a:cubicBezTo>
                  <a:pt x="3911887" y="1560402"/>
                  <a:pt x="3921327" y="1551383"/>
                  <a:pt x="3930329" y="1560803"/>
                </a:cubicBezTo>
                <a:cubicBezTo>
                  <a:pt x="3937565" y="1643987"/>
                  <a:pt x="3972243" y="1736993"/>
                  <a:pt x="3961037" y="1819776"/>
                </a:cubicBezTo>
                <a:cubicBezTo>
                  <a:pt x="3938629" y="1985345"/>
                  <a:pt x="3897775" y="2150514"/>
                  <a:pt x="3865921" y="2325103"/>
                </a:cubicBezTo>
                <a:cubicBezTo>
                  <a:pt x="3855157" y="2389447"/>
                  <a:pt x="3871835" y="2463612"/>
                  <a:pt x="3870073" y="2537376"/>
                </a:cubicBezTo>
                <a:cubicBezTo>
                  <a:pt x="3879513" y="2528356"/>
                  <a:pt x="3888513" y="2537776"/>
                  <a:pt x="3906957" y="2538176"/>
                </a:cubicBezTo>
                <a:cubicBezTo>
                  <a:pt x="3927161" y="2464812"/>
                  <a:pt x="3937925" y="2400468"/>
                  <a:pt x="3967133" y="2336525"/>
                </a:cubicBezTo>
                <a:cubicBezTo>
                  <a:pt x="3976573" y="2327505"/>
                  <a:pt x="3985573" y="2336925"/>
                  <a:pt x="4004017" y="2337326"/>
                </a:cubicBezTo>
                <a:cubicBezTo>
                  <a:pt x="3990605" y="2512314"/>
                  <a:pt x="3967755" y="2696325"/>
                  <a:pt x="3954345" y="2871315"/>
                </a:cubicBezTo>
                <a:cubicBezTo>
                  <a:pt x="3940489" y="3064743"/>
                  <a:pt x="3899197" y="3248353"/>
                  <a:pt x="3876347" y="3432365"/>
                </a:cubicBezTo>
                <a:cubicBezTo>
                  <a:pt x="3968555" y="3434365"/>
                  <a:pt x="4024761" y="3398683"/>
                  <a:pt x="4045409" y="3306878"/>
                </a:cubicBezTo>
                <a:cubicBezTo>
                  <a:pt x="4045853" y="3288437"/>
                  <a:pt x="4092177" y="3280217"/>
                  <a:pt x="4120061" y="3271597"/>
                </a:cubicBezTo>
                <a:cubicBezTo>
                  <a:pt x="4118737" y="3326919"/>
                  <a:pt x="4126857" y="3373221"/>
                  <a:pt x="4134973" y="3419526"/>
                </a:cubicBezTo>
                <a:cubicBezTo>
                  <a:pt x="4357861" y="2972323"/>
                  <a:pt x="4350885" y="2492458"/>
                  <a:pt x="4434793" y="2069916"/>
                </a:cubicBezTo>
                <a:cubicBezTo>
                  <a:pt x="4419621" y="2318670"/>
                  <a:pt x="4412565" y="2613723"/>
                  <a:pt x="4405509" y="2908779"/>
                </a:cubicBezTo>
                <a:cubicBezTo>
                  <a:pt x="4423953" y="2909180"/>
                  <a:pt x="4442393" y="2909582"/>
                  <a:pt x="4469837" y="2919401"/>
                </a:cubicBezTo>
                <a:cubicBezTo>
                  <a:pt x="4499041" y="2855458"/>
                  <a:pt x="4537249" y="2800937"/>
                  <a:pt x="4548013" y="2736591"/>
                </a:cubicBezTo>
                <a:cubicBezTo>
                  <a:pt x="4588425" y="2589864"/>
                  <a:pt x="4619393" y="2452157"/>
                  <a:pt x="4650365" y="2314450"/>
                </a:cubicBezTo>
                <a:cubicBezTo>
                  <a:pt x="4660689" y="2268549"/>
                  <a:pt x="4634129" y="2221846"/>
                  <a:pt x="4644453" y="2175943"/>
                </a:cubicBezTo>
                <a:cubicBezTo>
                  <a:pt x="4655217" y="2111600"/>
                  <a:pt x="4674981" y="2056677"/>
                  <a:pt x="4694745" y="2001755"/>
                </a:cubicBezTo>
                <a:cubicBezTo>
                  <a:pt x="4704189" y="1992736"/>
                  <a:pt x="4713189" y="2002155"/>
                  <a:pt x="4731629" y="2002554"/>
                </a:cubicBezTo>
                <a:cubicBezTo>
                  <a:pt x="4731189" y="2020996"/>
                  <a:pt x="4749189" y="2039838"/>
                  <a:pt x="4748309" y="2076719"/>
                </a:cubicBezTo>
                <a:cubicBezTo>
                  <a:pt x="4744781" y="2224245"/>
                  <a:pt x="4731809" y="2380795"/>
                  <a:pt x="4737281" y="2537742"/>
                </a:cubicBezTo>
                <a:cubicBezTo>
                  <a:pt x="4736401" y="2574624"/>
                  <a:pt x="4744521" y="2620928"/>
                  <a:pt x="4762081" y="2658210"/>
                </a:cubicBezTo>
                <a:cubicBezTo>
                  <a:pt x="4799405" y="2640568"/>
                  <a:pt x="4836729" y="2622927"/>
                  <a:pt x="4883053" y="2614707"/>
                </a:cubicBezTo>
                <a:cubicBezTo>
                  <a:pt x="5105677" y="2564188"/>
                  <a:pt x="5036761" y="2359736"/>
                  <a:pt x="5114057" y="2213809"/>
                </a:cubicBezTo>
                <a:cubicBezTo>
                  <a:pt x="5142825" y="2168305"/>
                  <a:pt x="5180589" y="2132225"/>
                  <a:pt x="5200357" y="2077301"/>
                </a:cubicBezTo>
                <a:cubicBezTo>
                  <a:pt x="5296973" y="1894894"/>
                  <a:pt x="5366149" y="1702664"/>
                  <a:pt x="5462773" y="1520256"/>
                </a:cubicBezTo>
                <a:cubicBezTo>
                  <a:pt x="5472653" y="1492794"/>
                  <a:pt x="5509981" y="1475153"/>
                  <a:pt x="5528861" y="1457113"/>
                </a:cubicBezTo>
                <a:cubicBezTo>
                  <a:pt x="5537861" y="1466533"/>
                  <a:pt x="5546861" y="1475954"/>
                  <a:pt x="5556305" y="1466933"/>
                </a:cubicBezTo>
                <a:cubicBezTo>
                  <a:pt x="5517657" y="1539897"/>
                  <a:pt x="5488449" y="1603839"/>
                  <a:pt x="5440801" y="1667383"/>
                </a:cubicBezTo>
                <a:cubicBezTo>
                  <a:pt x="5459241" y="1667782"/>
                  <a:pt x="5477245" y="1686624"/>
                  <a:pt x="5495685" y="1687024"/>
                </a:cubicBezTo>
                <a:cubicBezTo>
                  <a:pt x="5637749" y="1533278"/>
                  <a:pt x="5652041" y="1321407"/>
                  <a:pt x="5767105" y="1139399"/>
                </a:cubicBezTo>
                <a:cubicBezTo>
                  <a:pt x="5756337" y="1203741"/>
                  <a:pt x="5736573" y="1258664"/>
                  <a:pt x="5726249" y="1304566"/>
                </a:cubicBezTo>
                <a:cubicBezTo>
                  <a:pt x="5782017" y="1287325"/>
                  <a:pt x="5837781" y="1270085"/>
                  <a:pt x="5875549" y="1234003"/>
                </a:cubicBezTo>
                <a:cubicBezTo>
                  <a:pt x="5913313" y="1197922"/>
                  <a:pt x="5914637" y="1142598"/>
                  <a:pt x="5953285" y="1069635"/>
                </a:cubicBezTo>
                <a:cubicBezTo>
                  <a:pt x="5967757" y="1236004"/>
                  <a:pt x="5835577" y="1362290"/>
                  <a:pt x="5924261" y="1511819"/>
                </a:cubicBezTo>
                <a:cubicBezTo>
                  <a:pt x="5935465" y="1429034"/>
                  <a:pt x="5946229" y="1364690"/>
                  <a:pt x="5956993" y="1300348"/>
                </a:cubicBezTo>
                <a:cubicBezTo>
                  <a:pt x="5975437" y="1300748"/>
                  <a:pt x="5993877" y="1301147"/>
                  <a:pt x="6002877" y="1310568"/>
                </a:cubicBezTo>
                <a:cubicBezTo>
                  <a:pt x="5981789" y="1420816"/>
                  <a:pt x="5960701" y="1531060"/>
                  <a:pt x="5930613" y="1631885"/>
                </a:cubicBezTo>
                <a:cubicBezTo>
                  <a:pt x="5949057" y="1632285"/>
                  <a:pt x="5949057" y="1632285"/>
                  <a:pt x="5958057" y="1641706"/>
                </a:cubicBezTo>
                <a:cubicBezTo>
                  <a:pt x="6006585" y="1541281"/>
                  <a:pt x="6073557" y="1441256"/>
                  <a:pt x="6122089" y="1340832"/>
                </a:cubicBezTo>
                <a:cubicBezTo>
                  <a:pt x="6140529" y="1341233"/>
                  <a:pt x="6149529" y="1350653"/>
                  <a:pt x="6158973" y="1341632"/>
                </a:cubicBezTo>
                <a:cubicBezTo>
                  <a:pt x="6119001" y="1469919"/>
                  <a:pt x="6088473" y="1589185"/>
                  <a:pt x="6048941" y="1699030"/>
                </a:cubicBezTo>
                <a:cubicBezTo>
                  <a:pt x="6057941" y="1708451"/>
                  <a:pt x="6057941" y="1708451"/>
                  <a:pt x="6057941" y="1708451"/>
                </a:cubicBezTo>
                <a:cubicBezTo>
                  <a:pt x="6087149" y="1644508"/>
                  <a:pt x="6125357" y="1589985"/>
                  <a:pt x="6154561" y="1526042"/>
                </a:cubicBezTo>
                <a:cubicBezTo>
                  <a:pt x="6154561" y="1526042"/>
                  <a:pt x="6163565" y="1535462"/>
                  <a:pt x="6173005" y="1526443"/>
                </a:cubicBezTo>
                <a:cubicBezTo>
                  <a:pt x="6172121" y="1563324"/>
                  <a:pt x="6171681" y="1581766"/>
                  <a:pt x="6179361" y="1646508"/>
                </a:cubicBezTo>
                <a:cubicBezTo>
                  <a:pt x="6208125" y="1601006"/>
                  <a:pt x="6245889" y="1564924"/>
                  <a:pt x="6265213" y="1528444"/>
                </a:cubicBezTo>
                <a:cubicBezTo>
                  <a:pt x="6322305" y="1455879"/>
                  <a:pt x="6370393" y="1373896"/>
                  <a:pt x="6409041" y="1300932"/>
                </a:cubicBezTo>
                <a:cubicBezTo>
                  <a:pt x="6437365" y="1273871"/>
                  <a:pt x="6419805" y="1236589"/>
                  <a:pt x="6421129" y="1181265"/>
                </a:cubicBezTo>
                <a:cubicBezTo>
                  <a:pt x="6449013" y="1172645"/>
                  <a:pt x="6486337" y="1155005"/>
                  <a:pt x="6514221" y="1146385"/>
                </a:cubicBezTo>
                <a:cubicBezTo>
                  <a:pt x="6502133" y="1266051"/>
                  <a:pt x="6489605" y="1404158"/>
                  <a:pt x="6477077" y="1542267"/>
                </a:cubicBezTo>
                <a:cubicBezTo>
                  <a:pt x="6467193" y="1569728"/>
                  <a:pt x="6429869" y="1587368"/>
                  <a:pt x="6410545" y="1623851"/>
                </a:cubicBezTo>
                <a:cubicBezTo>
                  <a:pt x="6391661" y="1641891"/>
                  <a:pt x="6381781" y="1669351"/>
                  <a:pt x="6362013" y="1724275"/>
                </a:cubicBezTo>
                <a:cubicBezTo>
                  <a:pt x="6603525" y="1655713"/>
                  <a:pt x="6517045" y="1413979"/>
                  <a:pt x="6677109" y="1279074"/>
                </a:cubicBezTo>
                <a:cubicBezTo>
                  <a:pt x="6683465" y="1399140"/>
                  <a:pt x="6681701" y="1472904"/>
                  <a:pt x="6688937" y="1556089"/>
                </a:cubicBezTo>
                <a:cubicBezTo>
                  <a:pt x="6707381" y="1556489"/>
                  <a:pt x="6716821" y="1547468"/>
                  <a:pt x="6725821" y="1556889"/>
                </a:cubicBezTo>
                <a:cubicBezTo>
                  <a:pt x="6764909" y="1465485"/>
                  <a:pt x="6785557" y="1373679"/>
                  <a:pt x="6815205" y="1291296"/>
                </a:cubicBezTo>
                <a:cubicBezTo>
                  <a:pt x="6833645" y="1291696"/>
                  <a:pt x="6833645" y="1291696"/>
                  <a:pt x="6843089" y="1282675"/>
                </a:cubicBezTo>
                <a:cubicBezTo>
                  <a:pt x="6841765" y="1337998"/>
                  <a:pt x="6840885" y="1374880"/>
                  <a:pt x="6830561" y="1420782"/>
                </a:cubicBezTo>
                <a:cubicBezTo>
                  <a:pt x="6829677" y="1457664"/>
                  <a:pt x="6819353" y="1503567"/>
                  <a:pt x="6809033" y="1549469"/>
                </a:cubicBezTo>
                <a:cubicBezTo>
                  <a:pt x="6818033" y="1558890"/>
                  <a:pt x="6827473" y="1549871"/>
                  <a:pt x="6836473" y="1559291"/>
                </a:cubicBezTo>
                <a:cubicBezTo>
                  <a:pt x="6894445" y="1449845"/>
                  <a:pt x="6933973" y="1340000"/>
                  <a:pt x="6982945" y="1221133"/>
                </a:cubicBezTo>
                <a:cubicBezTo>
                  <a:pt x="6991945" y="1230554"/>
                  <a:pt x="7010389" y="1230954"/>
                  <a:pt x="7019389" y="1240374"/>
                </a:cubicBezTo>
                <a:cubicBezTo>
                  <a:pt x="6939005" y="1515388"/>
                  <a:pt x="6849181" y="1799423"/>
                  <a:pt x="6759357" y="2083459"/>
                </a:cubicBezTo>
                <a:cubicBezTo>
                  <a:pt x="6878129" y="2132161"/>
                  <a:pt x="6885365" y="2215347"/>
                  <a:pt x="6808953" y="2324391"/>
                </a:cubicBezTo>
                <a:cubicBezTo>
                  <a:pt x="6809833" y="2287510"/>
                  <a:pt x="6810273" y="2269068"/>
                  <a:pt x="6811597" y="2213746"/>
                </a:cubicBezTo>
                <a:cubicBezTo>
                  <a:pt x="6763509" y="2295730"/>
                  <a:pt x="6734741" y="2341232"/>
                  <a:pt x="6788305" y="2416197"/>
                </a:cubicBezTo>
                <a:cubicBezTo>
                  <a:pt x="6805865" y="2453480"/>
                  <a:pt x="6794657" y="2536263"/>
                  <a:pt x="6774897" y="2591185"/>
                </a:cubicBezTo>
                <a:cubicBezTo>
                  <a:pt x="6774013" y="2628068"/>
                  <a:pt x="6754689" y="2664550"/>
                  <a:pt x="6762805" y="2710853"/>
                </a:cubicBezTo>
                <a:cubicBezTo>
                  <a:pt x="6800573" y="2674771"/>
                  <a:pt x="6828897" y="2647709"/>
                  <a:pt x="6866661" y="2611629"/>
                </a:cubicBezTo>
                <a:cubicBezTo>
                  <a:pt x="6875221" y="2639489"/>
                  <a:pt x="6874781" y="2657930"/>
                  <a:pt x="6882901" y="2704232"/>
                </a:cubicBezTo>
                <a:cubicBezTo>
                  <a:pt x="6921105" y="2649710"/>
                  <a:pt x="6949869" y="2604209"/>
                  <a:pt x="6978197" y="2577147"/>
                </a:cubicBezTo>
                <a:cubicBezTo>
                  <a:pt x="7006961" y="2531644"/>
                  <a:pt x="7044285" y="2514003"/>
                  <a:pt x="7072609" y="2486943"/>
                </a:cubicBezTo>
                <a:cubicBezTo>
                  <a:pt x="7129257" y="2432821"/>
                  <a:pt x="7167905" y="2359857"/>
                  <a:pt x="7215113" y="2314756"/>
                </a:cubicBezTo>
                <a:cubicBezTo>
                  <a:pt x="7233997" y="2296714"/>
                  <a:pt x="7252881" y="2278673"/>
                  <a:pt x="7271761" y="2260633"/>
                </a:cubicBezTo>
                <a:cubicBezTo>
                  <a:pt x="7289765" y="2279474"/>
                  <a:pt x="7298325" y="2307336"/>
                  <a:pt x="7316325" y="2326177"/>
                </a:cubicBezTo>
                <a:cubicBezTo>
                  <a:pt x="7222793" y="2379499"/>
                  <a:pt x="7175145" y="2443041"/>
                  <a:pt x="7172941" y="2535247"/>
                </a:cubicBezTo>
                <a:cubicBezTo>
                  <a:pt x="7181941" y="2544667"/>
                  <a:pt x="7200381" y="2545068"/>
                  <a:pt x="7209381" y="2554488"/>
                </a:cubicBezTo>
                <a:cubicBezTo>
                  <a:pt x="7248029" y="2481525"/>
                  <a:pt x="7277677" y="2399140"/>
                  <a:pt x="7306885" y="2335197"/>
                </a:cubicBezTo>
                <a:cubicBezTo>
                  <a:pt x="7447181" y="2255214"/>
                  <a:pt x="7550597" y="2174431"/>
                  <a:pt x="7508681" y="1998242"/>
                </a:cubicBezTo>
                <a:cubicBezTo>
                  <a:pt x="7500121" y="1970379"/>
                  <a:pt x="7537889" y="1934299"/>
                  <a:pt x="7538769" y="1897416"/>
                </a:cubicBezTo>
                <a:cubicBezTo>
                  <a:pt x="7547329" y="1925278"/>
                  <a:pt x="7555889" y="1953140"/>
                  <a:pt x="7564449" y="1981000"/>
                </a:cubicBezTo>
                <a:cubicBezTo>
                  <a:pt x="7582889" y="1981401"/>
                  <a:pt x="7591889" y="1990822"/>
                  <a:pt x="7600889" y="2000242"/>
                </a:cubicBezTo>
                <a:cubicBezTo>
                  <a:pt x="7630537" y="1917858"/>
                  <a:pt x="7669189" y="1844895"/>
                  <a:pt x="7689393" y="1771531"/>
                </a:cubicBezTo>
                <a:cubicBezTo>
                  <a:pt x="7748689" y="1606762"/>
                  <a:pt x="7789541" y="1441593"/>
                  <a:pt x="7839393" y="1285846"/>
                </a:cubicBezTo>
                <a:cubicBezTo>
                  <a:pt x="7839833" y="1267405"/>
                  <a:pt x="7849277" y="1258384"/>
                  <a:pt x="7858717" y="1249363"/>
                </a:cubicBezTo>
                <a:cubicBezTo>
                  <a:pt x="7962133" y="1168580"/>
                  <a:pt x="7962133" y="1168580"/>
                  <a:pt x="7955777" y="1048514"/>
                </a:cubicBezTo>
                <a:cubicBezTo>
                  <a:pt x="7974217" y="1048914"/>
                  <a:pt x="8002101" y="1040294"/>
                  <a:pt x="8020545" y="1040694"/>
                </a:cubicBezTo>
                <a:cubicBezTo>
                  <a:pt x="8031749" y="957910"/>
                  <a:pt x="8033513" y="884145"/>
                  <a:pt x="8054161" y="792342"/>
                </a:cubicBezTo>
                <a:cubicBezTo>
                  <a:pt x="8072161" y="811183"/>
                  <a:pt x="8099605" y="821003"/>
                  <a:pt x="8126605" y="849265"/>
                </a:cubicBezTo>
                <a:cubicBezTo>
                  <a:pt x="8128369" y="775500"/>
                  <a:pt x="8129693" y="720177"/>
                  <a:pt x="8140457" y="655835"/>
                </a:cubicBezTo>
                <a:cubicBezTo>
                  <a:pt x="8149457" y="665255"/>
                  <a:pt x="8167901" y="665655"/>
                  <a:pt x="8177341" y="656635"/>
                </a:cubicBezTo>
                <a:cubicBezTo>
                  <a:pt x="8221021" y="759061"/>
                  <a:pt x="8218813" y="851265"/>
                  <a:pt x="8179285" y="961112"/>
                </a:cubicBezTo>
                <a:cubicBezTo>
                  <a:pt x="8130753" y="1061536"/>
                  <a:pt x="8119109" y="1162762"/>
                  <a:pt x="8089021" y="1263587"/>
                </a:cubicBezTo>
                <a:cubicBezTo>
                  <a:pt x="8107465" y="1263987"/>
                  <a:pt x="8134905" y="1273809"/>
                  <a:pt x="8153349" y="1274208"/>
                </a:cubicBezTo>
                <a:cubicBezTo>
                  <a:pt x="8184317" y="1136501"/>
                  <a:pt x="8224289" y="1008215"/>
                  <a:pt x="8283581" y="843446"/>
                </a:cubicBezTo>
                <a:cubicBezTo>
                  <a:pt x="8290817" y="926631"/>
                  <a:pt x="8316937" y="991774"/>
                  <a:pt x="8333177" y="1084380"/>
                </a:cubicBezTo>
                <a:cubicBezTo>
                  <a:pt x="8392029" y="938053"/>
                  <a:pt x="8450001" y="828607"/>
                  <a:pt x="8508413" y="700721"/>
                </a:cubicBezTo>
                <a:cubicBezTo>
                  <a:pt x="8596653" y="868691"/>
                  <a:pt x="8605653" y="878111"/>
                  <a:pt x="8525713" y="1134684"/>
                </a:cubicBezTo>
                <a:cubicBezTo>
                  <a:pt x="8524833" y="1171566"/>
                  <a:pt x="8533393" y="1199427"/>
                  <a:pt x="8541949" y="1227290"/>
                </a:cubicBezTo>
                <a:cubicBezTo>
                  <a:pt x="8541949" y="1227290"/>
                  <a:pt x="8560393" y="1227689"/>
                  <a:pt x="8569833" y="1218669"/>
                </a:cubicBezTo>
                <a:cubicBezTo>
                  <a:pt x="8618805" y="1099803"/>
                  <a:pt x="8658777" y="971516"/>
                  <a:pt x="8708629" y="815768"/>
                </a:cubicBezTo>
                <a:cubicBezTo>
                  <a:pt x="8762633" y="872291"/>
                  <a:pt x="8780193" y="909575"/>
                  <a:pt x="8824753" y="975118"/>
                </a:cubicBezTo>
                <a:cubicBezTo>
                  <a:pt x="8778869" y="964898"/>
                  <a:pt x="8760425" y="964498"/>
                  <a:pt x="8760425" y="964498"/>
                </a:cubicBezTo>
                <a:cubicBezTo>
                  <a:pt x="8730781" y="1046881"/>
                  <a:pt x="8701133" y="1129265"/>
                  <a:pt x="8680925" y="1202629"/>
                </a:cubicBezTo>
                <a:cubicBezTo>
                  <a:pt x="8632397" y="1303054"/>
                  <a:pt x="8667517" y="1377619"/>
                  <a:pt x="8768285" y="1407482"/>
                </a:cubicBezTo>
                <a:cubicBezTo>
                  <a:pt x="8757081" y="1490265"/>
                  <a:pt x="8745433" y="1591492"/>
                  <a:pt x="8734229" y="1674275"/>
                </a:cubicBezTo>
                <a:cubicBezTo>
                  <a:pt x="8734229" y="1674275"/>
                  <a:pt x="8724785" y="1683297"/>
                  <a:pt x="8724785" y="1683297"/>
                </a:cubicBezTo>
                <a:cubicBezTo>
                  <a:pt x="8707225" y="1646014"/>
                  <a:pt x="8708109" y="1609132"/>
                  <a:pt x="8699549" y="1581269"/>
                </a:cubicBezTo>
                <a:cubicBezTo>
                  <a:pt x="8690549" y="1571849"/>
                  <a:pt x="8681105" y="1580870"/>
                  <a:pt x="8672105" y="1571449"/>
                </a:cubicBezTo>
                <a:cubicBezTo>
                  <a:pt x="8642461" y="1653833"/>
                  <a:pt x="8594369" y="1735818"/>
                  <a:pt x="8564721" y="1818202"/>
                </a:cubicBezTo>
                <a:cubicBezTo>
                  <a:pt x="8436253" y="2175199"/>
                  <a:pt x="8298777" y="2522778"/>
                  <a:pt x="8160865" y="2888797"/>
                </a:cubicBezTo>
                <a:cubicBezTo>
                  <a:pt x="8121777" y="2980200"/>
                  <a:pt x="8073689" y="3062183"/>
                  <a:pt x="8043601" y="3163010"/>
                </a:cubicBezTo>
                <a:cubicBezTo>
                  <a:pt x="8033717" y="3190471"/>
                  <a:pt x="8060717" y="3218732"/>
                  <a:pt x="8078277" y="3256015"/>
                </a:cubicBezTo>
                <a:cubicBezTo>
                  <a:pt x="8097161" y="3237975"/>
                  <a:pt x="8125485" y="3210913"/>
                  <a:pt x="8135369" y="3183451"/>
                </a:cubicBezTo>
                <a:cubicBezTo>
                  <a:pt x="8154693" y="3146969"/>
                  <a:pt x="8165013" y="3101068"/>
                  <a:pt x="8202781" y="3064986"/>
                </a:cubicBezTo>
                <a:cubicBezTo>
                  <a:pt x="8216813" y="3249796"/>
                  <a:pt x="8046425" y="3430605"/>
                  <a:pt x="8133785" y="3635457"/>
                </a:cubicBezTo>
                <a:cubicBezTo>
                  <a:pt x="8364789" y="3234557"/>
                  <a:pt x="8439701" y="2802594"/>
                  <a:pt x="8569937" y="2371831"/>
                </a:cubicBezTo>
                <a:cubicBezTo>
                  <a:pt x="8578937" y="2381252"/>
                  <a:pt x="8588377" y="2372232"/>
                  <a:pt x="8597377" y="2381653"/>
                </a:cubicBezTo>
                <a:cubicBezTo>
                  <a:pt x="8596497" y="2418535"/>
                  <a:pt x="8614057" y="2455817"/>
                  <a:pt x="8594733" y="2492298"/>
                </a:cubicBezTo>
                <a:cubicBezTo>
                  <a:pt x="8583965" y="2556642"/>
                  <a:pt x="8564205" y="2611564"/>
                  <a:pt x="8543997" y="2684928"/>
                </a:cubicBezTo>
                <a:cubicBezTo>
                  <a:pt x="8523789" y="2758293"/>
                  <a:pt x="8559793" y="2795975"/>
                  <a:pt x="8651561" y="2816416"/>
                </a:cubicBezTo>
                <a:cubicBezTo>
                  <a:pt x="8672209" y="2724611"/>
                  <a:pt x="8683413" y="2641827"/>
                  <a:pt x="8704061" y="2550023"/>
                </a:cubicBezTo>
                <a:cubicBezTo>
                  <a:pt x="8714385" y="2504120"/>
                  <a:pt x="8688265" y="2438976"/>
                  <a:pt x="8780917" y="2422537"/>
                </a:cubicBezTo>
                <a:cubicBezTo>
                  <a:pt x="8799357" y="2422937"/>
                  <a:pt x="8801561" y="2330732"/>
                  <a:pt x="8802885" y="2275410"/>
                </a:cubicBezTo>
                <a:cubicBezTo>
                  <a:pt x="8804209" y="2220086"/>
                  <a:pt x="8805973" y="2146321"/>
                  <a:pt x="8807293" y="2090999"/>
                </a:cubicBezTo>
                <a:cubicBezTo>
                  <a:pt x="8904537" y="2268389"/>
                  <a:pt x="8901449" y="2397477"/>
                  <a:pt x="8821949" y="2635608"/>
                </a:cubicBezTo>
                <a:cubicBezTo>
                  <a:pt x="8792301" y="2717993"/>
                  <a:pt x="8780653" y="2819219"/>
                  <a:pt x="8751009" y="2901602"/>
                </a:cubicBezTo>
                <a:cubicBezTo>
                  <a:pt x="8750565" y="2920043"/>
                  <a:pt x="8759569" y="2929464"/>
                  <a:pt x="8759125" y="2947906"/>
                </a:cubicBezTo>
                <a:cubicBezTo>
                  <a:pt x="8768569" y="2938885"/>
                  <a:pt x="8777569" y="2948305"/>
                  <a:pt x="8786569" y="2957725"/>
                </a:cubicBezTo>
                <a:cubicBezTo>
                  <a:pt x="8816657" y="2856901"/>
                  <a:pt x="8855745" y="2765496"/>
                  <a:pt x="8885833" y="2664671"/>
                </a:cubicBezTo>
                <a:cubicBezTo>
                  <a:pt x="8895277" y="2655650"/>
                  <a:pt x="8904277" y="2665070"/>
                  <a:pt x="8904277" y="2665070"/>
                </a:cubicBezTo>
                <a:cubicBezTo>
                  <a:pt x="8882305" y="2812199"/>
                  <a:pt x="8841893" y="2958926"/>
                  <a:pt x="8819925" y="3106054"/>
                </a:cubicBezTo>
                <a:cubicBezTo>
                  <a:pt x="8809601" y="3151957"/>
                  <a:pt x="8817721" y="3198259"/>
                  <a:pt x="8825837" y="3244562"/>
                </a:cubicBezTo>
                <a:cubicBezTo>
                  <a:pt x="8825397" y="3263003"/>
                  <a:pt x="8843397" y="3281844"/>
                  <a:pt x="8833957" y="3290865"/>
                </a:cubicBezTo>
                <a:cubicBezTo>
                  <a:pt x="8775545" y="3418751"/>
                  <a:pt x="8817901" y="3576500"/>
                  <a:pt x="8722605" y="3703585"/>
                </a:cubicBezTo>
                <a:cubicBezTo>
                  <a:pt x="8684837" y="3739667"/>
                  <a:pt x="8683513" y="3794991"/>
                  <a:pt x="8663309" y="3868356"/>
                </a:cubicBezTo>
                <a:cubicBezTo>
                  <a:pt x="8682193" y="3850316"/>
                  <a:pt x="8700633" y="3850715"/>
                  <a:pt x="8701077" y="3832274"/>
                </a:cubicBezTo>
                <a:cubicBezTo>
                  <a:pt x="8833697" y="3687548"/>
                  <a:pt x="8966317" y="3542821"/>
                  <a:pt x="9071937" y="3369831"/>
                </a:cubicBezTo>
                <a:cubicBezTo>
                  <a:pt x="9158673" y="3214883"/>
                  <a:pt x="9218409" y="3031674"/>
                  <a:pt x="9296149" y="2867305"/>
                </a:cubicBezTo>
                <a:cubicBezTo>
                  <a:pt x="9295705" y="2885747"/>
                  <a:pt x="9304265" y="2913608"/>
                  <a:pt x="9321825" y="2950890"/>
                </a:cubicBezTo>
                <a:cubicBezTo>
                  <a:pt x="9349709" y="2942271"/>
                  <a:pt x="9377593" y="2933652"/>
                  <a:pt x="9414917" y="2916010"/>
                </a:cubicBezTo>
                <a:cubicBezTo>
                  <a:pt x="9423917" y="2925430"/>
                  <a:pt x="9432917" y="2934851"/>
                  <a:pt x="9432917" y="2934851"/>
                </a:cubicBezTo>
                <a:cubicBezTo>
                  <a:pt x="9404153" y="2980352"/>
                  <a:pt x="9366385" y="3016435"/>
                  <a:pt x="9328181" y="3070957"/>
                </a:cubicBezTo>
                <a:cubicBezTo>
                  <a:pt x="9374065" y="3081178"/>
                  <a:pt x="9410949" y="3081978"/>
                  <a:pt x="9456833" y="3092199"/>
                </a:cubicBezTo>
                <a:cubicBezTo>
                  <a:pt x="9478801" y="2945071"/>
                  <a:pt x="9509773" y="2807366"/>
                  <a:pt x="9540741" y="2669657"/>
                </a:cubicBezTo>
                <a:cubicBezTo>
                  <a:pt x="9549745" y="2679078"/>
                  <a:pt x="9568185" y="2679479"/>
                  <a:pt x="9568185" y="2679479"/>
                </a:cubicBezTo>
                <a:cubicBezTo>
                  <a:pt x="9557421" y="2743822"/>
                  <a:pt x="9546657" y="2808164"/>
                  <a:pt x="9535893" y="2872508"/>
                </a:cubicBezTo>
                <a:cubicBezTo>
                  <a:pt x="9563773" y="2863889"/>
                  <a:pt x="9591657" y="2855268"/>
                  <a:pt x="9619541" y="2846647"/>
                </a:cubicBezTo>
                <a:cubicBezTo>
                  <a:pt x="9635777" y="2939254"/>
                  <a:pt x="9661457" y="3022839"/>
                  <a:pt x="9686697" y="3124863"/>
                </a:cubicBezTo>
                <a:cubicBezTo>
                  <a:pt x="9686697" y="3124863"/>
                  <a:pt x="9705137" y="3125264"/>
                  <a:pt x="9714577" y="3116244"/>
                </a:cubicBezTo>
                <a:cubicBezTo>
                  <a:pt x="9715461" y="3079362"/>
                  <a:pt x="9716781" y="3024039"/>
                  <a:pt x="9727105" y="2978136"/>
                </a:cubicBezTo>
                <a:cubicBezTo>
                  <a:pt x="9745549" y="2978536"/>
                  <a:pt x="9745549" y="2978536"/>
                  <a:pt x="9754989" y="2969517"/>
                </a:cubicBezTo>
                <a:cubicBezTo>
                  <a:pt x="10002153" y="3436143"/>
                  <a:pt x="10063573" y="3954094"/>
                  <a:pt x="10143437" y="4472441"/>
                </a:cubicBezTo>
                <a:cubicBezTo>
                  <a:pt x="10144757" y="4417119"/>
                  <a:pt x="10155521" y="4352775"/>
                  <a:pt x="10176169" y="4260970"/>
                </a:cubicBezTo>
                <a:cubicBezTo>
                  <a:pt x="10227525" y="4428142"/>
                  <a:pt x="10206177" y="4935067"/>
                  <a:pt x="10119001" y="5108456"/>
                </a:cubicBezTo>
                <a:cubicBezTo>
                  <a:pt x="10129325" y="5062554"/>
                  <a:pt x="10140089" y="4998210"/>
                  <a:pt x="10150413" y="4952308"/>
                </a:cubicBezTo>
                <a:cubicBezTo>
                  <a:pt x="10131969" y="4951908"/>
                  <a:pt x="10122969" y="4942488"/>
                  <a:pt x="10104525" y="4942087"/>
                </a:cubicBezTo>
                <a:cubicBezTo>
                  <a:pt x="10085205" y="4978569"/>
                  <a:pt x="10065881" y="5015051"/>
                  <a:pt x="10055557" y="5060952"/>
                </a:cubicBezTo>
                <a:cubicBezTo>
                  <a:pt x="10034029" y="5189641"/>
                  <a:pt x="10021497" y="5327748"/>
                  <a:pt x="9999969" y="5456433"/>
                </a:cubicBezTo>
                <a:cubicBezTo>
                  <a:pt x="9989645" y="5502336"/>
                  <a:pt x="9961321" y="5529397"/>
                  <a:pt x="9932117" y="5593340"/>
                </a:cubicBezTo>
                <a:cubicBezTo>
                  <a:pt x="9896553" y="5537217"/>
                  <a:pt x="9887993" y="5509355"/>
                  <a:pt x="9870437" y="5472073"/>
                </a:cubicBezTo>
                <a:cubicBezTo>
                  <a:pt x="9823229" y="5517176"/>
                  <a:pt x="9785461" y="5553257"/>
                  <a:pt x="9729253" y="5588938"/>
                </a:cubicBezTo>
                <a:cubicBezTo>
                  <a:pt x="9691489" y="5625021"/>
                  <a:pt x="9636165" y="5623819"/>
                  <a:pt x="9561513" y="5659102"/>
                </a:cubicBezTo>
                <a:cubicBezTo>
                  <a:pt x="9601045" y="5549254"/>
                  <a:pt x="9668013" y="5449232"/>
                  <a:pt x="9605893" y="5346404"/>
                </a:cubicBezTo>
                <a:cubicBezTo>
                  <a:pt x="9492157" y="5473089"/>
                  <a:pt x="9387417" y="5609197"/>
                  <a:pt x="9273677" y="5735882"/>
                </a:cubicBezTo>
                <a:cubicBezTo>
                  <a:pt x="9239441" y="5624435"/>
                  <a:pt x="9334297" y="5515790"/>
                  <a:pt x="9234409" y="5449047"/>
                </a:cubicBezTo>
                <a:cubicBezTo>
                  <a:pt x="9196201" y="5503569"/>
                  <a:pt x="9167437" y="5549071"/>
                  <a:pt x="9148113" y="5585553"/>
                </a:cubicBezTo>
                <a:cubicBezTo>
                  <a:pt x="9094109" y="5529029"/>
                  <a:pt x="9012221" y="5481126"/>
                  <a:pt x="8995105" y="5425403"/>
                </a:cubicBezTo>
                <a:cubicBezTo>
                  <a:pt x="8987429" y="5360658"/>
                  <a:pt x="9017073" y="5278275"/>
                  <a:pt x="9009837" y="5195089"/>
                </a:cubicBezTo>
                <a:cubicBezTo>
                  <a:pt x="8971189" y="5268053"/>
                  <a:pt x="8914101" y="5340616"/>
                  <a:pt x="8893897" y="5413982"/>
                </a:cubicBezTo>
                <a:cubicBezTo>
                  <a:pt x="8862925" y="5551687"/>
                  <a:pt x="8869281" y="5671756"/>
                  <a:pt x="8838749" y="5791021"/>
                </a:cubicBezTo>
                <a:cubicBezTo>
                  <a:pt x="8836545" y="5883224"/>
                  <a:pt x="8797457" y="5974630"/>
                  <a:pt x="8776809" y="6066435"/>
                </a:cubicBezTo>
                <a:cubicBezTo>
                  <a:pt x="8776369" y="6084875"/>
                  <a:pt x="8757485" y="6102917"/>
                  <a:pt x="8757485" y="6102917"/>
                </a:cubicBezTo>
                <a:cubicBezTo>
                  <a:pt x="8873169" y="6280707"/>
                  <a:pt x="8712665" y="6434054"/>
                  <a:pt x="8709137" y="6581581"/>
                </a:cubicBezTo>
                <a:cubicBezTo>
                  <a:pt x="8707813" y="6636904"/>
                  <a:pt x="8706489" y="6692228"/>
                  <a:pt x="8704285" y="6784432"/>
                </a:cubicBezTo>
                <a:cubicBezTo>
                  <a:pt x="8704285" y="6784432"/>
                  <a:pt x="8685405" y="6802472"/>
                  <a:pt x="8666521" y="6820514"/>
                </a:cubicBezTo>
                <a:cubicBezTo>
                  <a:pt x="8675081" y="6848375"/>
                  <a:pt x="8702081" y="6876637"/>
                  <a:pt x="8720081" y="6895478"/>
                </a:cubicBezTo>
                <a:cubicBezTo>
                  <a:pt x="8632905" y="7068867"/>
                  <a:pt x="8536725" y="7232835"/>
                  <a:pt x="8431105" y="7405824"/>
                </a:cubicBezTo>
                <a:cubicBezTo>
                  <a:pt x="8440545" y="7396804"/>
                  <a:pt x="8449545" y="7406225"/>
                  <a:pt x="8458549" y="7415645"/>
                </a:cubicBezTo>
                <a:cubicBezTo>
                  <a:pt x="8495873" y="7398004"/>
                  <a:pt x="8542641" y="7371342"/>
                  <a:pt x="8598405" y="7354102"/>
                </a:cubicBezTo>
                <a:cubicBezTo>
                  <a:pt x="8428017" y="7534910"/>
                  <a:pt x="8312077" y="7753800"/>
                  <a:pt x="8069685" y="7859243"/>
                </a:cubicBezTo>
                <a:cubicBezTo>
                  <a:pt x="8032357" y="7876884"/>
                  <a:pt x="7985593" y="7903547"/>
                  <a:pt x="7966269" y="7940027"/>
                </a:cubicBezTo>
                <a:cubicBezTo>
                  <a:pt x="7851649" y="8103595"/>
                  <a:pt x="7674025" y="8201219"/>
                  <a:pt x="7514401" y="8317684"/>
                </a:cubicBezTo>
                <a:cubicBezTo>
                  <a:pt x="7383105" y="8407088"/>
                  <a:pt x="7278365" y="8543194"/>
                  <a:pt x="7183069" y="8670280"/>
                </a:cubicBezTo>
                <a:cubicBezTo>
                  <a:pt x="7011801" y="8887969"/>
                  <a:pt x="6849533" y="9115081"/>
                  <a:pt x="6678261" y="9332770"/>
                </a:cubicBezTo>
                <a:cubicBezTo>
                  <a:pt x="6736233" y="9223325"/>
                  <a:pt x="6803205" y="9123301"/>
                  <a:pt x="6879617" y="9014255"/>
                </a:cubicBezTo>
                <a:cubicBezTo>
                  <a:pt x="6861177" y="9013854"/>
                  <a:pt x="6852177" y="9004434"/>
                  <a:pt x="6852177" y="9004434"/>
                </a:cubicBezTo>
                <a:cubicBezTo>
                  <a:pt x="6613493" y="9340590"/>
                  <a:pt x="6374813" y="9676747"/>
                  <a:pt x="6136129" y="10012902"/>
                </a:cubicBezTo>
                <a:cubicBezTo>
                  <a:pt x="6127129" y="10003482"/>
                  <a:pt x="6118129" y="9994061"/>
                  <a:pt x="6118129" y="9994061"/>
                </a:cubicBezTo>
                <a:cubicBezTo>
                  <a:pt x="6194985" y="9866574"/>
                  <a:pt x="6271837" y="9739088"/>
                  <a:pt x="6348693" y="9611602"/>
                </a:cubicBezTo>
                <a:cubicBezTo>
                  <a:pt x="6348693" y="9611602"/>
                  <a:pt x="6339693" y="9602181"/>
                  <a:pt x="6330693" y="9592761"/>
                </a:cubicBezTo>
                <a:cubicBezTo>
                  <a:pt x="6206629" y="9765349"/>
                  <a:pt x="6092009" y="9928916"/>
                  <a:pt x="5977389" y="10092484"/>
                </a:cubicBezTo>
                <a:cubicBezTo>
                  <a:pt x="5872653" y="10228592"/>
                  <a:pt x="5767473" y="10383139"/>
                  <a:pt x="5644733" y="10500404"/>
                </a:cubicBezTo>
                <a:cubicBezTo>
                  <a:pt x="5474789" y="10662771"/>
                  <a:pt x="5296281" y="10797276"/>
                  <a:pt x="5108333" y="10940802"/>
                </a:cubicBezTo>
                <a:cubicBezTo>
                  <a:pt x="5089453" y="10958843"/>
                  <a:pt x="5079569" y="10986305"/>
                  <a:pt x="5060685" y="11004346"/>
                </a:cubicBezTo>
                <a:cubicBezTo>
                  <a:pt x="4925861" y="11241277"/>
                  <a:pt x="4790593" y="11496650"/>
                  <a:pt x="4655325" y="11752021"/>
                </a:cubicBezTo>
                <a:cubicBezTo>
                  <a:pt x="4872037" y="11562993"/>
                  <a:pt x="4998305" y="11298201"/>
                  <a:pt x="5215017" y="11109173"/>
                </a:cubicBezTo>
                <a:cubicBezTo>
                  <a:pt x="5128721" y="11245679"/>
                  <a:pt x="5042425" y="11382185"/>
                  <a:pt x="4946689" y="11527712"/>
                </a:cubicBezTo>
                <a:cubicBezTo>
                  <a:pt x="4850509" y="11691680"/>
                  <a:pt x="4735889" y="11855248"/>
                  <a:pt x="4540705" y="11915589"/>
                </a:cubicBezTo>
                <a:cubicBezTo>
                  <a:pt x="4503821" y="11914789"/>
                  <a:pt x="4484057" y="11969711"/>
                  <a:pt x="4455733" y="11996772"/>
                </a:cubicBezTo>
                <a:cubicBezTo>
                  <a:pt x="4351437" y="12114439"/>
                  <a:pt x="4265581" y="12232504"/>
                  <a:pt x="4152725" y="12322308"/>
                </a:cubicBezTo>
                <a:cubicBezTo>
                  <a:pt x="4105517" y="12367410"/>
                  <a:pt x="4021425" y="12411711"/>
                  <a:pt x="4006069" y="12282225"/>
                </a:cubicBezTo>
                <a:cubicBezTo>
                  <a:pt x="3997511" y="12254363"/>
                  <a:pt x="3961069" y="12235121"/>
                  <a:pt x="3934065" y="12206860"/>
                </a:cubicBezTo>
                <a:cubicBezTo>
                  <a:pt x="3944389" y="12160957"/>
                  <a:pt x="3964155" y="12106034"/>
                  <a:pt x="3984801" y="12014229"/>
                </a:cubicBezTo>
                <a:cubicBezTo>
                  <a:pt x="3900711" y="12058530"/>
                  <a:pt x="3853945" y="12085192"/>
                  <a:pt x="3797737" y="12120873"/>
                </a:cubicBezTo>
                <a:cubicBezTo>
                  <a:pt x="3760411" y="12138514"/>
                  <a:pt x="3714087" y="12146733"/>
                  <a:pt x="3676761" y="12164374"/>
                </a:cubicBezTo>
                <a:cubicBezTo>
                  <a:pt x="3677643" y="12127493"/>
                  <a:pt x="3669524" y="12081189"/>
                  <a:pt x="3661407" y="12034888"/>
                </a:cubicBezTo>
                <a:cubicBezTo>
                  <a:pt x="3661407" y="12034888"/>
                  <a:pt x="3661848" y="12016446"/>
                  <a:pt x="3662289" y="11998006"/>
                </a:cubicBezTo>
                <a:cubicBezTo>
                  <a:pt x="3597081" y="12024266"/>
                  <a:pt x="3550755" y="12032487"/>
                  <a:pt x="3494988" y="12049726"/>
                </a:cubicBezTo>
                <a:cubicBezTo>
                  <a:pt x="3496752" y="11975962"/>
                  <a:pt x="3507516" y="11911619"/>
                  <a:pt x="3509280" y="11837856"/>
                </a:cubicBezTo>
                <a:cubicBezTo>
                  <a:pt x="3519162" y="11810393"/>
                  <a:pt x="3529045" y="11782932"/>
                  <a:pt x="3548810" y="11728009"/>
                </a:cubicBezTo>
                <a:cubicBezTo>
                  <a:pt x="3410275" y="11734229"/>
                  <a:pt x="3449363" y="11642823"/>
                  <a:pt x="3469570" y="11569461"/>
                </a:cubicBezTo>
                <a:cubicBezTo>
                  <a:pt x="3509982" y="11422733"/>
                  <a:pt x="3559393" y="11285426"/>
                  <a:pt x="3618247" y="11139098"/>
                </a:cubicBezTo>
                <a:cubicBezTo>
                  <a:pt x="3668100" y="10983350"/>
                  <a:pt x="3677101" y="10992770"/>
                  <a:pt x="3520565" y="10980149"/>
                </a:cubicBezTo>
                <a:cubicBezTo>
                  <a:pt x="3651863" y="10890745"/>
                  <a:pt x="3670746" y="10872704"/>
                  <a:pt x="3663510" y="10789520"/>
                </a:cubicBezTo>
                <a:cubicBezTo>
                  <a:pt x="3580301" y="10796939"/>
                  <a:pt x="3486768" y="10850262"/>
                  <a:pt x="3424647" y="10747435"/>
                </a:cubicBezTo>
                <a:cubicBezTo>
                  <a:pt x="3415646" y="10738014"/>
                  <a:pt x="3350438" y="10764275"/>
                  <a:pt x="3295112" y="10763075"/>
                </a:cubicBezTo>
                <a:cubicBezTo>
                  <a:pt x="3323437" y="10736013"/>
                  <a:pt x="3342320" y="10717973"/>
                  <a:pt x="3361203" y="10699932"/>
                </a:cubicBezTo>
                <a:cubicBezTo>
                  <a:pt x="3334641" y="10653229"/>
                  <a:pt x="3317082" y="10615946"/>
                  <a:pt x="3299081" y="10597105"/>
                </a:cubicBezTo>
                <a:cubicBezTo>
                  <a:pt x="3354848" y="10579865"/>
                  <a:pt x="3419615" y="10572045"/>
                  <a:pt x="3429497" y="10544584"/>
                </a:cubicBezTo>
                <a:cubicBezTo>
                  <a:pt x="3468586" y="10453179"/>
                  <a:pt x="3424025" y="10387636"/>
                  <a:pt x="3295372" y="10366393"/>
                </a:cubicBezTo>
                <a:cubicBezTo>
                  <a:pt x="3508557" y="10324893"/>
                  <a:pt x="3411315" y="10147503"/>
                  <a:pt x="3468846" y="10056498"/>
                </a:cubicBezTo>
                <a:cubicBezTo>
                  <a:pt x="3526818" y="9947052"/>
                  <a:pt x="3529905" y="9817966"/>
                  <a:pt x="3560435" y="9698699"/>
                </a:cubicBezTo>
                <a:cubicBezTo>
                  <a:pt x="3551434" y="9689279"/>
                  <a:pt x="3532992" y="9688879"/>
                  <a:pt x="3532992" y="9688879"/>
                </a:cubicBezTo>
                <a:cubicBezTo>
                  <a:pt x="3399929" y="9852047"/>
                  <a:pt x="3257867" y="10005793"/>
                  <a:pt x="3143246" y="10169361"/>
                </a:cubicBezTo>
                <a:cubicBezTo>
                  <a:pt x="2914447" y="10478055"/>
                  <a:pt x="2694647" y="10796170"/>
                  <a:pt x="2375843" y="11010659"/>
                </a:cubicBezTo>
                <a:cubicBezTo>
                  <a:pt x="2319635" y="11046340"/>
                  <a:pt x="2263427" y="11082022"/>
                  <a:pt x="2198219" y="11108282"/>
                </a:cubicBezTo>
                <a:cubicBezTo>
                  <a:pt x="2003476" y="11150183"/>
                  <a:pt x="1880296" y="11285889"/>
                  <a:pt x="1739115" y="11402754"/>
                </a:cubicBezTo>
                <a:cubicBezTo>
                  <a:pt x="1663584" y="11474917"/>
                  <a:pt x="1579052" y="11537660"/>
                  <a:pt x="1476518" y="11581560"/>
                </a:cubicBezTo>
                <a:cubicBezTo>
                  <a:pt x="1628023" y="11418793"/>
                  <a:pt x="1770085" y="11265046"/>
                  <a:pt x="1930590" y="11111700"/>
                </a:cubicBezTo>
                <a:cubicBezTo>
                  <a:pt x="1921590" y="11102279"/>
                  <a:pt x="1903589" y="11083438"/>
                  <a:pt x="1894589" y="11074018"/>
                </a:cubicBezTo>
                <a:cubicBezTo>
                  <a:pt x="1649993" y="11271666"/>
                  <a:pt x="1386955" y="11468914"/>
                  <a:pt x="1132917" y="11675582"/>
                </a:cubicBezTo>
                <a:cubicBezTo>
                  <a:pt x="1123917" y="11666162"/>
                  <a:pt x="1114916" y="11656741"/>
                  <a:pt x="1114916" y="11656741"/>
                </a:cubicBezTo>
                <a:cubicBezTo>
                  <a:pt x="1124799" y="11629280"/>
                  <a:pt x="1134241" y="11620259"/>
                  <a:pt x="1134681" y="11601819"/>
                </a:cubicBezTo>
                <a:cubicBezTo>
                  <a:pt x="1144123" y="11592798"/>
                  <a:pt x="1135123" y="11583377"/>
                  <a:pt x="1135123" y="11583377"/>
                </a:cubicBezTo>
                <a:cubicBezTo>
                  <a:pt x="966940" y="11671981"/>
                  <a:pt x="807758" y="11770004"/>
                  <a:pt x="639135" y="11877049"/>
                </a:cubicBezTo>
                <a:cubicBezTo>
                  <a:pt x="639577" y="11858607"/>
                  <a:pt x="630576" y="11849187"/>
                  <a:pt x="621576" y="11839766"/>
                </a:cubicBezTo>
                <a:cubicBezTo>
                  <a:pt x="1013266" y="11663761"/>
                  <a:pt x="1261389" y="11318584"/>
                  <a:pt x="1554074" y="11038952"/>
                </a:cubicBezTo>
                <a:cubicBezTo>
                  <a:pt x="1545074" y="11029532"/>
                  <a:pt x="1536073" y="11020111"/>
                  <a:pt x="1527073" y="11010691"/>
                </a:cubicBezTo>
                <a:cubicBezTo>
                  <a:pt x="1470424" y="11064813"/>
                  <a:pt x="1413776" y="11118935"/>
                  <a:pt x="1357127" y="11173057"/>
                </a:cubicBezTo>
                <a:cubicBezTo>
                  <a:pt x="1291037" y="11236200"/>
                  <a:pt x="1215946" y="11289923"/>
                  <a:pt x="1159297" y="11344045"/>
                </a:cubicBezTo>
                <a:cubicBezTo>
                  <a:pt x="1150297" y="11334624"/>
                  <a:pt x="1141296" y="11325204"/>
                  <a:pt x="1132296" y="11315783"/>
                </a:cubicBezTo>
                <a:cubicBezTo>
                  <a:pt x="1198386" y="11252640"/>
                  <a:pt x="1264917" y="11171057"/>
                  <a:pt x="1340449" y="11098894"/>
                </a:cubicBezTo>
                <a:cubicBezTo>
                  <a:pt x="1331448" y="11089473"/>
                  <a:pt x="1340890" y="11080452"/>
                  <a:pt x="1331889" y="11071031"/>
                </a:cubicBezTo>
                <a:cubicBezTo>
                  <a:pt x="1285123" y="11097692"/>
                  <a:pt x="1238798" y="11105913"/>
                  <a:pt x="1173590" y="11132173"/>
                </a:cubicBezTo>
                <a:cubicBezTo>
                  <a:pt x="1249121" y="11060010"/>
                  <a:pt x="1315212" y="10996867"/>
                  <a:pt x="1381301" y="10933725"/>
                </a:cubicBezTo>
                <a:cubicBezTo>
                  <a:pt x="1372301" y="10924304"/>
                  <a:pt x="1363301" y="10914884"/>
                  <a:pt x="1354300" y="10905463"/>
                </a:cubicBezTo>
                <a:cubicBezTo>
                  <a:pt x="1298092" y="10941145"/>
                  <a:pt x="1241444" y="10995267"/>
                  <a:pt x="1175795" y="11039969"/>
                </a:cubicBezTo>
                <a:cubicBezTo>
                  <a:pt x="1166794" y="11030548"/>
                  <a:pt x="1166794" y="11030548"/>
                  <a:pt x="1157794" y="11021128"/>
                </a:cubicBezTo>
                <a:cubicBezTo>
                  <a:pt x="1223884" y="10957985"/>
                  <a:pt x="1290415" y="10876401"/>
                  <a:pt x="1356505" y="10813258"/>
                </a:cubicBezTo>
                <a:cubicBezTo>
                  <a:pt x="1347505" y="10803838"/>
                  <a:pt x="1338504" y="10794416"/>
                  <a:pt x="1338504" y="10794416"/>
                </a:cubicBezTo>
                <a:cubicBezTo>
                  <a:pt x="1225647" y="10884220"/>
                  <a:pt x="1112350" y="10992465"/>
                  <a:pt x="990052" y="11091289"/>
                </a:cubicBezTo>
                <a:cubicBezTo>
                  <a:pt x="981051" y="11081869"/>
                  <a:pt x="972051" y="11072448"/>
                  <a:pt x="963051" y="11063028"/>
                </a:cubicBezTo>
                <a:cubicBezTo>
                  <a:pt x="1095672" y="10918301"/>
                  <a:pt x="1219293" y="10764154"/>
                  <a:pt x="1380239" y="10592366"/>
                </a:cubicBezTo>
                <a:cubicBezTo>
                  <a:pt x="1259264" y="10635867"/>
                  <a:pt x="1175614" y="10661728"/>
                  <a:pt x="1082963" y="10678168"/>
                </a:cubicBezTo>
                <a:cubicBezTo>
                  <a:pt x="869778" y="10719668"/>
                  <a:pt x="656594" y="10761168"/>
                  <a:pt x="434850" y="10774806"/>
                </a:cubicBezTo>
                <a:cubicBezTo>
                  <a:pt x="370082" y="10782626"/>
                  <a:pt x="297197" y="10744144"/>
                  <a:pt x="233312" y="10715081"/>
                </a:cubicBezTo>
                <a:cubicBezTo>
                  <a:pt x="243635" y="10669179"/>
                  <a:pt x="262959" y="10632697"/>
                  <a:pt x="273282" y="10586795"/>
                </a:cubicBezTo>
                <a:cubicBezTo>
                  <a:pt x="254841" y="10586395"/>
                  <a:pt x="227398" y="10576574"/>
                  <a:pt x="227398" y="10576574"/>
                </a:cubicBezTo>
                <a:cubicBezTo>
                  <a:pt x="52421" y="10563551"/>
                  <a:pt x="-8819" y="10423843"/>
                  <a:pt x="68476" y="10277916"/>
                </a:cubicBezTo>
                <a:cubicBezTo>
                  <a:pt x="88241" y="10222993"/>
                  <a:pt x="99005" y="10158650"/>
                  <a:pt x="109329" y="10112748"/>
                </a:cubicBezTo>
                <a:cubicBezTo>
                  <a:pt x="100329" y="10103327"/>
                  <a:pt x="81886" y="10102927"/>
                  <a:pt x="81886" y="10102927"/>
                </a:cubicBezTo>
                <a:cubicBezTo>
                  <a:pt x="119211" y="10085286"/>
                  <a:pt x="156095" y="10086087"/>
                  <a:pt x="184420" y="10059025"/>
                </a:cubicBezTo>
                <a:cubicBezTo>
                  <a:pt x="212744" y="10031964"/>
                  <a:pt x="232068" y="9995482"/>
                  <a:pt x="232950" y="9958600"/>
                </a:cubicBezTo>
                <a:cubicBezTo>
                  <a:pt x="232950" y="9958600"/>
                  <a:pt x="196948" y="9920918"/>
                  <a:pt x="196948" y="9920918"/>
                </a:cubicBezTo>
                <a:cubicBezTo>
                  <a:pt x="159623" y="9938559"/>
                  <a:pt x="140740" y="9956599"/>
                  <a:pt x="121857" y="9974640"/>
                </a:cubicBezTo>
                <a:cubicBezTo>
                  <a:pt x="84091" y="10010722"/>
                  <a:pt x="55767" y="10037783"/>
                  <a:pt x="27443" y="10064844"/>
                </a:cubicBezTo>
                <a:cubicBezTo>
                  <a:pt x="18442" y="10055423"/>
                  <a:pt x="18442" y="10055423"/>
                  <a:pt x="0" y="10055024"/>
                </a:cubicBezTo>
                <a:cubicBezTo>
                  <a:pt x="86297" y="9918517"/>
                  <a:pt x="163592" y="9772590"/>
                  <a:pt x="249887" y="9636083"/>
                </a:cubicBezTo>
                <a:cubicBezTo>
                  <a:pt x="412598" y="9390532"/>
                  <a:pt x="575307" y="9144979"/>
                  <a:pt x="756459" y="8899828"/>
                </a:cubicBezTo>
                <a:cubicBezTo>
                  <a:pt x="928169" y="8663697"/>
                  <a:pt x="990110" y="8388283"/>
                  <a:pt x="1079492" y="8122689"/>
                </a:cubicBezTo>
                <a:cubicBezTo>
                  <a:pt x="1228170" y="7692327"/>
                  <a:pt x="1367847" y="7252545"/>
                  <a:pt x="1498523" y="6803342"/>
                </a:cubicBezTo>
                <a:cubicBezTo>
                  <a:pt x="1558259" y="6620133"/>
                  <a:pt x="1590111" y="6445543"/>
                  <a:pt x="1558078" y="6241892"/>
                </a:cubicBezTo>
                <a:cubicBezTo>
                  <a:pt x="1517485" y="6010380"/>
                  <a:pt x="1578985" y="5753406"/>
                  <a:pt x="1612601" y="5505053"/>
                </a:cubicBezTo>
                <a:cubicBezTo>
                  <a:pt x="1658747" y="5118593"/>
                  <a:pt x="1723333" y="4732534"/>
                  <a:pt x="1769478" y="4346073"/>
                </a:cubicBezTo>
                <a:cubicBezTo>
                  <a:pt x="1804858" y="4023955"/>
                  <a:pt x="1831239" y="3692418"/>
                  <a:pt x="1876060" y="3361281"/>
                </a:cubicBezTo>
                <a:cubicBezTo>
                  <a:pt x="1920440" y="3048584"/>
                  <a:pt x="1992263" y="2745708"/>
                  <a:pt x="2036644" y="2433012"/>
                </a:cubicBezTo>
                <a:cubicBezTo>
                  <a:pt x="2092228" y="2037531"/>
                  <a:pt x="2166699" y="1624008"/>
                  <a:pt x="2176399" y="1218307"/>
                </a:cubicBezTo>
                <a:cubicBezTo>
                  <a:pt x="2203662" y="849887"/>
                  <a:pt x="2157155" y="479867"/>
                  <a:pt x="2129091" y="110246"/>
                </a:cubicBezTo>
                <a:cubicBezTo>
                  <a:pt x="2129972" y="73365"/>
                  <a:pt x="2130855" y="36482"/>
                  <a:pt x="2122296" y="8621"/>
                </a:cubicBezTo>
                <a:cubicBezTo>
                  <a:pt x="2140738" y="9020"/>
                  <a:pt x="2150179" y="0"/>
                  <a:pt x="2150179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38B44D5B-D52B-6848-BD5A-191C78E24A0D}"/>
              </a:ext>
            </a:extLst>
          </p:cNvPr>
          <p:cNvSpPr txBox="1"/>
          <p:nvPr/>
        </p:nvSpPr>
        <p:spPr>
          <a:xfrm>
            <a:off x="266843" y="3682303"/>
            <a:ext cx="58939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2687E9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</a:rPr>
              <a:t>Não envolver o </a:t>
            </a:r>
            <a:r>
              <a:rPr lang="pt-BR" b="1" dirty="0" err="1">
                <a:solidFill>
                  <a:srgbClr val="2687E9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</a:rPr>
              <a:t>DevTeam</a:t>
            </a:r>
            <a:endParaRPr lang="pt-BR" b="1" dirty="0">
              <a:solidFill>
                <a:srgbClr val="2687E9"/>
              </a:solidFill>
              <a:latin typeface="Arial" panose="020B0604020202020204" pitchFamily="34" charset="0"/>
              <a:ea typeface="Exo"/>
              <a:cs typeface="Arial" panose="020B0604020202020204" pitchFamily="34" charset="0"/>
            </a:endParaRPr>
          </a:p>
          <a:p>
            <a:r>
              <a:rPr lang="pt-BR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Discovery </a:t>
            </a:r>
            <a:r>
              <a:rPr lang="pt-BR" sz="1200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</a:t>
            </a:r>
            <a:r>
              <a:rPr lang="pt-BR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requer o envolvimento ativo do trio: PM, UX e </a:t>
            </a:r>
            <a:r>
              <a:rPr lang="pt-BR" sz="1200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Techlead</a:t>
            </a:r>
            <a:r>
              <a:rPr lang="pt-BR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Quando não envolvemos o time técnico no Discovery, estamos correndo o grande risco de não obtermos a melhor solução. 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A9A6592-6338-354F-9235-E247D98344D5}"/>
              </a:ext>
            </a:extLst>
          </p:cNvPr>
          <p:cNvSpPr txBox="1"/>
          <p:nvPr/>
        </p:nvSpPr>
        <p:spPr>
          <a:xfrm>
            <a:off x="266843" y="4877740"/>
            <a:ext cx="576819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2687E9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</a:rPr>
              <a:t>Focar apenas em testes de usabilidade </a:t>
            </a:r>
          </a:p>
          <a:p>
            <a:r>
              <a:rPr lang="pt-BR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problema não é usar os testes de usabilidade. O problema é usar apenas estes testes para validar nossos produtos. Testes de usabilidade nos respondem se as pessoas conseguem usar a solução, mas nada sobre se eles realmente irão adquirir a solução. </a:t>
            </a:r>
          </a:p>
        </p:txBody>
      </p:sp>
    </p:spTree>
    <p:extLst>
      <p:ext uri="{BB962C8B-B14F-4D97-AF65-F5344CB8AC3E}">
        <p14:creationId xmlns:p14="http://schemas.microsoft.com/office/powerpoint/2010/main" val="40235028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9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687E9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F8AAB7C-F189-1C43-9B7D-3B4B365D1FA4}"/>
              </a:ext>
            </a:extLst>
          </p:cNvPr>
          <p:cNvSpPr/>
          <p:nvPr/>
        </p:nvSpPr>
        <p:spPr>
          <a:xfrm>
            <a:off x="2094207" y="2455463"/>
            <a:ext cx="4890782" cy="57249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5" name="Google Shape;305;p70"/>
          <p:cNvSpPr txBox="1">
            <a:spLocks noGrp="1"/>
          </p:cNvSpPr>
          <p:nvPr>
            <p:ph type="title"/>
          </p:nvPr>
        </p:nvSpPr>
        <p:spPr>
          <a:xfrm>
            <a:off x="1553777" y="2115702"/>
            <a:ext cx="6028500" cy="2700600"/>
          </a:xfrm>
          <a:prstGeom prst="rect">
            <a:avLst/>
          </a:prstGeom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>
              <a:buSzPts val="1100"/>
            </a:pPr>
            <a:r>
              <a:rPr lang="pt-BR" sz="4000" dirty="0">
                <a:solidFill>
                  <a:srgbClr val="FFFFFF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Práticas contínuas de </a:t>
            </a:r>
            <a:endParaRPr sz="4000" dirty="0">
              <a:solidFill>
                <a:srgbClr val="FFFFFF"/>
              </a:solidFill>
              <a:latin typeface="Arial" panose="020B0604020202020204" pitchFamily="34" charset="0"/>
              <a:ea typeface="Exo"/>
              <a:cs typeface="Arial" panose="020B0604020202020204" pitchFamily="34" charset="0"/>
              <a:sym typeface="Exo"/>
            </a:endParaRPr>
          </a:p>
          <a:p>
            <a:pPr>
              <a:lnSpc>
                <a:spcPct val="115000"/>
              </a:lnSpc>
            </a:pPr>
            <a:r>
              <a:rPr lang="pt-BR" sz="4000" b="1" dirty="0" err="1">
                <a:solidFill>
                  <a:srgbClr val="FFFFFF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Product</a:t>
            </a:r>
            <a:r>
              <a:rPr lang="pt-BR" sz="4000" b="1" dirty="0">
                <a:solidFill>
                  <a:srgbClr val="FFFFFF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 Discovery</a:t>
            </a:r>
            <a:endParaRPr sz="4000" dirty="0">
              <a:solidFill>
                <a:srgbClr val="F1C232"/>
              </a:solidFill>
              <a:latin typeface="Arial" panose="020B0604020202020204" pitchFamily="34" charset="0"/>
              <a:ea typeface="Exo"/>
              <a:cs typeface="Arial" panose="020B0604020202020204" pitchFamily="34" charset="0"/>
              <a:sym typeface="Exo"/>
            </a:endParaRPr>
          </a:p>
          <a:p>
            <a:pPr>
              <a:lnSpc>
                <a:spcPct val="115000"/>
              </a:lnSpc>
            </a:pPr>
            <a:endParaRPr sz="2400" dirty="0">
              <a:solidFill>
                <a:srgbClr val="FFFFFF"/>
              </a:solidFill>
              <a:latin typeface="Arial" panose="020B0604020202020204" pitchFamily="34" charset="0"/>
              <a:ea typeface="Exo"/>
              <a:cs typeface="Arial" panose="020B0604020202020204" pitchFamily="34" charset="0"/>
              <a:sym typeface="Exo"/>
            </a:endParaRPr>
          </a:p>
          <a:p>
            <a:pPr>
              <a:lnSpc>
                <a:spcPct val="115000"/>
              </a:lnSpc>
            </a:pPr>
            <a:br>
              <a:rPr lang="pt-BR" sz="2800" dirty="0">
                <a:solidFill>
                  <a:srgbClr val="FFFFFF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</a:br>
            <a:r>
              <a:rPr lang="pt-BR" sz="2800" dirty="0">
                <a:solidFill>
                  <a:srgbClr val="FFFFFF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Projeto</a:t>
            </a:r>
            <a:endParaRPr sz="2800" dirty="0">
              <a:solidFill>
                <a:srgbClr val="FFFFFF"/>
              </a:solidFill>
              <a:latin typeface="Arial" panose="020B0604020202020204" pitchFamily="34" charset="0"/>
              <a:ea typeface="Exo"/>
              <a:cs typeface="Arial" panose="020B0604020202020204" pitchFamily="34" charset="0"/>
              <a:sym typeface="Exo"/>
            </a:endParaRPr>
          </a:p>
          <a:p>
            <a:pPr>
              <a:lnSpc>
                <a:spcPct val="115000"/>
              </a:lnSpc>
            </a:pPr>
            <a:r>
              <a:rPr lang="pt-BR" sz="4000" b="1" dirty="0">
                <a:solidFill>
                  <a:srgbClr val="FFFFFF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Conta Azul Mais</a:t>
            </a:r>
            <a:endParaRPr sz="4000" b="1" dirty="0">
              <a:solidFill>
                <a:srgbClr val="F1C232"/>
              </a:solidFill>
              <a:latin typeface="Arial" panose="020B0604020202020204" pitchFamily="34" charset="0"/>
              <a:ea typeface="Exo"/>
              <a:cs typeface="Arial" panose="020B0604020202020204" pitchFamily="34" charset="0"/>
              <a:sym typeface="Ex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71"/>
          <p:cNvSpPr/>
          <p:nvPr/>
        </p:nvSpPr>
        <p:spPr>
          <a:xfrm>
            <a:off x="4571249" y="-91439"/>
            <a:ext cx="4581451" cy="6985534"/>
          </a:xfrm>
          <a:prstGeom prst="rect">
            <a:avLst/>
          </a:prstGeom>
          <a:solidFill>
            <a:srgbClr val="2687E9"/>
          </a:solidFill>
          <a:ln>
            <a:noFill/>
          </a:ln>
        </p:spPr>
        <p:txBody>
          <a:bodyPr spcFirstLastPara="1" wrap="square" lIns="17150" tIns="8575" rIns="17150" bIns="8575" anchor="ctr" anchorCtr="0">
            <a:noAutofit/>
          </a:bodyPr>
          <a:lstStyle/>
          <a:p>
            <a:pPr algn="r">
              <a:buSzPts val="600"/>
            </a:pPr>
            <a:endParaRPr sz="40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BA2478D-44E5-AF4E-A994-1738908DE6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4507722" y="-206389"/>
            <a:ext cx="8229600" cy="6858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0" name="Google Shape;311;p71">
            <a:extLst>
              <a:ext uri="{FF2B5EF4-FFF2-40B4-BE49-F238E27FC236}">
                <a16:creationId xmlns:a16="http://schemas.microsoft.com/office/drawing/2014/main" id="{B879AFDE-AA72-AD4C-ADBD-80EEB3A96DB8}"/>
              </a:ext>
            </a:extLst>
          </p:cNvPr>
          <p:cNvSpPr/>
          <p:nvPr/>
        </p:nvSpPr>
        <p:spPr>
          <a:xfrm>
            <a:off x="-8710" y="-8324"/>
            <a:ext cx="4579957" cy="689409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17150" tIns="8575" rIns="17150" bIns="8575" anchor="ctr" anchorCtr="0">
            <a:noAutofit/>
          </a:bodyPr>
          <a:lstStyle/>
          <a:p>
            <a:pPr algn="r">
              <a:buSzPts val="600"/>
            </a:pPr>
            <a:endParaRPr sz="400">
              <a:solidFill>
                <a:srgbClr val="0070C0"/>
              </a:solidFill>
            </a:endParaRPr>
          </a:p>
        </p:txBody>
      </p:sp>
      <p:pic>
        <p:nvPicPr>
          <p:cNvPr id="5" name="Imagem 4" descr="Uma imagem contendo mantendo, pessoa, céu&#10;&#10;Descrição gerada automaticamente">
            <a:extLst>
              <a:ext uri="{FF2B5EF4-FFF2-40B4-BE49-F238E27FC236}">
                <a16:creationId xmlns:a16="http://schemas.microsoft.com/office/drawing/2014/main" id="{14A4D857-EEDF-514B-8669-F6EE792E53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l="-1" r="36752"/>
          <a:stretch/>
        </p:blipFill>
        <p:spPr>
          <a:xfrm>
            <a:off x="-1122760" y="481454"/>
            <a:ext cx="5783461" cy="657177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20" name="Google Shape;320;p71"/>
          <p:cNvSpPr txBox="1"/>
          <p:nvPr/>
        </p:nvSpPr>
        <p:spPr>
          <a:xfrm>
            <a:off x="202123" y="1972458"/>
            <a:ext cx="4094766" cy="458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r>
              <a:rPr lang="pt-BR" sz="2800" b="1" dirty="0" err="1">
                <a:solidFill>
                  <a:schemeClr val="bg1"/>
                </a:solidFill>
                <a:latin typeface="+mn-lt"/>
                <a:sym typeface="Exo"/>
              </a:rPr>
              <a:t>Product</a:t>
            </a:r>
            <a:r>
              <a:rPr lang="pt-BR" sz="2800" b="1" dirty="0">
                <a:solidFill>
                  <a:schemeClr val="bg1"/>
                </a:solidFill>
                <a:latin typeface="+mn-lt"/>
                <a:sym typeface="Exo"/>
              </a:rPr>
              <a:t> Discovery</a:t>
            </a:r>
          </a:p>
        </p:txBody>
      </p:sp>
      <p:sp>
        <p:nvSpPr>
          <p:cNvPr id="321" name="Google Shape;321;p71"/>
          <p:cNvSpPr txBox="1"/>
          <p:nvPr/>
        </p:nvSpPr>
        <p:spPr>
          <a:xfrm>
            <a:off x="205741" y="2388255"/>
            <a:ext cx="4330894" cy="5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r>
              <a:rPr lang="pt-BR" sz="1600" dirty="0">
                <a:solidFill>
                  <a:srgbClr val="008FFB"/>
                </a:solidFill>
                <a:latin typeface="+mn-lt"/>
                <a:ea typeface="Open Sans"/>
                <a:cs typeface="Open Sans"/>
                <a:sym typeface="Open Sans"/>
              </a:rPr>
              <a:t>Decidindo o que e como construir...</a:t>
            </a:r>
            <a:endParaRPr sz="1600" dirty="0">
              <a:solidFill>
                <a:srgbClr val="008FFB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17" name="Google Shape;320;p71">
            <a:extLst>
              <a:ext uri="{FF2B5EF4-FFF2-40B4-BE49-F238E27FC236}">
                <a16:creationId xmlns:a16="http://schemas.microsoft.com/office/drawing/2014/main" id="{72AA5245-556C-0847-B7AE-9372919CA502}"/>
              </a:ext>
            </a:extLst>
          </p:cNvPr>
          <p:cNvSpPr txBox="1"/>
          <p:nvPr/>
        </p:nvSpPr>
        <p:spPr>
          <a:xfrm>
            <a:off x="5070874" y="1972460"/>
            <a:ext cx="4020638" cy="45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r>
              <a:rPr lang="pt-BR" sz="2800" b="1" dirty="0" err="1">
                <a:solidFill>
                  <a:schemeClr val="bg1"/>
                </a:solidFill>
                <a:latin typeface="+mn-lt"/>
                <a:sym typeface="Exo"/>
              </a:rPr>
              <a:t>Product</a:t>
            </a:r>
            <a:r>
              <a:rPr lang="pt-BR" sz="2800" b="1" dirty="0">
                <a:solidFill>
                  <a:schemeClr val="bg1"/>
                </a:solidFill>
                <a:latin typeface="+mn-lt"/>
                <a:sym typeface="Exo"/>
              </a:rPr>
              <a:t> Delivery</a:t>
            </a:r>
          </a:p>
        </p:txBody>
      </p:sp>
      <p:sp>
        <p:nvSpPr>
          <p:cNvPr id="18" name="Google Shape;321;p71">
            <a:extLst>
              <a:ext uri="{FF2B5EF4-FFF2-40B4-BE49-F238E27FC236}">
                <a16:creationId xmlns:a16="http://schemas.microsoft.com/office/drawing/2014/main" id="{BB24E6E8-EFC3-7A41-97B6-913D0199D2A8}"/>
              </a:ext>
            </a:extLst>
          </p:cNvPr>
          <p:cNvSpPr txBox="1"/>
          <p:nvPr/>
        </p:nvSpPr>
        <p:spPr>
          <a:xfrm>
            <a:off x="5066738" y="2388255"/>
            <a:ext cx="2794500" cy="5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r>
              <a:rPr lang="pt-BR" sz="1600" dirty="0">
                <a:solidFill>
                  <a:srgbClr val="002060"/>
                </a:solidFill>
                <a:latin typeface="+mn-lt"/>
                <a:ea typeface="Open Sans"/>
                <a:cs typeface="Open Sans"/>
                <a:sym typeface="Open Sans"/>
              </a:rPr>
              <a:t>Construindo...</a:t>
            </a:r>
            <a:endParaRPr sz="1600" dirty="0">
              <a:solidFill>
                <a:srgbClr val="002060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8A22C78-80B5-494D-947A-BEE190D55F0A}"/>
              </a:ext>
            </a:extLst>
          </p:cNvPr>
          <p:cNvSpPr txBox="1"/>
          <p:nvPr/>
        </p:nvSpPr>
        <p:spPr>
          <a:xfrm>
            <a:off x="240699" y="4083687"/>
            <a:ext cx="35550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>
                <a:solidFill>
                  <a:schemeClr val="bg1"/>
                </a:solidFill>
                <a:latin typeface="+mn-lt"/>
              </a:rPr>
              <a:t>... conjunto de atividades que realizamos enquanto equipe de produto, para decidirmos o que construir ...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FAC74A9-55E7-214F-A744-A829B414A552}"/>
              </a:ext>
            </a:extLst>
          </p:cNvPr>
          <p:cNvSpPr txBox="1"/>
          <p:nvPr/>
        </p:nvSpPr>
        <p:spPr>
          <a:xfrm>
            <a:off x="5033849" y="4059210"/>
            <a:ext cx="39952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>
                <a:solidFill>
                  <a:schemeClr val="bg1"/>
                </a:solidFill>
                <a:latin typeface="+mn-lt"/>
              </a:rPr>
              <a:t>... conjunto de atividades que realizamos enquanto equipe de produto, para realmente construir e entregar nossos produtos ...</a:t>
            </a:r>
          </a:p>
        </p:txBody>
      </p:sp>
      <p:sp>
        <p:nvSpPr>
          <p:cNvPr id="30" name="Google Shape;282;p68">
            <a:extLst>
              <a:ext uri="{FF2B5EF4-FFF2-40B4-BE49-F238E27FC236}">
                <a16:creationId xmlns:a16="http://schemas.microsoft.com/office/drawing/2014/main" id="{93CA22DA-B78A-1E49-9FBD-4E5591D49D8E}"/>
              </a:ext>
            </a:extLst>
          </p:cNvPr>
          <p:cNvSpPr txBox="1">
            <a:spLocks/>
          </p:cNvSpPr>
          <p:nvPr/>
        </p:nvSpPr>
        <p:spPr>
          <a:xfrm>
            <a:off x="-56563" y="-268297"/>
            <a:ext cx="96153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0" dirty="0">
                <a:solidFill>
                  <a:srgbClr val="F3F3F3">
                    <a:alpha val="10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 Thin"/>
              </a:rPr>
              <a:t>Discovery</a:t>
            </a:r>
            <a:endParaRPr lang="pt-BR" sz="12000" dirty="0">
              <a:solidFill>
                <a:srgbClr val="F3F3F3">
                  <a:alpha val="10000"/>
                </a:srgbClr>
              </a:solidFill>
              <a:latin typeface="Arial Narrow" panose="020B0604020202020204" pitchFamily="34" charset="0"/>
              <a:cs typeface="Arial Narrow" panose="020B0604020202020204" pitchFamily="34" charset="0"/>
              <a:sym typeface="Exo"/>
            </a:endParaRPr>
          </a:p>
        </p:txBody>
      </p:sp>
      <p:sp>
        <p:nvSpPr>
          <p:cNvPr id="31" name="Google Shape;320;p71">
            <a:extLst>
              <a:ext uri="{FF2B5EF4-FFF2-40B4-BE49-F238E27FC236}">
                <a16:creationId xmlns:a16="http://schemas.microsoft.com/office/drawing/2014/main" id="{4F8C1641-88C2-8745-A299-612138A215E8}"/>
              </a:ext>
            </a:extLst>
          </p:cNvPr>
          <p:cNvSpPr txBox="1"/>
          <p:nvPr/>
        </p:nvSpPr>
        <p:spPr>
          <a:xfrm>
            <a:off x="198357" y="620171"/>
            <a:ext cx="4771966" cy="458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n-lt"/>
                <a:sym typeface="Exo"/>
              </a:rPr>
              <a:t>O que é?</a:t>
            </a:r>
          </a:p>
        </p:txBody>
      </p:sp>
      <p:sp>
        <p:nvSpPr>
          <p:cNvPr id="41" name="Google Shape;311;p71">
            <a:extLst>
              <a:ext uri="{FF2B5EF4-FFF2-40B4-BE49-F238E27FC236}">
                <a16:creationId xmlns:a16="http://schemas.microsoft.com/office/drawing/2014/main" id="{D74BBC9A-9F75-F240-B29E-6821405DCED5}"/>
              </a:ext>
            </a:extLst>
          </p:cNvPr>
          <p:cNvSpPr/>
          <p:nvPr/>
        </p:nvSpPr>
        <p:spPr>
          <a:xfrm>
            <a:off x="4571647" y="1"/>
            <a:ext cx="179440" cy="6902420"/>
          </a:xfrm>
          <a:prstGeom prst="rect">
            <a:avLst/>
          </a:prstGeom>
          <a:solidFill>
            <a:srgbClr val="0070C0">
              <a:alpha val="80000"/>
            </a:srgbClr>
          </a:solidFill>
          <a:ln>
            <a:noFill/>
          </a:ln>
        </p:spPr>
        <p:txBody>
          <a:bodyPr spcFirstLastPara="1" wrap="square" lIns="17150" tIns="8575" rIns="17150" bIns="8575" anchor="ctr" anchorCtr="0">
            <a:noAutofit/>
          </a:bodyPr>
          <a:lstStyle/>
          <a:p>
            <a:pPr algn="r">
              <a:buSzPts val="600"/>
            </a:pPr>
            <a:endParaRPr sz="40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311;p71">
            <a:extLst>
              <a:ext uri="{FF2B5EF4-FFF2-40B4-BE49-F238E27FC236}">
                <a16:creationId xmlns:a16="http://schemas.microsoft.com/office/drawing/2014/main" id="{7F3E4ADB-0729-ED4E-A170-1B7A26A62E07}"/>
              </a:ext>
            </a:extLst>
          </p:cNvPr>
          <p:cNvSpPr/>
          <p:nvPr/>
        </p:nvSpPr>
        <p:spPr>
          <a:xfrm>
            <a:off x="-10811" y="-194309"/>
            <a:ext cx="465197" cy="7189470"/>
          </a:xfrm>
          <a:prstGeom prst="rect">
            <a:avLst/>
          </a:prstGeom>
          <a:solidFill>
            <a:srgbClr val="0070C0">
              <a:alpha val="53000"/>
            </a:srgbClr>
          </a:solidFill>
          <a:ln>
            <a:noFill/>
          </a:ln>
        </p:spPr>
        <p:txBody>
          <a:bodyPr spcFirstLastPara="1" wrap="square" lIns="17150" tIns="8575" rIns="17150" bIns="8575" anchor="ctr" anchorCtr="0">
            <a:noAutofit/>
          </a:bodyPr>
          <a:lstStyle/>
          <a:p>
            <a:pPr algn="r">
              <a:buSzPts val="600"/>
            </a:pPr>
            <a:endParaRPr sz="400">
              <a:solidFill>
                <a:srgbClr val="0070C0"/>
              </a:solidFill>
            </a:endParaRPr>
          </a:p>
        </p:txBody>
      </p:sp>
      <p:sp>
        <p:nvSpPr>
          <p:cNvPr id="44" name="Google Shape;311;p71">
            <a:extLst>
              <a:ext uri="{FF2B5EF4-FFF2-40B4-BE49-F238E27FC236}">
                <a16:creationId xmlns:a16="http://schemas.microsoft.com/office/drawing/2014/main" id="{920A22B9-9185-1D4E-85EF-F78C685418D4}"/>
              </a:ext>
            </a:extLst>
          </p:cNvPr>
          <p:cNvSpPr/>
          <p:nvPr/>
        </p:nvSpPr>
        <p:spPr>
          <a:xfrm>
            <a:off x="355586" y="-126967"/>
            <a:ext cx="372007" cy="711048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17150" tIns="8575" rIns="17150" bIns="8575" anchor="ctr" anchorCtr="0">
            <a:noAutofit/>
          </a:bodyPr>
          <a:lstStyle/>
          <a:p>
            <a:pPr algn="r">
              <a:buSzPts val="600"/>
            </a:pPr>
            <a:endParaRPr sz="400">
              <a:solidFill>
                <a:srgbClr val="0070C0"/>
              </a:solidFill>
            </a:endParaRPr>
          </a:p>
        </p:txBody>
      </p:sp>
      <p:sp>
        <p:nvSpPr>
          <p:cNvPr id="42" name="Google Shape;282;p68">
            <a:extLst>
              <a:ext uri="{FF2B5EF4-FFF2-40B4-BE49-F238E27FC236}">
                <a16:creationId xmlns:a16="http://schemas.microsoft.com/office/drawing/2014/main" id="{0A984B4F-D556-E747-B9BF-C233F3192D50}"/>
              </a:ext>
            </a:extLst>
          </p:cNvPr>
          <p:cNvSpPr txBox="1">
            <a:spLocks/>
          </p:cNvSpPr>
          <p:nvPr/>
        </p:nvSpPr>
        <p:spPr>
          <a:xfrm>
            <a:off x="683118" y="-711695"/>
            <a:ext cx="96153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0" dirty="0">
                <a:solidFill>
                  <a:srgbClr val="F3F3F3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 Thin"/>
              </a:rPr>
              <a:t>Discovery</a:t>
            </a:r>
            <a:endParaRPr lang="pt-BR" sz="12000" dirty="0">
              <a:solidFill>
                <a:srgbClr val="F3F3F3"/>
              </a:solidFill>
              <a:latin typeface="Arial Narrow" panose="020B0604020202020204" pitchFamily="34" charset="0"/>
              <a:cs typeface="Arial Narrow" panose="020B0604020202020204" pitchFamily="34" charset="0"/>
              <a:sym typeface="Exo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FAC74A9-55E7-214F-A744-A829B414A552}"/>
              </a:ext>
            </a:extLst>
          </p:cNvPr>
          <p:cNvSpPr txBox="1"/>
          <p:nvPr/>
        </p:nvSpPr>
        <p:spPr>
          <a:xfrm>
            <a:off x="1349530" y="4290840"/>
            <a:ext cx="7234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...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pontos de contato </a:t>
            </a:r>
            <a:r>
              <a:rPr lang="pt-BR" b="1" dirty="0">
                <a:solidFill>
                  <a:srgbClr val="008FFB"/>
                </a:solidFill>
                <a:latin typeface="+mj-lt"/>
              </a:rPr>
              <a:t>semanais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com os clientes pela equipe que está construindo o produto, onde eles mesmos conduzem pequenas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atividades de pesquisa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em busca do produto desejado.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...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1C4B6AC9-1C12-5B47-9423-AA539AD70716}"/>
              </a:ext>
            </a:extLst>
          </p:cNvPr>
          <p:cNvSpPr txBox="1"/>
          <p:nvPr/>
        </p:nvSpPr>
        <p:spPr>
          <a:xfrm>
            <a:off x="1555269" y="5457382"/>
            <a:ext cx="6822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rgbClr val="008FFB"/>
                </a:solidFill>
                <a:latin typeface="+mj-lt"/>
              </a:rPr>
              <a:t>Nosso objetivo é entregar um produto que gere valor para nossos clientes e negócios.</a:t>
            </a:r>
          </a:p>
        </p:txBody>
      </p:sp>
      <p:sp>
        <p:nvSpPr>
          <p:cNvPr id="17" name="Google Shape;320;p71">
            <a:extLst>
              <a:ext uri="{FF2B5EF4-FFF2-40B4-BE49-F238E27FC236}">
                <a16:creationId xmlns:a16="http://schemas.microsoft.com/office/drawing/2014/main" id="{72AA5245-556C-0847-B7AE-9372919CA502}"/>
              </a:ext>
            </a:extLst>
          </p:cNvPr>
          <p:cNvSpPr txBox="1"/>
          <p:nvPr/>
        </p:nvSpPr>
        <p:spPr>
          <a:xfrm>
            <a:off x="1079526" y="269537"/>
            <a:ext cx="5042493" cy="658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r>
              <a:rPr lang="pt-BR" sz="3600" b="1" dirty="0">
                <a:solidFill>
                  <a:srgbClr val="2686E9"/>
                </a:solidFill>
                <a:latin typeface="+mj-lt"/>
                <a:sym typeface="Exo"/>
              </a:rPr>
              <a:t>Discovery </a:t>
            </a:r>
            <a:r>
              <a:rPr lang="pt-BR" sz="3600" b="1" dirty="0" err="1">
                <a:solidFill>
                  <a:srgbClr val="2686E9"/>
                </a:solidFill>
                <a:latin typeface="+mj-lt"/>
              </a:rPr>
              <a:t>Continuous</a:t>
            </a:r>
            <a:endParaRPr lang="pt-BR" sz="3600" b="1" dirty="0">
              <a:solidFill>
                <a:srgbClr val="2686E9"/>
              </a:solidFill>
              <a:latin typeface="+mj-lt"/>
            </a:endParaRPr>
          </a:p>
          <a:p>
            <a:endParaRPr lang="pt-BR" sz="3600" b="1" dirty="0">
              <a:solidFill>
                <a:srgbClr val="2686E9"/>
              </a:solidFill>
              <a:latin typeface="+mj-lt"/>
              <a:sym typeface="Exo"/>
            </a:endParaRPr>
          </a:p>
        </p:txBody>
      </p:sp>
      <p:pic>
        <p:nvPicPr>
          <p:cNvPr id="45" name="Google Shape;59;p14">
            <a:extLst>
              <a:ext uri="{FF2B5EF4-FFF2-40B4-BE49-F238E27FC236}">
                <a16:creationId xmlns:a16="http://schemas.microsoft.com/office/drawing/2014/main" id="{A1E41BDF-924F-E74A-A329-57BC2D2F58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4785" b="24785"/>
          <a:stretch/>
        </p:blipFill>
        <p:spPr>
          <a:xfrm>
            <a:off x="820783" y="1023652"/>
            <a:ext cx="8445687" cy="2839310"/>
          </a:xfrm>
          <a:custGeom>
            <a:avLst/>
            <a:gdLst/>
            <a:ahLst/>
            <a:cxnLst/>
            <a:rect l="l" t="t" r="r" b="b"/>
            <a:pathLst>
              <a:path w="22521832" h="7571493" extrusionOk="0">
                <a:moveTo>
                  <a:pt x="18298493" y="4392905"/>
                </a:moveTo>
                <a:cubicBezTo>
                  <a:pt x="18338961" y="4408546"/>
                  <a:pt x="18350521" y="4428097"/>
                  <a:pt x="18344741" y="4451558"/>
                </a:cubicBezTo>
                <a:cubicBezTo>
                  <a:pt x="18333177" y="4471109"/>
                  <a:pt x="18292713" y="4471109"/>
                  <a:pt x="18258025" y="4467199"/>
                </a:cubicBezTo>
                <a:cubicBezTo>
                  <a:pt x="18258025" y="4463289"/>
                  <a:pt x="18234901" y="4459378"/>
                  <a:pt x="18240685" y="4451558"/>
                </a:cubicBezTo>
                <a:cubicBezTo>
                  <a:pt x="18258025" y="4432007"/>
                  <a:pt x="18275369" y="4416367"/>
                  <a:pt x="18298493" y="4392905"/>
                </a:cubicBezTo>
                <a:close/>
                <a:moveTo>
                  <a:pt x="19425777" y="3434903"/>
                </a:moveTo>
                <a:cubicBezTo>
                  <a:pt x="19431557" y="3438814"/>
                  <a:pt x="19431557" y="3438814"/>
                  <a:pt x="19419997" y="3438814"/>
                </a:cubicBezTo>
                <a:cubicBezTo>
                  <a:pt x="19425777" y="3438814"/>
                  <a:pt x="19425777" y="3434903"/>
                  <a:pt x="19425777" y="3434903"/>
                </a:cubicBezTo>
                <a:close/>
                <a:moveTo>
                  <a:pt x="308204" y="3298046"/>
                </a:moveTo>
                <a:cubicBezTo>
                  <a:pt x="331328" y="3317597"/>
                  <a:pt x="354452" y="3333238"/>
                  <a:pt x="360233" y="3348879"/>
                </a:cubicBezTo>
                <a:cubicBezTo>
                  <a:pt x="360233" y="3333238"/>
                  <a:pt x="354452" y="3313687"/>
                  <a:pt x="308204" y="3298046"/>
                </a:cubicBezTo>
                <a:close/>
                <a:moveTo>
                  <a:pt x="20499589" y="3151902"/>
                </a:moveTo>
                <a:cubicBezTo>
                  <a:pt x="20503925" y="3151413"/>
                  <a:pt x="20506813" y="3151413"/>
                  <a:pt x="20506813" y="3153368"/>
                </a:cubicBezTo>
                <a:cubicBezTo>
                  <a:pt x="20512593" y="3161188"/>
                  <a:pt x="20501033" y="3161188"/>
                  <a:pt x="20489469" y="3161188"/>
                </a:cubicBezTo>
                <a:cubicBezTo>
                  <a:pt x="20483689" y="3161188"/>
                  <a:pt x="20477909" y="3161188"/>
                  <a:pt x="20472125" y="3161188"/>
                </a:cubicBezTo>
                <a:cubicBezTo>
                  <a:pt x="20477909" y="3157278"/>
                  <a:pt x="20477909" y="3157278"/>
                  <a:pt x="20483689" y="3153368"/>
                </a:cubicBezTo>
                <a:cubicBezTo>
                  <a:pt x="20489469" y="3153368"/>
                  <a:pt x="20495249" y="3152391"/>
                  <a:pt x="20499589" y="3151902"/>
                </a:cubicBezTo>
                <a:close/>
                <a:moveTo>
                  <a:pt x="7741050" y="272"/>
                </a:moveTo>
                <a:cubicBezTo>
                  <a:pt x="7752611" y="761"/>
                  <a:pt x="7765619" y="1738"/>
                  <a:pt x="7777180" y="1738"/>
                </a:cubicBezTo>
                <a:cubicBezTo>
                  <a:pt x="8222313" y="1738"/>
                  <a:pt x="8667445" y="1738"/>
                  <a:pt x="9118359" y="1738"/>
                </a:cubicBezTo>
                <a:cubicBezTo>
                  <a:pt x="9147263" y="1738"/>
                  <a:pt x="9181949" y="-2172"/>
                  <a:pt x="9205073" y="9559"/>
                </a:cubicBezTo>
                <a:cubicBezTo>
                  <a:pt x="9251320" y="40841"/>
                  <a:pt x="9314912" y="25200"/>
                  <a:pt x="9372721" y="21290"/>
                </a:cubicBezTo>
                <a:cubicBezTo>
                  <a:pt x="9401626" y="17379"/>
                  <a:pt x="9430530" y="5649"/>
                  <a:pt x="9465215" y="9559"/>
                </a:cubicBezTo>
                <a:cubicBezTo>
                  <a:pt x="9488340" y="9559"/>
                  <a:pt x="9517244" y="5649"/>
                  <a:pt x="9540367" y="9559"/>
                </a:cubicBezTo>
                <a:cubicBezTo>
                  <a:pt x="9638644" y="1738"/>
                  <a:pt x="9742700" y="5649"/>
                  <a:pt x="9840976" y="9559"/>
                </a:cubicBezTo>
                <a:cubicBezTo>
                  <a:pt x="9840976" y="9559"/>
                  <a:pt x="9840976" y="9559"/>
                  <a:pt x="9846757" y="9559"/>
                </a:cubicBezTo>
                <a:cubicBezTo>
                  <a:pt x="9846757" y="9559"/>
                  <a:pt x="9846757" y="9559"/>
                  <a:pt x="9858320" y="9559"/>
                </a:cubicBezTo>
                <a:cubicBezTo>
                  <a:pt x="9904567" y="5649"/>
                  <a:pt x="9945033" y="1738"/>
                  <a:pt x="9991281" y="9559"/>
                </a:cubicBezTo>
                <a:cubicBezTo>
                  <a:pt x="10014405" y="5649"/>
                  <a:pt x="10037528" y="5649"/>
                  <a:pt x="10043309" y="21290"/>
                </a:cubicBezTo>
                <a:cubicBezTo>
                  <a:pt x="10054871" y="33020"/>
                  <a:pt x="10043309" y="40841"/>
                  <a:pt x="10014405" y="44751"/>
                </a:cubicBezTo>
                <a:cubicBezTo>
                  <a:pt x="10008624" y="56481"/>
                  <a:pt x="9991281" y="60392"/>
                  <a:pt x="9973938" y="64302"/>
                </a:cubicBezTo>
                <a:cubicBezTo>
                  <a:pt x="9898787" y="87763"/>
                  <a:pt x="9898787" y="87763"/>
                  <a:pt x="9973938" y="115134"/>
                </a:cubicBezTo>
                <a:cubicBezTo>
                  <a:pt x="9973938" y="115134"/>
                  <a:pt x="9973938" y="115134"/>
                  <a:pt x="9979719" y="115134"/>
                </a:cubicBezTo>
                <a:cubicBezTo>
                  <a:pt x="9979719" y="115134"/>
                  <a:pt x="9979719" y="115134"/>
                  <a:pt x="9991281" y="115134"/>
                </a:cubicBezTo>
                <a:cubicBezTo>
                  <a:pt x="10060652" y="126865"/>
                  <a:pt x="10124243" y="115134"/>
                  <a:pt x="10193614" y="115134"/>
                </a:cubicBezTo>
                <a:cubicBezTo>
                  <a:pt x="10205176" y="107314"/>
                  <a:pt x="10216738" y="107314"/>
                  <a:pt x="10234080" y="107314"/>
                </a:cubicBezTo>
                <a:cubicBezTo>
                  <a:pt x="10297671" y="91673"/>
                  <a:pt x="10361261" y="99494"/>
                  <a:pt x="10424852" y="99494"/>
                </a:cubicBezTo>
                <a:cubicBezTo>
                  <a:pt x="10494223" y="95583"/>
                  <a:pt x="10563594" y="99494"/>
                  <a:pt x="10621405" y="91673"/>
                </a:cubicBezTo>
                <a:cubicBezTo>
                  <a:pt x="10644527" y="95583"/>
                  <a:pt x="10638747" y="103404"/>
                  <a:pt x="10632965" y="111224"/>
                </a:cubicBezTo>
                <a:cubicBezTo>
                  <a:pt x="10627184" y="122955"/>
                  <a:pt x="10638747" y="130775"/>
                  <a:pt x="10667651" y="130775"/>
                </a:cubicBezTo>
                <a:cubicBezTo>
                  <a:pt x="10679213" y="130775"/>
                  <a:pt x="10696557" y="130775"/>
                  <a:pt x="10713899" y="130775"/>
                </a:cubicBezTo>
                <a:cubicBezTo>
                  <a:pt x="10754366" y="134686"/>
                  <a:pt x="10771708" y="146416"/>
                  <a:pt x="10760146" y="165967"/>
                </a:cubicBezTo>
                <a:cubicBezTo>
                  <a:pt x="10754366" y="173788"/>
                  <a:pt x="10748584" y="185518"/>
                  <a:pt x="10737022" y="189429"/>
                </a:cubicBezTo>
                <a:cubicBezTo>
                  <a:pt x="10708118" y="205069"/>
                  <a:pt x="10725460" y="216800"/>
                  <a:pt x="10742803" y="228531"/>
                </a:cubicBezTo>
                <a:cubicBezTo>
                  <a:pt x="10841079" y="248082"/>
                  <a:pt x="10841079" y="251992"/>
                  <a:pt x="10829518" y="302825"/>
                </a:cubicBezTo>
                <a:cubicBezTo>
                  <a:pt x="10893109" y="306735"/>
                  <a:pt x="10956698" y="314555"/>
                  <a:pt x="11014508" y="295004"/>
                </a:cubicBezTo>
                <a:cubicBezTo>
                  <a:pt x="11020289" y="291094"/>
                  <a:pt x="11026070" y="291094"/>
                  <a:pt x="11031850" y="291094"/>
                </a:cubicBezTo>
                <a:cubicBezTo>
                  <a:pt x="11182155" y="295004"/>
                  <a:pt x="11315117" y="263722"/>
                  <a:pt x="11459640" y="251992"/>
                </a:cubicBezTo>
                <a:cubicBezTo>
                  <a:pt x="11540573" y="248082"/>
                  <a:pt x="11592602" y="271543"/>
                  <a:pt x="11661973" y="275453"/>
                </a:cubicBezTo>
                <a:cubicBezTo>
                  <a:pt x="11679316" y="275453"/>
                  <a:pt x="11685097" y="283274"/>
                  <a:pt x="11685097" y="291094"/>
                </a:cubicBezTo>
                <a:cubicBezTo>
                  <a:pt x="11679316" y="306735"/>
                  <a:pt x="11702440" y="314555"/>
                  <a:pt x="11719782" y="322376"/>
                </a:cubicBezTo>
                <a:cubicBezTo>
                  <a:pt x="11742906" y="322376"/>
                  <a:pt x="11754468" y="330196"/>
                  <a:pt x="11771811" y="334106"/>
                </a:cubicBezTo>
                <a:cubicBezTo>
                  <a:pt x="11858525" y="345837"/>
                  <a:pt x="11933677" y="377119"/>
                  <a:pt x="12026172" y="381029"/>
                </a:cubicBezTo>
                <a:cubicBezTo>
                  <a:pt x="12043515" y="384939"/>
                  <a:pt x="12060858" y="396670"/>
                  <a:pt x="12078201" y="400580"/>
                </a:cubicBezTo>
                <a:cubicBezTo>
                  <a:pt x="12101325" y="408400"/>
                  <a:pt x="12107106" y="431862"/>
                  <a:pt x="12141791" y="427951"/>
                </a:cubicBezTo>
                <a:cubicBezTo>
                  <a:pt x="12182258" y="420131"/>
                  <a:pt x="12234286" y="427951"/>
                  <a:pt x="12268972" y="412311"/>
                </a:cubicBezTo>
                <a:cubicBezTo>
                  <a:pt x="12315219" y="388849"/>
                  <a:pt x="12367248" y="392759"/>
                  <a:pt x="12425057" y="396670"/>
                </a:cubicBezTo>
                <a:cubicBezTo>
                  <a:pt x="12448181" y="396670"/>
                  <a:pt x="12477086" y="400580"/>
                  <a:pt x="12482867" y="412311"/>
                </a:cubicBezTo>
                <a:cubicBezTo>
                  <a:pt x="12482867" y="427951"/>
                  <a:pt x="12471305" y="439682"/>
                  <a:pt x="12442400" y="443592"/>
                </a:cubicBezTo>
                <a:cubicBezTo>
                  <a:pt x="12425057" y="451413"/>
                  <a:pt x="12396153" y="451413"/>
                  <a:pt x="12373029" y="455323"/>
                </a:cubicBezTo>
                <a:cubicBezTo>
                  <a:pt x="12315219" y="478784"/>
                  <a:pt x="12245848" y="494425"/>
                  <a:pt x="12205382" y="529617"/>
                </a:cubicBezTo>
                <a:cubicBezTo>
                  <a:pt x="12199601" y="537437"/>
                  <a:pt x="12170696" y="545258"/>
                  <a:pt x="12147572" y="541348"/>
                </a:cubicBezTo>
                <a:cubicBezTo>
                  <a:pt x="12124448" y="556988"/>
                  <a:pt x="12112886" y="568719"/>
                  <a:pt x="12112886" y="588270"/>
                </a:cubicBezTo>
                <a:cubicBezTo>
                  <a:pt x="12118667" y="588270"/>
                  <a:pt x="12130229" y="592180"/>
                  <a:pt x="12130229" y="596090"/>
                </a:cubicBezTo>
                <a:cubicBezTo>
                  <a:pt x="12124448" y="619552"/>
                  <a:pt x="12147572" y="627372"/>
                  <a:pt x="12193820" y="619552"/>
                </a:cubicBezTo>
                <a:cubicBezTo>
                  <a:pt x="12211162" y="619552"/>
                  <a:pt x="12228505" y="619552"/>
                  <a:pt x="12240067" y="619552"/>
                </a:cubicBezTo>
                <a:cubicBezTo>
                  <a:pt x="12286315" y="623462"/>
                  <a:pt x="12315219" y="631282"/>
                  <a:pt x="12332562" y="658654"/>
                </a:cubicBezTo>
                <a:cubicBezTo>
                  <a:pt x="12349905" y="682115"/>
                  <a:pt x="12355686" y="713397"/>
                  <a:pt x="12413495" y="732948"/>
                </a:cubicBezTo>
                <a:cubicBezTo>
                  <a:pt x="12453962" y="732948"/>
                  <a:pt x="12494429" y="732948"/>
                  <a:pt x="12540676" y="732948"/>
                </a:cubicBezTo>
                <a:cubicBezTo>
                  <a:pt x="12569581" y="732948"/>
                  <a:pt x="12604266" y="736858"/>
                  <a:pt x="12615828" y="752499"/>
                </a:cubicBezTo>
                <a:cubicBezTo>
                  <a:pt x="12696762" y="760319"/>
                  <a:pt x="12777695" y="748589"/>
                  <a:pt x="12858628" y="760319"/>
                </a:cubicBezTo>
                <a:cubicBezTo>
                  <a:pt x="13032056" y="740768"/>
                  <a:pt x="13205484" y="764229"/>
                  <a:pt x="13378913" y="752499"/>
                </a:cubicBezTo>
                <a:cubicBezTo>
                  <a:pt x="13407817" y="740768"/>
                  <a:pt x="13442503" y="729038"/>
                  <a:pt x="13477189" y="725128"/>
                </a:cubicBezTo>
                <a:cubicBezTo>
                  <a:pt x="13598588" y="686025"/>
                  <a:pt x="13731550" y="650833"/>
                  <a:pt x="13864512" y="619552"/>
                </a:cubicBezTo>
                <a:cubicBezTo>
                  <a:pt x="13933883" y="592180"/>
                  <a:pt x="14009035" y="580450"/>
                  <a:pt x="14095749" y="584360"/>
                </a:cubicBezTo>
                <a:cubicBezTo>
                  <a:pt x="14141997" y="564809"/>
                  <a:pt x="14205587" y="560898"/>
                  <a:pt x="14257616" y="545258"/>
                </a:cubicBezTo>
                <a:cubicBezTo>
                  <a:pt x="14315425" y="533527"/>
                  <a:pt x="14355892" y="513976"/>
                  <a:pt x="14384796" y="486605"/>
                </a:cubicBezTo>
                <a:cubicBezTo>
                  <a:pt x="14425263" y="443592"/>
                  <a:pt x="14500415" y="424041"/>
                  <a:pt x="14610253" y="431862"/>
                </a:cubicBezTo>
                <a:cubicBezTo>
                  <a:pt x="14650720" y="435772"/>
                  <a:pt x="14691186" y="443592"/>
                  <a:pt x="14731653" y="439682"/>
                </a:cubicBezTo>
                <a:cubicBezTo>
                  <a:pt x="14754777" y="412311"/>
                  <a:pt x="14806805" y="412311"/>
                  <a:pt x="14847272" y="400580"/>
                </a:cubicBezTo>
                <a:cubicBezTo>
                  <a:pt x="14881957" y="392759"/>
                  <a:pt x="14916643" y="381029"/>
                  <a:pt x="14939767" y="369298"/>
                </a:cubicBezTo>
                <a:cubicBezTo>
                  <a:pt x="14945548" y="365388"/>
                  <a:pt x="14957110" y="365388"/>
                  <a:pt x="14962891" y="365388"/>
                </a:cubicBezTo>
                <a:cubicBezTo>
                  <a:pt x="15038043" y="349747"/>
                  <a:pt x="15113195" y="330196"/>
                  <a:pt x="15182566" y="306735"/>
                </a:cubicBezTo>
                <a:cubicBezTo>
                  <a:pt x="15217252" y="291094"/>
                  <a:pt x="15263500" y="302825"/>
                  <a:pt x="15298185" y="295004"/>
                </a:cubicBezTo>
                <a:cubicBezTo>
                  <a:pt x="15315528" y="291094"/>
                  <a:pt x="15327090" y="295004"/>
                  <a:pt x="15338652" y="302825"/>
                </a:cubicBezTo>
                <a:cubicBezTo>
                  <a:pt x="15350214" y="314555"/>
                  <a:pt x="15338652" y="318465"/>
                  <a:pt x="15315528" y="326286"/>
                </a:cubicBezTo>
                <a:cubicBezTo>
                  <a:pt x="15275061" y="338017"/>
                  <a:pt x="15211471" y="334106"/>
                  <a:pt x="15182566" y="361478"/>
                </a:cubicBezTo>
                <a:cubicBezTo>
                  <a:pt x="15176785" y="361478"/>
                  <a:pt x="15171005" y="361478"/>
                  <a:pt x="15165224" y="361478"/>
                </a:cubicBezTo>
                <a:cubicBezTo>
                  <a:pt x="15165224" y="357568"/>
                  <a:pt x="15165224" y="357568"/>
                  <a:pt x="15165224" y="357568"/>
                </a:cubicBezTo>
                <a:cubicBezTo>
                  <a:pt x="15165224" y="357568"/>
                  <a:pt x="15165224" y="357568"/>
                  <a:pt x="15159443" y="357568"/>
                </a:cubicBezTo>
                <a:cubicBezTo>
                  <a:pt x="15159443" y="357568"/>
                  <a:pt x="15159443" y="357568"/>
                  <a:pt x="15165224" y="361478"/>
                </a:cubicBezTo>
                <a:cubicBezTo>
                  <a:pt x="15159443" y="365388"/>
                  <a:pt x="15153662" y="365388"/>
                  <a:pt x="15147881" y="369298"/>
                </a:cubicBezTo>
                <a:cubicBezTo>
                  <a:pt x="15153662" y="392759"/>
                  <a:pt x="15113195" y="400580"/>
                  <a:pt x="15078509" y="404490"/>
                </a:cubicBezTo>
                <a:cubicBezTo>
                  <a:pt x="15043824" y="427951"/>
                  <a:pt x="14991795" y="435772"/>
                  <a:pt x="14939767" y="447502"/>
                </a:cubicBezTo>
                <a:cubicBezTo>
                  <a:pt x="14939767" y="455323"/>
                  <a:pt x="14933986" y="470964"/>
                  <a:pt x="14905081" y="467054"/>
                </a:cubicBezTo>
                <a:cubicBezTo>
                  <a:pt x="14876177" y="467054"/>
                  <a:pt x="14853053" y="474874"/>
                  <a:pt x="14824148" y="470964"/>
                </a:cubicBezTo>
                <a:cubicBezTo>
                  <a:pt x="14818367" y="470964"/>
                  <a:pt x="14812586" y="470964"/>
                  <a:pt x="14806805" y="474874"/>
                </a:cubicBezTo>
                <a:cubicBezTo>
                  <a:pt x="14795243" y="490515"/>
                  <a:pt x="14772120" y="498335"/>
                  <a:pt x="14737434" y="510066"/>
                </a:cubicBezTo>
                <a:cubicBezTo>
                  <a:pt x="14627596" y="545258"/>
                  <a:pt x="14511977" y="576539"/>
                  <a:pt x="14413701" y="619552"/>
                </a:cubicBezTo>
                <a:cubicBezTo>
                  <a:pt x="14390577" y="627372"/>
                  <a:pt x="14367454" y="631282"/>
                  <a:pt x="14344330" y="631282"/>
                </a:cubicBezTo>
                <a:cubicBezTo>
                  <a:pt x="14344330" y="635193"/>
                  <a:pt x="14338549" y="635193"/>
                  <a:pt x="14338549" y="639103"/>
                </a:cubicBezTo>
                <a:cubicBezTo>
                  <a:pt x="14280740" y="658654"/>
                  <a:pt x="14211368" y="670385"/>
                  <a:pt x="14159340" y="693846"/>
                </a:cubicBezTo>
                <a:cubicBezTo>
                  <a:pt x="14124654" y="717307"/>
                  <a:pt x="14055283" y="713397"/>
                  <a:pt x="14020597" y="736858"/>
                </a:cubicBezTo>
                <a:cubicBezTo>
                  <a:pt x="14014816" y="736858"/>
                  <a:pt x="14014816" y="736858"/>
                  <a:pt x="14009035" y="736858"/>
                </a:cubicBezTo>
                <a:cubicBezTo>
                  <a:pt x="13997473" y="740768"/>
                  <a:pt x="13991692" y="740768"/>
                  <a:pt x="13985912" y="744678"/>
                </a:cubicBezTo>
                <a:cubicBezTo>
                  <a:pt x="13928102" y="760319"/>
                  <a:pt x="13870293" y="772050"/>
                  <a:pt x="13824045" y="795511"/>
                </a:cubicBezTo>
                <a:cubicBezTo>
                  <a:pt x="13806702" y="803332"/>
                  <a:pt x="13789360" y="811152"/>
                  <a:pt x="13760455" y="815062"/>
                </a:cubicBezTo>
                <a:cubicBezTo>
                  <a:pt x="13743112" y="830703"/>
                  <a:pt x="13691084" y="834613"/>
                  <a:pt x="13679522" y="850254"/>
                </a:cubicBezTo>
                <a:cubicBezTo>
                  <a:pt x="13691084" y="858075"/>
                  <a:pt x="13708426" y="858075"/>
                  <a:pt x="13725769" y="858075"/>
                </a:cubicBezTo>
                <a:cubicBezTo>
                  <a:pt x="13725769" y="854164"/>
                  <a:pt x="13731550" y="850254"/>
                  <a:pt x="13743112" y="850254"/>
                </a:cubicBezTo>
                <a:cubicBezTo>
                  <a:pt x="13748893" y="842434"/>
                  <a:pt x="13754674" y="842434"/>
                  <a:pt x="13772017" y="846344"/>
                </a:cubicBezTo>
                <a:cubicBezTo>
                  <a:pt x="13795140" y="846344"/>
                  <a:pt x="13806702" y="834613"/>
                  <a:pt x="13835607" y="838524"/>
                </a:cubicBezTo>
                <a:cubicBezTo>
                  <a:pt x="13852950" y="830703"/>
                  <a:pt x="13870293" y="822883"/>
                  <a:pt x="13893416" y="815062"/>
                </a:cubicBezTo>
                <a:cubicBezTo>
                  <a:pt x="13951226" y="783780"/>
                  <a:pt x="14026378" y="768140"/>
                  <a:pt x="14095749" y="748589"/>
                </a:cubicBezTo>
                <a:cubicBezTo>
                  <a:pt x="14159340" y="732948"/>
                  <a:pt x="14194025" y="740768"/>
                  <a:pt x="14211368" y="775960"/>
                </a:cubicBezTo>
                <a:cubicBezTo>
                  <a:pt x="14217149" y="791601"/>
                  <a:pt x="14228711" y="799421"/>
                  <a:pt x="14257616" y="791601"/>
                </a:cubicBezTo>
                <a:cubicBezTo>
                  <a:pt x="14292301" y="779870"/>
                  <a:pt x="14338549" y="779870"/>
                  <a:pt x="14361673" y="760319"/>
                </a:cubicBezTo>
                <a:cubicBezTo>
                  <a:pt x="14396358" y="736858"/>
                  <a:pt x="14459949" y="725128"/>
                  <a:pt x="14511977" y="717307"/>
                </a:cubicBezTo>
                <a:cubicBezTo>
                  <a:pt x="14558225" y="705576"/>
                  <a:pt x="14598691" y="693846"/>
                  <a:pt x="14633377" y="678205"/>
                </a:cubicBezTo>
                <a:cubicBezTo>
                  <a:pt x="14644939" y="674295"/>
                  <a:pt x="14662282" y="670385"/>
                  <a:pt x="14679625" y="666474"/>
                </a:cubicBezTo>
                <a:cubicBezTo>
                  <a:pt x="14725872" y="654744"/>
                  <a:pt x="14743215" y="658654"/>
                  <a:pt x="14748996" y="682115"/>
                </a:cubicBezTo>
                <a:cubicBezTo>
                  <a:pt x="14754777" y="701666"/>
                  <a:pt x="14743215" y="721217"/>
                  <a:pt x="14801024" y="732948"/>
                </a:cubicBezTo>
                <a:cubicBezTo>
                  <a:pt x="14801024" y="732948"/>
                  <a:pt x="14806805" y="740768"/>
                  <a:pt x="14801024" y="744678"/>
                </a:cubicBezTo>
                <a:cubicBezTo>
                  <a:pt x="14748996" y="772050"/>
                  <a:pt x="14725872" y="815062"/>
                  <a:pt x="14621815" y="815062"/>
                </a:cubicBezTo>
                <a:cubicBezTo>
                  <a:pt x="14587129" y="830703"/>
                  <a:pt x="14569787" y="858075"/>
                  <a:pt x="14506196" y="858075"/>
                </a:cubicBezTo>
                <a:cubicBezTo>
                  <a:pt x="14483072" y="861985"/>
                  <a:pt x="14477292" y="877626"/>
                  <a:pt x="14454168" y="881536"/>
                </a:cubicBezTo>
                <a:cubicBezTo>
                  <a:pt x="14431044" y="881536"/>
                  <a:pt x="14413701" y="881536"/>
                  <a:pt x="14396358" y="881536"/>
                </a:cubicBezTo>
                <a:cubicBezTo>
                  <a:pt x="14332768" y="893267"/>
                  <a:pt x="14298082" y="916728"/>
                  <a:pt x="14246054" y="936279"/>
                </a:cubicBezTo>
                <a:cubicBezTo>
                  <a:pt x="14159340" y="975381"/>
                  <a:pt x="14049502" y="998842"/>
                  <a:pt x="13951226" y="1034034"/>
                </a:cubicBezTo>
                <a:cubicBezTo>
                  <a:pt x="13928102" y="1061406"/>
                  <a:pt x="13928102" y="1061406"/>
                  <a:pt x="13980131" y="1069226"/>
                </a:cubicBezTo>
                <a:cubicBezTo>
                  <a:pt x="14032159" y="1073136"/>
                  <a:pt x="14084188" y="1065316"/>
                  <a:pt x="14136216" y="1069226"/>
                </a:cubicBezTo>
                <a:cubicBezTo>
                  <a:pt x="14165121" y="1073136"/>
                  <a:pt x="14194025" y="1073136"/>
                  <a:pt x="14211368" y="1092687"/>
                </a:cubicBezTo>
                <a:cubicBezTo>
                  <a:pt x="14228711" y="1120059"/>
                  <a:pt x="14234492" y="1120059"/>
                  <a:pt x="14303863" y="1108328"/>
                </a:cubicBezTo>
                <a:cubicBezTo>
                  <a:pt x="14309644" y="1108328"/>
                  <a:pt x="14315425" y="1108328"/>
                  <a:pt x="14321206" y="1108328"/>
                </a:cubicBezTo>
                <a:cubicBezTo>
                  <a:pt x="14332768" y="1104418"/>
                  <a:pt x="14344330" y="1092687"/>
                  <a:pt x="14361673" y="1092687"/>
                </a:cubicBezTo>
                <a:cubicBezTo>
                  <a:pt x="14494634" y="1065316"/>
                  <a:pt x="14598691" y="1014483"/>
                  <a:pt x="14725872" y="987112"/>
                </a:cubicBezTo>
                <a:cubicBezTo>
                  <a:pt x="14748996" y="983201"/>
                  <a:pt x="14766339" y="979291"/>
                  <a:pt x="14789462" y="979291"/>
                </a:cubicBezTo>
                <a:cubicBezTo>
                  <a:pt x="14841491" y="963650"/>
                  <a:pt x="14893519" y="944099"/>
                  <a:pt x="14951329" y="928458"/>
                </a:cubicBezTo>
                <a:cubicBezTo>
                  <a:pt x="14980233" y="920638"/>
                  <a:pt x="15014919" y="928458"/>
                  <a:pt x="15049605" y="924548"/>
                </a:cubicBezTo>
                <a:cubicBezTo>
                  <a:pt x="15078509" y="904997"/>
                  <a:pt x="15136319" y="920638"/>
                  <a:pt x="15176785" y="908907"/>
                </a:cubicBezTo>
                <a:cubicBezTo>
                  <a:pt x="15188347" y="904997"/>
                  <a:pt x="15199909" y="916728"/>
                  <a:pt x="15194128" y="924548"/>
                </a:cubicBezTo>
                <a:cubicBezTo>
                  <a:pt x="15194128" y="936279"/>
                  <a:pt x="15176785" y="951920"/>
                  <a:pt x="15199909" y="963650"/>
                </a:cubicBezTo>
                <a:cubicBezTo>
                  <a:pt x="15217252" y="975381"/>
                  <a:pt x="15251938" y="967560"/>
                  <a:pt x="15275061" y="971471"/>
                </a:cubicBezTo>
                <a:cubicBezTo>
                  <a:pt x="15303966" y="971471"/>
                  <a:pt x="15309747" y="975381"/>
                  <a:pt x="15315528" y="987112"/>
                </a:cubicBezTo>
                <a:cubicBezTo>
                  <a:pt x="15332871" y="1026214"/>
                  <a:pt x="15280842" y="1041855"/>
                  <a:pt x="15223033" y="1057495"/>
                </a:cubicBezTo>
                <a:cubicBezTo>
                  <a:pt x="15223033" y="1073136"/>
                  <a:pt x="15228814" y="1084867"/>
                  <a:pt x="15199909" y="1092687"/>
                </a:cubicBezTo>
                <a:cubicBezTo>
                  <a:pt x="15147881" y="1108328"/>
                  <a:pt x="15124757" y="1127879"/>
                  <a:pt x="15113195" y="1155251"/>
                </a:cubicBezTo>
                <a:cubicBezTo>
                  <a:pt x="15113195" y="1159161"/>
                  <a:pt x="15101633" y="1163071"/>
                  <a:pt x="15095852" y="1163071"/>
                </a:cubicBezTo>
                <a:cubicBezTo>
                  <a:pt x="15084290" y="1174802"/>
                  <a:pt x="15061167" y="1178712"/>
                  <a:pt x="15049605" y="1182622"/>
                </a:cubicBezTo>
                <a:cubicBezTo>
                  <a:pt x="15014919" y="1198263"/>
                  <a:pt x="14974453" y="1213904"/>
                  <a:pt x="14974453" y="1241275"/>
                </a:cubicBezTo>
                <a:cubicBezTo>
                  <a:pt x="14974453" y="1249096"/>
                  <a:pt x="14962891" y="1256916"/>
                  <a:pt x="14939767" y="1260826"/>
                </a:cubicBezTo>
                <a:cubicBezTo>
                  <a:pt x="14864615" y="1280377"/>
                  <a:pt x="14824148" y="1319479"/>
                  <a:pt x="14743215" y="1342941"/>
                </a:cubicBezTo>
                <a:cubicBezTo>
                  <a:pt x="14731653" y="1346851"/>
                  <a:pt x="14714310" y="1350761"/>
                  <a:pt x="14696967" y="1354671"/>
                </a:cubicBezTo>
                <a:cubicBezTo>
                  <a:pt x="14714310" y="1358582"/>
                  <a:pt x="14725872" y="1362492"/>
                  <a:pt x="14737434" y="1362492"/>
                </a:cubicBezTo>
                <a:cubicBezTo>
                  <a:pt x="14887738" y="1358582"/>
                  <a:pt x="15032262" y="1339030"/>
                  <a:pt x="15176785" y="1311659"/>
                </a:cubicBezTo>
                <a:cubicBezTo>
                  <a:pt x="15251938" y="1299928"/>
                  <a:pt x="15327090" y="1303839"/>
                  <a:pt x="15408023" y="1303839"/>
                </a:cubicBezTo>
                <a:cubicBezTo>
                  <a:pt x="15431147" y="1303839"/>
                  <a:pt x="15448490" y="1307749"/>
                  <a:pt x="15460052" y="1319479"/>
                </a:cubicBezTo>
                <a:cubicBezTo>
                  <a:pt x="15477394" y="1342941"/>
                  <a:pt x="15517861" y="1354671"/>
                  <a:pt x="15564109" y="1362492"/>
                </a:cubicBezTo>
                <a:cubicBezTo>
                  <a:pt x="15598794" y="1370312"/>
                  <a:pt x="15610356" y="1385953"/>
                  <a:pt x="15627699" y="1397684"/>
                </a:cubicBezTo>
                <a:cubicBezTo>
                  <a:pt x="15691289" y="1432875"/>
                  <a:pt x="15714413" y="1436786"/>
                  <a:pt x="15801127" y="1413325"/>
                </a:cubicBezTo>
                <a:cubicBezTo>
                  <a:pt x="15824251" y="1409414"/>
                  <a:pt x="15841594" y="1405504"/>
                  <a:pt x="15864717" y="1405504"/>
                </a:cubicBezTo>
                <a:cubicBezTo>
                  <a:pt x="15922525" y="1405504"/>
                  <a:pt x="15945649" y="1409414"/>
                  <a:pt x="15951433" y="1436786"/>
                </a:cubicBezTo>
                <a:cubicBezTo>
                  <a:pt x="15957213" y="1460247"/>
                  <a:pt x="15986117" y="1464157"/>
                  <a:pt x="16026585" y="1464157"/>
                </a:cubicBezTo>
                <a:cubicBezTo>
                  <a:pt x="16130641" y="1468067"/>
                  <a:pt x="16211573" y="1452427"/>
                  <a:pt x="16298289" y="1425055"/>
                </a:cubicBezTo>
                <a:cubicBezTo>
                  <a:pt x="16529525" y="1358582"/>
                  <a:pt x="16731857" y="1280377"/>
                  <a:pt x="16968877" y="1217814"/>
                </a:cubicBezTo>
                <a:cubicBezTo>
                  <a:pt x="17015125" y="1209994"/>
                  <a:pt x="17038249" y="1182622"/>
                  <a:pt x="17096057" y="1186532"/>
                </a:cubicBezTo>
                <a:cubicBezTo>
                  <a:pt x="17281049" y="1131789"/>
                  <a:pt x="17442913" y="1061406"/>
                  <a:pt x="17627905" y="1006663"/>
                </a:cubicBezTo>
                <a:cubicBezTo>
                  <a:pt x="17824457" y="948009"/>
                  <a:pt x="18021009" y="889356"/>
                  <a:pt x="18200217" y="822883"/>
                </a:cubicBezTo>
                <a:cubicBezTo>
                  <a:pt x="18200217" y="818972"/>
                  <a:pt x="18211777" y="822883"/>
                  <a:pt x="18217561" y="822883"/>
                </a:cubicBezTo>
                <a:cubicBezTo>
                  <a:pt x="18263809" y="795511"/>
                  <a:pt x="18338961" y="783780"/>
                  <a:pt x="18390989" y="760319"/>
                </a:cubicBezTo>
                <a:cubicBezTo>
                  <a:pt x="18408329" y="744678"/>
                  <a:pt x="18431453" y="736858"/>
                  <a:pt x="18466141" y="732948"/>
                </a:cubicBezTo>
                <a:cubicBezTo>
                  <a:pt x="18575977" y="693846"/>
                  <a:pt x="18697377" y="654744"/>
                  <a:pt x="18818777" y="619552"/>
                </a:cubicBezTo>
                <a:cubicBezTo>
                  <a:pt x="18841901" y="603911"/>
                  <a:pt x="18876589" y="596090"/>
                  <a:pt x="18911273" y="592180"/>
                </a:cubicBezTo>
                <a:cubicBezTo>
                  <a:pt x="18940177" y="576539"/>
                  <a:pt x="18969081" y="568719"/>
                  <a:pt x="19009549" y="560898"/>
                </a:cubicBezTo>
                <a:cubicBezTo>
                  <a:pt x="19044233" y="541348"/>
                  <a:pt x="19090481" y="529617"/>
                  <a:pt x="19136729" y="517886"/>
                </a:cubicBezTo>
                <a:cubicBezTo>
                  <a:pt x="19217661" y="494425"/>
                  <a:pt x="19304377" y="478784"/>
                  <a:pt x="19367969" y="443592"/>
                </a:cubicBezTo>
                <a:cubicBezTo>
                  <a:pt x="19379529" y="435772"/>
                  <a:pt x="19402653" y="435772"/>
                  <a:pt x="19419997" y="427951"/>
                </a:cubicBezTo>
                <a:cubicBezTo>
                  <a:pt x="19489365" y="404490"/>
                  <a:pt x="19552957" y="381029"/>
                  <a:pt x="19616549" y="353657"/>
                </a:cubicBezTo>
                <a:cubicBezTo>
                  <a:pt x="19628109" y="349747"/>
                  <a:pt x="19645453" y="349747"/>
                  <a:pt x="19662797" y="349747"/>
                </a:cubicBezTo>
                <a:cubicBezTo>
                  <a:pt x="19720605" y="322376"/>
                  <a:pt x="19795757" y="302825"/>
                  <a:pt x="19853565" y="271543"/>
                </a:cubicBezTo>
                <a:cubicBezTo>
                  <a:pt x="19876689" y="259812"/>
                  <a:pt x="19894033" y="267633"/>
                  <a:pt x="19899813" y="275453"/>
                </a:cubicBezTo>
                <a:cubicBezTo>
                  <a:pt x="19917157" y="287184"/>
                  <a:pt x="19911377" y="302825"/>
                  <a:pt x="19911377" y="314555"/>
                </a:cubicBezTo>
                <a:cubicBezTo>
                  <a:pt x="19911377" y="338017"/>
                  <a:pt x="19922937" y="357568"/>
                  <a:pt x="19969185" y="377119"/>
                </a:cubicBezTo>
                <a:cubicBezTo>
                  <a:pt x="20032777" y="400580"/>
                  <a:pt x="20021213" y="400580"/>
                  <a:pt x="19986529" y="435772"/>
                </a:cubicBezTo>
                <a:cubicBezTo>
                  <a:pt x="19951841" y="474874"/>
                  <a:pt x="19911377" y="513976"/>
                  <a:pt x="19986529" y="556988"/>
                </a:cubicBezTo>
                <a:cubicBezTo>
                  <a:pt x="20003869" y="568719"/>
                  <a:pt x="20003869" y="584360"/>
                  <a:pt x="20021213" y="596090"/>
                </a:cubicBezTo>
                <a:cubicBezTo>
                  <a:pt x="20084805" y="643013"/>
                  <a:pt x="20079021" y="666474"/>
                  <a:pt x="19986529" y="709486"/>
                </a:cubicBezTo>
                <a:cubicBezTo>
                  <a:pt x="19969185" y="713397"/>
                  <a:pt x="19946061" y="721217"/>
                  <a:pt x="19951841" y="729038"/>
                </a:cubicBezTo>
                <a:cubicBezTo>
                  <a:pt x="19951841" y="744678"/>
                  <a:pt x="19934501" y="752499"/>
                  <a:pt x="19911377" y="764229"/>
                </a:cubicBezTo>
                <a:cubicBezTo>
                  <a:pt x="19894033" y="775960"/>
                  <a:pt x="19888253" y="795511"/>
                  <a:pt x="19853565" y="803332"/>
                </a:cubicBezTo>
                <a:cubicBezTo>
                  <a:pt x="19818881" y="838524"/>
                  <a:pt x="19749509" y="858075"/>
                  <a:pt x="19703261" y="889356"/>
                </a:cubicBezTo>
                <a:cubicBezTo>
                  <a:pt x="19657013" y="916728"/>
                  <a:pt x="19616549" y="944099"/>
                  <a:pt x="19570301" y="971471"/>
                </a:cubicBezTo>
                <a:cubicBezTo>
                  <a:pt x="19552957" y="987112"/>
                  <a:pt x="19541397" y="1010573"/>
                  <a:pt x="19506709" y="1026214"/>
                </a:cubicBezTo>
                <a:cubicBezTo>
                  <a:pt x="19472025" y="1041855"/>
                  <a:pt x="19477805" y="1041855"/>
                  <a:pt x="19535613" y="1049675"/>
                </a:cubicBezTo>
                <a:cubicBezTo>
                  <a:pt x="19581861" y="1045765"/>
                  <a:pt x="19622329" y="1030124"/>
                  <a:pt x="19668577" y="1049675"/>
                </a:cubicBezTo>
                <a:cubicBezTo>
                  <a:pt x="19697481" y="1053585"/>
                  <a:pt x="19703261" y="1080957"/>
                  <a:pt x="19755289" y="1077046"/>
                </a:cubicBezTo>
                <a:cubicBezTo>
                  <a:pt x="19766853" y="1077046"/>
                  <a:pt x="19772633" y="1088777"/>
                  <a:pt x="19766853" y="1092687"/>
                </a:cubicBezTo>
                <a:cubicBezTo>
                  <a:pt x="19732165" y="1108328"/>
                  <a:pt x="19749509" y="1131789"/>
                  <a:pt x="19720605" y="1143520"/>
                </a:cubicBezTo>
                <a:cubicBezTo>
                  <a:pt x="19691701" y="1159161"/>
                  <a:pt x="19709041" y="1174802"/>
                  <a:pt x="19720605" y="1190443"/>
                </a:cubicBezTo>
                <a:cubicBezTo>
                  <a:pt x="19743729" y="1190443"/>
                  <a:pt x="19755289" y="1198263"/>
                  <a:pt x="19761073" y="1206083"/>
                </a:cubicBezTo>
                <a:cubicBezTo>
                  <a:pt x="19784193" y="1233455"/>
                  <a:pt x="19807317" y="1256916"/>
                  <a:pt x="19795757" y="1288198"/>
                </a:cubicBezTo>
                <a:cubicBezTo>
                  <a:pt x="19795757" y="1299928"/>
                  <a:pt x="19801537" y="1311659"/>
                  <a:pt x="19830441" y="1319479"/>
                </a:cubicBezTo>
                <a:cubicBezTo>
                  <a:pt x="19888253" y="1331210"/>
                  <a:pt x="19888253" y="1342941"/>
                  <a:pt x="19876689" y="1366402"/>
                </a:cubicBezTo>
                <a:cubicBezTo>
                  <a:pt x="19865129" y="1378133"/>
                  <a:pt x="19853565" y="1385953"/>
                  <a:pt x="19836225" y="1397684"/>
                </a:cubicBezTo>
                <a:cubicBezTo>
                  <a:pt x="19813101" y="1413325"/>
                  <a:pt x="19795757" y="1428965"/>
                  <a:pt x="19795757" y="1448516"/>
                </a:cubicBezTo>
                <a:cubicBezTo>
                  <a:pt x="19801537" y="1475888"/>
                  <a:pt x="19784193" y="1503259"/>
                  <a:pt x="19761073" y="1530631"/>
                </a:cubicBezTo>
                <a:cubicBezTo>
                  <a:pt x="19743729" y="1546272"/>
                  <a:pt x="19749509" y="1558002"/>
                  <a:pt x="19784193" y="1565823"/>
                </a:cubicBezTo>
                <a:cubicBezTo>
                  <a:pt x="19830441" y="1573643"/>
                  <a:pt x="19865129" y="1589284"/>
                  <a:pt x="19894033" y="1604925"/>
                </a:cubicBezTo>
                <a:cubicBezTo>
                  <a:pt x="19951841" y="1612745"/>
                  <a:pt x="19974965" y="1632296"/>
                  <a:pt x="19974965" y="1655758"/>
                </a:cubicBezTo>
                <a:cubicBezTo>
                  <a:pt x="19974965" y="1687039"/>
                  <a:pt x="20003869" y="1702680"/>
                  <a:pt x="20061681" y="1710501"/>
                </a:cubicBezTo>
                <a:cubicBezTo>
                  <a:pt x="20107929" y="1718321"/>
                  <a:pt x="20107929" y="1730052"/>
                  <a:pt x="20113709" y="1749603"/>
                </a:cubicBezTo>
                <a:cubicBezTo>
                  <a:pt x="20119489" y="1808256"/>
                  <a:pt x="20073241" y="1859089"/>
                  <a:pt x="20026993" y="1913831"/>
                </a:cubicBezTo>
                <a:cubicBezTo>
                  <a:pt x="19980745" y="1956844"/>
                  <a:pt x="20055901" y="1988125"/>
                  <a:pt x="20067461" y="2027228"/>
                </a:cubicBezTo>
                <a:cubicBezTo>
                  <a:pt x="20073241" y="2038958"/>
                  <a:pt x="20084805" y="2050689"/>
                  <a:pt x="20079021" y="2062419"/>
                </a:cubicBezTo>
                <a:cubicBezTo>
                  <a:pt x="20061681" y="2097611"/>
                  <a:pt x="20079021" y="2128893"/>
                  <a:pt x="20102145" y="2156264"/>
                </a:cubicBezTo>
                <a:cubicBezTo>
                  <a:pt x="20113709" y="2175816"/>
                  <a:pt x="20113709" y="2191456"/>
                  <a:pt x="20090585" y="2211008"/>
                </a:cubicBezTo>
                <a:cubicBezTo>
                  <a:pt x="20044337" y="2238379"/>
                  <a:pt x="20009653" y="2269661"/>
                  <a:pt x="19969185" y="2297032"/>
                </a:cubicBezTo>
                <a:cubicBezTo>
                  <a:pt x="19969185" y="2320493"/>
                  <a:pt x="19969185" y="2340044"/>
                  <a:pt x="19928717" y="2355685"/>
                </a:cubicBezTo>
                <a:cubicBezTo>
                  <a:pt x="19917157" y="2363506"/>
                  <a:pt x="19905593" y="2371326"/>
                  <a:pt x="19894033" y="2375236"/>
                </a:cubicBezTo>
                <a:cubicBezTo>
                  <a:pt x="19894033" y="2379147"/>
                  <a:pt x="19894033" y="2383057"/>
                  <a:pt x="19894033" y="2383057"/>
                </a:cubicBezTo>
                <a:cubicBezTo>
                  <a:pt x="19888253" y="2410428"/>
                  <a:pt x="19899813" y="2429979"/>
                  <a:pt x="19940281" y="2449530"/>
                </a:cubicBezTo>
                <a:cubicBezTo>
                  <a:pt x="19974965" y="2469081"/>
                  <a:pt x="19986529" y="2492543"/>
                  <a:pt x="19951841" y="2516004"/>
                </a:cubicBezTo>
                <a:cubicBezTo>
                  <a:pt x="19951841" y="2519914"/>
                  <a:pt x="19951841" y="2519914"/>
                  <a:pt x="19946061" y="2523824"/>
                </a:cubicBezTo>
                <a:cubicBezTo>
                  <a:pt x="19870909" y="2543375"/>
                  <a:pt x="19818881" y="2570747"/>
                  <a:pt x="19766853" y="2602029"/>
                </a:cubicBezTo>
                <a:cubicBezTo>
                  <a:pt x="19732165" y="2617669"/>
                  <a:pt x="19697481" y="2637220"/>
                  <a:pt x="19651233" y="2648951"/>
                </a:cubicBezTo>
                <a:cubicBezTo>
                  <a:pt x="19639673" y="2664592"/>
                  <a:pt x="19593425" y="2668502"/>
                  <a:pt x="19581861" y="2680233"/>
                </a:cubicBezTo>
                <a:cubicBezTo>
                  <a:pt x="19564521" y="2695874"/>
                  <a:pt x="19535613" y="2695874"/>
                  <a:pt x="19512489" y="2703694"/>
                </a:cubicBezTo>
                <a:cubicBezTo>
                  <a:pt x="19506709" y="2715425"/>
                  <a:pt x="19477805" y="2719335"/>
                  <a:pt x="19477805" y="2734976"/>
                </a:cubicBezTo>
                <a:cubicBezTo>
                  <a:pt x="19489365" y="2734976"/>
                  <a:pt x="19500929" y="2734976"/>
                  <a:pt x="19512489" y="2734976"/>
                </a:cubicBezTo>
                <a:cubicBezTo>
                  <a:pt x="19547177" y="2723245"/>
                  <a:pt x="19570301" y="2727155"/>
                  <a:pt x="19587641" y="2742796"/>
                </a:cubicBezTo>
                <a:cubicBezTo>
                  <a:pt x="19599205" y="2731066"/>
                  <a:pt x="19616549" y="2727155"/>
                  <a:pt x="19639673" y="2731066"/>
                </a:cubicBezTo>
                <a:cubicBezTo>
                  <a:pt x="19657013" y="2734976"/>
                  <a:pt x="19662797" y="2738886"/>
                  <a:pt x="19662797" y="2746706"/>
                </a:cubicBezTo>
                <a:cubicBezTo>
                  <a:pt x="19662797" y="2754527"/>
                  <a:pt x="19651233" y="2758437"/>
                  <a:pt x="19633889" y="2758437"/>
                </a:cubicBezTo>
                <a:cubicBezTo>
                  <a:pt x="19622329" y="2762347"/>
                  <a:pt x="19604985" y="2758437"/>
                  <a:pt x="19593425" y="2758437"/>
                </a:cubicBezTo>
                <a:cubicBezTo>
                  <a:pt x="19593425" y="2770168"/>
                  <a:pt x="19581861" y="2774078"/>
                  <a:pt x="19558737" y="2774078"/>
                </a:cubicBezTo>
                <a:cubicBezTo>
                  <a:pt x="19547177" y="2774078"/>
                  <a:pt x="19529833" y="2777988"/>
                  <a:pt x="19518273" y="2777988"/>
                </a:cubicBezTo>
                <a:cubicBezTo>
                  <a:pt x="19506709" y="2781898"/>
                  <a:pt x="19500929" y="2789719"/>
                  <a:pt x="19489365" y="2793629"/>
                </a:cubicBezTo>
                <a:cubicBezTo>
                  <a:pt x="19472025" y="2801449"/>
                  <a:pt x="19460461" y="2793629"/>
                  <a:pt x="19460461" y="2785808"/>
                </a:cubicBezTo>
                <a:cubicBezTo>
                  <a:pt x="19448901" y="2785808"/>
                  <a:pt x="19437337" y="2785808"/>
                  <a:pt x="19425777" y="2781898"/>
                </a:cubicBezTo>
                <a:cubicBezTo>
                  <a:pt x="19425777" y="2785808"/>
                  <a:pt x="19425777" y="2789719"/>
                  <a:pt x="19425777" y="2793629"/>
                </a:cubicBezTo>
                <a:cubicBezTo>
                  <a:pt x="19431557" y="2797539"/>
                  <a:pt x="19437337" y="2805360"/>
                  <a:pt x="19443121" y="2809269"/>
                </a:cubicBezTo>
                <a:cubicBezTo>
                  <a:pt x="19448901" y="2813180"/>
                  <a:pt x="19454681" y="2817090"/>
                  <a:pt x="19460461" y="2821000"/>
                </a:cubicBezTo>
                <a:cubicBezTo>
                  <a:pt x="19466245" y="2821000"/>
                  <a:pt x="19472025" y="2824910"/>
                  <a:pt x="19477805" y="2828821"/>
                </a:cubicBezTo>
                <a:cubicBezTo>
                  <a:pt x="19512489" y="2828821"/>
                  <a:pt x="19512489" y="2809269"/>
                  <a:pt x="19535613" y="2801449"/>
                </a:cubicBezTo>
                <a:cubicBezTo>
                  <a:pt x="19541397" y="2797539"/>
                  <a:pt x="19547177" y="2797539"/>
                  <a:pt x="19552957" y="2805360"/>
                </a:cubicBezTo>
                <a:cubicBezTo>
                  <a:pt x="19552957" y="2805360"/>
                  <a:pt x="19552957" y="2809269"/>
                  <a:pt x="19558737" y="2809269"/>
                </a:cubicBezTo>
                <a:cubicBezTo>
                  <a:pt x="19570301" y="2809269"/>
                  <a:pt x="19581861" y="2805360"/>
                  <a:pt x="19593425" y="2801449"/>
                </a:cubicBezTo>
                <a:cubicBezTo>
                  <a:pt x="19604985" y="2801449"/>
                  <a:pt x="19622329" y="2805360"/>
                  <a:pt x="19628109" y="2809269"/>
                </a:cubicBezTo>
                <a:cubicBezTo>
                  <a:pt x="19680137" y="2817090"/>
                  <a:pt x="19732165" y="2813180"/>
                  <a:pt x="19778413" y="2801449"/>
                </a:cubicBezTo>
                <a:cubicBezTo>
                  <a:pt x="19789977" y="2801449"/>
                  <a:pt x="19801537" y="2805360"/>
                  <a:pt x="19813101" y="2805360"/>
                </a:cubicBezTo>
                <a:cubicBezTo>
                  <a:pt x="19842005" y="2805360"/>
                  <a:pt x="19853565" y="2813180"/>
                  <a:pt x="19853565" y="2828821"/>
                </a:cubicBezTo>
                <a:cubicBezTo>
                  <a:pt x="19882469" y="2828821"/>
                  <a:pt x="19911377" y="2828821"/>
                  <a:pt x="19928717" y="2821000"/>
                </a:cubicBezTo>
                <a:cubicBezTo>
                  <a:pt x="19940281" y="2813180"/>
                  <a:pt x="19957625" y="2813180"/>
                  <a:pt x="19969185" y="2817090"/>
                </a:cubicBezTo>
                <a:cubicBezTo>
                  <a:pt x="19980745" y="2817090"/>
                  <a:pt x="19992309" y="2813180"/>
                  <a:pt x="20003869" y="2813180"/>
                </a:cubicBezTo>
                <a:cubicBezTo>
                  <a:pt x="20032777" y="2797539"/>
                  <a:pt x="20055901" y="2797539"/>
                  <a:pt x="20079021" y="2813180"/>
                </a:cubicBezTo>
                <a:cubicBezTo>
                  <a:pt x="20102145" y="2809269"/>
                  <a:pt x="20125269" y="2801449"/>
                  <a:pt x="20154177" y="2805360"/>
                </a:cubicBezTo>
                <a:cubicBezTo>
                  <a:pt x="20165737" y="2801449"/>
                  <a:pt x="20183081" y="2805360"/>
                  <a:pt x="20194641" y="2809269"/>
                </a:cubicBezTo>
                <a:cubicBezTo>
                  <a:pt x="20200421" y="2805360"/>
                  <a:pt x="20206205" y="2805360"/>
                  <a:pt x="20211985" y="2801449"/>
                </a:cubicBezTo>
                <a:cubicBezTo>
                  <a:pt x="20177297" y="2793629"/>
                  <a:pt x="20194641" y="2785808"/>
                  <a:pt x="20211985" y="2774078"/>
                </a:cubicBezTo>
                <a:cubicBezTo>
                  <a:pt x="20206205" y="2774078"/>
                  <a:pt x="20200421" y="2770168"/>
                  <a:pt x="20194641" y="2766257"/>
                </a:cubicBezTo>
                <a:cubicBezTo>
                  <a:pt x="20188861" y="2766257"/>
                  <a:pt x="20183081" y="2766257"/>
                  <a:pt x="20171517" y="2766257"/>
                </a:cubicBezTo>
                <a:cubicBezTo>
                  <a:pt x="20177297" y="2766257"/>
                  <a:pt x="20183081" y="2762347"/>
                  <a:pt x="20188861" y="2762347"/>
                </a:cubicBezTo>
                <a:cubicBezTo>
                  <a:pt x="20188861" y="2758437"/>
                  <a:pt x="20188861" y="2758437"/>
                  <a:pt x="20194641" y="2758437"/>
                </a:cubicBezTo>
                <a:cubicBezTo>
                  <a:pt x="20194641" y="2758437"/>
                  <a:pt x="20200421" y="2754527"/>
                  <a:pt x="20206205" y="2754527"/>
                </a:cubicBezTo>
                <a:cubicBezTo>
                  <a:pt x="20252453" y="2758437"/>
                  <a:pt x="20292917" y="2750617"/>
                  <a:pt x="20339165" y="2742796"/>
                </a:cubicBezTo>
                <a:cubicBezTo>
                  <a:pt x="20368069" y="2742796"/>
                  <a:pt x="20396973" y="2742796"/>
                  <a:pt x="20425881" y="2738886"/>
                </a:cubicBezTo>
                <a:cubicBezTo>
                  <a:pt x="20454785" y="2719335"/>
                  <a:pt x="20483689" y="2742796"/>
                  <a:pt x="20506813" y="2742796"/>
                </a:cubicBezTo>
                <a:cubicBezTo>
                  <a:pt x="20512593" y="2738886"/>
                  <a:pt x="20512593" y="2734976"/>
                  <a:pt x="20512593" y="2731066"/>
                </a:cubicBezTo>
                <a:cubicBezTo>
                  <a:pt x="20512593" y="2731066"/>
                  <a:pt x="20512593" y="2727155"/>
                  <a:pt x="20512593" y="2723245"/>
                </a:cubicBezTo>
                <a:cubicBezTo>
                  <a:pt x="20518373" y="2719335"/>
                  <a:pt x="20524157" y="2707604"/>
                  <a:pt x="20541497" y="2711514"/>
                </a:cubicBezTo>
                <a:cubicBezTo>
                  <a:pt x="20570401" y="2723245"/>
                  <a:pt x="20570401" y="2707604"/>
                  <a:pt x="20581965" y="2707604"/>
                </a:cubicBezTo>
                <a:cubicBezTo>
                  <a:pt x="20587745" y="2703694"/>
                  <a:pt x="20587745" y="2699784"/>
                  <a:pt x="20587745" y="2695874"/>
                </a:cubicBezTo>
                <a:cubicBezTo>
                  <a:pt x="20564621" y="2691963"/>
                  <a:pt x="20558841" y="2688053"/>
                  <a:pt x="20581965" y="2684143"/>
                </a:cubicBezTo>
                <a:cubicBezTo>
                  <a:pt x="20599309" y="2684143"/>
                  <a:pt x="20610869" y="2684143"/>
                  <a:pt x="20628213" y="2684143"/>
                </a:cubicBezTo>
                <a:cubicBezTo>
                  <a:pt x="20628213" y="2684143"/>
                  <a:pt x="20633993" y="2684143"/>
                  <a:pt x="20633993" y="2684143"/>
                </a:cubicBezTo>
                <a:cubicBezTo>
                  <a:pt x="20633993" y="2684143"/>
                  <a:pt x="20633993" y="2684143"/>
                  <a:pt x="20639773" y="2684143"/>
                </a:cubicBezTo>
                <a:cubicBezTo>
                  <a:pt x="20645557" y="2684143"/>
                  <a:pt x="20657117" y="2684143"/>
                  <a:pt x="20662897" y="2688053"/>
                </a:cubicBezTo>
                <a:cubicBezTo>
                  <a:pt x="20686021" y="2688053"/>
                  <a:pt x="20709145" y="2680233"/>
                  <a:pt x="20732269" y="2688053"/>
                </a:cubicBezTo>
                <a:cubicBezTo>
                  <a:pt x="20761173" y="2668502"/>
                  <a:pt x="20784297" y="2680233"/>
                  <a:pt x="20807421" y="2691963"/>
                </a:cubicBezTo>
                <a:cubicBezTo>
                  <a:pt x="20818985" y="2691963"/>
                  <a:pt x="20824765" y="2688053"/>
                  <a:pt x="20830545" y="2688053"/>
                </a:cubicBezTo>
                <a:cubicBezTo>
                  <a:pt x="20830545" y="2684143"/>
                  <a:pt x="20830545" y="2684143"/>
                  <a:pt x="20830545" y="2680233"/>
                </a:cubicBezTo>
                <a:cubicBezTo>
                  <a:pt x="20842109" y="2672412"/>
                  <a:pt x="20853669" y="2668502"/>
                  <a:pt x="20865229" y="2680233"/>
                </a:cubicBezTo>
                <a:cubicBezTo>
                  <a:pt x="20888353" y="2672412"/>
                  <a:pt x="20899917" y="2652861"/>
                  <a:pt x="20946165" y="2656772"/>
                </a:cubicBezTo>
                <a:cubicBezTo>
                  <a:pt x="20957725" y="2656772"/>
                  <a:pt x="20975069" y="2652861"/>
                  <a:pt x="20980849" y="2652861"/>
                </a:cubicBezTo>
                <a:cubicBezTo>
                  <a:pt x="21021317" y="2668502"/>
                  <a:pt x="21044441" y="2656772"/>
                  <a:pt x="21067565" y="2645041"/>
                </a:cubicBezTo>
                <a:cubicBezTo>
                  <a:pt x="21090689" y="2637220"/>
                  <a:pt x="21113813" y="2629400"/>
                  <a:pt x="21131153" y="2645041"/>
                </a:cubicBezTo>
                <a:cubicBezTo>
                  <a:pt x="21171621" y="2641130"/>
                  <a:pt x="21217869" y="2629400"/>
                  <a:pt x="21246773" y="2652861"/>
                </a:cubicBezTo>
                <a:cubicBezTo>
                  <a:pt x="21258333" y="2648951"/>
                  <a:pt x="21264117" y="2641130"/>
                  <a:pt x="21275677" y="2637220"/>
                </a:cubicBezTo>
                <a:cubicBezTo>
                  <a:pt x="21281457" y="2629400"/>
                  <a:pt x="21298801" y="2629400"/>
                  <a:pt x="21316145" y="2629400"/>
                </a:cubicBezTo>
                <a:cubicBezTo>
                  <a:pt x="21321925" y="2629400"/>
                  <a:pt x="21327705" y="2629400"/>
                  <a:pt x="21339269" y="2629400"/>
                </a:cubicBezTo>
                <a:cubicBezTo>
                  <a:pt x="21420201" y="2621580"/>
                  <a:pt x="21489573" y="2590298"/>
                  <a:pt x="21582069" y="2594208"/>
                </a:cubicBezTo>
                <a:cubicBezTo>
                  <a:pt x="21593629" y="2594208"/>
                  <a:pt x="21610973" y="2594208"/>
                  <a:pt x="21628317" y="2594208"/>
                </a:cubicBezTo>
                <a:cubicBezTo>
                  <a:pt x="21639877" y="2598118"/>
                  <a:pt x="21651441" y="2602029"/>
                  <a:pt x="21651441" y="2605939"/>
                </a:cubicBezTo>
                <a:cubicBezTo>
                  <a:pt x="21628317" y="2625490"/>
                  <a:pt x="21599409" y="2645041"/>
                  <a:pt x="21576285" y="2660682"/>
                </a:cubicBezTo>
                <a:cubicBezTo>
                  <a:pt x="21576285" y="2664592"/>
                  <a:pt x="21558945" y="2660682"/>
                  <a:pt x="21553161" y="2656772"/>
                </a:cubicBezTo>
                <a:cubicBezTo>
                  <a:pt x="21541601" y="2652861"/>
                  <a:pt x="21530041" y="2645041"/>
                  <a:pt x="21518477" y="2637220"/>
                </a:cubicBezTo>
                <a:cubicBezTo>
                  <a:pt x="21483793" y="2637220"/>
                  <a:pt x="21489573" y="2648951"/>
                  <a:pt x="21483793" y="2660682"/>
                </a:cubicBezTo>
                <a:cubicBezTo>
                  <a:pt x="21483793" y="2664592"/>
                  <a:pt x="21478009" y="2672412"/>
                  <a:pt x="21466449" y="2672412"/>
                </a:cubicBezTo>
                <a:cubicBezTo>
                  <a:pt x="21443325" y="2676322"/>
                  <a:pt x="21454885" y="2664592"/>
                  <a:pt x="21449105" y="2660682"/>
                </a:cubicBezTo>
                <a:cubicBezTo>
                  <a:pt x="21443325" y="2652861"/>
                  <a:pt x="21425981" y="2656772"/>
                  <a:pt x="21408641" y="2652861"/>
                </a:cubicBezTo>
                <a:cubicBezTo>
                  <a:pt x="21385517" y="2668502"/>
                  <a:pt x="21431765" y="2676322"/>
                  <a:pt x="21431765" y="2688053"/>
                </a:cubicBezTo>
                <a:cubicBezTo>
                  <a:pt x="21449105" y="2695874"/>
                  <a:pt x="21454885" y="2699784"/>
                  <a:pt x="21431765" y="2707604"/>
                </a:cubicBezTo>
                <a:cubicBezTo>
                  <a:pt x="21408641" y="2711514"/>
                  <a:pt x="21391297" y="2719335"/>
                  <a:pt x="21368173" y="2723245"/>
                </a:cubicBezTo>
                <a:cubicBezTo>
                  <a:pt x="21356609" y="2727155"/>
                  <a:pt x="21339269" y="2727155"/>
                  <a:pt x="21333489" y="2719335"/>
                </a:cubicBezTo>
                <a:cubicBezTo>
                  <a:pt x="21327705" y="2715425"/>
                  <a:pt x="21339269" y="2707604"/>
                  <a:pt x="21356609" y="2707604"/>
                </a:cubicBezTo>
                <a:cubicBezTo>
                  <a:pt x="21368173" y="2695874"/>
                  <a:pt x="21391297" y="2699784"/>
                  <a:pt x="21408641" y="2699784"/>
                </a:cubicBezTo>
                <a:cubicBezTo>
                  <a:pt x="21408641" y="2695874"/>
                  <a:pt x="21408641" y="2691963"/>
                  <a:pt x="21414421" y="2688053"/>
                </a:cubicBezTo>
                <a:cubicBezTo>
                  <a:pt x="21385517" y="2684143"/>
                  <a:pt x="21362393" y="2680233"/>
                  <a:pt x="21333489" y="2672412"/>
                </a:cubicBezTo>
                <a:cubicBezTo>
                  <a:pt x="21316145" y="2668502"/>
                  <a:pt x="21298801" y="2660682"/>
                  <a:pt x="21281457" y="2664592"/>
                </a:cubicBezTo>
                <a:cubicBezTo>
                  <a:pt x="21252553" y="2676322"/>
                  <a:pt x="21275677" y="2695874"/>
                  <a:pt x="21246773" y="2707604"/>
                </a:cubicBezTo>
                <a:cubicBezTo>
                  <a:pt x="21240993" y="2719335"/>
                  <a:pt x="21235213" y="2731066"/>
                  <a:pt x="21229429" y="2738886"/>
                </a:cubicBezTo>
                <a:cubicBezTo>
                  <a:pt x="21223649" y="2754527"/>
                  <a:pt x="21200525" y="2750617"/>
                  <a:pt x="21177401" y="2750617"/>
                </a:cubicBezTo>
                <a:cubicBezTo>
                  <a:pt x="21148497" y="2750617"/>
                  <a:pt x="21142717" y="2746706"/>
                  <a:pt x="21148497" y="2734976"/>
                </a:cubicBezTo>
                <a:cubicBezTo>
                  <a:pt x="21119593" y="2731066"/>
                  <a:pt x="21096469" y="2731066"/>
                  <a:pt x="21073345" y="2742796"/>
                </a:cubicBezTo>
                <a:cubicBezTo>
                  <a:pt x="21061781" y="2750617"/>
                  <a:pt x="21044441" y="2750617"/>
                  <a:pt x="21027097" y="2750617"/>
                </a:cubicBezTo>
                <a:cubicBezTo>
                  <a:pt x="21003973" y="2750617"/>
                  <a:pt x="20986629" y="2754527"/>
                  <a:pt x="20980849" y="2766257"/>
                </a:cubicBezTo>
                <a:cubicBezTo>
                  <a:pt x="20998193" y="2766257"/>
                  <a:pt x="21009753" y="2770168"/>
                  <a:pt x="21015537" y="2774078"/>
                </a:cubicBezTo>
                <a:cubicBezTo>
                  <a:pt x="21027097" y="2777988"/>
                  <a:pt x="21044441" y="2781898"/>
                  <a:pt x="21056001" y="2785808"/>
                </a:cubicBezTo>
                <a:cubicBezTo>
                  <a:pt x="21090689" y="2785808"/>
                  <a:pt x="21125373" y="2781898"/>
                  <a:pt x="21148497" y="2793629"/>
                </a:cubicBezTo>
                <a:cubicBezTo>
                  <a:pt x="21177401" y="2801449"/>
                  <a:pt x="21183181" y="2813180"/>
                  <a:pt x="21188965" y="2828821"/>
                </a:cubicBezTo>
                <a:cubicBezTo>
                  <a:pt x="21206305" y="2836641"/>
                  <a:pt x="21212089" y="2848372"/>
                  <a:pt x="21194745" y="2856192"/>
                </a:cubicBezTo>
                <a:cubicBezTo>
                  <a:pt x="21154277" y="2871833"/>
                  <a:pt x="21142717" y="2895294"/>
                  <a:pt x="21113813" y="2918756"/>
                </a:cubicBezTo>
                <a:cubicBezTo>
                  <a:pt x="21131153" y="2938307"/>
                  <a:pt x="21131153" y="2957857"/>
                  <a:pt x="21108029" y="2977409"/>
                </a:cubicBezTo>
                <a:cubicBezTo>
                  <a:pt x="21102249" y="3000870"/>
                  <a:pt x="21079125" y="3020421"/>
                  <a:pt x="21015537" y="3020421"/>
                </a:cubicBezTo>
                <a:cubicBezTo>
                  <a:pt x="20992413" y="3016511"/>
                  <a:pt x="20992413" y="3004780"/>
                  <a:pt x="20992413" y="2993049"/>
                </a:cubicBezTo>
                <a:cubicBezTo>
                  <a:pt x="20992413" y="2981319"/>
                  <a:pt x="20975069" y="2985229"/>
                  <a:pt x="20957725" y="2985229"/>
                </a:cubicBezTo>
                <a:cubicBezTo>
                  <a:pt x="20951945" y="2985229"/>
                  <a:pt x="20946165" y="2985229"/>
                  <a:pt x="20940385" y="2985229"/>
                </a:cubicBezTo>
                <a:cubicBezTo>
                  <a:pt x="20934601" y="2989139"/>
                  <a:pt x="20928821" y="2993049"/>
                  <a:pt x="20923041" y="2996960"/>
                </a:cubicBezTo>
                <a:cubicBezTo>
                  <a:pt x="20923041" y="2996960"/>
                  <a:pt x="20923041" y="3000870"/>
                  <a:pt x="20923041" y="3004780"/>
                </a:cubicBezTo>
                <a:cubicBezTo>
                  <a:pt x="20923041" y="3012601"/>
                  <a:pt x="20911477" y="3016511"/>
                  <a:pt x="20888353" y="3012601"/>
                </a:cubicBezTo>
                <a:cubicBezTo>
                  <a:pt x="20871013" y="3008690"/>
                  <a:pt x="20853669" y="3008690"/>
                  <a:pt x="20830545" y="3004780"/>
                </a:cubicBezTo>
                <a:cubicBezTo>
                  <a:pt x="20830545" y="3004780"/>
                  <a:pt x="20830545" y="3004780"/>
                  <a:pt x="20824765" y="3000870"/>
                </a:cubicBezTo>
                <a:cubicBezTo>
                  <a:pt x="20784297" y="2985229"/>
                  <a:pt x="20726489" y="2985229"/>
                  <a:pt x="20674461" y="2977409"/>
                </a:cubicBezTo>
                <a:cubicBezTo>
                  <a:pt x="20651337" y="2981319"/>
                  <a:pt x="20628213" y="2981319"/>
                  <a:pt x="20605089" y="2977409"/>
                </a:cubicBezTo>
                <a:cubicBezTo>
                  <a:pt x="20599309" y="2977409"/>
                  <a:pt x="20587745" y="2977409"/>
                  <a:pt x="20581965" y="2977409"/>
                </a:cubicBezTo>
                <a:cubicBezTo>
                  <a:pt x="20570401" y="2977409"/>
                  <a:pt x="20558841" y="2977409"/>
                  <a:pt x="20541497" y="2977409"/>
                </a:cubicBezTo>
                <a:cubicBezTo>
                  <a:pt x="20535717" y="2977409"/>
                  <a:pt x="20535717" y="2977409"/>
                  <a:pt x="20529937" y="2977409"/>
                </a:cubicBezTo>
                <a:cubicBezTo>
                  <a:pt x="20529937" y="2981319"/>
                  <a:pt x="20529937" y="2985229"/>
                  <a:pt x="20529937" y="2985229"/>
                </a:cubicBezTo>
                <a:cubicBezTo>
                  <a:pt x="20529937" y="2993049"/>
                  <a:pt x="20524157" y="3000870"/>
                  <a:pt x="20512593" y="3004780"/>
                </a:cubicBezTo>
                <a:cubicBezTo>
                  <a:pt x="20472125" y="3028241"/>
                  <a:pt x="20431661" y="3012601"/>
                  <a:pt x="20402757" y="3000870"/>
                </a:cubicBezTo>
                <a:cubicBezTo>
                  <a:pt x="20362289" y="2993049"/>
                  <a:pt x="20408537" y="2981319"/>
                  <a:pt x="20408537" y="2969588"/>
                </a:cubicBezTo>
                <a:cubicBezTo>
                  <a:pt x="20391193" y="2969588"/>
                  <a:pt x="20368069" y="2969588"/>
                  <a:pt x="20344945" y="2969588"/>
                </a:cubicBezTo>
                <a:cubicBezTo>
                  <a:pt x="20327605" y="2977409"/>
                  <a:pt x="20316041" y="2969588"/>
                  <a:pt x="20304481" y="2969588"/>
                </a:cubicBezTo>
                <a:cubicBezTo>
                  <a:pt x="20287137" y="2961768"/>
                  <a:pt x="20264013" y="2953948"/>
                  <a:pt x="20246669" y="2942217"/>
                </a:cubicBezTo>
                <a:cubicBezTo>
                  <a:pt x="20240889" y="2942217"/>
                  <a:pt x="20235109" y="2942217"/>
                  <a:pt x="20229329" y="2946127"/>
                </a:cubicBezTo>
                <a:cubicBezTo>
                  <a:pt x="20217765" y="2950037"/>
                  <a:pt x="20206205" y="2950037"/>
                  <a:pt x="20188861" y="2950037"/>
                </a:cubicBezTo>
                <a:cubicBezTo>
                  <a:pt x="20200421" y="2953948"/>
                  <a:pt x="20206205" y="2957857"/>
                  <a:pt x="20211985" y="2957857"/>
                </a:cubicBezTo>
                <a:cubicBezTo>
                  <a:pt x="20275573" y="2977409"/>
                  <a:pt x="20275573" y="2977409"/>
                  <a:pt x="20246669" y="3000870"/>
                </a:cubicBezTo>
                <a:cubicBezTo>
                  <a:pt x="20246669" y="3008690"/>
                  <a:pt x="20246669" y="3012601"/>
                  <a:pt x="20246669" y="3016511"/>
                </a:cubicBezTo>
                <a:cubicBezTo>
                  <a:pt x="20258233" y="3024331"/>
                  <a:pt x="20275573" y="3032152"/>
                  <a:pt x="20287137" y="3036062"/>
                </a:cubicBezTo>
                <a:cubicBezTo>
                  <a:pt x="20304481" y="3012601"/>
                  <a:pt x="20304481" y="3012601"/>
                  <a:pt x="20362289" y="3028241"/>
                </a:cubicBezTo>
                <a:cubicBezTo>
                  <a:pt x="20362289" y="3032152"/>
                  <a:pt x="20362289" y="3036062"/>
                  <a:pt x="20362289" y="3036062"/>
                </a:cubicBezTo>
                <a:cubicBezTo>
                  <a:pt x="20373849" y="3039972"/>
                  <a:pt x="20385413" y="3039972"/>
                  <a:pt x="20396973" y="3039972"/>
                </a:cubicBezTo>
                <a:cubicBezTo>
                  <a:pt x="20420097" y="3039972"/>
                  <a:pt x="20431661" y="3043882"/>
                  <a:pt x="20408537" y="3051703"/>
                </a:cubicBezTo>
                <a:cubicBezTo>
                  <a:pt x="20385413" y="3059523"/>
                  <a:pt x="20356509" y="3051703"/>
                  <a:pt x="20344945" y="3063433"/>
                </a:cubicBezTo>
                <a:cubicBezTo>
                  <a:pt x="20339165" y="3071254"/>
                  <a:pt x="20356509" y="3082984"/>
                  <a:pt x="20316041" y="3082984"/>
                </a:cubicBezTo>
                <a:cubicBezTo>
                  <a:pt x="20287137" y="3079074"/>
                  <a:pt x="20258233" y="3082984"/>
                  <a:pt x="20229329" y="3082984"/>
                </a:cubicBezTo>
                <a:cubicBezTo>
                  <a:pt x="20223545" y="3082984"/>
                  <a:pt x="20217765" y="3082984"/>
                  <a:pt x="20211985" y="3082984"/>
                </a:cubicBezTo>
                <a:cubicBezTo>
                  <a:pt x="20194641" y="3082984"/>
                  <a:pt x="20171517" y="3086895"/>
                  <a:pt x="20154177" y="3090805"/>
                </a:cubicBezTo>
                <a:cubicBezTo>
                  <a:pt x="20154177" y="3094715"/>
                  <a:pt x="20154177" y="3094715"/>
                  <a:pt x="20154177" y="3098625"/>
                </a:cubicBezTo>
                <a:cubicBezTo>
                  <a:pt x="20183081" y="3098625"/>
                  <a:pt x="20206205" y="3098625"/>
                  <a:pt x="20211985" y="3118176"/>
                </a:cubicBezTo>
                <a:cubicBezTo>
                  <a:pt x="20223545" y="3118176"/>
                  <a:pt x="20235109" y="3118176"/>
                  <a:pt x="20246669" y="3118176"/>
                </a:cubicBezTo>
                <a:cubicBezTo>
                  <a:pt x="20258233" y="3118176"/>
                  <a:pt x="20275573" y="3118176"/>
                  <a:pt x="20292917" y="3118176"/>
                </a:cubicBezTo>
                <a:cubicBezTo>
                  <a:pt x="20304481" y="3122087"/>
                  <a:pt x="20316041" y="3122087"/>
                  <a:pt x="20327605" y="3125997"/>
                </a:cubicBezTo>
                <a:cubicBezTo>
                  <a:pt x="20339165" y="3125997"/>
                  <a:pt x="20344945" y="3133817"/>
                  <a:pt x="20356509" y="3129907"/>
                </a:cubicBezTo>
                <a:cubicBezTo>
                  <a:pt x="20362289" y="3129907"/>
                  <a:pt x="20362289" y="3129907"/>
                  <a:pt x="20362289" y="3129907"/>
                </a:cubicBezTo>
                <a:cubicBezTo>
                  <a:pt x="20396973" y="3122087"/>
                  <a:pt x="20431661" y="3122087"/>
                  <a:pt x="20443221" y="3145548"/>
                </a:cubicBezTo>
                <a:cubicBezTo>
                  <a:pt x="20443221" y="3153368"/>
                  <a:pt x="20460565" y="3157278"/>
                  <a:pt x="20472125" y="3161188"/>
                </a:cubicBezTo>
                <a:cubicBezTo>
                  <a:pt x="20472125" y="3165099"/>
                  <a:pt x="20472125" y="3172919"/>
                  <a:pt x="20472125" y="3176830"/>
                </a:cubicBezTo>
                <a:cubicBezTo>
                  <a:pt x="20483689" y="3176830"/>
                  <a:pt x="20495249" y="3172919"/>
                  <a:pt x="20506813" y="3172919"/>
                </a:cubicBezTo>
                <a:cubicBezTo>
                  <a:pt x="20547281" y="3165099"/>
                  <a:pt x="20553061" y="3172919"/>
                  <a:pt x="20535717" y="3188560"/>
                </a:cubicBezTo>
                <a:cubicBezTo>
                  <a:pt x="20524157" y="3192470"/>
                  <a:pt x="20535717" y="3200291"/>
                  <a:pt x="20541497" y="3204201"/>
                </a:cubicBezTo>
                <a:cubicBezTo>
                  <a:pt x="20553061" y="3200291"/>
                  <a:pt x="20558841" y="3200291"/>
                  <a:pt x="20564621" y="3196380"/>
                </a:cubicBezTo>
                <a:cubicBezTo>
                  <a:pt x="20581965" y="3196380"/>
                  <a:pt x="20593525" y="3192470"/>
                  <a:pt x="20616649" y="3192470"/>
                </a:cubicBezTo>
                <a:cubicBezTo>
                  <a:pt x="20593525" y="3212021"/>
                  <a:pt x="20570401" y="3223752"/>
                  <a:pt x="20529937" y="3219842"/>
                </a:cubicBezTo>
                <a:cubicBezTo>
                  <a:pt x="20529937" y="3223752"/>
                  <a:pt x="20529937" y="3227662"/>
                  <a:pt x="20529937" y="3231572"/>
                </a:cubicBezTo>
                <a:cubicBezTo>
                  <a:pt x="20541497" y="3235483"/>
                  <a:pt x="20553061" y="3239393"/>
                  <a:pt x="20570401" y="3239393"/>
                </a:cubicBezTo>
                <a:cubicBezTo>
                  <a:pt x="20587745" y="3239393"/>
                  <a:pt x="20605089" y="3243303"/>
                  <a:pt x="20599309" y="3251124"/>
                </a:cubicBezTo>
                <a:cubicBezTo>
                  <a:pt x="20593525" y="3262854"/>
                  <a:pt x="20576185" y="3258944"/>
                  <a:pt x="20564621" y="3258944"/>
                </a:cubicBezTo>
                <a:cubicBezTo>
                  <a:pt x="20529937" y="3255034"/>
                  <a:pt x="20529937" y="3286315"/>
                  <a:pt x="20489469" y="3274585"/>
                </a:cubicBezTo>
                <a:cubicBezTo>
                  <a:pt x="20466345" y="3274585"/>
                  <a:pt x="20454785" y="3270675"/>
                  <a:pt x="20437441" y="3266764"/>
                </a:cubicBezTo>
                <a:cubicBezTo>
                  <a:pt x="20431661" y="3266764"/>
                  <a:pt x="20420097" y="3266764"/>
                  <a:pt x="20414317" y="3266764"/>
                </a:cubicBezTo>
                <a:cubicBezTo>
                  <a:pt x="20408537" y="3266764"/>
                  <a:pt x="20402757" y="3266764"/>
                  <a:pt x="20396973" y="3266764"/>
                </a:cubicBezTo>
                <a:cubicBezTo>
                  <a:pt x="20350729" y="3274585"/>
                  <a:pt x="20310261" y="3278495"/>
                  <a:pt x="20264013" y="3262854"/>
                </a:cubicBezTo>
                <a:cubicBezTo>
                  <a:pt x="20258233" y="3266764"/>
                  <a:pt x="20252453" y="3262854"/>
                  <a:pt x="20246669" y="3262854"/>
                </a:cubicBezTo>
                <a:cubicBezTo>
                  <a:pt x="20223545" y="3255034"/>
                  <a:pt x="20183081" y="3274585"/>
                  <a:pt x="20171517" y="3251124"/>
                </a:cubicBezTo>
                <a:cubicBezTo>
                  <a:pt x="20165737" y="3255034"/>
                  <a:pt x="20154177" y="3255034"/>
                  <a:pt x="20154177" y="3258944"/>
                </a:cubicBezTo>
                <a:cubicBezTo>
                  <a:pt x="20148393" y="3270675"/>
                  <a:pt x="20136833" y="3274585"/>
                  <a:pt x="20113709" y="3270675"/>
                </a:cubicBezTo>
                <a:cubicBezTo>
                  <a:pt x="20090585" y="3266764"/>
                  <a:pt x="20107929" y="3258944"/>
                  <a:pt x="20113709" y="3251124"/>
                </a:cubicBezTo>
                <a:cubicBezTo>
                  <a:pt x="20107929" y="3251124"/>
                  <a:pt x="20102145" y="3247213"/>
                  <a:pt x="20096365" y="3247213"/>
                </a:cubicBezTo>
                <a:cubicBezTo>
                  <a:pt x="20084805" y="3247213"/>
                  <a:pt x="20073241" y="3247213"/>
                  <a:pt x="20061681" y="3247213"/>
                </a:cubicBezTo>
                <a:cubicBezTo>
                  <a:pt x="20055901" y="3262854"/>
                  <a:pt x="20038557" y="3274585"/>
                  <a:pt x="20026993" y="3290226"/>
                </a:cubicBezTo>
                <a:cubicBezTo>
                  <a:pt x="20055901" y="3290226"/>
                  <a:pt x="20044337" y="3305866"/>
                  <a:pt x="20061681" y="3309777"/>
                </a:cubicBezTo>
                <a:cubicBezTo>
                  <a:pt x="20079021" y="3309777"/>
                  <a:pt x="20090585" y="3309777"/>
                  <a:pt x="20096365" y="3317597"/>
                </a:cubicBezTo>
                <a:cubicBezTo>
                  <a:pt x="20102145" y="3317597"/>
                  <a:pt x="20107929" y="3317597"/>
                  <a:pt x="20113709" y="3317597"/>
                </a:cubicBezTo>
                <a:cubicBezTo>
                  <a:pt x="20113709" y="3309777"/>
                  <a:pt x="20113709" y="3305866"/>
                  <a:pt x="20113709" y="3301956"/>
                </a:cubicBezTo>
                <a:cubicBezTo>
                  <a:pt x="20107929" y="3301956"/>
                  <a:pt x="20102145" y="3301956"/>
                  <a:pt x="20096365" y="3301956"/>
                </a:cubicBezTo>
                <a:cubicBezTo>
                  <a:pt x="20090585" y="3298046"/>
                  <a:pt x="20084805" y="3294136"/>
                  <a:pt x="20079021" y="3290226"/>
                </a:cubicBezTo>
                <a:cubicBezTo>
                  <a:pt x="20090585" y="3282405"/>
                  <a:pt x="20102145" y="3286315"/>
                  <a:pt x="20119489" y="3290226"/>
                </a:cubicBezTo>
                <a:cubicBezTo>
                  <a:pt x="20136833" y="3298046"/>
                  <a:pt x="20136833" y="3305866"/>
                  <a:pt x="20136833" y="3317597"/>
                </a:cubicBezTo>
                <a:cubicBezTo>
                  <a:pt x="20136833" y="3317597"/>
                  <a:pt x="20136833" y="3317597"/>
                  <a:pt x="20142613" y="3317597"/>
                </a:cubicBezTo>
                <a:cubicBezTo>
                  <a:pt x="20142613" y="3317597"/>
                  <a:pt x="20142613" y="3317597"/>
                  <a:pt x="20154177" y="3317597"/>
                </a:cubicBezTo>
                <a:cubicBezTo>
                  <a:pt x="20159957" y="3313687"/>
                  <a:pt x="20165737" y="3313687"/>
                  <a:pt x="20171517" y="3317597"/>
                </a:cubicBezTo>
                <a:cubicBezTo>
                  <a:pt x="20171517" y="3321507"/>
                  <a:pt x="20171517" y="3321507"/>
                  <a:pt x="20171517" y="3325418"/>
                </a:cubicBezTo>
                <a:cubicBezTo>
                  <a:pt x="20154177" y="3337148"/>
                  <a:pt x="20136833" y="3337148"/>
                  <a:pt x="20113709" y="3325418"/>
                </a:cubicBezTo>
                <a:cubicBezTo>
                  <a:pt x="20102145" y="3329327"/>
                  <a:pt x="20090585" y="3333238"/>
                  <a:pt x="20079021" y="3333238"/>
                </a:cubicBezTo>
                <a:cubicBezTo>
                  <a:pt x="20061681" y="3348879"/>
                  <a:pt x="20032777" y="3341058"/>
                  <a:pt x="20003869" y="3344969"/>
                </a:cubicBezTo>
                <a:cubicBezTo>
                  <a:pt x="20032777" y="3372340"/>
                  <a:pt x="20079021" y="3344969"/>
                  <a:pt x="20113709" y="3352789"/>
                </a:cubicBezTo>
                <a:cubicBezTo>
                  <a:pt x="20015433" y="3384071"/>
                  <a:pt x="19992309" y="3380160"/>
                  <a:pt x="19963405" y="3337148"/>
                </a:cubicBezTo>
                <a:cubicBezTo>
                  <a:pt x="19957625" y="3337148"/>
                  <a:pt x="19951841" y="3337148"/>
                  <a:pt x="19946061" y="3333238"/>
                </a:cubicBezTo>
                <a:cubicBezTo>
                  <a:pt x="19940281" y="3333238"/>
                  <a:pt x="19934501" y="3333238"/>
                  <a:pt x="19928717" y="3333238"/>
                </a:cubicBezTo>
                <a:cubicBezTo>
                  <a:pt x="19922937" y="3333238"/>
                  <a:pt x="19917157" y="3333238"/>
                  <a:pt x="19911377" y="3333238"/>
                </a:cubicBezTo>
                <a:cubicBezTo>
                  <a:pt x="19905593" y="3333238"/>
                  <a:pt x="19899813" y="3333238"/>
                  <a:pt x="19894033" y="3333238"/>
                </a:cubicBezTo>
                <a:cubicBezTo>
                  <a:pt x="19894033" y="3337148"/>
                  <a:pt x="19894033" y="3341058"/>
                  <a:pt x="19894033" y="3344969"/>
                </a:cubicBezTo>
                <a:cubicBezTo>
                  <a:pt x="19888253" y="3341058"/>
                  <a:pt x="19888253" y="3341058"/>
                  <a:pt x="19888253" y="3337148"/>
                </a:cubicBezTo>
                <a:cubicBezTo>
                  <a:pt x="19888253" y="3341058"/>
                  <a:pt x="19888253" y="3341058"/>
                  <a:pt x="19888253" y="3341058"/>
                </a:cubicBezTo>
                <a:cubicBezTo>
                  <a:pt x="19888253" y="3341058"/>
                  <a:pt x="19888253" y="3344969"/>
                  <a:pt x="19894033" y="3344969"/>
                </a:cubicBezTo>
                <a:cubicBezTo>
                  <a:pt x="19894033" y="3348879"/>
                  <a:pt x="19894033" y="3356699"/>
                  <a:pt x="19894033" y="3360609"/>
                </a:cubicBezTo>
                <a:cubicBezTo>
                  <a:pt x="19894033" y="3364519"/>
                  <a:pt x="19905593" y="3368430"/>
                  <a:pt x="19911377" y="3368430"/>
                </a:cubicBezTo>
                <a:cubicBezTo>
                  <a:pt x="19922937" y="3372340"/>
                  <a:pt x="19928717" y="3380160"/>
                  <a:pt x="19934501" y="3384071"/>
                </a:cubicBezTo>
                <a:cubicBezTo>
                  <a:pt x="19934501" y="3387981"/>
                  <a:pt x="19934501" y="3391891"/>
                  <a:pt x="19928717" y="3391891"/>
                </a:cubicBezTo>
                <a:cubicBezTo>
                  <a:pt x="19917157" y="3391891"/>
                  <a:pt x="19917157" y="3391891"/>
                  <a:pt x="19911377" y="3387981"/>
                </a:cubicBezTo>
                <a:cubicBezTo>
                  <a:pt x="19899813" y="3384071"/>
                  <a:pt x="19882469" y="3380160"/>
                  <a:pt x="19870909" y="3380160"/>
                </a:cubicBezTo>
                <a:cubicBezTo>
                  <a:pt x="19836225" y="3387981"/>
                  <a:pt x="19795757" y="3380160"/>
                  <a:pt x="19772633" y="3395801"/>
                </a:cubicBezTo>
                <a:cubicBezTo>
                  <a:pt x="19737949" y="3384071"/>
                  <a:pt x="19789977" y="3376250"/>
                  <a:pt x="19761073" y="3368430"/>
                </a:cubicBezTo>
                <a:cubicBezTo>
                  <a:pt x="19743729" y="3364519"/>
                  <a:pt x="19737949" y="3376250"/>
                  <a:pt x="19720605" y="3380160"/>
                </a:cubicBezTo>
                <a:cubicBezTo>
                  <a:pt x="19720605" y="3360609"/>
                  <a:pt x="19703261" y="3352789"/>
                  <a:pt x="19668577" y="3360609"/>
                </a:cubicBezTo>
                <a:cubicBezTo>
                  <a:pt x="19662797" y="3372340"/>
                  <a:pt x="19651233" y="3376250"/>
                  <a:pt x="19628109" y="3380160"/>
                </a:cubicBezTo>
                <a:cubicBezTo>
                  <a:pt x="19610765" y="3380160"/>
                  <a:pt x="19593425" y="3380160"/>
                  <a:pt x="19570301" y="3380160"/>
                </a:cubicBezTo>
                <a:cubicBezTo>
                  <a:pt x="19564521" y="3376250"/>
                  <a:pt x="19558737" y="3372340"/>
                  <a:pt x="19552957" y="3368430"/>
                </a:cubicBezTo>
                <a:cubicBezTo>
                  <a:pt x="19535613" y="3368430"/>
                  <a:pt x="19500929" y="3380160"/>
                  <a:pt x="19495149" y="3360609"/>
                </a:cubicBezTo>
                <a:cubicBezTo>
                  <a:pt x="19477805" y="3360609"/>
                  <a:pt x="19460461" y="3360609"/>
                  <a:pt x="19443121" y="3360609"/>
                </a:cubicBezTo>
                <a:cubicBezTo>
                  <a:pt x="19443121" y="3368430"/>
                  <a:pt x="19437337" y="3376250"/>
                  <a:pt x="19419997" y="3380160"/>
                </a:cubicBezTo>
                <a:cubicBezTo>
                  <a:pt x="19414213" y="3372340"/>
                  <a:pt x="19396873" y="3372340"/>
                  <a:pt x="19385309" y="3368430"/>
                </a:cubicBezTo>
                <a:cubicBezTo>
                  <a:pt x="19379529" y="3368430"/>
                  <a:pt x="19373749" y="3368430"/>
                  <a:pt x="19367969" y="3368430"/>
                </a:cubicBezTo>
                <a:cubicBezTo>
                  <a:pt x="19356405" y="3368430"/>
                  <a:pt x="19339061" y="3368430"/>
                  <a:pt x="19327501" y="3368430"/>
                </a:cubicBezTo>
                <a:cubicBezTo>
                  <a:pt x="19321721" y="3368430"/>
                  <a:pt x="19315937" y="3364519"/>
                  <a:pt x="19310157" y="3360609"/>
                </a:cubicBezTo>
                <a:cubicBezTo>
                  <a:pt x="19292813" y="3360609"/>
                  <a:pt x="19275473" y="3360609"/>
                  <a:pt x="19252349" y="3360609"/>
                </a:cubicBezTo>
                <a:cubicBezTo>
                  <a:pt x="19252349" y="3372340"/>
                  <a:pt x="19240785" y="3376250"/>
                  <a:pt x="19217661" y="3380160"/>
                </a:cubicBezTo>
                <a:cubicBezTo>
                  <a:pt x="19217661" y="3380160"/>
                  <a:pt x="19217661" y="3384071"/>
                  <a:pt x="19217661" y="3387981"/>
                </a:cubicBezTo>
                <a:cubicBezTo>
                  <a:pt x="19235005" y="3387981"/>
                  <a:pt x="19258129" y="3384071"/>
                  <a:pt x="19269693" y="3395801"/>
                </a:cubicBezTo>
                <a:cubicBezTo>
                  <a:pt x="19263909" y="3403622"/>
                  <a:pt x="19252349" y="3403622"/>
                  <a:pt x="19235005" y="3395801"/>
                </a:cubicBezTo>
                <a:cubicBezTo>
                  <a:pt x="19229225" y="3395801"/>
                  <a:pt x="19223445" y="3395801"/>
                  <a:pt x="19217661" y="3395801"/>
                </a:cubicBezTo>
                <a:cubicBezTo>
                  <a:pt x="19217661" y="3399712"/>
                  <a:pt x="19217661" y="3407532"/>
                  <a:pt x="19217661" y="3415352"/>
                </a:cubicBezTo>
                <a:cubicBezTo>
                  <a:pt x="19206101" y="3419263"/>
                  <a:pt x="19194537" y="3423173"/>
                  <a:pt x="19177197" y="3423173"/>
                </a:cubicBezTo>
                <a:cubicBezTo>
                  <a:pt x="19148293" y="3438814"/>
                  <a:pt x="19125169" y="3415352"/>
                  <a:pt x="19096261" y="3423173"/>
                </a:cubicBezTo>
                <a:cubicBezTo>
                  <a:pt x="19102045" y="3446634"/>
                  <a:pt x="19159853" y="3434903"/>
                  <a:pt x="19177197" y="3446634"/>
                </a:cubicBezTo>
                <a:cubicBezTo>
                  <a:pt x="19188757" y="3450544"/>
                  <a:pt x="19206101" y="3454454"/>
                  <a:pt x="19217661" y="3458365"/>
                </a:cubicBezTo>
                <a:cubicBezTo>
                  <a:pt x="19217661" y="3458365"/>
                  <a:pt x="19217661" y="3458365"/>
                  <a:pt x="19223445" y="3458365"/>
                </a:cubicBezTo>
                <a:cubicBezTo>
                  <a:pt x="19223445" y="3458365"/>
                  <a:pt x="19223445" y="3458365"/>
                  <a:pt x="19235005" y="3458365"/>
                </a:cubicBezTo>
                <a:cubicBezTo>
                  <a:pt x="19258129" y="3434903"/>
                  <a:pt x="19292813" y="3438814"/>
                  <a:pt x="19327501" y="3446634"/>
                </a:cubicBezTo>
                <a:cubicBezTo>
                  <a:pt x="19356405" y="3434903"/>
                  <a:pt x="19391089" y="3442724"/>
                  <a:pt x="19419997" y="3438814"/>
                </a:cubicBezTo>
                <a:cubicBezTo>
                  <a:pt x="19425777" y="3446634"/>
                  <a:pt x="19437337" y="3454454"/>
                  <a:pt x="19408433" y="3454454"/>
                </a:cubicBezTo>
                <a:cubicBezTo>
                  <a:pt x="19391089" y="3450544"/>
                  <a:pt x="19367969" y="3446634"/>
                  <a:pt x="19350625" y="3450544"/>
                </a:cubicBezTo>
                <a:cubicBezTo>
                  <a:pt x="19350625" y="3462275"/>
                  <a:pt x="19367969" y="3466185"/>
                  <a:pt x="19385309" y="3474006"/>
                </a:cubicBezTo>
                <a:cubicBezTo>
                  <a:pt x="19425777" y="3489646"/>
                  <a:pt x="19425777" y="3489646"/>
                  <a:pt x="19367969" y="3501377"/>
                </a:cubicBezTo>
                <a:cubicBezTo>
                  <a:pt x="19362185" y="3505287"/>
                  <a:pt x="19356405" y="3505287"/>
                  <a:pt x="19350625" y="3509197"/>
                </a:cubicBezTo>
                <a:cubicBezTo>
                  <a:pt x="19356405" y="3509197"/>
                  <a:pt x="19367969" y="3509197"/>
                  <a:pt x="19373749" y="3509197"/>
                </a:cubicBezTo>
                <a:cubicBezTo>
                  <a:pt x="19391089" y="3509197"/>
                  <a:pt x="19408433" y="3513107"/>
                  <a:pt x="19408433" y="3520928"/>
                </a:cubicBezTo>
                <a:cubicBezTo>
                  <a:pt x="19402653" y="3528748"/>
                  <a:pt x="19379529" y="3524838"/>
                  <a:pt x="19367969" y="3528748"/>
                </a:cubicBezTo>
                <a:cubicBezTo>
                  <a:pt x="19379529" y="3544389"/>
                  <a:pt x="19310157" y="3544389"/>
                  <a:pt x="19321721" y="3560030"/>
                </a:cubicBezTo>
                <a:cubicBezTo>
                  <a:pt x="19310157" y="3560030"/>
                  <a:pt x="19310157" y="3556120"/>
                  <a:pt x="19310157" y="3552210"/>
                </a:cubicBezTo>
                <a:cubicBezTo>
                  <a:pt x="19292813" y="3552210"/>
                  <a:pt x="19281253" y="3552210"/>
                  <a:pt x="19269693" y="3544389"/>
                </a:cubicBezTo>
                <a:cubicBezTo>
                  <a:pt x="19252349" y="3536569"/>
                  <a:pt x="19235005" y="3524838"/>
                  <a:pt x="19200321" y="3532659"/>
                </a:cubicBezTo>
                <a:cubicBezTo>
                  <a:pt x="19188757" y="3536569"/>
                  <a:pt x="19171417" y="3532659"/>
                  <a:pt x="19177197" y="3520928"/>
                </a:cubicBezTo>
                <a:cubicBezTo>
                  <a:pt x="19194537" y="3497467"/>
                  <a:pt x="19182977" y="3493557"/>
                  <a:pt x="19142509" y="3489646"/>
                </a:cubicBezTo>
                <a:cubicBezTo>
                  <a:pt x="19130949" y="3489646"/>
                  <a:pt x="19113605" y="3493557"/>
                  <a:pt x="19102045" y="3493557"/>
                </a:cubicBezTo>
                <a:cubicBezTo>
                  <a:pt x="19096261" y="3493557"/>
                  <a:pt x="19090481" y="3493557"/>
                  <a:pt x="19084701" y="3493557"/>
                </a:cubicBezTo>
                <a:cubicBezTo>
                  <a:pt x="19096261" y="3501377"/>
                  <a:pt x="19113605" y="3501377"/>
                  <a:pt x="19130949" y="3501377"/>
                </a:cubicBezTo>
                <a:cubicBezTo>
                  <a:pt x="19142509" y="3501377"/>
                  <a:pt x="19148293" y="3505287"/>
                  <a:pt x="19142509" y="3509197"/>
                </a:cubicBezTo>
                <a:cubicBezTo>
                  <a:pt x="19142509" y="3513107"/>
                  <a:pt x="19142509" y="3513107"/>
                  <a:pt x="19142509" y="3517018"/>
                </a:cubicBezTo>
                <a:cubicBezTo>
                  <a:pt x="19130949" y="3524838"/>
                  <a:pt x="19119385" y="3524838"/>
                  <a:pt x="19102045" y="3517018"/>
                </a:cubicBezTo>
                <a:cubicBezTo>
                  <a:pt x="19102045" y="3513107"/>
                  <a:pt x="19102045" y="3513107"/>
                  <a:pt x="19102045" y="3509197"/>
                </a:cubicBezTo>
                <a:cubicBezTo>
                  <a:pt x="19055797" y="3528748"/>
                  <a:pt x="19055797" y="3528748"/>
                  <a:pt x="19026893" y="3493557"/>
                </a:cubicBezTo>
                <a:cubicBezTo>
                  <a:pt x="19026893" y="3489646"/>
                  <a:pt x="19026893" y="3489646"/>
                  <a:pt x="19026893" y="3489646"/>
                </a:cubicBezTo>
                <a:cubicBezTo>
                  <a:pt x="19021109" y="3485736"/>
                  <a:pt x="19021109" y="3485736"/>
                  <a:pt x="19021109" y="3485736"/>
                </a:cubicBezTo>
                <a:cubicBezTo>
                  <a:pt x="19021109" y="3485736"/>
                  <a:pt x="19026893" y="3485736"/>
                  <a:pt x="19026893" y="3481826"/>
                </a:cubicBezTo>
                <a:cubicBezTo>
                  <a:pt x="19026893" y="3474006"/>
                  <a:pt x="19021109" y="3470095"/>
                  <a:pt x="19009549" y="3466185"/>
                </a:cubicBezTo>
                <a:cubicBezTo>
                  <a:pt x="19003769" y="3466185"/>
                  <a:pt x="18997985" y="3466185"/>
                  <a:pt x="18992205" y="3466185"/>
                </a:cubicBezTo>
                <a:cubicBezTo>
                  <a:pt x="18986425" y="3474006"/>
                  <a:pt x="18980645" y="3485736"/>
                  <a:pt x="18957521" y="3481826"/>
                </a:cubicBezTo>
                <a:cubicBezTo>
                  <a:pt x="18934397" y="3477916"/>
                  <a:pt x="18957521" y="3466185"/>
                  <a:pt x="18951741" y="3458365"/>
                </a:cubicBezTo>
                <a:cubicBezTo>
                  <a:pt x="18945957" y="3454454"/>
                  <a:pt x="18940177" y="3450544"/>
                  <a:pt x="18934397" y="3446634"/>
                </a:cubicBezTo>
                <a:cubicBezTo>
                  <a:pt x="18928617" y="3446634"/>
                  <a:pt x="18922833" y="3446634"/>
                  <a:pt x="18917053" y="3446634"/>
                </a:cubicBezTo>
                <a:cubicBezTo>
                  <a:pt x="18911273" y="3458365"/>
                  <a:pt x="18905493" y="3466185"/>
                  <a:pt x="18899709" y="3474006"/>
                </a:cubicBezTo>
                <a:cubicBezTo>
                  <a:pt x="18865025" y="3489646"/>
                  <a:pt x="18853465" y="3474006"/>
                  <a:pt x="18841901" y="3466185"/>
                </a:cubicBezTo>
                <a:cubicBezTo>
                  <a:pt x="18830341" y="3470095"/>
                  <a:pt x="18812997" y="3477916"/>
                  <a:pt x="18801433" y="3481826"/>
                </a:cubicBezTo>
                <a:cubicBezTo>
                  <a:pt x="18755189" y="3497467"/>
                  <a:pt x="18743625" y="3481826"/>
                  <a:pt x="18732065" y="3466185"/>
                </a:cubicBezTo>
                <a:cubicBezTo>
                  <a:pt x="18732065" y="3462275"/>
                  <a:pt x="18726281" y="3458365"/>
                  <a:pt x="18726281" y="3458365"/>
                </a:cubicBezTo>
                <a:cubicBezTo>
                  <a:pt x="18720501" y="3454454"/>
                  <a:pt x="18714721" y="3450544"/>
                  <a:pt x="18708941" y="3446634"/>
                </a:cubicBezTo>
                <a:cubicBezTo>
                  <a:pt x="18703157" y="3454454"/>
                  <a:pt x="18691597" y="3458365"/>
                  <a:pt x="18674253" y="3458365"/>
                </a:cubicBezTo>
                <a:cubicBezTo>
                  <a:pt x="18714721" y="3497467"/>
                  <a:pt x="18639569" y="3509197"/>
                  <a:pt x="18599101" y="3528748"/>
                </a:cubicBezTo>
                <a:cubicBezTo>
                  <a:pt x="18593321" y="3532659"/>
                  <a:pt x="18587541" y="3540479"/>
                  <a:pt x="18593321" y="3548299"/>
                </a:cubicBezTo>
                <a:cubicBezTo>
                  <a:pt x="18628005" y="3571761"/>
                  <a:pt x="18662693" y="3599133"/>
                  <a:pt x="18697377" y="3622594"/>
                </a:cubicBezTo>
                <a:cubicBezTo>
                  <a:pt x="18674253" y="3634324"/>
                  <a:pt x="18645349" y="3614773"/>
                  <a:pt x="18628005" y="3630414"/>
                </a:cubicBezTo>
                <a:cubicBezTo>
                  <a:pt x="18610665" y="3638235"/>
                  <a:pt x="18628005" y="3649965"/>
                  <a:pt x="18633789" y="3657787"/>
                </a:cubicBezTo>
                <a:cubicBezTo>
                  <a:pt x="18737845" y="3681246"/>
                  <a:pt x="18853465" y="3689067"/>
                  <a:pt x="18957521" y="3708619"/>
                </a:cubicBezTo>
                <a:cubicBezTo>
                  <a:pt x="19003769" y="3708619"/>
                  <a:pt x="19050017" y="3708619"/>
                  <a:pt x="19096261" y="3708619"/>
                </a:cubicBezTo>
                <a:cubicBezTo>
                  <a:pt x="19148293" y="3708619"/>
                  <a:pt x="19200321" y="3708619"/>
                  <a:pt x="19240785" y="3724259"/>
                </a:cubicBezTo>
                <a:cubicBezTo>
                  <a:pt x="19327501" y="3728170"/>
                  <a:pt x="19414213" y="3728170"/>
                  <a:pt x="19500929" y="3728170"/>
                </a:cubicBezTo>
                <a:cubicBezTo>
                  <a:pt x="19535613" y="3728170"/>
                  <a:pt x="19570301" y="3732079"/>
                  <a:pt x="19604985" y="3739900"/>
                </a:cubicBezTo>
                <a:cubicBezTo>
                  <a:pt x="19662797" y="3755542"/>
                  <a:pt x="19853565" y="3759451"/>
                  <a:pt x="19928717" y="3743811"/>
                </a:cubicBezTo>
                <a:cubicBezTo>
                  <a:pt x="19928717" y="3735989"/>
                  <a:pt x="19940281" y="3732079"/>
                  <a:pt x="19957625" y="3732079"/>
                </a:cubicBezTo>
                <a:cubicBezTo>
                  <a:pt x="19963405" y="3735989"/>
                  <a:pt x="19963405" y="3739900"/>
                  <a:pt x="19963405" y="3743811"/>
                </a:cubicBezTo>
                <a:cubicBezTo>
                  <a:pt x="19992309" y="3751630"/>
                  <a:pt x="20038557" y="3739900"/>
                  <a:pt x="20061681" y="3759451"/>
                </a:cubicBezTo>
                <a:cubicBezTo>
                  <a:pt x="20107929" y="3759451"/>
                  <a:pt x="20154177" y="3763361"/>
                  <a:pt x="20200421" y="3763361"/>
                </a:cubicBezTo>
                <a:cubicBezTo>
                  <a:pt x="20252453" y="3763361"/>
                  <a:pt x="20304481" y="3759451"/>
                  <a:pt x="20350729" y="3779002"/>
                </a:cubicBezTo>
                <a:cubicBezTo>
                  <a:pt x="20362289" y="3782912"/>
                  <a:pt x="20379633" y="3779002"/>
                  <a:pt x="20396973" y="3775091"/>
                </a:cubicBezTo>
                <a:cubicBezTo>
                  <a:pt x="20396973" y="3779002"/>
                  <a:pt x="20396973" y="3779002"/>
                  <a:pt x="20396973" y="3782912"/>
                </a:cubicBezTo>
                <a:cubicBezTo>
                  <a:pt x="20402757" y="3782912"/>
                  <a:pt x="20402757" y="3782912"/>
                  <a:pt x="20402757" y="3779002"/>
                </a:cubicBezTo>
                <a:cubicBezTo>
                  <a:pt x="20402757" y="3779002"/>
                  <a:pt x="20396973" y="3779002"/>
                  <a:pt x="20396973" y="3775091"/>
                </a:cubicBezTo>
                <a:cubicBezTo>
                  <a:pt x="20396973" y="3767272"/>
                  <a:pt x="20402757" y="3755542"/>
                  <a:pt x="20414317" y="3747721"/>
                </a:cubicBezTo>
                <a:cubicBezTo>
                  <a:pt x="20437441" y="3728170"/>
                  <a:pt x="20454785" y="3724259"/>
                  <a:pt x="20501033" y="3735989"/>
                </a:cubicBezTo>
                <a:cubicBezTo>
                  <a:pt x="20518373" y="3743811"/>
                  <a:pt x="20529937" y="3751630"/>
                  <a:pt x="20558841" y="3747721"/>
                </a:cubicBezTo>
                <a:cubicBezTo>
                  <a:pt x="20593525" y="3743811"/>
                  <a:pt x="20616649" y="3747721"/>
                  <a:pt x="20628213" y="3767272"/>
                </a:cubicBezTo>
                <a:cubicBezTo>
                  <a:pt x="20639773" y="3786823"/>
                  <a:pt x="20680241" y="3779002"/>
                  <a:pt x="20714925" y="3779002"/>
                </a:cubicBezTo>
                <a:cubicBezTo>
                  <a:pt x="20732269" y="3755542"/>
                  <a:pt x="20778517" y="3759451"/>
                  <a:pt x="20807421" y="3767272"/>
                </a:cubicBezTo>
                <a:cubicBezTo>
                  <a:pt x="20853669" y="3782912"/>
                  <a:pt x="20894137" y="3779002"/>
                  <a:pt x="20934601" y="3763361"/>
                </a:cubicBezTo>
                <a:cubicBezTo>
                  <a:pt x="20963505" y="3755542"/>
                  <a:pt x="20986629" y="3755542"/>
                  <a:pt x="21015537" y="3767272"/>
                </a:cubicBezTo>
                <a:cubicBezTo>
                  <a:pt x="21056001" y="3779002"/>
                  <a:pt x="21096469" y="3779002"/>
                  <a:pt x="21142717" y="3779002"/>
                </a:cubicBezTo>
                <a:cubicBezTo>
                  <a:pt x="21194745" y="3779002"/>
                  <a:pt x="21252553" y="3786823"/>
                  <a:pt x="21304581" y="3790733"/>
                </a:cubicBezTo>
                <a:cubicBezTo>
                  <a:pt x="21362393" y="3794644"/>
                  <a:pt x="21414421" y="3798553"/>
                  <a:pt x="21466449" y="3810283"/>
                </a:cubicBezTo>
                <a:cubicBezTo>
                  <a:pt x="21472229" y="3810283"/>
                  <a:pt x="21489573" y="3810283"/>
                  <a:pt x="21495353" y="3810283"/>
                </a:cubicBezTo>
                <a:cubicBezTo>
                  <a:pt x="21553161" y="3786823"/>
                  <a:pt x="21610973" y="3802463"/>
                  <a:pt x="21651441" y="3818104"/>
                </a:cubicBezTo>
                <a:cubicBezTo>
                  <a:pt x="21715029" y="3841565"/>
                  <a:pt x="21784401" y="3841565"/>
                  <a:pt x="21853773" y="3841565"/>
                </a:cubicBezTo>
                <a:cubicBezTo>
                  <a:pt x="21882677" y="3841565"/>
                  <a:pt x="21928925" y="3833745"/>
                  <a:pt x="21934705" y="3857206"/>
                </a:cubicBezTo>
                <a:cubicBezTo>
                  <a:pt x="21946269" y="3865027"/>
                  <a:pt x="21957829" y="3872847"/>
                  <a:pt x="21975173" y="3872847"/>
                </a:cubicBezTo>
                <a:cubicBezTo>
                  <a:pt x="22061885" y="3876758"/>
                  <a:pt x="22142821" y="3888488"/>
                  <a:pt x="22235313" y="3884578"/>
                </a:cubicBezTo>
                <a:cubicBezTo>
                  <a:pt x="22304685" y="3876758"/>
                  <a:pt x="22391401" y="3880667"/>
                  <a:pt x="22460769" y="3900218"/>
                </a:cubicBezTo>
                <a:cubicBezTo>
                  <a:pt x="22535925" y="3923681"/>
                  <a:pt x="22541705" y="3970602"/>
                  <a:pt x="22478113" y="4013615"/>
                </a:cubicBezTo>
                <a:cubicBezTo>
                  <a:pt x="22443429" y="4029255"/>
                  <a:pt x="22402961" y="4025345"/>
                  <a:pt x="22368277" y="4017525"/>
                </a:cubicBezTo>
                <a:cubicBezTo>
                  <a:pt x="22362493" y="4017525"/>
                  <a:pt x="22356713" y="4017525"/>
                  <a:pt x="22345153" y="4013615"/>
                </a:cubicBezTo>
                <a:cubicBezTo>
                  <a:pt x="22275781" y="4009704"/>
                  <a:pt x="22200629" y="4005794"/>
                  <a:pt x="22137037" y="4029255"/>
                </a:cubicBezTo>
                <a:cubicBezTo>
                  <a:pt x="22113913" y="4037076"/>
                  <a:pt x="22085009" y="4033166"/>
                  <a:pt x="22079229" y="4021436"/>
                </a:cubicBezTo>
                <a:cubicBezTo>
                  <a:pt x="22067665" y="4001885"/>
                  <a:pt x="22032981" y="4005794"/>
                  <a:pt x="21998297" y="4001885"/>
                </a:cubicBezTo>
                <a:cubicBezTo>
                  <a:pt x="21969389" y="3997973"/>
                  <a:pt x="21934705" y="3994064"/>
                  <a:pt x="21900021" y="3990153"/>
                </a:cubicBezTo>
                <a:cubicBezTo>
                  <a:pt x="21871113" y="3990153"/>
                  <a:pt x="21842209" y="3990153"/>
                  <a:pt x="21813305" y="3997973"/>
                </a:cubicBezTo>
                <a:cubicBezTo>
                  <a:pt x="21732373" y="4017525"/>
                  <a:pt x="21726593" y="4013615"/>
                  <a:pt x="21663001" y="3986243"/>
                </a:cubicBezTo>
                <a:cubicBezTo>
                  <a:pt x="21639877" y="3974513"/>
                  <a:pt x="21605193" y="3966692"/>
                  <a:pt x="21570505" y="3966692"/>
                </a:cubicBezTo>
                <a:cubicBezTo>
                  <a:pt x="21547381" y="3966692"/>
                  <a:pt x="21530041" y="3966692"/>
                  <a:pt x="21506917" y="3962783"/>
                </a:cubicBezTo>
                <a:cubicBezTo>
                  <a:pt x="21483793" y="3962783"/>
                  <a:pt x="21460669" y="3958872"/>
                  <a:pt x="21431765" y="3954962"/>
                </a:cubicBezTo>
                <a:cubicBezTo>
                  <a:pt x="21333489" y="3947142"/>
                  <a:pt x="21240993" y="3947142"/>
                  <a:pt x="21142717" y="3966692"/>
                </a:cubicBezTo>
                <a:cubicBezTo>
                  <a:pt x="21102249" y="3974513"/>
                  <a:pt x="21061781" y="3966692"/>
                  <a:pt x="21038661" y="3951051"/>
                </a:cubicBezTo>
                <a:cubicBezTo>
                  <a:pt x="21015537" y="3939320"/>
                  <a:pt x="20992413" y="3935411"/>
                  <a:pt x="20963505" y="3947142"/>
                </a:cubicBezTo>
                <a:cubicBezTo>
                  <a:pt x="20934601" y="3958872"/>
                  <a:pt x="20894137" y="3947142"/>
                  <a:pt x="20859449" y="3951051"/>
                </a:cubicBezTo>
                <a:cubicBezTo>
                  <a:pt x="20749613" y="3958872"/>
                  <a:pt x="20651337" y="3978422"/>
                  <a:pt x="20541497" y="3986243"/>
                </a:cubicBezTo>
                <a:cubicBezTo>
                  <a:pt x="20460565" y="3990153"/>
                  <a:pt x="20385413" y="4001885"/>
                  <a:pt x="20304481" y="4005794"/>
                </a:cubicBezTo>
                <a:cubicBezTo>
                  <a:pt x="20269793" y="4025345"/>
                  <a:pt x="20252453" y="4025345"/>
                  <a:pt x="20211985" y="4005794"/>
                </a:cubicBezTo>
                <a:cubicBezTo>
                  <a:pt x="20102145" y="4013615"/>
                  <a:pt x="19998089" y="4017525"/>
                  <a:pt x="19894033" y="4025345"/>
                </a:cubicBezTo>
                <a:cubicBezTo>
                  <a:pt x="19870909" y="4033166"/>
                  <a:pt x="19853565" y="4033166"/>
                  <a:pt x="19830441" y="4025345"/>
                </a:cubicBezTo>
                <a:cubicBezTo>
                  <a:pt x="19807317" y="4021436"/>
                  <a:pt x="19784193" y="4017525"/>
                  <a:pt x="19761073" y="4021436"/>
                </a:cubicBezTo>
                <a:cubicBezTo>
                  <a:pt x="19714825" y="4025345"/>
                  <a:pt x="19674357" y="4029255"/>
                  <a:pt x="19633889" y="4033166"/>
                </a:cubicBezTo>
                <a:cubicBezTo>
                  <a:pt x="19604985" y="4033166"/>
                  <a:pt x="19576081" y="4037076"/>
                  <a:pt x="19552957" y="4048806"/>
                </a:cubicBezTo>
                <a:cubicBezTo>
                  <a:pt x="19535613" y="4068357"/>
                  <a:pt x="19512489" y="4083998"/>
                  <a:pt x="19466245" y="4087908"/>
                </a:cubicBezTo>
                <a:cubicBezTo>
                  <a:pt x="19396873" y="4095729"/>
                  <a:pt x="19339061" y="4115280"/>
                  <a:pt x="19269693" y="4111371"/>
                </a:cubicBezTo>
                <a:cubicBezTo>
                  <a:pt x="19223445" y="4138741"/>
                  <a:pt x="19165633" y="4127010"/>
                  <a:pt x="19107825" y="4123100"/>
                </a:cubicBezTo>
                <a:cubicBezTo>
                  <a:pt x="19061577" y="4119190"/>
                  <a:pt x="19015329" y="4111371"/>
                  <a:pt x="18974865" y="4127010"/>
                </a:cubicBezTo>
                <a:cubicBezTo>
                  <a:pt x="19032673" y="4142651"/>
                  <a:pt x="19102045" y="4146561"/>
                  <a:pt x="19165633" y="4154382"/>
                </a:cubicBezTo>
                <a:cubicBezTo>
                  <a:pt x="19188757" y="4158292"/>
                  <a:pt x="19217661" y="4154382"/>
                  <a:pt x="19240785" y="4166113"/>
                </a:cubicBezTo>
                <a:cubicBezTo>
                  <a:pt x="19206101" y="4173933"/>
                  <a:pt x="19206101" y="4173933"/>
                  <a:pt x="19125169" y="4173933"/>
                </a:cubicBezTo>
                <a:cubicBezTo>
                  <a:pt x="19107825" y="4185664"/>
                  <a:pt x="19090481" y="4181754"/>
                  <a:pt x="19067357" y="4181754"/>
                </a:cubicBezTo>
                <a:cubicBezTo>
                  <a:pt x="19026893" y="4154382"/>
                  <a:pt x="18969081" y="4142651"/>
                  <a:pt x="18899709" y="4146561"/>
                </a:cubicBezTo>
                <a:cubicBezTo>
                  <a:pt x="18888149" y="4146561"/>
                  <a:pt x="18870805" y="4146561"/>
                  <a:pt x="18859245" y="4146561"/>
                </a:cubicBezTo>
                <a:cubicBezTo>
                  <a:pt x="18876589" y="4158292"/>
                  <a:pt x="18922833" y="4162202"/>
                  <a:pt x="18899709" y="4181754"/>
                </a:cubicBezTo>
                <a:cubicBezTo>
                  <a:pt x="18905493" y="4185664"/>
                  <a:pt x="18911273" y="4193484"/>
                  <a:pt x="18917053" y="4197394"/>
                </a:cubicBezTo>
                <a:cubicBezTo>
                  <a:pt x="18945957" y="4197394"/>
                  <a:pt x="18969081" y="4201305"/>
                  <a:pt x="18974865" y="4213036"/>
                </a:cubicBezTo>
                <a:cubicBezTo>
                  <a:pt x="18997985" y="4216945"/>
                  <a:pt x="19015329" y="4220856"/>
                  <a:pt x="18992205" y="4236496"/>
                </a:cubicBezTo>
                <a:cubicBezTo>
                  <a:pt x="18940177" y="4256048"/>
                  <a:pt x="18870805" y="4256048"/>
                  <a:pt x="18801433" y="4267779"/>
                </a:cubicBezTo>
                <a:cubicBezTo>
                  <a:pt x="18749405" y="4271688"/>
                  <a:pt x="18697377" y="4287330"/>
                  <a:pt x="18633789" y="4287330"/>
                </a:cubicBezTo>
                <a:cubicBezTo>
                  <a:pt x="18616445" y="4291239"/>
                  <a:pt x="18599101" y="4295150"/>
                  <a:pt x="18581761" y="4302970"/>
                </a:cubicBezTo>
                <a:cubicBezTo>
                  <a:pt x="18564417" y="4310791"/>
                  <a:pt x="18558637" y="4306881"/>
                  <a:pt x="18547073" y="4299061"/>
                </a:cubicBezTo>
                <a:cubicBezTo>
                  <a:pt x="18529729" y="4287330"/>
                  <a:pt x="18506605" y="4287330"/>
                  <a:pt x="18477701" y="4287330"/>
                </a:cubicBezTo>
                <a:cubicBezTo>
                  <a:pt x="18390989" y="4291239"/>
                  <a:pt x="18310053" y="4299061"/>
                  <a:pt x="18223341" y="4302970"/>
                </a:cubicBezTo>
                <a:cubicBezTo>
                  <a:pt x="18205997" y="4310791"/>
                  <a:pt x="18188657" y="4314701"/>
                  <a:pt x="18165533" y="4310791"/>
                </a:cubicBezTo>
                <a:cubicBezTo>
                  <a:pt x="18159749" y="4326431"/>
                  <a:pt x="18205997" y="4318612"/>
                  <a:pt x="18200217" y="4330342"/>
                </a:cubicBezTo>
                <a:cubicBezTo>
                  <a:pt x="18200217" y="4334252"/>
                  <a:pt x="18200217" y="4334252"/>
                  <a:pt x="18205997" y="4338163"/>
                </a:cubicBezTo>
                <a:cubicBezTo>
                  <a:pt x="18205997" y="4342072"/>
                  <a:pt x="18211777" y="4342072"/>
                  <a:pt x="18211777" y="4345984"/>
                </a:cubicBezTo>
                <a:cubicBezTo>
                  <a:pt x="18211777" y="4345984"/>
                  <a:pt x="18205997" y="4345984"/>
                  <a:pt x="18205997" y="4345984"/>
                </a:cubicBezTo>
                <a:cubicBezTo>
                  <a:pt x="18211777" y="4353803"/>
                  <a:pt x="18223341" y="4353803"/>
                  <a:pt x="18240685" y="4357714"/>
                </a:cubicBezTo>
                <a:cubicBezTo>
                  <a:pt x="18211777" y="4369444"/>
                  <a:pt x="18171313" y="4361623"/>
                  <a:pt x="18130845" y="4365533"/>
                </a:cubicBezTo>
                <a:cubicBezTo>
                  <a:pt x="18153969" y="4377265"/>
                  <a:pt x="18188657" y="4381174"/>
                  <a:pt x="18182873" y="4400725"/>
                </a:cubicBezTo>
                <a:cubicBezTo>
                  <a:pt x="18205997" y="4412456"/>
                  <a:pt x="18171313" y="4424187"/>
                  <a:pt x="18171313" y="4439827"/>
                </a:cubicBezTo>
                <a:cubicBezTo>
                  <a:pt x="18177093" y="4439827"/>
                  <a:pt x="18182873" y="4439827"/>
                  <a:pt x="18182873" y="4443738"/>
                </a:cubicBezTo>
                <a:cubicBezTo>
                  <a:pt x="18200217" y="4447648"/>
                  <a:pt x="18205997" y="4451558"/>
                  <a:pt x="18205997" y="4459378"/>
                </a:cubicBezTo>
                <a:cubicBezTo>
                  <a:pt x="18205997" y="4467199"/>
                  <a:pt x="18205997" y="4471109"/>
                  <a:pt x="18205997" y="4478930"/>
                </a:cubicBezTo>
                <a:cubicBezTo>
                  <a:pt x="18223341" y="4475020"/>
                  <a:pt x="18240685" y="4471109"/>
                  <a:pt x="18258025" y="4467199"/>
                </a:cubicBezTo>
                <a:cubicBezTo>
                  <a:pt x="18258025" y="4471109"/>
                  <a:pt x="18258025" y="4475020"/>
                  <a:pt x="18258025" y="4478930"/>
                </a:cubicBezTo>
                <a:cubicBezTo>
                  <a:pt x="18281149" y="4482840"/>
                  <a:pt x="18315837" y="4486750"/>
                  <a:pt x="18281149" y="4502391"/>
                </a:cubicBezTo>
                <a:cubicBezTo>
                  <a:pt x="18258025" y="4502391"/>
                  <a:pt x="18223341" y="4514123"/>
                  <a:pt x="18223341" y="4490660"/>
                </a:cubicBezTo>
                <a:cubicBezTo>
                  <a:pt x="18229121" y="4490660"/>
                  <a:pt x="18211777" y="4486750"/>
                  <a:pt x="18205997" y="4486750"/>
                </a:cubicBezTo>
                <a:cubicBezTo>
                  <a:pt x="18182873" y="4518032"/>
                  <a:pt x="18159749" y="4525853"/>
                  <a:pt x="18073037" y="4521942"/>
                </a:cubicBezTo>
                <a:cubicBezTo>
                  <a:pt x="18067257" y="4521942"/>
                  <a:pt x="18061473" y="4521942"/>
                  <a:pt x="18055693" y="4521942"/>
                </a:cubicBezTo>
                <a:cubicBezTo>
                  <a:pt x="18044133" y="4529762"/>
                  <a:pt x="18032569" y="4537583"/>
                  <a:pt x="18032569" y="4549313"/>
                </a:cubicBezTo>
                <a:cubicBezTo>
                  <a:pt x="18113501" y="4557134"/>
                  <a:pt x="18200217" y="4561044"/>
                  <a:pt x="18281149" y="4584506"/>
                </a:cubicBezTo>
                <a:cubicBezTo>
                  <a:pt x="18240685" y="4596236"/>
                  <a:pt x="18200217" y="4592327"/>
                  <a:pt x="18165533" y="4592327"/>
                </a:cubicBezTo>
                <a:cubicBezTo>
                  <a:pt x="18148189" y="4596236"/>
                  <a:pt x="18130845" y="4600147"/>
                  <a:pt x="18107721" y="4600147"/>
                </a:cubicBezTo>
                <a:cubicBezTo>
                  <a:pt x="18101941" y="4600147"/>
                  <a:pt x="18096161" y="4600147"/>
                  <a:pt x="18090381" y="4600147"/>
                </a:cubicBezTo>
                <a:cubicBezTo>
                  <a:pt x="18113501" y="4607966"/>
                  <a:pt x="18136625" y="4615787"/>
                  <a:pt x="18142409" y="4627518"/>
                </a:cubicBezTo>
                <a:cubicBezTo>
                  <a:pt x="18148189" y="4643159"/>
                  <a:pt x="18130845" y="4643159"/>
                  <a:pt x="18107721" y="4635338"/>
                </a:cubicBezTo>
                <a:cubicBezTo>
                  <a:pt x="18078817" y="4650980"/>
                  <a:pt x="18125065" y="4650980"/>
                  <a:pt x="18125065" y="4662710"/>
                </a:cubicBezTo>
                <a:cubicBezTo>
                  <a:pt x="18130845" y="4666620"/>
                  <a:pt x="18130845" y="4666620"/>
                  <a:pt x="18130845" y="4670530"/>
                </a:cubicBezTo>
                <a:cubicBezTo>
                  <a:pt x="18142409" y="4666620"/>
                  <a:pt x="18159749" y="4662710"/>
                  <a:pt x="18159749" y="4670530"/>
                </a:cubicBezTo>
                <a:cubicBezTo>
                  <a:pt x="18165533" y="4690081"/>
                  <a:pt x="18165533" y="4709632"/>
                  <a:pt x="18165533" y="4729183"/>
                </a:cubicBezTo>
                <a:cubicBezTo>
                  <a:pt x="18153969" y="4729183"/>
                  <a:pt x="18142409" y="4729183"/>
                  <a:pt x="18130845" y="4729183"/>
                </a:cubicBezTo>
                <a:cubicBezTo>
                  <a:pt x="18153969" y="4709632"/>
                  <a:pt x="18136625" y="4693991"/>
                  <a:pt x="18107721" y="4678350"/>
                </a:cubicBezTo>
                <a:cubicBezTo>
                  <a:pt x="18101941" y="4678350"/>
                  <a:pt x="18096161" y="4678350"/>
                  <a:pt x="18090381" y="4682261"/>
                </a:cubicBezTo>
                <a:cubicBezTo>
                  <a:pt x="18084597" y="4682261"/>
                  <a:pt x="18078817" y="4682261"/>
                  <a:pt x="18073037" y="4682261"/>
                </a:cubicBezTo>
                <a:cubicBezTo>
                  <a:pt x="18044133" y="4682261"/>
                  <a:pt x="18038349" y="4658799"/>
                  <a:pt x="18009445" y="4666620"/>
                </a:cubicBezTo>
                <a:cubicBezTo>
                  <a:pt x="17974761" y="4678350"/>
                  <a:pt x="17934293" y="4690081"/>
                  <a:pt x="17916949" y="4709632"/>
                </a:cubicBezTo>
                <a:cubicBezTo>
                  <a:pt x="17911169" y="4725273"/>
                  <a:pt x="17893829" y="4733094"/>
                  <a:pt x="17859141" y="4729183"/>
                </a:cubicBezTo>
                <a:cubicBezTo>
                  <a:pt x="17830237" y="4717452"/>
                  <a:pt x="17795549" y="4713542"/>
                  <a:pt x="17755085" y="4713542"/>
                </a:cubicBezTo>
                <a:cubicBezTo>
                  <a:pt x="17697273" y="4709632"/>
                  <a:pt x="17639465" y="4705722"/>
                  <a:pt x="17581657" y="4697902"/>
                </a:cubicBezTo>
                <a:cubicBezTo>
                  <a:pt x="17564313" y="4697902"/>
                  <a:pt x="17546969" y="4697902"/>
                  <a:pt x="17529629" y="4697902"/>
                </a:cubicBezTo>
                <a:cubicBezTo>
                  <a:pt x="17523845" y="4705722"/>
                  <a:pt x="17506505" y="4705722"/>
                  <a:pt x="17489161" y="4701813"/>
                </a:cubicBezTo>
                <a:cubicBezTo>
                  <a:pt x="17477601" y="4705722"/>
                  <a:pt x="17466037" y="4705722"/>
                  <a:pt x="17454477" y="4705722"/>
                </a:cubicBezTo>
                <a:cubicBezTo>
                  <a:pt x="17448693" y="4729183"/>
                  <a:pt x="17448693" y="4733094"/>
                  <a:pt x="17408229" y="4725273"/>
                </a:cubicBezTo>
                <a:cubicBezTo>
                  <a:pt x="17402445" y="4725273"/>
                  <a:pt x="17402445" y="4725273"/>
                  <a:pt x="17390885" y="4721364"/>
                </a:cubicBezTo>
                <a:cubicBezTo>
                  <a:pt x="17367761" y="4721364"/>
                  <a:pt x="17344637" y="4721364"/>
                  <a:pt x="17321513" y="4721364"/>
                </a:cubicBezTo>
                <a:cubicBezTo>
                  <a:pt x="17338857" y="4737003"/>
                  <a:pt x="17356201" y="4752645"/>
                  <a:pt x="17402445" y="4748734"/>
                </a:cubicBezTo>
                <a:cubicBezTo>
                  <a:pt x="17414009" y="4752645"/>
                  <a:pt x="17419789" y="4756554"/>
                  <a:pt x="17431353" y="4756554"/>
                </a:cubicBezTo>
                <a:cubicBezTo>
                  <a:pt x="17448693" y="4760466"/>
                  <a:pt x="17460257" y="4764375"/>
                  <a:pt x="17471817" y="4764375"/>
                </a:cubicBezTo>
                <a:cubicBezTo>
                  <a:pt x="17483381" y="4764375"/>
                  <a:pt x="17494941" y="4764375"/>
                  <a:pt x="17512285" y="4764375"/>
                </a:cubicBezTo>
                <a:cubicBezTo>
                  <a:pt x="17523845" y="4768286"/>
                  <a:pt x="17529629" y="4776106"/>
                  <a:pt x="17529629" y="4783926"/>
                </a:cubicBezTo>
                <a:cubicBezTo>
                  <a:pt x="17541189" y="4780017"/>
                  <a:pt x="17552753" y="4780017"/>
                  <a:pt x="17570093" y="4776106"/>
                </a:cubicBezTo>
                <a:cubicBezTo>
                  <a:pt x="17575877" y="4776106"/>
                  <a:pt x="17581657" y="4780017"/>
                  <a:pt x="17587437" y="4783926"/>
                </a:cubicBezTo>
                <a:cubicBezTo>
                  <a:pt x="17587437" y="4787836"/>
                  <a:pt x="17587437" y="4787836"/>
                  <a:pt x="17587437" y="4791747"/>
                </a:cubicBezTo>
                <a:cubicBezTo>
                  <a:pt x="17598997" y="4795657"/>
                  <a:pt x="17604781" y="4799568"/>
                  <a:pt x="17604781" y="4807387"/>
                </a:cubicBezTo>
                <a:cubicBezTo>
                  <a:pt x="17616341" y="4811298"/>
                  <a:pt x="17627905" y="4815208"/>
                  <a:pt x="17639465" y="4819119"/>
                </a:cubicBezTo>
                <a:cubicBezTo>
                  <a:pt x="17633685" y="4823028"/>
                  <a:pt x="17627905" y="4830849"/>
                  <a:pt x="17622121" y="4838670"/>
                </a:cubicBezTo>
                <a:cubicBezTo>
                  <a:pt x="17616341" y="4842579"/>
                  <a:pt x="17610561" y="4842579"/>
                  <a:pt x="17598997" y="4834759"/>
                </a:cubicBezTo>
                <a:cubicBezTo>
                  <a:pt x="17581657" y="4826938"/>
                  <a:pt x="17575877" y="4826938"/>
                  <a:pt x="17546969" y="4834759"/>
                </a:cubicBezTo>
                <a:cubicBezTo>
                  <a:pt x="17541189" y="4846489"/>
                  <a:pt x="17523845" y="4846489"/>
                  <a:pt x="17512285" y="4842579"/>
                </a:cubicBezTo>
                <a:cubicBezTo>
                  <a:pt x="17477601" y="4842579"/>
                  <a:pt x="17448693" y="4846489"/>
                  <a:pt x="17419789" y="4838670"/>
                </a:cubicBezTo>
                <a:cubicBezTo>
                  <a:pt x="17402445" y="4838670"/>
                  <a:pt x="17385105" y="4838670"/>
                  <a:pt x="17373541" y="4838670"/>
                </a:cubicBezTo>
                <a:cubicBezTo>
                  <a:pt x="17344637" y="4830849"/>
                  <a:pt x="17315733" y="4826938"/>
                  <a:pt x="17309953" y="4850400"/>
                </a:cubicBezTo>
                <a:cubicBezTo>
                  <a:pt x="17304169" y="4854310"/>
                  <a:pt x="17281049" y="4854310"/>
                  <a:pt x="17263705" y="4854310"/>
                </a:cubicBezTo>
                <a:cubicBezTo>
                  <a:pt x="17246361" y="4866041"/>
                  <a:pt x="17217457" y="4862130"/>
                  <a:pt x="17188553" y="4862130"/>
                </a:cubicBezTo>
                <a:cubicBezTo>
                  <a:pt x="17188553" y="4869952"/>
                  <a:pt x="17188553" y="4873861"/>
                  <a:pt x="17171209" y="4877772"/>
                </a:cubicBezTo>
                <a:cubicBezTo>
                  <a:pt x="17165429" y="4877772"/>
                  <a:pt x="17159649" y="4877772"/>
                  <a:pt x="17153865" y="4877772"/>
                </a:cubicBezTo>
                <a:cubicBezTo>
                  <a:pt x="17165429" y="4889503"/>
                  <a:pt x="17194333" y="4889503"/>
                  <a:pt x="17176989" y="4905142"/>
                </a:cubicBezTo>
                <a:cubicBezTo>
                  <a:pt x="17165429" y="4916873"/>
                  <a:pt x="17136525" y="4912963"/>
                  <a:pt x="17113401" y="4912963"/>
                </a:cubicBezTo>
                <a:cubicBezTo>
                  <a:pt x="17096057" y="4916873"/>
                  <a:pt x="17078713" y="4916873"/>
                  <a:pt x="17061373" y="4912963"/>
                </a:cubicBezTo>
                <a:cubicBezTo>
                  <a:pt x="17044029" y="4920783"/>
                  <a:pt x="17055589" y="4924694"/>
                  <a:pt x="17061373" y="4932514"/>
                </a:cubicBezTo>
                <a:cubicBezTo>
                  <a:pt x="17067153" y="4932514"/>
                  <a:pt x="17078713" y="4932514"/>
                  <a:pt x="17084497" y="4936424"/>
                </a:cubicBezTo>
                <a:cubicBezTo>
                  <a:pt x="17078713" y="4936424"/>
                  <a:pt x="17067153" y="4940334"/>
                  <a:pt x="17061373" y="4940334"/>
                </a:cubicBezTo>
                <a:cubicBezTo>
                  <a:pt x="17061373" y="4944245"/>
                  <a:pt x="17061373" y="4944245"/>
                  <a:pt x="17055589" y="4948156"/>
                </a:cubicBezTo>
                <a:cubicBezTo>
                  <a:pt x="17072933" y="4955975"/>
                  <a:pt x="17101837" y="4952065"/>
                  <a:pt x="17119181" y="4955975"/>
                </a:cubicBezTo>
                <a:cubicBezTo>
                  <a:pt x="17130741" y="4959885"/>
                  <a:pt x="17148085" y="4963796"/>
                  <a:pt x="17159649" y="4955975"/>
                </a:cubicBezTo>
                <a:cubicBezTo>
                  <a:pt x="17176989" y="4940334"/>
                  <a:pt x="17136525" y="4948156"/>
                  <a:pt x="17130741" y="4944245"/>
                </a:cubicBezTo>
                <a:cubicBezTo>
                  <a:pt x="17124961" y="4940334"/>
                  <a:pt x="17119181" y="4936424"/>
                  <a:pt x="17119181" y="4932514"/>
                </a:cubicBezTo>
                <a:cubicBezTo>
                  <a:pt x="17136525" y="4916873"/>
                  <a:pt x="17171209" y="4924694"/>
                  <a:pt x="17194333" y="4924694"/>
                </a:cubicBezTo>
                <a:cubicBezTo>
                  <a:pt x="17223237" y="4924694"/>
                  <a:pt x="17223237" y="4932514"/>
                  <a:pt x="17217457" y="4944245"/>
                </a:cubicBezTo>
                <a:cubicBezTo>
                  <a:pt x="17211677" y="4944245"/>
                  <a:pt x="17211677" y="4948156"/>
                  <a:pt x="17205893" y="4952065"/>
                </a:cubicBezTo>
                <a:cubicBezTo>
                  <a:pt x="17182773" y="4987258"/>
                  <a:pt x="17182773" y="4987258"/>
                  <a:pt x="17269485" y="4991167"/>
                </a:cubicBezTo>
                <a:cubicBezTo>
                  <a:pt x="17281049" y="4991167"/>
                  <a:pt x="17292609" y="4995077"/>
                  <a:pt x="17304169" y="4995077"/>
                </a:cubicBezTo>
                <a:cubicBezTo>
                  <a:pt x="17281049" y="5006809"/>
                  <a:pt x="17176989" y="5022449"/>
                  <a:pt x="17124961" y="5026360"/>
                </a:cubicBezTo>
                <a:cubicBezTo>
                  <a:pt x="17096057" y="5030269"/>
                  <a:pt x="17055589" y="5030269"/>
                  <a:pt x="17078713" y="5053730"/>
                </a:cubicBezTo>
                <a:cubicBezTo>
                  <a:pt x="17119181" y="5061551"/>
                  <a:pt x="17176989" y="5053730"/>
                  <a:pt x="17211677" y="5069371"/>
                </a:cubicBezTo>
                <a:cubicBezTo>
                  <a:pt x="17281049" y="5081102"/>
                  <a:pt x="17350417" y="5085014"/>
                  <a:pt x="17414009" y="5100653"/>
                </a:cubicBezTo>
                <a:cubicBezTo>
                  <a:pt x="17466037" y="5112384"/>
                  <a:pt x="17494941" y="5135846"/>
                  <a:pt x="17546969" y="5139755"/>
                </a:cubicBezTo>
                <a:cubicBezTo>
                  <a:pt x="17575877" y="5139755"/>
                  <a:pt x="17604781" y="5139755"/>
                  <a:pt x="17627905" y="5147576"/>
                </a:cubicBezTo>
                <a:cubicBezTo>
                  <a:pt x="17697273" y="5182767"/>
                  <a:pt x="17789769" y="5194499"/>
                  <a:pt x="17888045" y="5202318"/>
                </a:cubicBezTo>
                <a:cubicBezTo>
                  <a:pt x="17899609" y="5202318"/>
                  <a:pt x="17916949" y="5206229"/>
                  <a:pt x="17922733" y="5210139"/>
                </a:cubicBezTo>
                <a:cubicBezTo>
                  <a:pt x="17922733" y="5210139"/>
                  <a:pt x="17922733" y="5210139"/>
                  <a:pt x="17934293" y="5210139"/>
                </a:cubicBezTo>
                <a:cubicBezTo>
                  <a:pt x="17934293" y="5210139"/>
                  <a:pt x="17934293" y="5210139"/>
                  <a:pt x="17940073" y="5210139"/>
                </a:cubicBezTo>
                <a:cubicBezTo>
                  <a:pt x="17957417" y="5210139"/>
                  <a:pt x="17968981" y="5214050"/>
                  <a:pt x="17980541" y="5217960"/>
                </a:cubicBezTo>
                <a:cubicBezTo>
                  <a:pt x="18003665" y="5217960"/>
                  <a:pt x="18032569" y="5217960"/>
                  <a:pt x="18055693" y="5225780"/>
                </a:cubicBezTo>
                <a:cubicBezTo>
                  <a:pt x="18142409" y="5245331"/>
                  <a:pt x="18240685" y="5253153"/>
                  <a:pt x="18333177" y="5264882"/>
                </a:cubicBezTo>
                <a:cubicBezTo>
                  <a:pt x="18362085" y="5264882"/>
                  <a:pt x="18390989" y="5264882"/>
                  <a:pt x="18431453" y="5264882"/>
                </a:cubicBezTo>
                <a:cubicBezTo>
                  <a:pt x="18396769" y="5280523"/>
                  <a:pt x="18367865" y="5280523"/>
                  <a:pt x="18333177" y="5272703"/>
                </a:cubicBezTo>
                <a:cubicBezTo>
                  <a:pt x="18252245" y="5284433"/>
                  <a:pt x="18171313" y="5296164"/>
                  <a:pt x="18090381" y="5307894"/>
                </a:cubicBezTo>
                <a:cubicBezTo>
                  <a:pt x="18021009" y="5327445"/>
                  <a:pt x="17940073" y="5319625"/>
                  <a:pt x="17864921" y="5323535"/>
                </a:cubicBezTo>
                <a:cubicBezTo>
                  <a:pt x="17841797" y="5323535"/>
                  <a:pt x="17824457" y="5327445"/>
                  <a:pt x="17830237" y="5339176"/>
                </a:cubicBezTo>
                <a:cubicBezTo>
                  <a:pt x="17847581" y="5339176"/>
                  <a:pt x="17859141" y="5343087"/>
                  <a:pt x="17870705" y="5346996"/>
                </a:cubicBezTo>
                <a:cubicBezTo>
                  <a:pt x="17911169" y="5354817"/>
                  <a:pt x="17951637" y="5362638"/>
                  <a:pt x="17992105" y="5370459"/>
                </a:cubicBezTo>
                <a:cubicBezTo>
                  <a:pt x="18021009" y="5370459"/>
                  <a:pt x="18044133" y="5378278"/>
                  <a:pt x="18073037" y="5366547"/>
                </a:cubicBezTo>
                <a:cubicBezTo>
                  <a:pt x="18096161" y="5362638"/>
                  <a:pt x="18119285" y="5354817"/>
                  <a:pt x="18148189" y="5366547"/>
                </a:cubicBezTo>
                <a:cubicBezTo>
                  <a:pt x="18165533" y="5366547"/>
                  <a:pt x="18171313" y="5350908"/>
                  <a:pt x="18194437" y="5358727"/>
                </a:cubicBezTo>
                <a:cubicBezTo>
                  <a:pt x="18211777" y="5362638"/>
                  <a:pt x="18205997" y="5374368"/>
                  <a:pt x="18182873" y="5382189"/>
                </a:cubicBezTo>
                <a:cubicBezTo>
                  <a:pt x="18171313" y="5386099"/>
                  <a:pt x="18148189" y="5390010"/>
                  <a:pt x="18136625" y="5393919"/>
                </a:cubicBezTo>
                <a:cubicBezTo>
                  <a:pt x="18113501" y="5405649"/>
                  <a:pt x="18101941" y="5417380"/>
                  <a:pt x="18130845" y="5429112"/>
                </a:cubicBezTo>
                <a:cubicBezTo>
                  <a:pt x="18142409" y="5429112"/>
                  <a:pt x="18159749" y="5429112"/>
                  <a:pt x="18159749" y="5440842"/>
                </a:cubicBezTo>
                <a:cubicBezTo>
                  <a:pt x="18153969" y="5444752"/>
                  <a:pt x="18142409" y="5444752"/>
                  <a:pt x="18130845" y="5444752"/>
                </a:cubicBezTo>
                <a:cubicBezTo>
                  <a:pt x="18119285" y="5448663"/>
                  <a:pt x="18113501" y="5452572"/>
                  <a:pt x="18107721" y="5452572"/>
                </a:cubicBezTo>
                <a:cubicBezTo>
                  <a:pt x="18096161" y="5456482"/>
                  <a:pt x="18084597" y="5456482"/>
                  <a:pt x="18073037" y="5456482"/>
                </a:cubicBezTo>
                <a:cubicBezTo>
                  <a:pt x="18073037" y="5460393"/>
                  <a:pt x="18078817" y="5468214"/>
                  <a:pt x="18078817" y="5468214"/>
                </a:cubicBezTo>
                <a:cubicBezTo>
                  <a:pt x="18061473" y="5472123"/>
                  <a:pt x="18049913" y="5464303"/>
                  <a:pt x="18032569" y="5464303"/>
                </a:cubicBezTo>
                <a:cubicBezTo>
                  <a:pt x="18009445" y="5476033"/>
                  <a:pt x="17986321" y="5476033"/>
                  <a:pt x="17963197" y="5464303"/>
                </a:cubicBezTo>
                <a:cubicBezTo>
                  <a:pt x="17945857" y="5456482"/>
                  <a:pt x="17951637" y="5444752"/>
                  <a:pt x="17963197" y="5433021"/>
                </a:cubicBezTo>
                <a:cubicBezTo>
                  <a:pt x="17974761" y="5429112"/>
                  <a:pt x="17986321" y="5425200"/>
                  <a:pt x="17997885" y="5417380"/>
                </a:cubicBezTo>
                <a:cubicBezTo>
                  <a:pt x="18009445" y="5409561"/>
                  <a:pt x="17997885" y="5397829"/>
                  <a:pt x="17974761" y="5405649"/>
                </a:cubicBezTo>
                <a:cubicBezTo>
                  <a:pt x="17934293" y="5413470"/>
                  <a:pt x="17905389" y="5409561"/>
                  <a:pt x="17864921" y="5401740"/>
                </a:cubicBezTo>
                <a:cubicBezTo>
                  <a:pt x="17847581" y="5401740"/>
                  <a:pt x="17836017" y="5397829"/>
                  <a:pt x="17830237" y="5386099"/>
                </a:cubicBezTo>
                <a:cubicBezTo>
                  <a:pt x="17824457" y="5390010"/>
                  <a:pt x="17818673" y="5390010"/>
                  <a:pt x="17818673" y="5390010"/>
                </a:cubicBezTo>
                <a:cubicBezTo>
                  <a:pt x="17795549" y="5393919"/>
                  <a:pt x="17772429" y="5397829"/>
                  <a:pt x="17755085" y="5401740"/>
                </a:cubicBezTo>
                <a:cubicBezTo>
                  <a:pt x="17760865" y="5409561"/>
                  <a:pt x="17772429" y="5417380"/>
                  <a:pt x="17789769" y="5421291"/>
                </a:cubicBezTo>
                <a:cubicBezTo>
                  <a:pt x="17801333" y="5425200"/>
                  <a:pt x="17807113" y="5429112"/>
                  <a:pt x="17795549" y="5433021"/>
                </a:cubicBezTo>
                <a:cubicBezTo>
                  <a:pt x="17783989" y="5440842"/>
                  <a:pt x="17766645" y="5436931"/>
                  <a:pt x="17755085" y="5429112"/>
                </a:cubicBezTo>
                <a:cubicBezTo>
                  <a:pt x="17726181" y="5397829"/>
                  <a:pt x="17662589" y="5405649"/>
                  <a:pt x="17604781" y="5405649"/>
                </a:cubicBezTo>
                <a:cubicBezTo>
                  <a:pt x="17604781" y="5405649"/>
                  <a:pt x="17598997" y="5405649"/>
                  <a:pt x="17598997" y="5405649"/>
                </a:cubicBezTo>
                <a:cubicBezTo>
                  <a:pt x="17598997" y="5409561"/>
                  <a:pt x="17604781" y="5409561"/>
                  <a:pt x="17604781" y="5409561"/>
                </a:cubicBezTo>
                <a:cubicBezTo>
                  <a:pt x="17622121" y="5417380"/>
                  <a:pt x="17627905" y="5429112"/>
                  <a:pt x="17627905" y="5444752"/>
                </a:cubicBezTo>
                <a:cubicBezTo>
                  <a:pt x="17598997" y="5436931"/>
                  <a:pt x="17604781" y="5429112"/>
                  <a:pt x="17604781" y="5421291"/>
                </a:cubicBezTo>
                <a:cubicBezTo>
                  <a:pt x="17581657" y="5429112"/>
                  <a:pt x="17564313" y="5448663"/>
                  <a:pt x="17529629" y="5440842"/>
                </a:cubicBezTo>
                <a:cubicBezTo>
                  <a:pt x="17460257" y="5425200"/>
                  <a:pt x="17471817" y="5448663"/>
                  <a:pt x="17471817" y="5464303"/>
                </a:cubicBezTo>
                <a:cubicBezTo>
                  <a:pt x="17512285" y="5476033"/>
                  <a:pt x="17552753" y="5487764"/>
                  <a:pt x="17604781" y="5491674"/>
                </a:cubicBezTo>
                <a:cubicBezTo>
                  <a:pt x="17593217" y="5464303"/>
                  <a:pt x="17651029" y="5460393"/>
                  <a:pt x="17679933" y="5444752"/>
                </a:cubicBezTo>
                <a:cubicBezTo>
                  <a:pt x="17691493" y="5448663"/>
                  <a:pt x="17703057" y="5448663"/>
                  <a:pt x="17714617" y="5448663"/>
                </a:cubicBezTo>
                <a:cubicBezTo>
                  <a:pt x="17772429" y="5464303"/>
                  <a:pt x="17726181" y="5487764"/>
                  <a:pt x="17731961" y="5507315"/>
                </a:cubicBezTo>
                <a:cubicBezTo>
                  <a:pt x="17743521" y="5515135"/>
                  <a:pt x="17783989" y="5522956"/>
                  <a:pt x="17731961" y="5526866"/>
                </a:cubicBezTo>
                <a:cubicBezTo>
                  <a:pt x="17703057" y="5526866"/>
                  <a:pt x="17679933" y="5526866"/>
                  <a:pt x="17656809" y="5519047"/>
                </a:cubicBezTo>
                <a:cubicBezTo>
                  <a:pt x="17627905" y="5515135"/>
                  <a:pt x="17593217" y="5519047"/>
                  <a:pt x="17564313" y="5522956"/>
                </a:cubicBezTo>
                <a:cubicBezTo>
                  <a:pt x="17529629" y="5542507"/>
                  <a:pt x="17489161" y="5526866"/>
                  <a:pt x="17454477" y="5522956"/>
                </a:cubicBezTo>
                <a:cubicBezTo>
                  <a:pt x="17402445" y="5519047"/>
                  <a:pt x="17356201" y="5519047"/>
                  <a:pt x="17309953" y="5526866"/>
                </a:cubicBezTo>
                <a:cubicBezTo>
                  <a:pt x="17298389" y="5546417"/>
                  <a:pt x="17333077" y="5546417"/>
                  <a:pt x="17361981" y="5550327"/>
                </a:cubicBezTo>
                <a:cubicBezTo>
                  <a:pt x="17442913" y="5554237"/>
                  <a:pt x="17512285" y="5573788"/>
                  <a:pt x="17587437" y="5585519"/>
                </a:cubicBezTo>
                <a:cubicBezTo>
                  <a:pt x="17587437" y="5585519"/>
                  <a:pt x="17587437" y="5585519"/>
                  <a:pt x="17598997" y="5585519"/>
                </a:cubicBezTo>
                <a:cubicBezTo>
                  <a:pt x="17598997" y="5585519"/>
                  <a:pt x="17598997" y="5585519"/>
                  <a:pt x="17604781" y="5585519"/>
                </a:cubicBezTo>
                <a:cubicBezTo>
                  <a:pt x="17604781" y="5585519"/>
                  <a:pt x="17604781" y="5585519"/>
                  <a:pt x="17610561" y="5585519"/>
                </a:cubicBezTo>
                <a:cubicBezTo>
                  <a:pt x="17610561" y="5585519"/>
                  <a:pt x="17610561" y="5585519"/>
                  <a:pt x="17622121" y="5585519"/>
                </a:cubicBezTo>
                <a:cubicBezTo>
                  <a:pt x="17651029" y="5585519"/>
                  <a:pt x="17674153" y="5585519"/>
                  <a:pt x="17679933" y="5601160"/>
                </a:cubicBezTo>
                <a:cubicBezTo>
                  <a:pt x="17685713" y="5605070"/>
                  <a:pt x="17691493" y="5608981"/>
                  <a:pt x="17697273" y="5612891"/>
                </a:cubicBezTo>
                <a:cubicBezTo>
                  <a:pt x="17714617" y="5612891"/>
                  <a:pt x="17726181" y="5612891"/>
                  <a:pt x="17737741" y="5612891"/>
                </a:cubicBezTo>
                <a:cubicBezTo>
                  <a:pt x="17731961" y="5608981"/>
                  <a:pt x="17726181" y="5605070"/>
                  <a:pt x="17720397" y="5597251"/>
                </a:cubicBezTo>
                <a:cubicBezTo>
                  <a:pt x="17697273" y="5581609"/>
                  <a:pt x="17720397" y="5577700"/>
                  <a:pt x="17755085" y="5577700"/>
                </a:cubicBezTo>
                <a:cubicBezTo>
                  <a:pt x="17766645" y="5585519"/>
                  <a:pt x="17795549" y="5589430"/>
                  <a:pt x="17778209" y="5605070"/>
                </a:cubicBezTo>
                <a:cubicBezTo>
                  <a:pt x="17760865" y="5620711"/>
                  <a:pt x="17789769" y="5628532"/>
                  <a:pt x="17807113" y="5636353"/>
                </a:cubicBezTo>
                <a:cubicBezTo>
                  <a:pt x="17836017" y="5644172"/>
                  <a:pt x="17859141" y="5655904"/>
                  <a:pt x="17888045" y="5640262"/>
                </a:cubicBezTo>
                <a:cubicBezTo>
                  <a:pt x="17893829" y="5632442"/>
                  <a:pt x="17899609" y="5624621"/>
                  <a:pt x="17905389" y="5620711"/>
                </a:cubicBezTo>
                <a:cubicBezTo>
                  <a:pt x="17928513" y="5605070"/>
                  <a:pt x="17945857" y="5620711"/>
                  <a:pt x="17963197" y="5620711"/>
                </a:cubicBezTo>
                <a:cubicBezTo>
                  <a:pt x="18015225" y="5624621"/>
                  <a:pt x="18061473" y="5636353"/>
                  <a:pt x="18090381" y="5655904"/>
                </a:cubicBezTo>
                <a:cubicBezTo>
                  <a:pt x="18142409" y="5659813"/>
                  <a:pt x="18200217" y="5644172"/>
                  <a:pt x="18240685" y="5671544"/>
                </a:cubicBezTo>
                <a:cubicBezTo>
                  <a:pt x="18252245" y="5683274"/>
                  <a:pt x="18258025" y="5691095"/>
                  <a:pt x="18223341" y="5691095"/>
                </a:cubicBezTo>
                <a:cubicBezTo>
                  <a:pt x="18211777" y="5691095"/>
                  <a:pt x="18200217" y="5691095"/>
                  <a:pt x="18188657" y="5691095"/>
                </a:cubicBezTo>
                <a:cubicBezTo>
                  <a:pt x="18165533" y="5698915"/>
                  <a:pt x="18165533" y="5706737"/>
                  <a:pt x="18165533" y="5718466"/>
                </a:cubicBezTo>
                <a:cubicBezTo>
                  <a:pt x="18159749" y="5722376"/>
                  <a:pt x="18148189" y="5726288"/>
                  <a:pt x="18130845" y="5726288"/>
                </a:cubicBezTo>
                <a:cubicBezTo>
                  <a:pt x="18130845" y="5726288"/>
                  <a:pt x="18130845" y="5730197"/>
                  <a:pt x="18130845" y="5734107"/>
                </a:cubicBezTo>
                <a:cubicBezTo>
                  <a:pt x="18153969" y="5749748"/>
                  <a:pt x="18205997" y="5765390"/>
                  <a:pt x="18177093" y="5792760"/>
                </a:cubicBezTo>
                <a:cubicBezTo>
                  <a:pt x="18171313" y="5792760"/>
                  <a:pt x="18188657" y="5800581"/>
                  <a:pt x="18200217" y="5792760"/>
                </a:cubicBezTo>
                <a:cubicBezTo>
                  <a:pt x="18217561" y="5788850"/>
                  <a:pt x="18223341" y="5781030"/>
                  <a:pt x="18246465" y="5777119"/>
                </a:cubicBezTo>
                <a:cubicBezTo>
                  <a:pt x="18252245" y="5777119"/>
                  <a:pt x="18252245" y="5777119"/>
                  <a:pt x="18258025" y="5777119"/>
                </a:cubicBezTo>
                <a:cubicBezTo>
                  <a:pt x="18258025" y="5769299"/>
                  <a:pt x="18258025" y="5761479"/>
                  <a:pt x="18275369" y="5757568"/>
                </a:cubicBezTo>
                <a:cubicBezTo>
                  <a:pt x="18281149" y="5757568"/>
                  <a:pt x="18286933" y="5753658"/>
                  <a:pt x="18292713" y="5753658"/>
                </a:cubicBezTo>
                <a:cubicBezTo>
                  <a:pt x="18350521" y="5757568"/>
                  <a:pt x="18408329" y="5761479"/>
                  <a:pt x="18466141" y="5765390"/>
                </a:cubicBezTo>
                <a:cubicBezTo>
                  <a:pt x="18489265" y="5769299"/>
                  <a:pt x="18500825" y="5773209"/>
                  <a:pt x="18500825" y="5784941"/>
                </a:cubicBezTo>
                <a:cubicBezTo>
                  <a:pt x="18500825" y="5800581"/>
                  <a:pt x="18506605" y="5820132"/>
                  <a:pt x="18506605" y="5835773"/>
                </a:cubicBezTo>
                <a:cubicBezTo>
                  <a:pt x="18523949" y="5839683"/>
                  <a:pt x="18541293" y="5847503"/>
                  <a:pt x="18558637" y="5847503"/>
                </a:cubicBezTo>
                <a:cubicBezTo>
                  <a:pt x="18581761" y="5847503"/>
                  <a:pt x="18599101" y="5855324"/>
                  <a:pt x="18616445" y="5855324"/>
                </a:cubicBezTo>
                <a:cubicBezTo>
                  <a:pt x="18645349" y="5863145"/>
                  <a:pt x="18633789" y="5867054"/>
                  <a:pt x="18622225" y="5870964"/>
                </a:cubicBezTo>
                <a:cubicBezTo>
                  <a:pt x="18604881" y="5874875"/>
                  <a:pt x="18599101" y="5882696"/>
                  <a:pt x="18599101" y="5890516"/>
                </a:cubicBezTo>
                <a:cubicBezTo>
                  <a:pt x="18593321" y="5890516"/>
                  <a:pt x="18593321" y="5890516"/>
                  <a:pt x="18587541" y="5890516"/>
                </a:cubicBezTo>
                <a:cubicBezTo>
                  <a:pt x="18541293" y="5902247"/>
                  <a:pt x="18523949" y="5894426"/>
                  <a:pt x="18518169" y="5870964"/>
                </a:cubicBezTo>
                <a:cubicBezTo>
                  <a:pt x="18489265" y="5870964"/>
                  <a:pt x="18460361" y="5859234"/>
                  <a:pt x="18431453" y="5867054"/>
                </a:cubicBezTo>
                <a:cubicBezTo>
                  <a:pt x="18385209" y="5882696"/>
                  <a:pt x="18367865" y="5902247"/>
                  <a:pt x="18373645" y="5925707"/>
                </a:cubicBezTo>
                <a:cubicBezTo>
                  <a:pt x="18379425" y="5925707"/>
                  <a:pt x="18385209" y="5925707"/>
                  <a:pt x="18390989" y="5925707"/>
                </a:cubicBezTo>
                <a:cubicBezTo>
                  <a:pt x="18396769" y="5921798"/>
                  <a:pt x="18402549" y="5921798"/>
                  <a:pt x="18414113" y="5917887"/>
                </a:cubicBezTo>
                <a:cubicBezTo>
                  <a:pt x="18419893" y="5917887"/>
                  <a:pt x="18425673" y="5917887"/>
                  <a:pt x="18431453" y="5917887"/>
                </a:cubicBezTo>
                <a:cubicBezTo>
                  <a:pt x="18425673" y="5910067"/>
                  <a:pt x="18408329" y="5902247"/>
                  <a:pt x="18419893" y="5894426"/>
                </a:cubicBezTo>
                <a:cubicBezTo>
                  <a:pt x="18443017" y="5886605"/>
                  <a:pt x="18466141" y="5898336"/>
                  <a:pt x="18489265" y="5902247"/>
                </a:cubicBezTo>
                <a:cubicBezTo>
                  <a:pt x="18512389" y="5906156"/>
                  <a:pt x="18529729" y="5913977"/>
                  <a:pt x="18541293" y="5925707"/>
                </a:cubicBezTo>
                <a:cubicBezTo>
                  <a:pt x="18483485" y="5953080"/>
                  <a:pt x="18414113" y="5960899"/>
                  <a:pt x="18338961" y="5945258"/>
                </a:cubicBezTo>
                <a:cubicBezTo>
                  <a:pt x="18315837" y="5945258"/>
                  <a:pt x="18298493" y="5941349"/>
                  <a:pt x="18281149" y="5933529"/>
                </a:cubicBezTo>
                <a:cubicBezTo>
                  <a:pt x="18252245" y="5921798"/>
                  <a:pt x="18223341" y="5913977"/>
                  <a:pt x="18182873" y="5917887"/>
                </a:cubicBezTo>
                <a:cubicBezTo>
                  <a:pt x="18171313" y="5921798"/>
                  <a:pt x="18171313" y="5929618"/>
                  <a:pt x="18165533" y="5933529"/>
                </a:cubicBezTo>
                <a:cubicBezTo>
                  <a:pt x="18165533" y="5941349"/>
                  <a:pt x="18165533" y="5945258"/>
                  <a:pt x="18165533" y="5953080"/>
                </a:cubicBezTo>
                <a:cubicBezTo>
                  <a:pt x="18153969" y="5964810"/>
                  <a:pt x="18130845" y="5960899"/>
                  <a:pt x="18113501" y="5960899"/>
                </a:cubicBezTo>
                <a:cubicBezTo>
                  <a:pt x="18084597" y="5960899"/>
                  <a:pt x="18073037" y="5972631"/>
                  <a:pt x="18049913" y="5976540"/>
                </a:cubicBezTo>
                <a:cubicBezTo>
                  <a:pt x="18032569" y="5984361"/>
                  <a:pt x="18044133" y="5988271"/>
                  <a:pt x="18049913" y="5996091"/>
                </a:cubicBezTo>
                <a:cubicBezTo>
                  <a:pt x="18032569" y="5992182"/>
                  <a:pt x="18015225" y="5988271"/>
                  <a:pt x="17997885" y="5988271"/>
                </a:cubicBezTo>
                <a:cubicBezTo>
                  <a:pt x="17986321" y="5988271"/>
                  <a:pt x="17968981" y="5984361"/>
                  <a:pt x="17957417" y="5984361"/>
                </a:cubicBezTo>
                <a:cubicBezTo>
                  <a:pt x="17859141" y="5996091"/>
                  <a:pt x="17859141" y="5996091"/>
                  <a:pt x="17697273" y="5968720"/>
                </a:cubicBezTo>
                <a:cubicBezTo>
                  <a:pt x="17651029" y="5968720"/>
                  <a:pt x="17604781" y="5968720"/>
                  <a:pt x="17552753" y="5968720"/>
                </a:cubicBezTo>
                <a:cubicBezTo>
                  <a:pt x="17535409" y="5968720"/>
                  <a:pt x="17518065" y="5972631"/>
                  <a:pt x="17506505" y="5980450"/>
                </a:cubicBezTo>
                <a:cubicBezTo>
                  <a:pt x="17506505" y="5988271"/>
                  <a:pt x="17500721" y="5996091"/>
                  <a:pt x="17494941" y="6003912"/>
                </a:cubicBezTo>
                <a:cubicBezTo>
                  <a:pt x="17512285" y="6003912"/>
                  <a:pt x="17518065" y="6007822"/>
                  <a:pt x="17529629" y="6011733"/>
                </a:cubicBezTo>
                <a:cubicBezTo>
                  <a:pt x="17598997" y="6011733"/>
                  <a:pt x="17668369" y="6011733"/>
                  <a:pt x="17714617" y="6039105"/>
                </a:cubicBezTo>
                <a:cubicBezTo>
                  <a:pt x="17731961" y="6031284"/>
                  <a:pt x="17743521" y="6031284"/>
                  <a:pt x="17755085" y="6039105"/>
                </a:cubicBezTo>
                <a:cubicBezTo>
                  <a:pt x="17760865" y="6043014"/>
                  <a:pt x="17766645" y="6050835"/>
                  <a:pt x="17755085" y="6054744"/>
                </a:cubicBezTo>
                <a:cubicBezTo>
                  <a:pt x="17737741" y="6058656"/>
                  <a:pt x="17726181" y="6050835"/>
                  <a:pt x="17714617" y="6046924"/>
                </a:cubicBezTo>
                <a:cubicBezTo>
                  <a:pt x="17668369" y="6046924"/>
                  <a:pt x="17622121" y="6050835"/>
                  <a:pt x="17581657" y="6039105"/>
                </a:cubicBezTo>
                <a:cubicBezTo>
                  <a:pt x="17570093" y="6039105"/>
                  <a:pt x="17564313" y="6039105"/>
                  <a:pt x="17564313" y="6035193"/>
                </a:cubicBezTo>
                <a:cubicBezTo>
                  <a:pt x="17552753" y="6031284"/>
                  <a:pt x="17541189" y="6031284"/>
                  <a:pt x="17529629" y="6031284"/>
                </a:cubicBezTo>
                <a:cubicBezTo>
                  <a:pt x="17518065" y="6043014"/>
                  <a:pt x="17494941" y="6046924"/>
                  <a:pt x="17466037" y="6046924"/>
                </a:cubicBezTo>
                <a:cubicBezTo>
                  <a:pt x="17460257" y="6046924"/>
                  <a:pt x="17448693" y="6046924"/>
                  <a:pt x="17437133" y="6050835"/>
                </a:cubicBezTo>
                <a:cubicBezTo>
                  <a:pt x="17437133" y="6050835"/>
                  <a:pt x="17437133" y="6054744"/>
                  <a:pt x="17437133" y="6054744"/>
                </a:cubicBezTo>
                <a:cubicBezTo>
                  <a:pt x="17448693" y="6054744"/>
                  <a:pt x="17460257" y="6054744"/>
                  <a:pt x="17471817" y="6058656"/>
                </a:cubicBezTo>
                <a:cubicBezTo>
                  <a:pt x="17477601" y="6058656"/>
                  <a:pt x="17483381" y="6058656"/>
                  <a:pt x="17489161" y="6058656"/>
                </a:cubicBezTo>
                <a:cubicBezTo>
                  <a:pt x="17506505" y="6058656"/>
                  <a:pt x="17523845" y="6058656"/>
                  <a:pt x="17529629" y="6066475"/>
                </a:cubicBezTo>
                <a:cubicBezTo>
                  <a:pt x="17541189" y="6078206"/>
                  <a:pt x="17518065" y="6074295"/>
                  <a:pt x="17512285" y="6074295"/>
                </a:cubicBezTo>
                <a:cubicBezTo>
                  <a:pt x="17494941" y="6074295"/>
                  <a:pt x="17483381" y="6074295"/>
                  <a:pt x="17471817" y="6066475"/>
                </a:cubicBezTo>
                <a:cubicBezTo>
                  <a:pt x="17448693" y="6074295"/>
                  <a:pt x="17419789" y="6078206"/>
                  <a:pt x="17396665" y="6082116"/>
                </a:cubicBezTo>
                <a:cubicBezTo>
                  <a:pt x="17385105" y="6097757"/>
                  <a:pt x="17373541" y="6097757"/>
                  <a:pt x="17361981" y="6082116"/>
                </a:cubicBezTo>
                <a:cubicBezTo>
                  <a:pt x="17333077" y="6078206"/>
                  <a:pt x="17298389" y="6101667"/>
                  <a:pt x="17286829" y="6074295"/>
                </a:cubicBezTo>
                <a:cubicBezTo>
                  <a:pt x="17275265" y="6078206"/>
                  <a:pt x="17263705" y="6082116"/>
                  <a:pt x="17252141" y="6086026"/>
                </a:cubicBezTo>
                <a:cubicBezTo>
                  <a:pt x="17188553" y="6101667"/>
                  <a:pt x="17188553" y="6101667"/>
                  <a:pt x="17211677" y="6136859"/>
                </a:cubicBezTo>
                <a:cubicBezTo>
                  <a:pt x="17229017" y="6136859"/>
                  <a:pt x="17246361" y="6136859"/>
                  <a:pt x="17269485" y="6136859"/>
                </a:cubicBezTo>
                <a:cubicBezTo>
                  <a:pt x="17275265" y="6136859"/>
                  <a:pt x="17281049" y="6140769"/>
                  <a:pt x="17286829" y="6144679"/>
                </a:cubicBezTo>
                <a:cubicBezTo>
                  <a:pt x="17304169" y="6144679"/>
                  <a:pt x="17321513" y="6140769"/>
                  <a:pt x="17327293" y="6148590"/>
                </a:cubicBezTo>
                <a:cubicBezTo>
                  <a:pt x="17333077" y="6156410"/>
                  <a:pt x="17321513" y="6164230"/>
                  <a:pt x="17304169" y="6168141"/>
                </a:cubicBezTo>
                <a:cubicBezTo>
                  <a:pt x="17309953" y="6175961"/>
                  <a:pt x="17315733" y="6183781"/>
                  <a:pt x="17321513" y="6187693"/>
                </a:cubicBezTo>
                <a:cubicBezTo>
                  <a:pt x="17321513" y="6199423"/>
                  <a:pt x="17315733" y="6207244"/>
                  <a:pt x="17292609" y="6211153"/>
                </a:cubicBezTo>
                <a:cubicBezTo>
                  <a:pt x="17269485" y="6211153"/>
                  <a:pt x="17269485" y="6203332"/>
                  <a:pt x="17269485" y="6199423"/>
                </a:cubicBezTo>
                <a:cubicBezTo>
                  <a:pt x="17246361" y="6187693"/>
                  <a:pt x="17205893" y="6195512"/>
                  <a:pt x="17188553" y="6179872"/>
                </a:cubicBezTo>
                <a:cubicBezTo>
                  <a:pt x="17176989" y="6179872"/>
                  <a:pt x="17165429" y="6179872"/>
                  <a:pt x="17153865" y="6179872"/>
                </a:cubicBezTo>
                <a:cubicBezTo>
                  <a:pt x="17148085" y="6179872"/>
                  <a:pt x="17142305" y="6179872"/>
                  <a:pt x="17136525" y="6179872"/>
                </a:cubicBezTo>
                <a:cubicBezTo>
                  <a:pt x="17136525" y="6187693"/>
                  <a:pt x="17130741" y="6191602"/>
                  <a:pt x="17119181" y="6195512"/>
                </a:cubicBezTo>
                <a:cubicBezTo>
                  <a:pt x="17101837" y="6203332"/>
                  <a:pt x="17090277" y="6203332"/>
                  <a:pt x="17078713" y="6199423"/>
                </a:cubicBezTo>
                <a:cubicBezTo>
                  <a:pt x="17072933" y="6199423"/>
                  <a:pt x="17067153" y="6199423"/>
                  <a:pt x="17061373" y="6199423"/>
                </a:cubicBezTo>
                <a:cubicBezTo>
                  <a:pt x="17055589" y="6218974"/>
                  <a:pt x="17084497" y="6230704"/>
                  <a:pt x="17124961" y="6226795"/>
                </a:cubicBezTo>
                <a:cubicBezTo>
                  <a:pt x="17148085" y="6226795"/>
                  <a:pt x="17165429" y="6230704"/>
                  <a:pt x="17182773" y="6242434"/>
                </a:cubicBezTo>
                <a:cubicBezTo>
                  <a:pt x="17136525" y="6246345"/>
                  <a:pt x="17096057" y="6246345"/>
                  <a:pt x="17061373" y="6258075"/>
                </a:cubicBezTo>
                <a:cubicBezTo>
                  <a:pt x="17038249" y="6269806"/>
                  <a:pt x="17009341" y="6265896"/>
                  <a:pt x="16980437" y="6265896"/>
                </a:cubicBezTo>
                <a:cubicBezTo>
                  <a:pt x="16963097" y="6273716"/>
                  <a:pt x="16951533" y="6265896"/>
                  <a:pt x="16939973" y="6258075"/>
                </a:cubicBezTo>
                <a:cubicBezTo>
                  <a:pt x="16939973" y="6258075"/>
                  <a:pt x="16934189" y="6258075"/>
                  <a:pt x="16928409" y="6258075"/>
                </a:cubicBezTo>
                <a:cubicBezTo>
                  <a:pt x="16922629" y="6265896"/>
                  <a:pt x="16905285" y="6265896"/>
                  <a:pt x="16893725" y="6265896"/>
                </a:cubicBezTo>
                <a:cubicBezTo>
                  <a:pt x="16893725" y="6281537"/>
                  <a:pt x="16893725" y="6297177"/>
                  <a:pt x="16893725" y="6308908"/>
                </a:cubicBezTo>
                <a:cubicBezTo>
                  <a:pt x="16864821" y="6312818"/>
                  <a:pt x="16830133" y="6320639"/>
                  <a:pt x="16812789" y="6301088"/>
                </a:cubicBezTo>
                <a:cubicBezTo>
                  <a:pt x="16766545" y="6285447"/>
                  <a:pt x="16754981" y="6285447"/>
                  <a:pt x="16743421" y="6316728"/>
                </a:cubicBezTo>
                <a:cubicBezTo>
                  <a:pt x="16720297" y="6316728"/>
                  <a:pt x="16691393" y="6332369"/>
                  <a:pt x="16685609" y="6308908"/>
                </a:cubicBezTo>
                <a:cubicBezTo>
                  <a:pt x="16679829" y="6308908"/>
                  <a:pt x="16674049" y="6308908"/>
                  <a:pt x="16668269" y="6308908"/>
                </a:cubicBezTo>
                <a:cubicBezTo>
                  <a:pt x="16639365" y="6320639"/>
                  <a:pt x="16616241" y="6320639"/>
                  <a:pt x="16593117" y="6308908"/>
                </a:cubicBezTo>
                <a:cubicBezTo>
                  <a:pt x="16575773" y="6304998"/>
                  <a:pt x="16564209" y="6297177"/>
                  <a:pt x="16546869" y="6293267"/>
                </a:cubicBezTo>
                <a:cubicBezTo>
                  <a:pt x="16517965" y="6289357"/>
                  <a:pt x="16489057" y="6301088"/>
                  <a:pt x="16460153" y="6293267"/>
                </a:cubicBezTo>
                <a:cubicBezTo>
                  <a:pt x="16442813" y="6293267"/>
                  <a:pt x="16431249" y="6293267"/>
                  <a:pt x="16425469" y="6285447"/>
                </a:cubicBezTo>
                <a:cubicBezTo>
                  <a:pt x="16437029" y="6273716"/>
                  <a:pt x="16460153" y="6273716"/>
                  <a:pt x="16477497" y="6273716"/>
                </a:cubicBezTo>
                <a:cubicBezTo>
                  <a:pt x="16465933" y="6265896"/>
                  <a:pt x="16442813" y="6261986"/>
                  <a:pt x="16419689" y="6258075"/>
                </a:cubicBezTo>
                <a:cubicBezTo>
                  <a:pt x="16390781" y="6258075"/>
                  <a:pt x="16361877" y="6254165"/>
                  <a:pt x="16344537" y="6242434"/>
                </a:cubicBezTo>
                <a:cubicBezTo>
                  <a:pt x="16338753" y="6242434"/>
                  <a:pt x="16332973" y="6238524"/>
                  <a:pt x="16327193" y="6238524"/>
                </a:cubicBezTo>
                <a:cubicBezTo>
                  <a:pt x="16321413" y="6242434"/>
                  <a:pt x="16315629" y="6246345"/>
                  <a:pt x="16309849" y="6250255"/>
                </a:cubicBezTo>
                <a:cubicBezTo>
                  <a:pt x="16280945" y="6246345"/>
                  <a:pt x="16257821" y="6246345"/>
                  <a:pt x="16234697" y="6246345"/>
                </a:cubicBezTo>
                <a:cubicBezTo>
                  <a:pt x="16228917" y="6250255"/>
                  <a:pt x="16223137" y="6250255"/>
                  <a:pt x="16217353" y="6250255"/>
                </a:cubicBezTo>
                <a:cubicBezTo>
                  <a:pt x="16217353" y="6254165"/>
                  <a:pt x="16211573" y="6258075"/>
                  <a:pt x="16211573" y="6261986"/>
                </a:cubicBezTo>
                <a:cubicBezTo>
                  <a:pt x="16211573" y="6269806"/>
                  <a:pt x="16217353" y="6277626"/>
                  <a:pt x="16200013" y="6281537"/>
                </a:cubicBezTo>
                <a:cubicBezTo>
                  <a:pt x="16171105" y="6281537"/>
                  <a:pt x="16176889" y="6269806"/>
                  <a:pt x="16176889" y="6261986"/>
                </a:cubicBezTo>
                <a:cubicBezTo>
                  <a:pt x="16176889" y="6258075"/>
                  <a:pt x="16176889" y="6254165"/>
                  <a:pt x="16176889" y="6250255"/>
                </a:cubicBezTo>
                <a:cubicBezTo>
                  <a:pt x="16165325" y="6250255"/>
                  <a:pt x="16153765" y="6250255"/>
                  <a:pt x="16142201" y="6250255"/>
                </a:cubicBezTo>
                <a:cubicBezTo>
                  <a:pt x="16130641" y="6265896"/>
                  <a:pt x="16107517" y="6258075"/>
                  <a:pt x="16084393" y="6258075"/>
                </a:cubicBezTo>
                <a:cubicBezTo>
                  <a:pt x="16061269" y="6254165"/>
                  <a:pt x="16038145" y="6254165"/>
                  <a:pt x="16009241" y="6250255"/>
                </a:cubicBezTo>
                <a:cubicBezTo>
                  <a:pt x="16009241" y="6258075"/>
                  <a:pt x="16009241" y="6265896"/>
                  <a:pt x="16009241" y="6273716"/>
                </a:cubicBezTo>
                <a:cubicBezTo>
                  <a:pt x="15991897" y="6273716"/>
                  <a:pt x="15974553" y="6269806"/>
                  <a:pt x="15957213" y="6265896"/>
                </a:cubicBezTo>
                <a:cubicBezTo>
                  <a:pt x="15951433" y="6273716"/>
                  <a:pt x="15957213" y="6285447"/>
                  <a:pt x="15934089" y="6293267"/>
                </a:cubicBezTo>
                <a:cubicBezTo>
                  <a:pt x="15922525" y="6301088"/>
                  <a:pt x="15910965" y="6301088"/>
                  <a:pt x="15893621" y="6293267"/>
                </a:cubicBezTo>
                <a:cubicBezTo>
                  <a:pt x="15870497" y="6277626"/>
                  <a:pt x="15887841" y="6273716"/>
                  <a:pt x="15910965" y="6265896"/>
                </a:cubicBezTo>
                <a:cubicBezTo>
                  <a:pt x="15905185" y="6258075"/>
                  <a:pt x="15899401" y="6254165"/>
                  <a:pt x="15899401" y="6250255"/>
                </a:cubicBezTo>
                <a:cubicBezTo>
                  <a:pt x="15870497" y="6254165"/>
                  <a:pt x="15835813" y="6265896"/>
                  <a:pt x="15824251" y="6242434"/>
                </a:cubicBezTo>
                <a:cubicBezTo>
                  <a:pt x="15812689" y="6234614"/>
                  <a:pt x="15795346" y="6230704"/>
                  <a:pt x="15778003" y="6230704"/>
                </a:cubicBezTo>
                <a:cubicBezTo>
                  <a:pt x="15714413" y="6226795"/>
                  <a:pt x="15714413" y="6226795"/>
                  <a:pt x="15754880" y="6195512"/>
                </a:cubicBezTo>
                <a:cubicBezTo>
                  <a:pt x="15749099" y="6195512"/>
                  <a:pt x="15749099" y="6191602"/>
                  <a:pt x="15749099" y="6187693"/>
                </a:cubicBezTo>
                <a:cubicBezTo>
                  <a:pt x="15754880" y="6183781"/>
                  <a:pt x="15760661" y="6183781"/>
                  <a:pt x="15766442" y="6179872"/>
                </a:cubicBezTo>
                <a:cubicBezTo>
                  <a:pt x="15766442" y="6175961"/>
                  <a:pt x="15766442" y="6172051"/>
                  <a:pt x="15766442" y="6172051"/>
                </a:cubicBezTo>
                <a:cubicBezTo>
                  <a:pt x="15749099" y="6172051"/>
                  <a:pt x="15714413" y="6156410"/>
                  <a:pt x="15714413" y="6179872"/>
                </a:cubicBezTo>
                <a:cubicBezTo>
                  <a:pt x="15714413" y="6191602"/>
                  <a:pt x="15691289" y="6199423"/>
                  <a:pt x="15691289" y="6211153"/>
                </a:cubicBezTo>
                <a:cubicBezTo>
                  <a:pt x="15685508" y="6218974"/>
                  <a:pt x="15668166" y="6215063"/>
                  <a:pt x="15656604" y="6215063"/>
                </a:cubicBezTo>
                <a:cubicBezTo>
                  <a:pt x="15627699" y="6215063"/>
                  <a:pt x="15604575" y="6215063"/>
                  <a:pt x="15581451" y="6215063"/>
                </a:cubicBezTo>
                <a:cubicBezTo>
                  <a:pt x="15575670" y="6218974"/>
                  <a:pt x="15569890" y="6218974"/>
                  <a:pt x="15558328" y="6222883"/>
                </a:cubicBezTo>
                <a:cubicBezTo>
                  <a:pt x="15575670" y="6230704"/>
                  <a:pt x="15598794" y="6234614"/>
                  <a:pt x="15621918" y="6242434"/>
                </a:cubicBezTo>
                <a:cubicBezTo>
                  <a:pt x="15639261" y="6242434"/>
                  <a:pt x="15662385" y="6238524"/>
                  <a:pt x="15679727" y="6254165"/>
                </a:cubicBezTo>
                <a:cubicBezTo>
                  <a:pt x="15662385" y="6261986"/>
                  <a:pt x="15639261" y="6258075"/>
                  <a:pt x="15616137" y="6258075"/>
                </a:cubicBezTo>
                <a:cubicBezTo>
                  <a:pt x="15558328" y="6250255"/>
                  <a:pt x="15558328" y="6250255"/>
                  <a:pt x="15517861" y="6285447"/>
                </a:cubicBezTo>
                <a:cubicBezTo>
                  <a:pt x="15604575" y="6297177"/>
                  <a:pt x="15679727" y="6293267"/>
                  <a:pt x="15731756" y="6258075"/>
                </a:cubicBezTo>
                <a:cubicBezTo>
                  <a:pt x="15731756" y="6254165"/>
                  <a:pt x="15731756" y="6250255"/>
                  <a:pt x="15731756" y="6250255"/>
                </a:cubicBezTo>
                <a:cubicBezTo>
                  <a:pt x="15754880" y="6250255"/>
                  <a:pt x="15766442" y="6254165"/>
                  <a:pt x="15766442" y="6265896"/>
                </a:cubicBezTo>
                <a:cubicBezTo>
                  <a:pt x="15772222" y="6273716"/>
                  <a:pt x="15778003" y="6281537"/>
                  <a:pt x="15783784" y="6293267"/>
                </a:cubicBezTo>
                <a:cubicBezTo>
                  <a:pt x="15847375" y="6304998"/>
                  <a:pt x="15830032" y="6332369"/>
                  <a:pt x="15824251" y="6351920"/>
                </a:cubicBezTo>
                <a:cubicBezTo>
                  <a:pt x="15864717" y="6359741"/>
                  <a:pt x="15905185" y="6363651"/>
                  <a:pt x="15945649" y="6371471"/>
                </a:cubicBezTo>
                <a:cubicBezTo>
                  <a:pt x="15957213" y="6375382"/>
                  <a:pt x="15968773" y="6379292"/>
                  <a:pt x="15962993" y="6383202"/>
                </a:cubicBezTo>
                <a:cubicBezTo>
                  <a:pt x="15957213" y="6391022"/>
                  <a:pt x="15945649" y="6394933"/>
                  <a:pt x="15934089" y="6394933"/>
                </a:cubicBezTo>
                <a:cubicBezTo>
                  <a:pt x="15916745" y="6394933"/>
                  <a:pt x="15795346" y="6371471"/>
                  <a:pt x="15766442" y="6363651"/>
                </a:cubicBezTo>
                <a:cubicBezTo>
                  <a:pt x="15720194" y="6355831"/>
                  <a:pt x="15679727" y="6348010"/>
                  <a:pt x="15633480" y="6340190"/>
                </a:cubicBezTo>
                <a:cubicBezTo>
                  <a:pt x="15593013" y="6336280"/>
                  <a:pt x="15564109" y="6324549"/>
                  <a:pt x="15523642" y="6328459"/>
                </a:cubicBezTo>
                <a:cubicBezTo>
                  <a:pt x="15488956" y="6312818"/>
                  <a:pt x="15442709" y="6312818"/>
                  <a:pt x="15408023" y="6301088"/>
                </a:cubicBezTo>
                <a:cubicBezTo>
                  <a:pt x="15384899" y="6301088"/>
                  <a:pt x="15367557" y="6301088"/>
                  <a:pt x="15350214" y="6293267"/>
                </a:cubicBezTo>
                <a:cubicBezTo>
                  <a:pt x="15338652" y="6293267"/>
                  <a:pt x="15327090" y="6293267"/>
                  <a:pt x="15315528" y="6293267"/>
                </a:cubicBezTo>
                <a:cubicBezTo>
                  <a:pt x="15315528" y="6301088"/>
                  <a:pt x="15315528" y="6312818"/>
                  <a:pt x="15298185" y="6316728"/>
                </a:cubicBezTo>
                <a:cubicBezTo>
                  <a:pt x="15246157" y="6324549"/>
                  <a:pt x="15211471" y="6348010"/>
                  <a:pt x="15171005" y="6359741"/>
                </a:cubicBezTo>
                <a:cubicBezTo>
                  <a:pt x="15188347" y="6363651"/>
                  <a:pt x="15211471" y="6359741"/>
                  <a:pt x="15211471" y="6371471"/>
                </a:cubicBezTo>
                <a:cubicBezTo>
                  <a:pt x="15217252" y="6379292"/>
                  <a:pt x="15199909" y="6383202"/>
                  <a:pt x="15188347" y="6391022"/>
                </a:cubicBezTo>
                <a:cubicBezTo>
                  <a:pt x="15182566" y="6387112"/>
                  <a:pt x="15182566" y="6387112"/>
                  <a:pt x="15182566" y="6387112"/>
                </a:cubicBezTo>
                <a:cubicBezTo>
                  <a:pt x="15176785" y="6387112"/>
                  <a:pt x="15176785" y="6387112"/>
                  <a:pt x="15176785" y="6387112"/>
                </a:cubicBezTo>
                <a:cubicBezTo>
                  <a:pt x="15182566" y="6387112"/>
                  <a:pt x="15182566" y="6387112"/>
                  <a:pt x="15188347" y="6391022"/>
                </a:cubicBezTo>
                <a:cubicBezTo>
                  <a:pt x="15188347" y="6394933"/>
                  <a:pt x="15182566" y="6398843"/>
                  <a:pt x="15182566" y="6406663"/>
                </a:cubicBezTo>
                <a:cubicBezTo>
                  <a:pt x="15182566" y="6410574"/>
                  <a:pt x="15182566" y="6410574"/>
                  <a:pt x="15188347" y="6414484"/>
                </a:cubicBezTo>
                <a:cubicBezTo>
                  <a:pt x="15223033" y="6414484"/>
                  <a:pt x="15257719" y="6410574"/>
                  <a:pt x="15280842" y="6398843"/>
                </a:cubicBezTo>
                <a:cubicBezTo>
                  <a:pt x="15263500" y="6387112"/>
                  <a:pt x="15217252" y="6375382"/>
                  <a:pt x="15280842" y="6363651"/>
                </a:cubicBezTo>
                <a:cubicBezTo>
                  <a:pt x="15280842" y="6355831"/>
                  <a:pt x="15280842" y="6351920"/>
                  <a:pt x="15280842" y="6344100"/>
                </a:cubicBezTo>
                <a:cubicBezTo>
                  <a:pt x="15280842" y="6340190"/>
                  <a:pt x="15280842" y="6332369"/>
                  <a:pt x="15292404" y="6332369"/>
                </a:cubicBezTo>
                <a:cubicBezTo>
                  <a:pt x="15303966" y="6336280"/>
                  <a:pt x="15309747" y="6340190"/>
                  <a:pt x="15315528" y="6344100"/>
                </a:cubicBezTo>
                <a:cubicBezTo>
                  <a:pt x="15321309" y="6344100"/>
                  <a:pt x="15327090" y="6344100"/>
                  <a:pt x="15332871" y="6344100"/>
                </a:cubicBezTo>
                <a:cubicBezTo>
                  <a:pt x="15338652" y="6340190"/>
                  <a:pt x="15344433" y="6336280"/>
                  <a:pt x="15350214" y="6336280"/>
                </a:cubicBezTo>
                <a:cubicBezTo>
                  <a:pt x="15361776" y="6332369"/>
                  <a:pt x="15373337" y="6328459"/>
                  <a:pt x="15379118" y="6336280"/>
                </a:cubicBezTo>
                <a:cubicBezTo>
                  <a:pt x="15384899" y="6336280"/>
                  <a:pt x="15373337" y="6340190"/>
                  <a:pt x="15373337" y="6344100"/>
                </a:cubicBezTo>
                <a:cubicBezTo>
                  <a:pt x="15367557" y="6348010"/>
                  <a:pt x="15355995" y="6351920"/>
                  <a:pt x="15350214" y="6355831"/>
                </a:cubicBezTo>
                <a:cubicBezTo>
                  <a:pt x="15350214" y="6355831"/>
                  <a:pt x="15350214" y="6359741"/>
                  <a:pt x="15350214" y="6359741"/>
                </a:cubicBezTo>
                <a:cubicBezTo>
                  <a:pt x="15350214" y="6379292"/>
                  <a:pt x="15396461" y="6379292"/>
                  <a:pt x="15408023" y="6387112"/>
                </a:cubicBezTo>
                <a:cubicBezTo>
                  <a:pt x="15419585" y="6391022"/>
                  <a:pt x="15425366" y="6391022"/>
                  <a:pt x="15436928" y="6394933"/>
                </a:cubicBezTo>
                <a:cubicBezTo>
                  <a:pt x="15454271" y="6387112"/>
                  <a:pt x="15460052" y="6391022"/>
                  <a:pt x="15460052" y="6398843"/>
                </a:cubicBezTo>
                <a:cubicBezTo>
                  <a:pt x="15477394" y="6398843"/>
                  <a:pt x="15483175" y="6406663"/>
                  <a:pt x="15483175" y="6414484"/>
                </a:cubicBezTo>
                <a:cubicBezTo>
                  <a:pt x="15500518" y="6414484"/>
                  <a:pt x="15512080" y="6414484"/>
                  <a:pt x="15523642" y="6414484"/>
                </a:cubicBezTo>
                <a:cubicBezTo>
                  <a:pt x="15575670" y="6398843"/>
                  <a:pt x="15633480" y="6391022"/>
                  <a:pt x="15691289" y="6414484"/>
                </a:cubicBezTo>
                <a:cubicBezTo>
                  <a:pt x="15708632" y="6422304"/>
                  <a:pt x="15737537" y="6426214"/>
                  <a:pt x="15760661" y="6422304"/>
                </a:cubicBezTo>
                <a:cubicBezTo>
                  <a:pt x="15830032" y="6402753"/>
                  <a:pt x="15882061" y="6422304"/>
                  <a:pt x="15939869" y="6434035"/>
                </a:cubicBezTo>
                <a:cubicBezTo>
                  <a:pt x="15945649" y="6434035"/>
                  <a:pt x="15951433" y="6434035"/>
                  <a:pt x="15951433" y="6434035"/>
                </a:cubicBezTo>
                <a:cubicBezTo>
                  <a:pt x="16015021" y="6434035"/>
                  <a:pt x="16015021" y="6434035"/>
                  <a:pt x="16049709" y="6453586"/>
                </a:cubicBezTo>
                <a:cubicBezTo>
                  <a:pt x="16009241" y="6465316"/>
                  <a:pt x="15945649" y="6449676"/>
                  <a:pt x="15916745" y="6473137"/>
                </a:cubicBezTo>
                <a:cubicBezTo>
                  <a:pt x="15916745" y="6473137"/>
                  <a:pt x="15916745" y="6473137"/>
                  <a:pt x="15916745" y="6477047"/>
                </a:cubicBezTo>
                <a:cubicBezTo>
                  <a:pt x="15951433" y="6477047"/>
                  <a:pt x="15951433" y="6488778"/>
                  <a:pt x="15951433" y="6500508"/>
                </a:cubicBezTo>
                <a:cubicBezTo>
                  <a:pt x="15957213" y="6520059"/>
                  <a:pt x="15957213" y="6539610"/>
                  <a:pt x="15934089" y="6555251"/>
                </a:cubicBezTo>
                <a:cubicBezTo>
                  <a:pt x="15962993" y="6566982"/>
                  <a:pt x="15997677" y="6566982"/>
                  <a:pt x="16026585" y="6570892"/>
                </a:cubicBezTo>
                <a:cubicBezTo>
                  <a:pt x="16055489" y="6570892"/>
                  <a:pt x="16084393" y="6566982"/>
                  <a:pt x="16101737" y="6582623"/>
                </a:cubicBezTo>
                <a:cubicBezTo>
                  <a:pt x="16119077" y="6578713"/>
                  <a:pt x="16136421" y="6578713"/>
                  <a:pt x="16147985" y="6574802"/>
                </a:cubicBezTo>
                <a:cubicBezTo>
                  <a:pt x="16159545" y="6566982"/>
                  <a:pt x="16136421" y="6563072"/>
                  <a:pt x="16124861" y="6559162"/>
                </a:cubicBezTo>
                <a:cubicBezTo>
                  <a:pt x="16107517" y="6551341"/>
                  <a:pt x="16084393" y="6547431"/>
                  <a:pt x="16061269" y="6543521"/>
                </a:cubicBezTo>
                <a:cubicBezTo>
                  <a:pt x="16026585" y="6535700"/>
                  <a:pt x="16043925" y="6520059"/>
                  <a:pt x="16043925" y="6508329"/>
                </a:cubicBezTo>
                <a:cubicBezTo>
                  <a:pt x="16049709" y="6492688"/>
                  <a:pt x="16061269" y="6484868"/>
                  <a:pt x="16101737" y="6492688"/>
                </a:cubicBezTo>
                <a:cubicBezTo>
                  <a:pt x="16159545" y="6484868"/>
                  <a:pt x="16211573" y="6480957"/>
                  <a:pt x="16269381" y="6484868"/>
                </a:cubicBezTo>
                <a:cubicBezTo>
                  <a:pt x="16321413" y="6488778"/>
                  <a:pt x="16373441" y="6488778"/>
                  <a:pt x="16413905" y="6477047"/>
                </a:cubicBezTo>
                <a:cubicBezTo>
                  <a:pt x="16471717" y="6461406"/>
                  <a:pt x="16523745" y="6465316"/>
                  <a:pt x="16575773" y="6484868"/>
                </a:cubicBezTo>
                <a:cubicBezTo>
                  <a:pt x="16593117" y="6484868"/>
                  <a:pt x="16610457" y="6484868"/>
                  <a:pt x="16627801" y="6484868"/>
                </a:cubicBezTo>
                <a:cubicBezTo>
                  <a:pt x="16633581" y="6477047"/>
                  <a:pt x="16639365" y="6477047"/>
                  <a:pt x="16650925" y="6484868"/>
                </a:cubicBezTo>
                <a:cubicBezTo>
                  <a:pt x="16662485" y="6480957"/>
                  <a:pt x="16662485" y="6465316"/>
                  <a:pt x="16685609" y="6477047"/>
                </a:cubicBezTo>
                <a:cubicBezTo>
                  <a:pt x="16685609" y="6477047"/>
                  <a:pt x="16685609" y="6477047"/>
                  <a:pt x="16697173" y="6473137"/>
                </a:cubicBezTo>
                <a:cubicBezTo>
                  <a:pt x="16697173" y="6473137"/>
                  <a:pt x="16697173" y="6473137"/>
                  <a:pt x="16702953" y="6477047"/>
                </a:cubicBezTo>
                <a:cubicBezTo>
                  <a:pt x="16720297" y="6477047"/>
                  <a:pt x="16731857" y="6477047"/>
                  <a:pt x="16743421" y="6477047"/>
                </a:cubicBezTo>
                <a:cubicBezTo>
                  <a:pt x="16754981" y="6465316"/>
                  <a:pt x="16778105" y="6465316"/>
                  <a:pt x="16795449" y="6469227"/>
                </a:cubicBezTo>
                <a:cubicBezTo>
                  <a:pt x="16830133" y="6449676"/>
                  <a:pt x="16870601" y="6465316"/>
                  <a:pt x="16905285" y="6465316"/>
                </a:cubicBezTo>
                <a:cubicBezTo>
                  <a:pt x="16911065" y="6465316"/>
                  <a:pt x="16911065" y="6461406"/>
                  <a:pt x="16911065" y="6457496"/>
                </a:cubicBezTo>
                <a:cubicBezTo>
                  <a:pt x="16876381" y="6441855"/>
                  <a:pt x="16824353" y="6441855"/>
                  <a:pt x="16778105" y="6441855"/>
                </a:cubicBezTo>
                <a:cubicBezTo>
                  <a:pt x="16766545" y="6441855"/>
                  <a:pt x="16754981" y="6445765"/>
                  <a:pt x="16749201" y="6441855"/>
                </a:cubicBezTo>
                <a:cubicBezTo>
                  <a:pt x="16737641" y="6434035"/>
                  <a:pt x="16754981" y="6430125"/>
                  <a:pt x="16760761" y="6422304"/>
                </a:cubicBezTo>
                <a:cubicBezTo>
                  <a:pt x="16795449" y="6410574"/>
                  <a:pt x="16824353" y="6394933"/>
                  <a:pt x="16864821" y="6422304"/>
                </a:cubicBezTo>
                <a:cubicBezTo>
                  <a:pt x="16882161" y="6434035"/>
                  <a:pt x="16928409" y="6437945"/>
                  <a:pt x="16928409" y="6457496"/>
                </a:cubicBezTo>
                <a:cubicBezTo>
                  <a:pt x="16963097" y="6457496"/>
                  <a:pt x="16997781" y="6457496"/>
                  <a:pt x="17020905" y="6469227"/>
                </a:cubicBezTo>
                <a:cubicBezTo>
                  <a:pt x="17020905" y="6469227"/>
                  <a:pt x="17020905" y="6469227"/>
                  <a:pt x="17032465" y="6465316"/>
                </a:cubicBezTo>
                <a:cubicBezTo>
                  <a:pt x="17032465" y="6465316"/>
                  <a:pt x="17032465" y="6465316"/>
                  <a:pt x="17038249" y="6465316"/>
                </a:cubicBezTo>
                <a:cubicBezTo>
                  <a:pt x="17101837" y="6484868"/>
                  <a:pt x="17032465" y="6484868"/>
                  <a:pt x="17020905" y="6492688"/>
                </a:cubicBezTo>
                <a:cubicBezTo>
                  <a:pt x="17055589" y="6508329"/>
                  <a:pt x="17096057" y="6500508"/>
                  <a:pt x="17136525" y="6500508"/>
                </a:cubicBezTo>
                <a:cubicBezTo>
                  <a:pt x="17165429" y="6500508"/>
                  <a:pt x="17194333" y="6500508"/>
                  <a:pt x="17229017" y="6500508"/>
                </a:cubicBezTo>
                <a:cubicBezTo>
                  <a:pt x="17240581" y="6496598"/>
                  <a:pt x="17240581" y="6480957"/>
                  <a:pt x="17269485" y="6492688"/>
                </a:cubicBezTo>
                <a:cubicBezTo>
                  <a:pt x="17292609" y="6496598"/>
                  <a:pt x="17315733" y="6492688"/>
                  <a:pt x="17338857" y="6496598"/>
                </a:cubicBezTo>
                <a:cubicBezTo>
                  <a:pt x="17396665" y="6512239"/>
                  <a:pt x="17367761" y="6484868"/>
                  <a:pt x="17379325" y="6477047"/>
                </a:cubicBezTo>
                <a:cubicBezTo>
                  <a:pt x="17408229" y="6457496"/>
                  <a:pt x="17448693" y="6457496"/>
                  <a:pt x="17471817" y="6477047"/>
                </a:cubicBezTo>
                <a:cubicBezTo>
                  <a:pt x="17494941" y="6477047"/>
                  <a:pt x="17518065" y="6477047"/>
                  <a:pt x="17541189" y="6484868"/>
                </a:cubicBezTo>
                <a:cubicBezTo>
                  <a:pt x="17558533" y="6492688"/>
                  <a:pt x="17581657" y="6488778"/>
                  <a:pt x="17604781" y="6484868"/>
                </a:cubicBezTo>
                <a:cubicBezTo>
                  <a:pt x="17610561" y="6488778"/>
                  <a:pt x="17616341" y="6488778"/>
                  <a:pt x="17622121" y="6492688"/>
                </a:cubicBezTo>
                <a:cubicBezTo>
                  <a:pt x="17627905" y="6496598"/>
                  <a:pt x="17633685" y="6500508"/>
                  <a:pt x="17639465" y="6500508"/>
                </a:cubicBezTo>
                <a:cubicBezTo>
                  <a:pt x="17645245" y="6500508"/>
                  <a:pt x="17651029" y="6500508"/>
                  <a:pt x="17662589" y="6500508"/>
                </a:cubicBezTo>
                <a:cubicBezTo>
                  <a:pt x="17685713" y="6496598"/>
                  <a:pt x="17708837" y="6492688"/>
                  <a:pt x="17731961" y="6488778"/>
                </a:cubicBezTo>
                <a:cubicBezTo>
                  <a:pt x="17783989" y="6480957"/>
                  <a:pt x="17836017" y="6496598"/>
                  <a:pt x="17841797" y="6523970"/>
                </a:cubicBezTo>
                <a:cubicBezTo>
                  <a:pt x="17841797" y="6535700"/>
                  <a:pt x="17870705" y="6547431"/>
                  <a:pt x="17859141" y="6559162"/>
                </a:cubicBezTo>
                <a:cubicBezTo>
                  <a:pt x="17853361" y="6566982"/>
                  <a:pt x="17876485" y="6570892"/>
                  <a:pt x="17888045" y="6570892"/>
                </a:cubicBezTo>
                <a:cubicBezTo>
                  <a:pt x="17928513" y="6574802"/>
                  <a:pt x="17963197" y="6566982"/>
                  <a:pt x="17997885" y="6563072"/>
                </a:cubicBezTo>
                <a:cubicBezTo>
                  <a:pt x="18015225" y="6559162"/>
                  <a:pt x="18032569" y="6555251"/>
                  <a:pt x="18049913" y="6555251"/>
                </a:cubicBezTo>
                <a:cubicBezTo>
                  <a:pt x="18067257" y="6559162"/>
                  <a:pt x="18073037" y="6563072"/>
                  <a:pt x="18073037" y="6570892"/>
                </a:cubicBezTo>
                <a:cubicBezTo>
                  <a:pt x="18078817" y="6574802"/>
                  <a:pt x="18073037" y="6578713"/>
                  <a:pt x="18061473" y="6582623"/>
                </a:cubicBezTo>
                <a:cubicBezTo>
                  <a:pt x="18049913" y="6586533"/>
                  <a:pt x="18044133" y="6586533"/>
                  <a:pt x="18032569" y="6586533"/>
                </a:cubicBezTo>
                <a:cubicBezTo>
                  <a:pt x="17916949" y="6598264"/>
                  <a:pt x="17916949" y="6598264"/>
                  <a:pt x="17963197" y="6649096"/>
                </a:cubicBezTo>
                <a:cubicBezTo>
                  <a:pt x="17968981" y="6653007"/>
                  <a:pt x="17974761" y="6656917"/>
                  <a:pt x="17980541" y="6656917"/>
                </a:cubicBezTo>
                <a:cubicBezTo>
                  <a:pt x="17992105" y="6660827"/>
                  <a:pt x="18009445" y="6668647"/>
                  <a:pt x="18026789" y="6660827"/>
                </a:cubicBezTo>
                <a:cubicBezTo>
                  <a:pt x="18038349" y="6653007"/>
                  <a:pt x="18055693" y="6656917"/>
                  <a:pt x="18073037" y="6660827"/>
                </a:cubicBezTo>
                <a:cubicBezTo>
                  <a:pt x="18090381" y="6653007"/>
                  <a:pt x="18130845" y="6668647"/>
                  <a:pt x="18136625" y="6645186"/>
                </a:cubicBezTo>
                <a:cubicBezTo>
                  <a:pt x="18136625" y="6641276"/>
                  <a:pt x="18148189" y="6637366"/>
                  <a:pt x="18153969" y="6641276"/>
                </a:cubicBezTo>
                <a:cubicBezTo>
                  <a:pt x="18171313" y="6653007"/>
                  <a:pt x="18205997" y="6641276"/>
                  <a:pt x="18229121" y="6649096"/>
                </a:cubicBezTo>
                <a:cubicBezTo>
                  <a:pt x="18223341" y="6672558"/>
                  <a:pt x="18165533" y="6660827"/>
                  <a:pt x="18148189" y="6676468"/>
                </a:cubicBezTo>
                <a:cubicBezTo>
                  <a:pt x="18148189" y="6680378"/>
                  <a:pt x="18148189" y="6680378"/>
                  <a:pt x="18153969" y="6684288"/>
                </a:cubicBezTo>
                <a:cubicBezTo>
                  <a:pt x="18177093" y="6692109"/>
                  <a:pt x="18205997" y="6696019"/>
                  <a:pt x="18234901" y="6696019"/>
                </a:cubicBezTo>
                <a:cubicBezTo>
                  <a:pt x="18252245" y="6696019"/>
                  <a:pt x="18269589" y="6692109"/>
                  <a:pt x="18281149" y="6696019"/>
                </a:cubicBezTo>
                <a:cubicBezTo>
                  <a:pt x="18292713" y="6699929"/>
                  <a:pt x="18304273" y="6707750"/>
                  <a:pt x="18298493" y="6715570"/>
                </a:cubicBezTo>
                <a:cubicBezTo>
                  <a:pt x="18292713" y="6727301"/>
                  <a:pt x="18275369" y="6723390"/>
                  <a:pt x="18263809" y="6719480"/>
                </a:cubicBezTo>
                <a:cubicBezTo>
                  <a:pt x="18246465" y="6719480"/>
                  <a:pt x="18234901" y="6715570"/>
                  <a:pt x="18223341" y="6711660"/>
                </a:cubicBezTo>
                <a:cubicBezTo>
                  <a:pt x="18217561" y="6711660"/>
                  <a:pt x="18211777" y="6711660"/>
                  <a:pt x="18205997" y="6711660"/>
                </a:cubicBezTo>
                <a:cubicBezTo>
                  <a:pt x="18200217" y="6715570"/>
                  <a:pt x="18194437" y="6719480"/>
                  <a:pt x="18182873" y="6719480"/>
                </a:cubicBezTo>
                <a:cubicBezTo>
                  <a:pt x="18165533" y="6723390"/>
                  <a:pt x="18130845" y="6727301"/>
                  <a:pt x="18130845" y="6739031"/>
                </a:cubicBezTo>
                <a:cubicBezTo>
                  <a:pt x="18125065" y="6766403"/>
                  <a:pt x="18084597" y="6766403"/>
                  <a:pt x="18044133" y="6766403"/>
                </a:cubicBezTo>
                <a:cubicBezTo>
                  <a:pt x="18003665" y="6770313"/>
                  <a:pt x="17968981" y="6762492"/>
                  <a:pt x="17934293" y="6770313"/>
                </a:cubicBezTo>
                <a:cubicBezTo>
                  <a:pt x="17916949" y="6774223"/>
                  <a:pt x="17893829" y="6770313"/>
                  <a:pt x="17882265" y="6762492"/>
                </a:cubicBezTo>
                <a:cubicBezTo>
                  <a:pt x="17870705" y="6750762"/>
                  <a:pt x="17882265" y="6742941"/>
                  <a:pt x="17905389" y="6739031"/>
                </a:cubicBezTo>
                <a:cubicBezTo>
                  <a:pt x="17905389" y="6731211"/>
                  <a:pt x="17905389" y="6727301"/>
                  <a:pt x="17899609" y="6723390"/>
                </a:cubicBezTo>
                <a:cubicBezTo>
                  <a:pt x="17905389" y="6719480"/>
                  <a:pt x="17905389" y="6719480"/>
                  <a:pt x="17911169" y="6719480"/>
                </a:cubicBezTo>
                <a:cubicBezTo>
                  <a:pt x="17905389" y="6719480"/>
                  <a:pt x="17905389" y="6715570"/>
                  <a:pt x="17905389" y="6715570"/>
                </a:cubicBezTo>
                <a:cubicBezTo>
                  <a:pt x="17899609" y="6719480"/>
                  <a:pt x="17899609" y="6719480"/>
                  <a:pt x="17899609" y="6723390"/>
                </a:cubicBezTo>
                <a:cubicBezTo>
                  <a:pt x="17882265" y="6719480"/>
                  <a:pt x="17859141" y="6719480"/>
                  <a:pt x="17847581" y="6711660"/>
                </a:cubicBezTo>
                <a:cubicBezTo>
                  <a:pt x="17795549" y="6715570"/>
                  <a:pt x="17755085" y="6696019"/>
                  <a:pt x="17703057" y="6699929"/>
                </a:cubicBezTo>
                <a:cubicBezTo>
                  <a:pt x="17668369" y="6696019"/>
                  <a:pt x="17656809" y="6723390"/>
                  <a:pt x="17633685" y="6719480"/>
                </a:cubicBezTo>
                <a:cubicBezTo>
                  <a:pt x="17598997" y="6711660"/>
                  <a:pt x="17575877" y="6711660"/>
                  <a:pt x="17541189" y="6715570"/>
                </a:cubicBezTo>
                <a:cubicBezTo>
                  <a:pt x="17518065" y="6723390"/>
                  <a:pt x="17494941" y="6715570"/>
                  <a:pt x="17471817" y="6711660"/>
                </a:cubicBezTo>
                <a:cubicBezTo>
                  <a:pt x="17466037" y="6711660"/>
                  <a:pt x="17460257" y="6711660"/>
                  <a:pt x="17454477" y="6711660"/>
                </a:cubicBezTo>
                <a:cubicBezTo>
                  <a:pt x="17402445" y="6699929"/>
                  <a:pt x="17402445" y="6727301"/>
                  <a:pt x="17379325" y="6735121"/>
                </a:cubicBezTo>
                <a:cubicBezTo>
                  <a:pt x="17396665" y="6739031"/>
                  <a:pt x="17419789" y="6739031"/>
                  <a:pt x="17419789" y="6754672"/>
                </a:cubicBezTo>
                <a:cubicBezTo>
                  <a:pt x="17385105" y="6750762"/>
                  <a:pt x="17356201" y="6770313"/>
                  <a:pt x="17321513" y="6754672"/>
                </a:cubicBezTo>
                <a:cubicBezTo>
                  <a:pt x="17309953" y="6750762"/>
                  <a:pt x="17298389" y="6746852"/>
                  <a:pt x="17286829" y="6739031"/>
                </a:cubicBezTo>
                <a:cubicBezTo>
                  <a:pt x="17275265" y="6750762"/>
                  <a:pt x="17257925" y="6758582"/>
                  <a:pt x="17246361" y="6766403"/>
                </a:cubicBezTo>
                <a:cubicBezTo>
                  <a:pt x="17223237" y="6785954"/>
                  <a:pt x="17257925" y="6785954"/>
                  <a:pt x="17281049" y="6789864"/>
                </a:cubicBezTo>
                <a:cubicBezTo>
                  <a:pt x="17338857" y="6797684"/>
                  <a:pt x="17402445" y="6805505"/>
                  <a:pt x="17460257" y="6813325"/>
                </a:cubicBezTo>
                <a:cubicBezTo>
                  <a:pt x="17477601" y="6813325"/>
                  <a:pt x="17489161" y="6817235"/>
                  <a:pt x="17506505" y="6825056"/>
                </a:cubicBezTo>
                <a:cubicBezTo>
                  <a:pt x="17541189" y="6856338"/>
                  <a:pt x="17598997" y="6875889"/>
                  <a:pt x="17674153" y="6879799"/>
                </a:cubicBezTo>
                <a:cubicBezTo>
                  <a:pt x="17731961" y="6883709"/>
                  <a:pt x="17778209" y="6907170"/>
                  <a:pt x="17841797" y="6911080"/>
                </a:cubicBezTo>
                <a:cubicBezTo>
                  <a:pt x="17888045" y="6914991"/>
                  <a:pt x="17934293" y="6914991"/>
                  <a:pt x="17980541" y="6918901"/>
                </a:cubicBezTo>
                <a:cubicBezTo>
                  <a:pt x="17997885" y="6918901"/>
                  <a:pt x="18009445" y="6922811"/>
                  <a:pt x="18021009" y="6926721"/>
                </a:cubicBezTo>
                <a:cubicBezTo>
                  <a:pt x="18044133" y="6926721"/>
                  <a:pt x="18061473" y="6930632"/>
                  <a:pt x="18078817" y="6938452"/>
                </a:cubicBezTo>
                <a:cubicBezTo>
                  <a:pt x="18078817" y="6938452"/>
                  <a:pt x="18078817" y="6938452"/>
                  <a:pt x="18084597" y="6934542"/>
                </a:cubicBezTo>
                <a:cubicBezTo>
                  <a:pt x="18084597" y="6934542"/>
                  <a:pt x="18084597" y="6934542"/>
                  <a:pt x="18090381" y="6938452"/>
                </a:cubicBezTo>
                <a:cubicBezTo>
                  <a:pt x="18107721" y="6938452"/>
                  <a:pt x="18119285" y="6938452"/>
                  <a:pt x="18130845" y="6946272"/>
                </a:cubicBezTo>
                <a:cubicBezTo>
                  <a:pt x="18246465" y="6950183"/>
                  <a:pt x="18356301" y="6965823"/>
                  <a:pt x="18448797" y="6997105"/>
                </a:cubicBezTo>
                <a:cubicBezTo>
                  <a:pt x="18523949" y="7001015"/>
                  <a:pt x="18593321" y="7012746"/>
                  <a:pt x="18668473" y="7020566"/>
                </a:cubicBezTo>
                <a:cubicBezTo>
                  <a:pt x="18714721" y="7028387"/>
                  <a:pt x="18772529" y="7032297"/>
                  <a:pt x="18824557" y="7036207"/>
                </a:cubicBezTo>
                <a:cubicBezTo>
                  <a:pt x="18911273" y="7040117"/>
                  <a:pt x="19003769" y="7044028"/>
                  <a:pt x="19096261" y="7055758"/>
                </a:cubicBezTo>
                <a:cubicBezTo>
                  <a:pt x="19003769" y="7075309"/>
                  <a:pt x="18899709" y="7059668"/>
                  <a:pt x="18801433" y="7067489"/>
                </a:cubicBezTo>
                <a:cubicBezTo>
                  <a:pt x="18766749" y="7071399"/>
                  <a:pt x="18732065" y="7079220"/>
                  <a:pt x="18691597" y="7079220"/>
                </a:cubicBezTo>
                <a:cubicBezTo>
                  <a:pt x="18674253" y="7087040"/>
                  <a:pt x="18656913" y="7087040"/>
                  <a:pt x="18633789" y="7087040"/>
                </a:cubicBezTo>
                <a:cubicBezTo>
                  <a:pt x="18622225" y="7090950"/>
                  <a:pt x="18610665" y="7094860"/>
                  <a:pt x="18599101" y="7094860"/>
                </a:cubicBezTo>
                <a:cubicBezTo>
                  <a:pt x="18523949" y="7114411"/>
                  <a:pt x="18437237" y="7114411"/>
                  <a:pt x="18356301" y="7122232"/>
                </a:cubicBezTo>
                <a:cubicBezTo>
                  <a:pt x="18298493" y="7130052"/>
                  <a:pt x="18240685" y="7133962"/>
                  <a:pt x="18182873" y="7122232"/>
                </a:cubicBezTo>
                <a:cubicBezTo>
                  <a:pt x="18119285" y="7126142"/>
                  <a:pt x="18061473" y="7133962"/>
                  <a:pt x="18003665" y="7141783"/>
                </a:cubicBezTo>
                <a:cubicBezTo>
                  <a:pt x="17963197" y="7149603"/>
                  <a:pt x="17922733" y="7157424"/>
                  <a:pt x="17882265" y="7165244"/>
                </a:cubicBezTo>
                <a:cubicBezTo>
                  <a:pt x="17841797" y="7169154"/>
                  <a:pt x="17859141" y="7180885"/>
                  <a:pt x="17870705" y="7188705"/>
                </a:cubicBezTo>
                <a:cubicBezTo>
                  <a:pt x="17882265" y="7192616"/>
                  <a:pt x="17899609" y="7192616"/>
                  <a:pt x="17905389" y="7200436"/>
                </a:cubicBezTo>
                <a:cubicBezTo>
                  <a:pt x="17940073" y="7200436"/>
                  <a:pt x="17974761" y="7208256"/>
                  <a:pt x="18003665" y="7216077"/>
                </a:cubicBezTo>
                <a:cubicBezTo>
                  <a:pt x="18067257" y="7223897"/>
                  <a:pt x="18130845" y="7235628"/>
                  <a:pt x="18188657" y="7251269"/>
                </a:cubicBezTo>
                <a:cubicBezTo>
                  <a:pt x="18205997" y="7251269"/>
                  <a:pt x="18229121" y="7255179"/>
                  <a:pt x="18234901" y="7266910"/>
                </a:cubicBezTo>
                <a:cubicBezTo>
                  <a:pt x="18188657" y="7274730"/>
                  <a:pt x="18148189" y="7270820"/>
                  <a:pt x="18107721" y="7262999"/>
                </a:cubicBezTo>
                <a:cubicBezTo>
                  <a:pt x="18055693" y="7259089"/>
                  <a:pt x="18009445" y="7255179"/>
                  <a:pt x="17963197" y="7255179"/>
                </a:cubicBezTo>
                <a:cubicBezTo>
                  <a:pt x="17922733" y="7262999"/>
                  <a:pt x="17882265" y="7266910"/>
                  <a:pt x="17841797" y="7255179"/>
                </a:cubicBezTo>
                <a:cubicBezTo>
                  <a:pt x="17772429" y="7294281"/>
                  <a:pt x="17674153" y="7282550"/>
                  <a:pt x="17587437" y="7278640"/>
                </a:cubicBezTo>
                <a:cubicBezTo>
                  <a:pt x="17558533" y="7278640"/>
                  <a:pt x="17529629" y="7282550"/>
                  <a:pt x="17506505" y="7270820"/>
                </a:cubicBezTo>
                <a:cubicBezTo>
                  <a:pt x="17477601" y="7274730"/>
                  <a:pt x="17442913" y="7278640"/>
                  <a:pt x="17408229" y="7282550"/>
                </a:cubicBezTo>
                <a:cubicBezTo>
                  <a:pt x="17373541" y="7286461"/>
                  <a:pt x="17338857" y="7286461"/>
                  <a:pt x="17304169" y="7278640"/>
                </a:cubicBezTo>
                <a:cubicBezTo>
                  <a:pt x="17246361" y="7274730"/>
                  <a:pt x="17182773" y="7278640"/>
                  <a:pt x="17130741" y="7262999"/>
                </a:cubicBezTo>
                <a:cubicBezTo>
                  <a:pt x="17107617" y="7266910"/>
                  <a:pt x="17084497" y="7262999"/>
                  <a:pt x="17061373" y="7262999"/>
                </a:cubicBezTo>
                <a:cubicBezTo>
                  <a:pt x="16939973" y="7259089"/>
                  <a:pt x="16818573" y="7270820"/>
                  <a:pt x="16702953" y="7247359"/>
                </a:cubicBezTo>
                <a:cubicBezTo>
                  <a:pt x="16650925" y="7239538"/>
                  <a:pt x="16610457" y="7227808"/>
                  <a:pt x="16569993" y="7208256"/>
                </a:cubicBezTo>
                <a:cubicBezTo>
                  <a:pt x="16546869" y="7212167"/>
                  <a:pt x="16529525" y="7208256"/>
                  <a:pt x="16506401" y="7200436"/>
                </a:cubicBezTo>
                <a:cubicBezTo>
                  <a:pt x="16500621" y="7204346"/>
                  <a:pt x="16489057" y="7204346"/>
                  <a:pt x="16477497" y="7200436"/>
                </a:cubicBezTo>
                <a:cubicBezTo>
                  <a:pt x="16425469" y="7192616"/>
                  <a:pt x="16379221" y="7192616"/>
                  <a:pt x="16327193" y="7204346"/>
                </a:cubicBezTo>
                <a:cubicBezTo>
                  <a:pt x="16269381" y="7223897"/>
                  <a:pt x="16200013" y="7219987"/>
                  <a:pt x="16124861" y="7216077"/>
                </a:cubicBezTo>
                <a:cubicBezTo>
                  <a:pt x="16136421" y="7243448"/>
                  <a:pt x="16188449" y="7235628"/>
                  <a:pt x="16217353" y="7243448"/>
                </a:cubicBezTo>
                <a:cubicBezTo>
                  <a:pt x="16252041" y="7247359"/>
                  <a:pt x="16280945" y="7255179"/>
                  <a:pt x="16309849" y="7266910"/>
                </a:cubicBezTo>
                <a:cubicBezTo>
                  <a:pt x="16327193" y="7266910"/>
                  <a:pt x="16344537" y="7270820"/>
                  <a:pt x="16350317" y="7278640"/>
                </a:cubicBezTo>
                <a:cubicBezTo>
                  <a:pt x="16350317" y="7278640"/>
                  <a:pt x="16350317" y="7278640"/>
                  <a:pt x="16350317" y="7274730"/>
                </a:cubicBezTo>
                <a:cubicBezTo>
                  <a:pt x="16379221" y="7278640"/>
                  <a:pt x="16408125" y="7274730"/>
                  <a:pt x="16425469" y="7286461"/>
                </a:cubicBezTo>
                <a:cubicBezTo>
                  <a:pt x="16460153" y="7286461"/>
                  <a:pt x="16489057" y="7290371"/>
                  <a:pt x="16523745" y="7294281"/>
                </a:cubicBezTo>
                <a:cubicBezTo>
                  <a:pt x="16558429" y="7294281"/>
                  <a:pt x="16587333" y="7298191"/>
                  <a:pt x="16610457" y="7313832"/>
                </a:cubicBezTo>
                <a:cubicBezTo>
                  <a:pt x="16679829" y="7341204"/>
                  <a:pt x="16760761" y="7356844"/>
                  <a:pt x="16847477" y="7368575"/>
                </a:cubicBezTo>
                <a:cubicBezTo>
                  <a:pt x="16876381" y="7372485"/>
                  <a:pt x="16905285" y="7376396"/>
                  <a:pt x="16934189" y="7380306"/>
                </a:cubicBezTo>
                <a:cubicBezTo>
                  <a:pt x="17084497" y="7431138"/>
                  <a:pt x="17252141" y="7466330"/>
                  <a:pt x="17419789" y="7501522"/>
                </a:cubicBezTo>
                <a:cubicBezTo>
                  <a:pt x="17431353" y="7505432"/>
                  <a:pt x="17442913" y="7505432"/>
                  <a:pt x="17454477" y="7505432"/>
                </a:cubicBezTo>
                <a:cubicBezTo>
                  <a:pt x="17471817" y="7505432"/>
                  <a:pt x="17483381" y="7509343"/>
                  <a:pt x="17494941" y="7513253"/>
                </a:cubicBezTo>
                <a:cubicBezTo>
                  <a:pt x="17494941" y="7513253"/>
                  <a:pt x="17494941" y="7513253"/>
                  <a:pt x="17506505" y="7513253"/>
                </a:cubicBezTo>
                <a:cubicBezTo>
                  <a:pt x="17506505" y="7513253"/>
                  <a:pt x="17506505" y="7513253"/>
                  <a:pt x="17512285" y="7513253"/>
                </a:cubicBezTo>
                <a:cubicBezTo>
                  <a:pt x="17529629" y="7513253"/>
                  <a:pt x="17541189" y="7517163"/>
                  <a:pt x="17552753" y="7521073"/>
                </a:cubicBezTo>
                <a:cubicBezTo>
                  <a:pt x="17564313" y="7521073"/>
                  <a:pt x="17575877" y="7521073"/>
                  <a:pt x="17587437" y="7524984"/>
                </a:cubicBezTo>
                <a:cubicBezTo>
                  <a:pt x="17593217" y="7524984"/>
                  <a:pt x="17598997" y="7528894"/>
                  <a:pt x="17604781" y="7528894"/>
                </a:cubicBezTo>
                <a:cubicBezTo>
                  <a:pt x="17622121" y="7532804"/>
                  <a:pt x="17639465" y="7532804"/>
                  <a:pt x="17656809" y="7532804"/>
                </a:cubicBezTo>
                <a:cubicBezTo>
                  <a:pt x="17691493" y="7536714"/>
                  <a:pt x="17720397" y="7536714"/>
                  <a:pt x="17749305" y="7540624"/>
                </a:cubicBezTo>
                <a:cubicBezTo>
                  <a:pt x="17807113" y="7548445"/>
                  <a:pt x="17864921" y="7556265"/>
                  <a:pt x="17934293" y="7567996"/>
                </a:cubicBezTo>
                <a:cubicBezTo>
                  <a:pt x="17876485" y="7571906"/>
                  <a:pt x="17795549" y="7571906"/>
                  <a:pt x="17714617" y="7560175"/>
                </a:cubicBezTo>
                <a:cubicBezTo>
                  <a:pt x="17685713" y="7556265"/>
                  <a:pt x="17651029" y="7552355"/>
                  <a:pt x="17622121" y="7548445"/>
                </a:cubicBezTo>
                <a:cubicBezTo>
                  <a:pt x="17593217" y="7548445"/>
                  <a:pt x="17570093" y="7548445"/>
                  <a:pt x="17546969" y="7540624"/>
                </a:cubicBezTo>
                <a:cubicBezTo>
                  <a:pt x="17512285" y="7540624"/>
                  <a:pt x="17471817" y="7540624"/>
                  <a:pt x="17437133" y="7540624"/>
                </a:cubicBezTo>
                <a:cubicBezTo>
                  <a:pt x="17431353" y="7540624"/>
                  <a:pt x="17431353" y="7540624"/>
                  <a:pt x="17425569" y="7544535"/>
                </a:cubicBezTo>
                <a:cubicBezTo>
                  <a:pt x="17408229" y="7548445"/>
                  <a:pt x="17385105" y="7548445"/>
                  <a:pt x="17361981" y="7548445"/>
                </a:cubicBezTo>
                <a:cubicBezTo>
                  <a:pt x="17356201" y="7552355"/>
                  <a:pt x="17350417" y="7556265"/>
                  <a:pt x="17338857" y="7556265"/>
                </a:cubicBezTo>
                <a:cubicBezTo>
                  <a:pt x="17333077" y="7560175"/>
                  <a:pt x="17327293" y="7564086"/>
                  <a:pt x="17321513" y="7564086"/>
                </a:cubicBezTo>
                <a:cubicBezTo>
                  <a:pt x="17240581" y="7571906"/>
                  <a:pt x="17171209" y="7560175"/>
                  <a:pt x="17096057" y="7548445"/>
                </a:cubicBezTo>
                <a:cubicBezTo>
                  <a:pt x="17026685" y="7548445"/>
                  <a:pt x="16957313" y="7544535"/>
                  <a:pt x="16893725" y="7548445"/>
                </a:cubicBezTo>
                <a:cubicBezTo>
                  <a:pt x="16859037" y="7560175"/>
                  <a:pt x="16830133" y="7567996"/>
                  <a:pt x="16789669" y="7560175"/>
                </a:cubicBezTo>
                <a:cubicBezTo>
                  <a:pt x="16754981" y="7552355"/>
                  <a:pt x="16714517" y="7560175"/>
                  <a:pt x="16685609" y="7548445"/>
                </a:cubicBezTo>
                <a:cubicBezTo>
                  <a:pt x="16656705" y="7548445"/>
                  <a:pt x="16627801" y="7548445"/>
                  <a:pt x="16598897" y="7544535"/>
                </a:cubicBezTo>
                <a:cubicBezTo>
                  <a:pt x="16598897" y="7544535"/>
                  <a:pt x="16593117" y="7540624"/>
                  <a:pt x="16593117" y="7540624"/>
                </a:cubicBezTo>
                <a:cubicBezTo>
                  <a:pt x="16564209" y="7540624"/>
                  <a:pt x="16535305" y="7540624"/>
                  <a:pt x="16512181" y="7532804"/>
                </a:cubicBezTo>
                <a:cubicBezTo>
                  <a:pt x="16483277" y="7528894"/>
                  <a:pt x="16448593" y="7532804"/>
                  <a:pt x="16419689" y="7524984"/>
                </a:cubicBezTo>
                <a:cubicBezTo>
                  <a:pt x="16332973" y="7517163"/>
                  <a:pt x="16246261" y="7513253"/>
                  <a:pt x="16159545" y="7497612"/>
                </a:cubicBezTo>
                <a:cubicBezTo>
                  <a:pt x="16090173" y="7493702"/>
                  <a:pt x="16020801" y="7493702"/>
                  <a:pt x="15957213" y="7497612"/>
                </a:cubicBezTo>
                <a:cubicBezTo>
                  <a:pt x="15893621" y="7513253"/>
                  <a:pt x="15835813" y="7497612"/>
                  <a:pt x="15778003" y="7489792"/>
                </a:cubicBezTo>
                <a:cubicBezTo>
                  <a:pt x="15662385" y="7478061"/>
                  <a:pt x="15558328" y="7493702"/>
                  <a:pt x="15454271" y="7513253"/>
                </a:cubicBezTo>
                <a:cubicBezTo>
                  <a:pt x="15408023" y="7521073"/>
                  <a:pt x="15402242" y="7528894"/>
                  <a:pt x="15442709" y="7540624"/>
                </a:cubicBezTo>
                <a:cubicBezTo>
                  <a:pt x="15454271" y="7548445"/>
                  <a:pt x="15471613" y="7552355"/>
                  <a:pt x="15477394" y="7560175"/>
                </a:cubicBezTo>
                <a:cubicBezTo>
                  <a:pt x="15471613" y="7575816"/>
                  <a:pt x="15448490" y="7571906"/>
                  <a:pt x="15425366" y="7567996"/>
                </a:cubicBezTo>
                <a:cubicBezTo>
                  <a:pt x="15396461" y="7567996"/>
                  <a:pt x="15367557" y="7560175"/>
                  <a:pt x="15338652" y="7556265"/>
                </a:cubicBezTo>
                <a:cubicBezTo>
                  <a:pt x="15234595" y="7540624"/>
                  <a:pt x="15130538" y="7524984"/>
                  <a:pt x="15020700" y="7521073"/>
                </a:cubicBezTo>
                <a:cubicBezTo>
                  <a:pt x="14986014" y="7521073"/>
                  <a:pt x="14951329" y="7513253"/>
                  <a:pt x="14916643" y="7505432"/>
                </a:cubicBezTo>
                <a:cubicBezTo>
                  <a:pt x="14905081" y="7505432"/>
                  <a:pt x="14893519" y="7505432"/>
                  <a:pt x="14887738" y="7509343"/>
                </a:cubicBezTo>
                <a:cubicBezTo>
                  <a:pt x="14835710" y="7548445"/>
                  <a:pt x="14772120" y="7524984"/>
                  <a:pt x="14714310" y="7517163"/>
                </a:cubicBezTo>
                <a:cubicBezTo>
                  <a:pt x="14621815" y="7513253"/>
                  <a:pt x="14540882" y="7493702"/>
                  <a:pt x="14454168" y="7485881"/>
                </a:cubicBezTo>
                <a:cubicBezTo>
                  <a:pt x="14321206" y="7470241"/>
                  <a:pt x="14182464" y="7458510"/>
                  <a:pt x="14043721" y="7454600"/>
                </a:cubicBezTo>
                <a:cubicBezTo>
                  <a:pt x="14026378" y="7462420"/>
                  <a:pt x="14009035" y="7458510"/>
                  <a:pt x="13991692" y="7458510"/>
                </a:cubicBezTo>
                <a:cubicBezTo>
                  <a:pt x="13818264" y="7446779"/>
                  <a:pt x="13644836" y="7423318"/>
                  <a:pt x="13477189" y="7399857"/>
                </a:cubicBezTo>
                <a:cubicBezTo>
                  <a:pt x="13413598" y="7392036"/>
                  <a:pt x="13350008" y="7384216"/>
                  <a:pt x="13280637" y="7384216"/>
                </a:cubicBezTo>
                <a:cubicBezTo>
                  <a:pt x="13222827" y="7388126"/>
                  <a:pt x="13170799" y="7372485"/>
                  <a:pt x="13112989" y="7364665"/>
                </a:cubicBezTo>
                <a:cubicBezTo>
                  <a:pt x="13049399" y="7360755"/>
                  <a:pt x="12991590" y="7349024"/>
                  <a:pt x="12933780" y="7341204"/>
                </a:cubicBezTo>
                <a:cubicBezTo>
                  <a:pt x="12870190" y="7337293"/>
                  <a:pt x="12806599" y="7341204"/>
                  <a:pt x="12748790" y="7321653"/>
                </a:cubicBezTo>
                <a:cubicBezTo>
                  <a:pt x="12500210" y="7313832"/>
                  <a:pt x="12263191" y="7282550"/>
                  <a:pt x="12031953" y="7243448"/>
                </a:cubicBezTo>
                <a:cubicBezTo>
                  <a:pt x="11985706" y="7239538"/>
                  <a:pt x="11933677" y="7231718"/>
                  <a:pt x="11887430" y="7223897"/>
                </a:cubicBezTo>
                <a:cubicBezTo>
                  <a:pt x="11864306" y="7235628"/>
                  <a:pt x="11852744" y="7235628"/>
                  <a:pt x="11846963" y="7223897"/>
                </a:cubicBezTo>
                <a:cubicBezTo>
                  <a:pt x="11846963" y="7219987"/>
                  <a:pt x="11846963" y="7219987"/>
                  <a:pt x="11846963" y="7219987"/>
                </a:cubicBezTo>
                <a:cubicBezTo>
                  <a:pt x="11829620" y="7216077"/>
                  <a:pt x="11818058" y="7212167"/>
                  <a:pt x="11806497" y="7208256"/>
                </a:cubicBezTo>
                <a:cubicBezTo>
                  <a:pt x="11783373" y="7212167"/>
                  <a:pt x="11766030" y="7208256"/>
                  <a:pt x="11748687" y="7200436"/>
                </a:cubicBezTo>
                <a:cubicBezTo>
                  <a:pt x="11696659" y="7196526"/>
                  <a:pt x="11650411" y="7192616"/>
                  <a:pt x="11604164" y="7184795"/>
                </a:cubicBezTo>
                <a:cubicBezTo>
                  <a:pt x="11540573" y="7180885"/>
                  <a:pt x="11476983" y="7192616"/>
                  <a:pt x="11413393" y="7173065"/>
                </a:cubicBezTo>
                <a:cubicBezTo>
                  <a:pt x="11390269" y="7165244"/>
                  <a:pt x="11361364" y="7165244"/>
                  <a:pt x="11344021" y="7153514"/>
                </a:cubicBezTo>
                <a:cubicBezTo>
                  <a:pt x="11326678" y="7141783"/>
                  <a:pt x="11291994" y="7137873"/>
                  <a:pt x="11263088" y="7133962"/>
                </a:cubicBezTo>
                <a:cubicBezTo>
                  <a:pt x="11228402" y="7130052"/>
                  <a:pt x="11187936" y="7122232"/>
                  <a:pt x="11153250" y="7114411"/>
                </a:cubicBezTo>
                <a:cubicBezTo>
                  <a:pt x="11049193" y="7106591"/>
                  <a:pt x="10950917" y="7087040"/>
                  <a:pt x="10852641" y="7071399"/>
                </a:cubicBezTo>
                <a:cubicBezTo>
                  <a:pt x="10817956" y="7063579"/>
                  <a:pt x="10771708" y="7067489"/>
                  <a:pt x="10737022" y="7051848"/>
                </a:cubicBezTo>
                <a:cubicBezTo>
                  <a:pt x="10627184" y="7036207"/>
                  <a:pt x="10511566" y="7016656"/>
                  <a:pt x="10395947" y="7001015"/>
                </a:cubicBezTo>
                <a:cubicBezTo>
                  <a:pt x="10262985" y="6985374"/>
                  <a:pt x="10141585" y="6958003"/>
                  <a:pt x="10025967" y="6930632"/>
                </a:cubicBezTo>
                <a:cubicBezTo>
                  <a:pt x="9910349" y="6911080"/>
                  <a:pt x="9806291" y="6883709"/>
                  <a:pt x="9696453" y="6860248"/>
                </a:cubicBezTo>
                <a:cubicBezTo>
                  <a:pt x="9650205" y="6852427"/>
                  <a:pt x="9609739" y="6836786"/>
                  <a:pt x="9563491" y="6832876"/>
                </a:cubicBezTo>
                <a:cubicBezTo>
                  <a:pt x="9505682" y="6828966"/>
                  <a:pt x="9453653" y="6809415"/>
                  <a:pt x="9390063" y="6817235"/>
                </a:cubicBezTo>
                <a:cubicBezTo>
                  <a:pt x="9378501" y="6817235"/>
                  <a:pt x="9366939" y="6817235"/>
                  <a:pt x="9355377" y="6817235"/>
                </a:cubicBezTo>
                <a:cubicBezTo>
                  <a:pt x="9349596" y="6821146"/>
                  <a:pt x="9338035" y="6821146"/>
                  <a:pt x="9332254" y="6817235"/>
                </a:cubicBezTo>
                <a:cubicBezTo>
                  <a:pt x="9326473" y="6817235"/>
                  <a:pt x="9320692" y="6817235"/>
                  <a:pt x="9314912" y="6817235"/>
                </a:cubicBezTo>
                <a:cubicBezTo>
                  <a:pt x="9309130" y="6817235"/>
                  <a:pt x="9303349" y="6817235"/>
                  <a:pt x="9297568" y="6817235"/>
                </a:cubicBezTo>
                <a:cubicBezTo>
                  <a:pt x="9291787" y="6817235"/>
                  <a:pt x="9286006" y="6817235"/>
                  <a:pt x="9280225" y="6817235"/>
                </a:cubicBezTo>
                <a:cubicBezTo>
                  <a:pt x="9274445" y="6817235"/>
                  <a:pt x="9268663" y="6821146"/>
                  <a:pt x="9257102" y="6825056"/>
                </a:cubicBezTo>
                <a:cubicBezTo>
                  <a:pt x="9251320" y="6832876"/>
                  <a:pt x="9239760" y="6832876"/>
                  <a:pt x="9222416" y="6832876"/>
                </a:cubicBezTo>
                <a:cubicBezTo>
                  <a:pt x="9164606" y="6856338"/>
                  <a:pt x="9147263" y="6856338"/>
                  <a:pt x="9112578" y="6832876"/>
                </a:cubicBezTo>
                <a:cubicBezTo>
                  <a:pt x="9106797" y="6825056"/>
                  <a:pt x="9106797" y="6821146"/>
                  <a:pt x="9089454" y="6817235"/>
                </a:cubicBezTo>
                <a:cubicBezTo>
                  <a:pt x="9020083" y="6817235"/>
                  <a:pt x="8950711" y="6817235"/>
                  <a:pt x="8887121" y="6817235"/>
                </a:cubicBezTo>
                <a:cubicBezTo>
                  <a:pt x="8852435" y="6828966"/>
                  <a:pt x="8823531" y="6828966"/>
                  <a:pt x="8788846" y="6817235"/>
                </a:cubicBezTo>
                <a:cubicBezTo>
                  <a:pt x="8771502" y="6817235"/>
                  <a:pt x="8754159" y="6817235"/>
                  <a:pt x="8736817" y="6817235"/>
                </a:cubicBezTo>
                <a:cubicBezTo>
                  <a:pt x="8731037" y="6817235"/>
                  <a:pt x="8725255" y="6821146"/>
                  <a:pt x="8713693" y="6825056"/>
                </a:cubicBezTo>
                <a:cubicBezTo>
                  <a:pt x="8655883" y="6844607"/>
                  <a:pt x="8592293" y="6828966"/>
                  <a:pt x="8528704" y="6832876"/>
                </a:cubicBezTo>
                <a:cubicBezTo>
                  <a:pt x="8511360" y="6844607"/>
                  <a:pt x="8494017" y="6844607"/>
                  <a:pt x="8470893" y="6832876"/>
                </a:cubicBezTo>
                <a:cubicBezTo>
                  <a:pt x="8453550" y="6832876"/>
                  <a:pt x="8436208" y="6832876"/>
                  <a:pt x="8418866" y="6832876"/>
                </a:cubicBezTo>
                <a:cubicBezTo>
                  <a:pt x="8418866" y="6832876"/>
                  <a:pt x="8413084" y="6832876"/>
                  <a:pt x="8413084" y="6828966"/>
                </a:cubicBezTo>
                <a:cubicBezTo>
                  <a:pt x="8413084" y="6832876"/>
                  <a:pt x="8413084" y="6832876"/>
                  <a:pt x="8413084" y="6832876"/>
                </a:cubicBezTo>
                <a:cubicBezTo>
                  <a:pt x="8413084" y="6832876"/>
                  <a:pt x="8413084" y="6832876"/>
                  <a:pt x="8418866" y="6832876"/>
                </a:cubicBezTo>
                <a:cubicBezTo>
                  <a:pt x="8349494" y="6844607"/>
                  <a:pt x="8291684" y="6848517"/>
                  <a:pt x="8245436" y="6844607"/>
                </a:cubicBezTo>
                <a:cubicBezTo>
                  <a:pt x="8245436" y="6844607"/>
                  <a:pt x="8245436" y="6844607"/>
                  <a:pt x="8251218" y="6840697"/>
                </a:cubicBezTo>
                <a:cubicBezTo>
                  <a:pt x="8251218" y="6840697"/>
                  <a:pt x="8245436" y="6840697"/>
                  <a:pt x="8245436" y="6840697"/>
                </a:cubicBezTo>
                <a:cubicBezTo>
                  <a:pt x="8245436" y="6840697"/>
                  <a:pt x="8245436" y="6844607"/>
                  <a:pt x="8245436" y="6844607"/>
                </a:cubicBezTo>
                <a:cubicBezTo>
                  <a:pt x="8239656" y="6844607"/>
                  <a:pt x="8233874" y="6840697"/>
                  <a:pt x="8228094" y="6844607"/>
                </a:cubicBezTo>
                <a:cubicBezTo>
                  <a:pt x="8147160" y="6852427"/>
                  <a:pt x="8095132" y="6844607"/>
                  <a:pt x="8072008" y="6801595"/>
                </a:cubicBezTo>
                <a:cubicBezTo>
                  <a:pt x="8060446" y="6778133"/>
                  <a:pt x="7996856" y="6785954"/>
                  <a:pt x="7967952" y="6793774"/>
                </a:cubicBezTo>
                <a:cubicBezTo>
                  <a:pt x="7892800" y="6813325"/>
                  <a:pt x="7800304" y="6801595"/>
                  <a:pt x="7730933" y="6828966"/>
                </a:cubicBezTo>
                <a:cubicBezTo>
                  <a:pt x="7719372" y="6836786"/>
                  <a:pt x="7690466" y="6832876"/>
                  <a:pt x="7667342" y="6832876"/>
                </a:cubicBezTo>
                <a:cubicBezTo>
                  <a:pt x="7615314" y="6825056"/>
                  <a:pt x="7597971" y="6797684"/>
                  <a:pt x="7638438" y="6778133"/>
                </a:cubicBezTo>
                <a:cubicBezTo>
                  <a:pt x="7655781" y="6770313"/>
                  <a:pt x="7678904" y="6766403"/>
                  <a:pt x="7702030" y="6762492"/>
                </a:cubicBezTo>
                <a:cubicBezTo>
                  <a:pt x="7817647" y="6742941"/>
                  <a:pt x="7939047" y="6731211"/>
                  <a:pt x="8054666" y="6707750"/>
                </a:cubicBezTo>
                <a:cubicBezTo>
                  <a:pt x="8129818" y="6696019"/>
                  <a:pt x="8216532" y="6688198"/>
                  <a:pt x="8285903" y="6668647"/>
                </a:cubicBezTo>
                <a:cubicBezTo>
                  <a:pt x="8314808" y="6656917"/>
                  <a:pt x="8337933" y="6645186"/>
                  <a:pt x="8372618" y="6637366"/>
                </a:cubicBezTo>
                <a:cubicBezTo>
                  <a:pt x="8407303" y="6633456"/>
                  <a:pt x="8424646" y="6621725"/>
                  <a:pt x="8436208" y="6606084"/>
                </a:cubicBezTo>
                <a:cubicBezTo>
                  <a:pt x="8441989" y="6594353"/>
                  <a:pt x="8430427" y="6590443"/>
                  <a:pt x="8407303" y="6586533"/>
                </a:cubicBezTo>
                <a:cubicBezTo>
                  <a:pt x="8361056" y="6566982"/>
                  <a:pt x="8314808" y="6574802"/>
                  <a:pt x="8268560" y="6590443"/>
                </a:cubicBezTo>
                <a:cubicBezTo>
                  <a:pt x="8262780" y="6598264"/>
                  <a:pt x="8262780" y="6602174"/>
                  <a:pt x="8245436" y="6606084"/>
                </a:cubicBezTo>
                <a:cubicBezTo>
                  <a:pt x="8233874" y="6617815"/>
                  <a:pt x="8216532" y="6625635"/>
                  <a:pt x="8187627" y="6625635"/>
                </a:cubicBezTo>
                <a:cubicBezTo>
                  <a:pt x="8181846" y="6625635"/>
                  <a:pt x="8176066" y="6625635"/>
                  <a:pt x="8170284" y="6625635"/>
                </a:cubicBezTo>
                <a:cubicBezTo>
                  <a:pt x="8164505" y="6629545"/>
                  <a:pt x="8147160" y="6633456"/>
                  <a:pt x="8135598" y="6633456"/>
                </a:cubicBezTo>
                <a:cubicBezTo>
                  <a:pt x="8129818" y="6637366"/>
                  <a:pt x="8124037" y="6637366"/>
                  <a:pt x="8112475" y="6641276"/>
                </a:cubicBezTo>
                <a:cubicBezTo>
                  <a:pt x="8083570" y="6668647"/>
                  <a:pt x="8031543" y="6656917"/>
                  <a:pt x="7985294" y="6656917"/>
                </a:cubicBezTo>
                <a:cubicBezTo>
                  <a:pt x="7967952" y="6680378"/>
                  <a:pt x="7944828" y="6696019"/>
                  <a:pt x="7881238" y="6680378"/>
                </a:cubicBezTo>
                <a:cubicBezTo>
                  <a:pt x="7875457" y="6676468"/>
                  <a:pt x="7858114" y="6680378"/>
                  <a:pt x="7846553" y="6680378"/>
                </a:cubicBezTo>
                <a:cubicBezTo>
                  <a:pt x="7829210" y="6684288"/>
                  <a:pt x="7817647" y="6680378"/>
                  <a:pt x="7806085" y="6672558"/>
                </a:cubicBezTo>
                <a:cubicBezTo>
                  <a:pt x="7800304" y="6664737"/>
                  <a:pt x="7811866" y="6656917"/>
                  <a:pt x="7823428" y="6653007"/>
                </a:cubicBezTo>
                <a:cubicBezTo>
                  <a:pt x="7858114" y="6641276"/>
                  <a:pt x="7881238" y="6625635"/>
                  <a:pt x="7910142" y="6609994"/>
                </a:cubicBezTo>
                <a:cubicBezTo>
                  <a:pt x="7921704" y="6602174"/>
                  <a:pt x="7910142" y="6598264"/>
                  <a:pt x="7892800" y="6598264"/>
                </a:cubicBezTo>
                <a:cubicBezTo>
                  <a:pt x="7852333" y="6606084"/>
                  <a:pt x="7817647" y="6609994"/>
                  <a:pt x="7777180" y="6606084"/>
                </a:cubicBezTo>
                <a:cubicBezTo>
                  <a:pt x="7771400" y="6606084"/>
                  <a:pt x="7765618" y="6606084"/>
                  <a:pt x="7759839" y="6606084"/>
                </a:cubicBezTo>
                <a:cubicBezTo>
                  <a:pt x="7684685" y="6629545"/>
                  <a:pt x="7609533" y="6641276"/>
                  <a:pt x="7522820" y="6645186"/>
                </a:cubicBezTo>
                <a:cubicBezTo>
                  <a:pt x="7511258" y="6645186"/>
                  <a:pt x="7505476" y="6649096"/>
                  <a:pt x="7493914" y="6649096"/>
                </a:cubicBezTo>
                <a:cubicBezTo>
                  <a:pt x="7488133" y="6653007"/>
                  <a:pt x="7378297" y="6660827"/>
                  <a:pt x="7366734" y="6664737"/>
                </a:cubicBezTo>
                <a:cubicBezTo>
                  <a:pt x="7308925" y="6672558"/>
                  <a:pt x="7239554" y="6676468"/>
                  <a:pt x="7181745" y="6688198"/>
                </a:cubicBezTo>
                <a:cubicBezTo>
                  <a:pt x="7118155" y="6703839"/>
                  <a:pt x="7060345" y="6715570"/>
                  <a:pt x="6996754" y="6727301"/>
                </a:cubicBezTo>
                <a:cubicBezTo>
                  <a:pt x="6950507" y="6739031"/>
                  <a:pt x="6904259" y="6735121"/>
                  <a:pt x="6858012" y="6739031"/>
                </a:cubicBezTo>
                <a:cubicBezTo>
                  <a:pt x="6840670" y="6750762"/>
                  <a:pt x="6811765" y="6754672"/>
                  <a:pt x="6777079" y="6754672"/>
                </a:cubicBezTo>
                <a:cubicBezTo>
                  <a:pt x="6742394" y="6750762"/>
                  <a:pt x="6713488" y="6758582"/>
                  <a:pt x="6690365" y="6770313"/>
                </a:cubicBezTo>
                <a:cubicBezTo>
                  <a:pt x="6661460" y="6789864"/>
                  <a:pt x="6615213" y="6793774"/>
                  <a:pt x="6580527" y="6805505"/>
                </a:cubicBezTo>
                <a:cubicBezTo>
                  <a:pt x="6511155" y="6828966"/>
                  <a:pt x="6447566" y="6856338"/>
                  <a:pt x="6360851" y="6856338"/>
                </a:cubicBezTo>
                <a:cubicBezTo>
                  <a:pt x="6343509" y="6856338"/>
                  <a:pt x="6337727" y="6864158"/>
                  <a:pt x="6331947" y="6868068"/>
                </a:cubicBezTo>
                <a:cubicBezTo>
                  <a:pt x="6303041" y="6879799"/>
                  <a:pt x="6274137" y="6891529"/>
                  <a:pt x="6245233" y="6903260"/>
                </a:cubicBezTo>
                <a:cubicBezTo>
                  <a:pt x="6222108" y="6911080"/>
                  <a:pt x="6193204" y="6914991"/>
                  <a:pt x="6175861" y="6903260"/>
                </a:cubicBezTo>
                <a:cubicBezTo>
                  <a:pt x="6158517" y="6891529"/>
                  <a:pt x="6158517" y="6875889"/>
                  <a:pt x="6187423" y="6864158"/>
                </a:cubicBezTo>
                <a:cubicBezTo>
                  <a:pt x="6204765" y="6860248"/>
                  <a:pt x="6233671" y="6852427"/>
                  <a:pt x="6256793" y="6852427"/>
                </a:cubicBezTo>
                <a:cubicBezTo>
                  <a:pt x="6314604" y="6852427"/>
                  <a:pt x="6320385" y="6832876"/>
                  <a:pt x="6337727" y="6813325"/>
                </a:cubicBezTo>
                <a:cubicBezTo>
                  <a:pt x="6343509" y="6809415"/>
                  <a:pt x="6326166" y="6809415"/>
                  <a:pt x="6314604" y="6809415"/>
                </a:cubicBezTo>
                <a:cubicBezTo>
                  <a:pt x="6291480" y="6817235"/>
                  <a:pt x="6256793" y="6817235"/>
                  <a:pt x="6227890" y="6817235"/>
                </a:cubicBezTo>
                <a:cubicBezTo>
                  <a:pt x="6164299" y="6813325"/>
                  <a:pt x="6106490" y="6821146"/>
                  <a:pt x="6054461" y="6836786"/>
                </a:cubicBezTo>
                <a:cubicBezTo>
                  <a:pt x="5996652" y="6856338"/>
                  <a:pt x="5933062" y="6864158"/>
                  <a:pt x="5863690" y="6868068"/>
                </a:cubicBezTo>
                <a:cubicBezTo>
                  <a:pt x="5857909" y="6868068"/>
                  <a:pt x="5852128" y="6868068"/>
                  <a:pt x="5846348" y="6868068"/>
                </a:cubicBezTo>
                <a:cubicBezTo>
                  <a:pt x="5823224" y="6887619"/>
                  <a:pt x="5788537" y="6887619"/>
                  <a:pt x="5748070" y="6883709"/>
                </a:cubicBezTo>
                <a:cubicBezTo>
                  <a:pt x="5707605" y="6883709"/>
                  <a:pt x="5672918" y="6887619"/>
                  <a:pt x="5638233" y="6903260"/>
                </a:cubicBezTo>
                <a:cubicBezTo>
                  <a:pt x="5539957" y="6926721"/>
                  <a:pt x="5424339" y="6938452"/>
                  <a:pt x="5326062" y="6961913"/>
                </a:cubicBezTo>
                <a:cubicBezTo>
                  <a:pt x="5279815" y="6969734"/>
                  <a:pt x="5227786" y="6965823"/>
                  <a:pt x="5175758" y="6965823"/>
                </a:cubicBezTo>
                <a:cubicBezTo>
                  <a:pt x="5158415" y="6985374"/>
                  <a:pt x="5123730" y="6997105"/>
                  <a:pt x="5083263" y="6997105"/>
                </a:cubicBezTo>
                <a:cubicBezTo>
                  <a:pt x="5042797" y="6997105"/>
                  <a:pt x="5025454" y="7012746"/>
                  <a:pt x="5002330" y="7024477"/>
                </a:cubicBezTo>
                <a:cubicBezTo>
                  <a:pt x="4944521" y="7055758"/>
                  <a:pt x="4944521" y="7055758"/>
                  <a:pt x="4869368" y="7032297"/>
                </a:cubicBezTo>
                <a:cubicBezTo>
                  <a:pt x="4857806" y="7032297"/>
                  <a:pt x="4846245" y="7036207"/>
                  <a:pt x="4834683" y="7036207"/>
                </a:cubicBezTo>
                <a:cubicBezTo>
                  <a:pt x="4805778" y="7047938"/>
                  <a:pt x="4771092" y="7040117"/>
                  <a:pt x="4742187" y="7044028"/>
                </a:cubicBezTo>
                <a:cubicBezTo>
                  <a:pt x="4730625" y="7047938"/>
                  <a:pt x="4719063" y="7051848"/>
                  <a:pt x="4701721" y="7051848"/>
                </a:cubicBezTo>
                <a:cubicBezTo>
                  <a:pt x="4695940" y="7051848"/>
                  <a:pt x="4690159" y="7051848"/>
                  <a:pt x="4684378" y="7051848"/>
                </a:cubicBezTo>
                <a:cubicBezTo>
                  <a:pt x="4661255" y="7063579"/>
                  <a:pt x="4638131" y="7059668"/>
                  <a:pt x="4609226" y="7059668"/>
                </a:cubicBezTo>
                <a:cubicBezTo>
                  <a:pt x="4603444" y="7059668"/>
                  <a:pt x="4597664" y="7059668"/>
                  <a:pt x="4591883" y="7059668"/>
                </a:cubicBezTo>
                <a:cubicBezTo>
                  <a:pt x="4580320" y="7067489"/>
                  <a:pt x="4568760" y="7067489"/>
                  <a:pt x="4551417" y="7067489"/>
                </a:cubicBezTo>
                <a:cubicBezTo>
                  <a:pt x="4545635" y="7071399"/>
                  <a:pt x="4539853" y="7071399"/>
                  <a:pt x="4539853" y="7071399"/>
                </a:cubicBezTo>
                <a:cubicBezTo>
                  <a:pt x="4528293" y="7071399"/>
                  <a:pt x="4522510" y="7075309"/>
                  <a:pt x="4516731" y="7079220"/>
                </a:cubicBezTo>
                <a:cubicBezTo>
                  <a:pt x="4482045" y="7087040"/>
                  <a:pt x="4453141" y="7094860"/>
                  <a:pt x="4418455" y="7102681"/>
                </a:cubicBezTo>
                <a:cubicBezTo>
                  <a:pt x="4372207" y="7114411"/>
                  <a:pt x="4314398" y="7118322"/>
                  <a:pt x="4320179" y="7149603"/>
                </a:cubicBezTo>
                <a:cubicBezTo>
                  <a:pt x="4320179" y="7157424"/>
                  <a:pt x="4297055" y="7165244"/>
                  <a:pt x="4279712" y="7161334"/>
                </a:cubicBezTo>
                <a:cubicBezTo>
                  <a:pt x="4256589" y="7161334"/>
                  <a:pt x="4233464" y="7157424"/>
                  <a:pt x="4245027" y="7145693"/>
                </a:cubicBezTo>
                <a:cubicBezTo>
                  <a:pt x="4262370" y="7130052"/>
                  <a:pt x="4245027" y="7130052"/>
                  <a:pt x="4216122" y="7130052"/>
                </a:cubicBezTo>
                <a:cubicBezTo>
                  <a:pt x="4181437" y="7133962"/>
                  <a:pt x="4152532" y="7133962"/>
                  <a:pt x="4117845" y="7137873"/>
                </a:cubicBezTo>
                <a:cubicBezTo>
                  <a:pt x="4071599" y="7145693"/>
                  <a:pt x="4025351" y="7149603"/>
                  <a:pt x="3984884" y="7133962"/>
                </a:cubicBezTo>
                <a:cubicBezTo>
                  <a:pt x="3961760" y="7126142"/>
                  <a:pt x="3944418" y="7133962"/>
                  <a:pt x="3932856" y="7141783"/>
                </a:cubicBezTo>
                <a:cubicBezTo>
                  <a:pt x="3898170" y="7165244"/>
                  <a:pt x="3863484" y="7165244"/>
                  <a:pt x="3817237" y="7149603"/>
                </a:cubicBezTo>
                <a:cubicBezTo>
                  <a:pt x="3880828" y="7122232"/>
                  <a:pt x="3967541" y="7106591"/>
                  <a:pt x="4019569" y="7071399"/>
                </a:cubicBezTo>
                <a:cubicBezTo>
                  <a:pt x="4002227" y="7059668"/>
                  <a:pt x="3979104" y="7071399"/>
                  <a:pt x="3961760" y="7063579"/>
                </a:cubicBezTo>
                <a:cubicBezTo>
                  <a:pt x="3958870" y="7063579"/>
                  <a:pt x="3958870" y="7063579"/>
                  <a:pt x="3959593" y="7063579"/>
                </a:cubicBezTo>
                <a:lnTo>
                  <a:pt x="3955980" y="7063579"/>
                </a:lnTo>
                <a:cubicBezTo>
                  <a:pt x="3955980" y="7063579"/>
                  <a:pt x="3955980" y="7063579"/>
                  <a:pt x="3961760" y="7059668"/>
                </a:cubicBezTo>
                <a:cubicBezTo>
                  <a:pt x="3921293" y="7071399"/>
                  <a:pt x="3880828" y="7079220"/>
                  <a:pt x="3840359" y="7087040"/>
                </a:cubicBezTo>
                <a:cubicBezTo>
                  <a:pt x="3828799" y="7098771"/>
                  <a:pt x="3799894" y="7106591"/>
                  <a:pt x="3776770" y="7102681"/>
                </a:cubicBezTo>
                <a:cubicBezTo>
                  <a:pt x="3724742" y="7094860"/>
                  <a:pt x="3690056" y="7110501"/>
                  <a:pt x="3643809" y="7114411"/>
                </a:cubicBezTo>
                <a:cubicBezTo>
                  <a:pt x="3551313" y="7126142"/>
                  <a:pt x="3470381" y="7149603"/>
                  <a:pt x="3377885" y="7165244"/>
                </a:cubicBezTo>
                <a:cubicBezTo>
                  <a:pt x="3320076" y="7173065"/>
                  <a:pt x="3279610" y="7192616"/>
                  <a:pt x="3221799" y="7200436"/>
                </a:cubicBezTo>
                <a:cubicBezTo>
                  <a:pt x="3204457" y="7208256"/>
                  <a:pt x="3175551" y="7219987"/>
                  <a:pt x="3146648" y="7216077"/>
                </a:cubicBezTo>
                <a:cubicBezTo>
                  <a:pt x="3111962" y="7208256"/>
                  <a:pt x="3083056" y="7216077"/>
                  <a:pt x="3048372" y="7219987"/>
                </a:cubicBezTo>
                <a:cubicBezTo>
                  <a:pt x="3031029" y="7219987"/>
                  <a:pt x="3013686" y="7227808"/>
                  <a:pt x="3002123" y="7216077"/>
                </a:cubicBezTo>
                <a:cubicBezTo>
                  <a:pt x="2996342" y="7204346"/>
                  <a:pt x="2996342" y="7196526"/>
                  <a:pt x="3013686" y="7192616"/>
                </a:cubicBezTo>
                <a:cubicBezTo>
                  <a:pt x="3019466" y="7184795"/>
                  <a:pt x="3031029" y="7184795"/>
                  <a:pt x="3042590" y="7180885"/>
                </a:cubicBezTo>
                <a:cubicBezTo>
                  <a:pt x="3065714" y="7173065"/>
                  <a:pt x="3077275" y="7161334"/>
                  <a:pt x="3065714" y="7149603"/>
                </a:cubicBezTo>
                <a:cubicBezTo>
                  <a:pt x="3059932" y="7141783"/>
                  <a:pt x="3031029" y="7161334"/>
                  <a:pt x="3013686" y="7145693"/>
                </a:cubicBezTo>
                <a:cubicBezTo>
                  <a:pt x="3002123" y="7141783"/>
                  <a:pt x="2978999" y="7141783"/>
                  <a:pt x="2967438" y="7133962"/>
                </a:cubicBezTo>
                <a:cubicBezTo>
                  <a:pt x="2944314" y="7122232"/>
                  <a:pt x="2932753" y="7114411"/>
                  <a:pt x="2978999" y="7102681"/>
                </a:cubicBezTo>
                <a:cubicBezTo>
                  <a:pt x="3065714" y="7079220"/>
                  <a:pt x="3152427" y="7063579"/>
                  <a:pt x="3227581" y="7032297"/>
                </a:cubicBezTo>
                <a:cubicBezTo>
                  <a:pt x="3239142" y="7028387"/>
                  <a:pt x="3262266" y="7024477"/>
                  <a:pt x="3279610" y="7024477"/>
                </a:cubicBezTo>
                <a:cubicBezTo>
                  <a:pt x="3302733" y="7024477"/>
                  <a:pt x="3325857" y="7024477"/>
                  <a:pt x="3348980" y="7024477"/>
                </a:cubicBezTo>
                <a:cubicBezTo>
                  <a:pt x="3360543" y="7020566"/>
                  <a:pt x="3372105" y="7016656"/>
                  <a:pt x="3389448" y="7016656"/>
                </a:cubicBezTo>
                <a:cubicBezTo>
                  <a:pt x="3447257" y="6981464"/>
                  <a:pt x="3533970" y="6977554"/>
                  <a:pt x="3614904" y="6973644"/>
                </a:cubicBezTo>
                <a:cubicBezTo>
                  <a:pt x="3626466" y="6965823"/>
                  <a:pt x="3638028" y="6965823"/>
                  <a:pt x="3655371" y="6965823"/>
                </a:cubicBezTo>
                <a:cubicBezTo>
                  <a:pt x="3666931" y="6954093"/>
                  <a:pt x="3684276" y="6946272"/>
                  <a:pt x="3707398" y="6946272"/>
                </a:cubicBezTo>
                <a:cubicBezTo>
                  <a:pt x="3730523" y="6934542"/>
                  <a:pt x="3759428" y="6938452"/>
                  <a:pt x="3782552" y="6938452"/>
                </a:cubicBezTo>
                <a:cubicBezTo>
                  <a:pt x="3794113" y="6934542"/>
                  <a:pt x="3799894" y="6930632"/>
                  <a:pt x="3799894" y="6926721"/>
                </a:cubicBezTo>
                <a:cubicBezTo>
                  <a:pt x="3799894" y="6926721"/>
                  <a:pt x="3805674" y="6922811"/>
                  <a:pt x="3805674" y="6922811"/>
                </a:cubicBezTo>
                <a:cubicBezTo>
                  <a:pt x="3828799" y="6907170"/>
                  <a:pt x="3863484" y="6914991"/>
                  <a:pt x="3898170" y="6911080"/>
                </a:cubicBezTo>
                <a:cubicBezTo>
                  <a:pt x="3909732" y="6887619"/>
                  <a:pt x="3955980" y="6895440"/>
                  <a:pt x="3990665" y="6895440"/>
                </a:cubicBezTo>
                <a:cubicBezTo>
                  <a:pt x="3996446" y="6891529"/>
                  <a:pt x="4002227" y="6887619"/>
                  <a:pt x="4008008" y="6883709"/>
                </a:cubicBezTo>
                <a:cubicBezTo>
                  <a:pt x="4036913" y="6871978"/>
                  <a:pt x="4071599" y="6879799"/>
                  <a:pt x="4100503" y="6875889"/>
                </a:cubicBezTo>
                <a:cubicBezTo>
                  <a:pt x="4094721" y="6871978"/>
                  <a:pt x="4083161" y="6868068"/>
                  <a:pt x="4065818" y="6868068"/>
                </a:cubicBezTo>
                <a:cubicBezTo>
                  <a:pt x="4031131" y="6868068"/>
                  <a:pt x="3990665" y="6868068"/>
                  <a:pt x="3955980" y="6879799"/>
                </a:cubicBezTo>
                <a:cubicBezTo>
                  <a:pt x="3950198" y="6879799"/>
                  <a:pt x="3938637" y="6883709"/>
                  <a:pt x="3932856" y="6887619"/>
                </a:cubicBezTo>
                <a:cubicBezTo>
                  <a:pt x="3903951" y="6887619"/>
                  <a:pt x="3875047" y="6887619"/>
                  <a:pt x="3846141" y="6887619"/>
                </a:cubicBezTo>
                <a:cubicBezTo>
                  <a:pt x="3834580" y="6887619"/>
                  <a:pt x="3828799" y="6891529"/>
                  <a:pt x="3823017" y="6895440"/>
                </a:cubicBezTo>
                <a:cubicBezTo>
                  <a:pt x="3817237" y="6895440"/>
                  <a:pt x="3811456" y="6895440"/>
                  <a:pt x="3805674" y="6895440"/>
                </a:cubicBezTo>
                <a:cubicBezTo>
                  <a:pt x="3799894" y="6895440"/>
                  <a:pt x="3794113" y="6899350"/>
                  <a:pt x="3782552" y="6903260"/>
                </a:cubicBezTo>
                <a:cubicBezTo>
                  <a:pt x="3776770" y="6903260"/>
                  <a:pt x="3770990" y="6903260"/>
                  <a:pt x="3770990" y="6903260"/>
                </a:cubicBezTo>
                <a:cubicBezTo>
                  <a:pt x="3759428" y="6907170"/>
                  <a:pt x="3753647" y="6911080"/>
                  <a:pt x="3747865" y="6911080"/>
                </a:cubicBezTo>
                <a:cubicBezTo>
                  <a:pt x="3742085" y="6914991"/>
                  <a:pt x="3736304" y="6918901"/>
                  <a:pt x="3730523" y="6918901"/>
                </a:cubicBezTo>
                <a:cubicBezTo>
                  <a:pt x="3718961" y="6918901"/>
                  <a:pt x="3707398" y="6922811"/>
                  <a:pt x="3695837" y="6922811"/>
                </a:cubicBezTo>
                <a:cubicBezTo>
                  <a:pt x="3690056" y="6922811"/>
                  <a:pt x="3678495" y="6926721"/>
                  <a:pt x="3672714" y="6930632"/>
                </a:cubicBezTo>
                <a:cubicBezTo>
                  <a:pt x="3643809" y="6942362"/>
                  <a:pt x="3609122" y="6934542"/>
                  <a:pt x="3580219" y="6938452"/>
                </a:cubicBezTo>
                <a:cubicBezTo>
                  <a:pt x="3574437" y="6938452"/>
                  <a:pt x="3568657" y="6938452"/>
                  <a:pt x="3562876" y="6938452"/>
                </a:cubicBezTo>
                <a:cubicBezTo>
                  <a:pt x="3557095" y="6942362"/>
                  <a:pt x="3545533" y="6942362"/>
                  <a:pt x="3539752" y="6946272"/>
                </a:cubicBezTo>
                <a:cubicBezTo>
                  <a:pt x="3533970" y="6946272"/>
                  <a:pt x="3528190" y="6946272"/>
                  <a:pt x="3528190" y="6946272"/>
                </a:cubicBezTo>
                <a:cubicBezTo>
                  <a:pt x="3516628" y="6950183"/>
                  <a:pt x="3510846" y="6954093"/>
                  <a:pt x="3505066" y="6954093"/>
                </a:cubicBezTo>
                <a:cubicBezTo>
                  <a:pt x="3499285" y="6958003"/>
                  <a:pt x="3493503" y="6958003"/>
                  <a:pt x="3487724" y="6958003"/>
                </a:cubicBezTo>
                <a:cubicBezTo>
                  <a:pt x="3476161" y="6961913"/>
                  <a:pt x="3464600" y="6965823"/>
                  <a:pt x="3447257" y="6961913"/>
                </a:cubicBezTo>
                <a:cubicBezTo>
                  <a:pt x="3435694" y="6961913"/>
                  <a:pt x="3424133" y="6965823"/>
                  <a:pt x="3412571" y="6965823"/>
                </a:cubicBezTo>
                <a:cubicBezTo>
                  <a:pt x="3406790" y="6965823"/>
                  <a:pt x="3395227" y="6969734"/>
                  <a:pt x="3389448" y="6973644"/>
                </a:cubicBezTo>
                <a:cubicBezTo>
                  <a:pt x="3372105" y="6977554"/>
                  <a:pt x="3354762" y="6981464"/>
                  <a:pt x="3337418" y="6981464"/>
                </a:cubicBezTo>
                <a:cubicBezTo>
                  <a:pt x="3331636" y="6985374"/>
                  <a:pt x="3325857" y="6989285"/>
                  <a:pt x="3314295" y="6989285"/>
                </a:cubicBezTo>
                <a:cubicBezTo>
                  <a:pt x="3302733" y="7001015"/>
                  <a:pt x="3279610" y="7001015"/>
                  <a:pt x="3256485" y="6997105"/>
                </a:cubicBezTo>
                <a:cubicBezTo>
                  <a:pt x="3239142" y="7001015"/>
                  <a:pt x="3216018" y="7001015"/>
                  <a:pt x="3198675" y="7008836"/>
                </a:cubicBezTo>
                <a:cubicBezTo>
                  <a:pt x="3117742" y="7032297"/>
                  <a:pt x="3019466" y="7044028"/>
                  <a:pt x="2921190" y="7051848"/>
                </a:cubicBezTo>
                <a:cubicBezTo>
                  <a:pt x="2898067" y="7055758"/>
                  <a:pt x="2874944" y="7059668"/>
                  <a:pt x="2857601" y="7067489"/>
                </a:cubicBezTo>
                <a:cubicBezTo>
                  <a:pt x="2759324" y="7094860"/>
                  <a:pt x="2643706" y="7102681"/>
                  <a:pt x="2545430" y="7130052"/>
                </a:cubicBezTo>
                <a:cubicBezTo>
                  <a:pt x="2539648" y="7133962"/>
                  <a:pt x="2522306" y="7130052"/>
                  <a:pt x="2510743" y="7130052"/>
                </a:cubicBezTo>
                <a:cubicBezTo>
                  <a:pt x="2504963" y="7130052"/>
                  <a:pt x="2499181" y="7130052"/>
                  <a:pt x="2493400" y="7130052"/>
                </a:cubicBezTo>
                <a:cubicBezTo>
                  <a:pt x="2372002" y="7165244"/>
                  <a:pt x="2244820" y="7192616"/>
                  <a:pt x="2100297" y="7200436"/>
                </a:cubicBezTo>
                <a:cubicBezTo>
                  <a:pt x="2071392" y="7212167"/>
                  <a:pt x="2036707" y="7208256"/>
                  <a:pt x="2007801" y="7208256"/>
                </a:cubicBezTo>
                <a:cubicBezTo>
                  <a:pt x="1996240" y="7212167"/>
                  <a:pt x="1984679" y="7216077"/>
                  <a:pt x="1978897" y="7219987"/>
                </a:cubicBezTo>
                <a:cubicBezTo>
                  <a:pt x="1961554" y="7223897"/>
                  <a:pt x="1944212" y="7223897"/>
                  <a:pt x="1932649" y="7219987"/>
                </a:cubicBezTo>
                <a:cubicBezTo>
                  <a:pt x="1921088" y="7212167"/>
                  <a:pt x="1915306" y="7204346"/>
                  <a:pt x="1926868" y="7196526"/>
                </a:cubicBezTo>
                <a:cubicBezTo>
                  <a:pt x="1949992" y="7173065"/>
                  <a:pt x="1984679" y="7153514"/>
                  <a:pt x="2030925" y="7141783"/>
                </a:cubicBezTo>
                <a:cubicBezTo>
                  <a:pt x="2094516" y="7130052"/>
                  <a:pt x="2140764" y="7106591"/>
                  <a:pt x="2187010" y="7087040"/>
                </a:cubicBezTo>
                <a:cubicBezTo>
                  <a:pt x="2192792" y="7071399"/>
                  <a:pt x="2210135" y="7059668"/>
                  <a:pt x="2244820" y="7059668"/>
                </a:cubicBezTo>
                <a:cubicBezTo>
                  <a:pt x="2262162" y="7040117"/>
                  <a:pt x="2302629" y="7032297"/>
                  <a:pt x="2343096" y="7024477"/>
                </a:cubicBezTo>
                <a:cubicBezTo>
                  <a:pt x="2383563" y="7008836"/>
                  <a:pt x="2354659" y="6985374"/>
                  <a:pt x="2360438" y="6965823"/>
                </a:cubicBezTo>
                <a:cubicBezTo>
                  <a:pt x="2325753" y="6950183"/>
                  <a:pt x="2296848" y="6969734"/>
                  <a:pt x="2267944" y="6965823"/>
                </a:cubicBezTo>
                <a:cubicBezTo>
                  <a:pt x="2256383" y="6965823"/>
                  <a:pt x="2244820" y="6969734"/>
                  <a:pt x="2233259" y="6973644"/>
                </a:cubicBezTo>
                <a:cubicBezTo>
                  <a:pt x="2221696" y="6977554"/>
                  <a:pt x="2215916" y="6977554"/>
                  <a:pt x="2210135" y="6981464"/>
                </a:cubicBezTo>
                <a:cubicBezTo>
                  <a:pt x="2152326" y="6993195"/>
                  <a:pt x="2100297" y="7004926"/>
                  <a:pt x="2042488" y="7016656"/>
                </a:cubicBezTo>
                <a:cubicBezTo>
                  <a:pt x="2036707" y="7020566"/>
                  <a:pt x="2030925" y="7020566"/>
                  <a:pt x="2019364" y="7024477"/>
                </a:cubicBezTo>
                <a:cubicBezTo>
                  <a:pt x="2002021" y="7036207"/>
                  <a:pt x="1973116" y="7032297"/>
                  <a:pt x="1944212" y="7032297"/>
                </a:cubicBezTo>
                <a:cubicBezTo>
                  <a:pt x="1932649" y="7036207"/>
                  <a:pt x="1921088" y="7036207"/>
                  <a:pt x="1909525" y="7036207"/>
                </a:cubicBezTo>
                <a:cubicBezTo>
                  <a:pt x="1880621" y="7044028"/>
                  <a:pt x="1845936" y="7047938"/>
                  <a:pt x="1811249" y="7036207"/>
                </a:cubicBezTo>
                <a:cubicBezTo>
                  <a:pt x="1805469" y="7036207"/>
                  <a:pt x="1805469" y="7036207"/>
                  <a:pt x="1799688" y="7032297"/>
                </a:cubicBezTo>
                <a:cubicBezTo>
                  <a:pt x="1782345" y="7032297"/>
                  <a:pt x="1770782" y="7036207"/>
                  <a:pt x="1759221" y="7036207"/>
                </a:cubicBezTo>
                <a:cubicBezTo>
                  <a:pt x="1730317" y="7047938"/>
                  <a:pt x="1695630" y="7040117"/>
                  <a:pt x="1666727" y="7044028"/>
                </a:cubicBezTo>
                <a:cubicBezTo>
                  <a:pt x="1655164" y="7047938"/>
                  <a:pt x="1643602" y="7051848"/>
                  <a:pt x="1626260" y="7051848"/>
                </a:cubicBezTo>
                <a:cubicBezTo>
                  <a:pt x="1574232" y="7047938"/>
                  <a:pt x="1527984" y="7067489"/>
                  <a:pt x="1475956" y="7055758"/>
                </a:cubicBezTo>
                <a:cubicBezTo>
                  <a:pt x="1481736" y="7040117"/>
                  <a:pt x="1493299" y="7028387"/>
                  <a:pt x="1499078" y="7012746"/>
                </a:cubicBezTo>
                <a:cubicBezTo>
                  <a:pt x="1504859" y="6989285"/>
                  <a:pt x="1533765" y="6977554"/>
                  <a:pt x="1580011" y="6965823"/>
                </a:cubicBezTo>
                <a:cubicBezTo>
                  <a:pt x="1637821" y="6954093"/>
                  <a:pt x="1695630" y="6938452"/>
                  <a:pt x="1759221" y="6922811"/>
                </a:cubicBezTo>
                <a:cubicBezTo>
                  <a:pt x="1712973" y="6903260"/>
                  <a:pt x="1655164" y="6922811"/>
                  <a:pt x="1626260" y="6903260"/>
                </a:cubicBezTo>
                <a:cubicBezTo>
                  <a:pt x="1597354" y="6903260"/>
                  <a:pt x="1568450" y="6903260"/>
                  <a:pt x="1539545" y="6907170"/>
                </a:cubicBezTo>
                <a:cubicBezTo>
                  <a:pt x="1504859" y="6911080"/>
                  <a:pt x="1470174" y="6918901"/>
                  <a:pt x="1429707" y="6918901"/>
                </a:cubicBezTo>
                <a:cubicBezTo>
                  <a:pt x="1377679" y="6918901"/>
                  <a:pt x="1360337" y="6903260"/>
                  <a:pt x="1383461" y="6883709"/>
                </a:cubicBezTo>
                <a:cubicBezTo>
                  <a:pt x="1389240" y="6875889"/>
                  <a:pt x="1400802" y="6868068"/>
                  <a:pt x="1400802" y="6856338"/>
                </a:cubicBezTo>
                <a:cubicBezTo>
                  <a:pt x="1400802" y="6828966"/>
                  <a:pt x="1412365" y="6813325"/>
                  <a:pt x="1325650" y="6817235"/>
                </a:cubicBezTo>
                <a:cubicBezTo>
                  <a:pt x="1250498" y="6817235"/>
                  <a:pt x="1175346" y="6809415"/>
                  <a:pt x="1105974" y="6825056"/>
                </a:cubicBezTo>
                <a:cubicBezTo>
                  <a:pt x="1088631" y="6825056"/>
                  <a:pt x="1077070" y="6828966"/>
                  <a:pt x="1065509" y="6832876"/>
                </a:cubicBezTo>
                <a:cubicBezTo>
                  <a:pt x="1065509" y="6840697"/>
                  <a:pt x="1065509" y="6844607"/>
                  <a:pt x="1053946" y="6844607"/>
                </a:cubicBezTo>
                <a:cubicBezTo>
                  <a:pt x="1042385" y="6848517"/>
                  <a:pt x="1030822" y="6840697"/>
                  <a:pt x="1030822" y="6832876"/>
                </a:cubicBezTo>
                <a:cubicBezTo>
                  <a:pt x="1030822" y="6832876"/>
                  <a:pt x="1030822" y="6832876"/>
                  <a:pt x="1025042" y="6836786"/>
                </a:cubicBezTo>
                <a:cubicBezTo>
                  <a:pt x="1025042" y="6836786"/>
                  <a:pt x="1025042" y="6836786"/>
                  <a:pt x="1019260" y="6832876"/>
                </a:cubicBezTo>
                <a:cubicBezTo>
                  <a:pt x="932546" y="6828966"/>
                  <a:pt x="926766" y="6821146"/>
                  <a:pt x="944109" y="6785954"/>
                </a:cubicBezTo>
                <a:cubicBezTo>
                  <a:pt x="944109" y="6774223"/>
                  <a:pt x="949890" y="6766403"/>
                  <a:pt x="949890" y="6758582"/>
                </a:cubicBezTo>
                <a:cubicBezTo>
                  <a:pt x="944109" y="6711660"/>
                  <a:pt x="967233" y="6692109"/>
                  <a:pt x="1065509" y="6676468"/>
                </a:cubicBezTo>
                <a:cubicBezTo>
                  <a:pt x="1071288" y="6672558"/>
                  <a:pt x="1077070" y="6672558"/>
                  <a:pt x="1082851" y="6668647"/>
                </a:cubicBezTo>
                <a:cubicBezTo>
                  <a:pt x="1094412" y="6668647"/>
                  <a:pt x="1105974" y="6668647"/>
                  <a:pt x="1117536" y="6668647"/>
                </a:cubicBezTo>
                <a:cubicBezTo>
                  <a:pt x="1163785" y="6649096"/>
                  <a:pt x="1210031" y="6633456"/>
                  <a:pt x="1273622" y="6633456"/>
                </a:cubicBezTo>
                <a:cubicBezTo>
                  <a:pt x="1279403" y="6629545"/>
                  <a:pt x="1285185" y="6625635"/>
                  <a:pt x="1290965" y="6625635"/>
                </a:cubicBezTo>
                <a:cubicBezTo>
                  <a:pt x="1296746" y="6617815"/>
                  <a:pt x="1314089" y="6613904"/>
                  <a:pt x="1325650" y="6613904"/>
                </a:cubicBezTo>
                <a:cubicBezTo>
                  <a:pt x="1354556" y="6594353"/>
                  <a:pt x="1400802" y="6594353"/>
                  <a:pt x="1441269" y="6590443"/>
                </a:cubicBezTo>
                <a:cubicBezTo>
                  <a:pt x="1481736" y="6582623"/>
                  <a:pt x="1516422" y="6578713"/>
                  <a:pt x="1545326" y="6563072"/>
                </a:cubicBezTo>
                <a:cubicBezTo>
                  <a:pt x="1568450" y="6551341"/>
                  <a:pt x="1591575" y="6543521"/>
                  <a:pt x="1626260" y="6543521"/>
                </a:cubicBezTo>
                <a:cubicBezTo>
                  <a:pt x="1730317" y="6520059"/>
                  <a:pt x="1845936" y="6500508"/>
                  <a:pt x="1949992" y="6473137"/>
                </a:cubicBezTo>
                <a:cubicBezTo>
                  <a:pt x="2002021" y="6461406"/>
                  <a:pt x="2059829" y="6453586"/>
                  <a:pt x="2117640" y="6449676"/>
                </a:cubicBezTo>
                <a:cubicBezTo>
                  <a:pt x="2146544" y="6445765"/>
                  <a:pt x="2169668" y="6441855"/>
                  <a:pt x="2192792" y="6430125"/>
                </a:cubicBezTo>
                <a:cubicBezTo>
                  <a:pt x="2204353" y="6422304"/>
                  <a:pt x="2227477" y="6422304"/>
                  <a:pt x="2244820" y="6422304"/>
                </a:cubicBezTo>
                <a:cubicBezTo>
                  <a:pt x="2256383" y="6418394"/>
                  <a:pt x="2267944" y="6414484"/>
                  <a:pt x="2285286" y="6414484"/>
                </a:cubicBezTo>
                <a:cubicBezTo>
                  <a:pt x="2296848" y="6406663"/>
                  <a:pt x="2319972" y="6406663"/>
                  <a:pt x="2343096" y="6406663"/>
                </a:cubicBezTo>
                <a:cubicBezTo>
                  <a:pt x="2348878" y="6402753"/>
                  <a:pt x="2354659" y="6398843"/>
                  <a:pt x="2360438" y="6398843"/>
                </a:cubicBezTo>
                <a:cubicBezTo>
                  <a:pt x="2418248" y="6387112"/>
                  <a:pt x="2476057" y="6371471"/>
                  <a:pt x="2545430" y="6371471"/>
                </a:cubicBezTo>
                <a:cubicBezTo>
                  <a:pt x="2545430" y="6367561"/>
                  <a:pt x="2545430" y="6363651"/>
                  <a:pt x="2545430" y="6363651"/>
                </a:cubicBezTo>
                <a:cubicBezTo>
                  <a:pt x="2545430" y="6344100"/>
                  <a:pt x="2516524" y="6344100"/>
                  <a:pt x="2487620" y="6344100"/>
                </a:cubicBezTo>
                <a:cubicBezTo>
                  <a:pt x="2447154" y="6344100"/>
                  <a:pt x="2400905" y="6348010"/>
                  <a:pt x="2360438" y="6351920"/>
                </a:cubicBezTo>
                <a:cubicBezTo>
                  <a:pt x="2343096" y="6363651"/>
                  <a:pt x="2325753" y="6363651"/>
                  <a:pt x="2302629" y="6363651"/>
                </a:cubicBezTo>
                <a:cubicBezTo>
                  <a:pt x="2296848" y="6363651"/>
                  <a:pt x="2291068" y="6363651"/>
                  <a:pt x="2285286" y="6363651"/>
                </a:cubicBezTo>
                <a:cubicBezTo>
                  <a:pt x="2134983" y="6402753"/>
                  <a:pt x="1973116" y="6426214"/>
                  <a:pt x="1799688" y="6430125"/>
                </a:cubicBezTo>
                <a:cubicBezTo>
                  <a:pt x="1707193" y="6430125"/>
                  <a:pt x="1632041" y="6445765"/>
                  <a:pt x="1545326" y="6461406"/>
                </a:cubicBezTo>
                <a:cubicBezTo>
                  <a:pt x="1452832" y="6477047"/>
                  <a:pt x="1354556" y="6488778"/>
                  <a:pt x="1256279" y="6500508"/>
                </a:cubicBezTo>
                <a:cubicBezTo>
                  <a:pt x="1244718" y="6504419"/>
                  <a:pt x="1238937" y="6508329"/>
                  <a:pt x="1233155" y="6512239"/>
                </a:cubicBezTo>
                <a:cubicBezTo>
                  <a:pt x="1221594" y="6512239"/>
                  <a:pt x="1198470" y="6512239"/>
                  <a:pt x="1186907" y="6516149"/>
                </a:cubicBezTo>
                <a:cubicBezTo>
                  <a:pt x="1111755" y="6535700"/>
                  <a:pt x="1025042" y="6543521"/>
                  <a:pt x="944109" y="6555251"/>
                </a:cubicBezTo>
                <a:cubicBezTo>
                  <a:pt x="863175" y="6563072"/>
                  <a:pt x="788023" y="6574802"/>
                  <a:pt x="707089" y="6570892"/>
                </a:cubicBezTo>
                <a:cubicBezTo>
                  <a:pt x="689747" y="6570892"/>
                  <a:pt x="666623" y="6570892"/>
                  <a:pt x="649280" y="6570892"/>
                </a:cubicBezTo>
                <a:cubicBezTo>
                  <a:pt x="626156" y="6566982"/>
                  <a:pt x="591471" y="6563072"/>
                  <a:pt x="585689" y="6547431"/>
                </a:cubicBezTo>
                <a:cubicBezTo>
                  <a:pt x="579908" y="6531790"/>
                  <a:pt x="608813" y="6527880"/>
                  <a:pt x="631938" y="6520059"/>
                </a:cubicBezTo>
                <a:cubicBezTo>
                  <a:pt x="660842" y="6512239"/>
                  <a:pt x="689747" y="6500508"/>
                  <a:pt x="712871" y="6484868"/>
                </a:cubicBezTo>
                <a:cubicBezTo>
                  <a:pt x="753338" y="6465316"/>
                  <a:pt x="747556" y="6461406"/>
                  <a:pt x="695527" y="6449676"/>
                </a:cubicBezTo>
                <a:cubicBezTo>
                  <a:pt x="666623" y="6441855"/>
                  <a:pt x="631938" y="6437945"/>
                  <a:pt x="603032" y="6430125"/>
                </a:cubicBezTo>
                <a:cubicBezTo>
                  <a:pt x="527880" y="6410574"/>
                  <a:pt x="522099" y="6379292"/>
                  <a:pt x="591471" y="6355831"/>
                </a:cubicBezTo>
                <a:cubicBezTo>
                  <a:pt x="643499" y="6336280"/>
                  <a:pt x="707089" y="6328459"/>
                  <a:pt x="770681" y="6320639"/>
                </a:cubicBezTo>
                <a:cubicBezTo>
                  <a:pt x="788023" y="6316728"/>
                  <a:pt x="805365" y="6316728"/>
                  <a:pt x="816927" y="6308908"/>
                </a:cubicBezTo>
                <a:cubicBezTo>
                  <a:pt x="857394" y="6289357"/>
                  <a:pt x="920984" y="6289357"/>
                  <a:pt x="967233" y="6273716"/>
                </a:cubicBezTo>
                <a:cubicBezTo>
                  <a:pt x="1082851" y="6246345"/>
                  <a:pt x="1215813" y="6238524"/>
                  <a:pt x="1325650" y="6203332"/>
                </a:cubicBezTo>
                <a:cubicBezTo>
                  <a:pt x="1314089" y="6191602"/>
                  <a:pt x="1302526" y="6199423"/>
                  <a:pt x="1285185" y="6195512"/>
                </a:cubicBezTo>
                <a:cubicBezTo>
                  <a:pt x="1267840" y="6195512"/>
                  <a:pt x="1250498" y="6191602"/>
                  <a:pt x="1244718" y="6183781"/>
                </a:cubicBezTo>
                <a:cubicBezTo>
                  <a:pt x="1238937" y="6172051"/>
                  <a:pt x="1256279" y="6164230"/>
                  <a:pt x="1279403" y="6160320"/>
                </a:cubicBezTo>
                <a:cubicBezTo>
                  <a:pt x="1337213" y="6148590"/>
                  <a:pt x="1395022" y="6125128"/>
                  <a:pt x="1464393" y="6121218"/>
                </a:cubicBezTo>
                <a:cubicBezTo>
                  <a:pt x="1551108" y="6117308"/>
                  <a:pt x="1614697" y="6086026"/>
                  <a:pt x="1689850" y="6070386"/>
                </a:cubicBezTo>
                <a:cubicBezTo>
                  <a:pt x="1747660" y="6058656"/>
                  <a:pt x="1799688" y="6054744"/>
                  <a:pt x="1851716" y="6058656"/>
                </a:cubicBezTo>
                <a:cubicBezTo>
                  <a:pt x="1874840" y="6050835"/>
                  <a:pt x="1892183" y="6046924"/>
                  <a:pt x="1909525" y="6039105"/>
                </a:cubicBezTo>
                <a:cubicBezTo>
                  <a:pt x="1932649" y="6027373"/>
                  <a:pt x="1967334" y="6027373"/>
                  <a:pt x="1990459" y="6023463"/>
                </a:cubicBezTo>
                <a:cubicBezTo>
                  <a:pt x="2019364" y="6015642"/>
                  <a:pt x="2025144" y="6007822"/>
                  <a:pt x="2019364" y="5996091"/>
                </a:cubicBezTo>
                <a:cubicBezTo>
                  <a:pt x="2019364" y="5988271"/>
                  <a:pt x="2013582" y="5980450"/>
                  <a:pt x="1990459" y="5976540"/>
                </a:cubicBezTo>
                <a:cubicBezTo>
                  <a:pt x="1984679" y="5976540"/>
                  <a:pt x="1984679" y="5976540"/>
                  <a:pt x="1978897" y="5976540"/>
                </a:cubicBezTo>
                <a:cubicBezTo>
                  <a:pt x="1834373" y="5949169"/>
                  <a:pt x="1822812" y="5937438"/>
                  <a:pt x="1892183" y="5867054"/>
                </a:cubicBezTo>
                <a:cubicBezTo>
                  <a:pt x="1857497" y="5863145"/>
                  <a:pt x="1817030" y="5870964"/>
                  <a:pt x="1776563" y="5867054"/>
                </a:cubicBezTo>
                <a:cubicBezTo>
                  <a:pt x="1701411" y="5859234"/>
                  <a:pt x="1701411" y="5863145"/>
                  <a:pt x="1724536" y="5827952"/>
                </a:cubicBezTo>
                <a:cubicBezTo>
                  <a:pt x="1712973" y="5820132"/>
                  <a:pt x="1689850" y="5820132"/>
                  <a:pt x="1672508" y="5824043"/>
                </a:cubicBezTo>
                <a:cubicBezTo>
                  <a:pt x="1562668" y="5831862"/>
                  <a:pt x="1551108" y="5827952"/>
                  <a:pt x="1499078" y="5777119"/>
                </a:cubicBezTo>
                <a:cubicBezTo>
                  <a:pt x="1481736" y="5761479"/>
                  <a:pt x="1458613" y="5749748"/>
                  <a:pt x="1412365" y="5749748"/>
                </a:cubicBezTo>
                <a:cubicBezTo>
                  <a:pt x="1406583" y="5749748"/>
                  <a:pt x="1400802" y="5749748"/>
                  <a:pt x="1395022" y="5749748"/>
                </a:cubicBezTo>
                <a:cubicBezTo>
                  <a:pt x="1366117" y="5745839"/>
                  <a:pt x="1319870" y="5745839"/>
                  <a:pt x="1314089" y="5726288"/>
                </a:cubicBezTo>
                <a:cubicBezTo>
                  <a:pt x="1308307" y="5706737"/>
                  <a:pt x="1331431" y="5691095"/>
                  <a:pt x="1366117" y="5679364"/>
                </a:cubicBezTo>
                <a:cubicBezTo>
                  <a:pt x="1371898" y="5675455"/>
                  <a:pt x="1389240" y="5675455"/>
                  <a:pt x="1400802" y="5671544"/>
                </a:cubicBezTo>
                <a:cubicBezTo>
                  <a:pt x="1429707" y="5667634"/>
                  <a:pt x="1470174" y="5667634"/>
                  <a:pt x="1475956" y="5648083"/>
                </a:cubicBezTo>
                <a:cubicBezTo>
                  <a:pt x="1475956" y="5636353"/>
                  <a:pt x="1429707" y="5608981"/>
                  <a:pt x="1395022" y="5605070"/>
                </a:cubicBezTo>
                <a:cubicBezTo>
                  <a:pt x="1383461" y="5605070"/>
                  <a:pt x="1377679" y="5605070"/>
                  <a:pt x="1366117" y="5605070"/>
                </a:cubicBezTo>
                <a:cubicBezTo>
                  <a:pt x="1308307" y="5597251"/>
                  <a:pt x="1308307" y="5589430"/>
                  <a:pt x="1337213" y="5569878"/>
                </a:cubicBezTo>
                <a:cubicBezTo>
                  <a:pt x="1348774" y="5562058"/>
                  <a:pt x="1354556" y="5558149"/>
                  <a:pt x="1366117" y="5550327"/>
                </a:cubicBezTo>
                <a:cubicBezTo>
                  <a:pt x="1366117" y="5546417"/>
                  <a:pt x="1366117" y="5538598"/>
                  <a:pt x="1366117" y="5534686"/>
                </a:cubicBezTo>
                <a:cubicBezTo>
                  <a:pt x="1366117" y="5483854"/>
                  <a:pt x="1371898" y="5476033"/>
                  <a:pt x="1475956" y="5464303"/>
                </a:cubicBezTo>
                <a:cubicBezTo>
                  <a:pt x="1585793" y="5448663"/>
                  <a:pt x="1678287" y="5421291"/>
                  <a:pt x="1788126" y="5409561"/>
                </a:cubicBezTo>
                <a:cubicBezTo>
                  <a:pt x="1793907" y="5409561"/>
                  <a:pt x="1793907" y="5405649"/>
                  <a:pt x="1799688" y="5401740"/>
                </a:cubicBezTo>
                <a:cubicBezTo>
                  <a:pt x="1799688" y="5386099"/>
                  <a:pt x="1770782" y="5378278"/>
                  <a:pt x="1759221" y="5366547"/>
                </a:cubicBezTo>
                <a:cubicBezTo>
                  <a:pt x="1736097" y="5370459"/>
                  <a:pt x="1724536" y="5378278"/>
                  <a:pt x="1707193" y="5386099"/>
                </a:cubicBezTo>
                <a:cubicBezTo>
                  <a:pt x="1684069" y="5393919"/>
                  <a:pt x="1655164" y="5397829"/>
                  <a:pt x="1626260" y="5386099"/>
                </a:cubicBezTo>
                <a:cubicBezTo>
                  <a:pt x="1620478" y="5382189"/>
                  <a:pt x="1614697" y="5378278"/>
                  <a:pt x="1608917" y="5378278"/>
                </a:cubicBezTo>
                <a:cubicBezTo>
                  <a:pt x="1597354" y="5370459"/>
                  <a:pt x="1585793" y="5358727"/>
                  <a:pt x="1597354" y="5358727"/>
                </a:cubicBezTo>
                <a:cubicBezTo>
                  <a:pt x="1660945" y="5350908"/>
                  <a:pt x="1678287" y="5315715"/>
                  <a:pt x="1747660" y="5311805"/>
                </a:cubicBezTo>
                <a:cubicBezTo>
                  <a:pt x="1782345" y="5307894"/>
                  <a:pt x="1817030" y="5284433"/>
                  <a:pt x="1851716" y="5272703"/>
                </a:cubicBezTo>
                <a:cubicBezTo>
                  <a:pt x="1874840" y="5260972"/>
                  <a:pt x="1897964" y="5257061"/>
                  <a:pt x="1926868" y="5253153"/>
                </a:cubicBezTo>
                <a:cubicBezTo>
                  <a:pt x="1944212" y="5233601"/>
                  <a:pt x="1909525" y="5237510"/>
                  <a:pt x="1892183" y="5237510"/>
                </a:cubicBezTo>
                <a:cubicBezTo>
                  <a:pt x="1834373" y="5241421"/>
                  <a:pt x="1776563" y="5245331"/>
                  <a:pt x="1724536" y="5253153"/>
                </a:cubicBezTo>
                <a:cubicBezTo>
                  <a:pt x="1614697" y="5264882"/>
                  <a:pt x="1522202" y="5288344"/>
                  <a:pt x="1412365" y="5300074"/>
                </a:cubicBezTo>
                <a:cubicBezTo>
                  <a:pt x="1314089" y="5307894"/>
                  <a:pt x="1221594" y="5323535"/>
                  <a:pt x="1123318" y="5323535"/>
                </a:cubicBezTo>
                <a:cubicBezTo>
                  <a:pt x="1094412" y="5323535"/>
                  <a:pt x="1077070" y="5335266"/>
                  <a:pt x="1053946" y="5339176"/>
                </a:cubicBezTo>
                <a:cubicBezTo>
                  <a:pt x="1013479" y="5343087"/>
                  <a:pt x="978793" y="5358727"/>
                  <a:pt x="932546" y="5343087"/>
                </a:cubicBezTo>
                <a:cubicBezTo>
                  <a:pt x="903642" y="5343087"/>
                  <a:pt x="874737" y="5339176"/>
                  <a:pt x="851614" y="5346996"/>
                </a:cubicBezTo>
                <a:cubicBezTo>
                  <a:pt x="788023" y="5366547"/>
                  <a:pt x="747556" y="5346996"/>
                  <a:pt x="701308" y="5335266"/>
                </a:cubicBezTo>
                <a:cubicBezTo>
                  <a:pt x="672404" y="5327445"/>
                  <a:pt x="672404" y="5319625"/>
                  <a:pt x="689747" y="5307894"/>
                </a:cubicBezTo>
                <a:cubicBezTo>
                  <a:pt x="735994" y="5280523"/>
                  <a:pt x="788023" y="5260972"/>
                  <a:pt x="816927" y="5233601"/>
                </a:cubicBezTo>
                <a:cubicBezTo>
                  <a:pt x="770681" y="5229690"/>
                  <a:pt x="724432" y="5237510"/>
                  <a:pt x="678186" y="5241421"/>
                </a:cubicBezTo>
                <a:cubicBezTo>
                  <a:pt x="631938" y="5245331"/>
                  <a:pt x="585689" y="5253153"/>
                  <a:pt x="562566" y="5229690"/>
                </a:cubicBezTo>
                <a:cubicBezTo>
                  <a:pt x="562566" y="5229690"/>
                  <a:pt x="562566" y="5229690"/>
                  <a:pt x="556786" y="5229690"/>
                </a:cubicBezTo>
                <a:cubicBezTo>
                  <a:pt x="551004" y="5221871"/>
                  <a:pt x="533661" y="5225780"/>
                  <a:pt x="522099" y="5217960"/>
                </a:cubicBezTo>
                <a:cubicBezTo>
                  <a:pt x="516319" y="5217960"/>
                  <a:pt x="510537" y="5214050"/>
                  <a:pt x="504756" y="5210139"/>
                </a:cubicBezTo>
                <a:cubicBezTo>
                  <a:pt x="475852" y="5194499"/>
                  <a:pt x="475852" y="5174948"/>
                  <a:pt x="504756" y="5159306"/>
                </a:cubicBezTo>
                <a:cubicBezTo>
                  <a:pt x="510537" y="5155397"/>
                  <a:pt x="522099" y="5151486"/>
                  <a:pt x="527880" y="5143665"/>
                </a:cubicBezTo>
                <a:cubicBezTo>
                  <a:pt x="539443" y="5116295"/>
                  <a:pt x="579908" y="5100653"/>
                  <a:pt x="637719" y="5096743"/>
                </a:cubicBezTo>
                <a:cubicBezTo>
                  <a:pt x="695527" y="5088922"/>
                  <a:pt x="724432" y="5077192"/>
                  <a:pt x="759118" y="5049820"/>
                </a:cubicBezTo>
                <a:cubicBezTo>
                  <a:pt x="788023" y="5026360"/>
                  <a:pt x="845832" y="5006809"/>
                  <a:pt x="909422" y="4995077"/>
                </a:cubicBezTo>
                <a:cubicBezTo>
                  <a:pt x="978793" y="4983347"/>
                  <a:pt x="1048165" y="4971616"/>
                  <a:pt x="1123318" y="4955975"/>
                </a:cubicBezTo>
                <a:cubicBezTo>
                  <a:pt x="1186907" y="4940334"/>
                  <a:pt x="1256279" y="4932514"/>
                  <a:pt x="1325650" y="4920783"/>
                </a:cubicBezTo>
                <a:cubicBezTo>
                  <a:pt x="1458613" y="4901233"/>
                  <a:pt x="1603135" y="4893412"/>
                  <a:pt x="1718754" y="4854310"/>
                </a:cubicBezTo>
                <a:cubicBezTo>
                  <a:pt x="1736097" y="4846489"/>
                  <a:pt x="1759221" y="4842579"/>
                  <a:pt x="1776563" y="4842579"/>
                </a:cubicBezTo>
                <a:cubicBezTo>
                  <a:pt x="1782345" y="4842579"/>
                  <a:pt x="1788126" y="4838670"/>
                  <a:pt x="1799688" y="4834759"/>
                </a:cubicBezTo>
                <a:cubicBezTo>
                  <a:pt x="1817030" y="4823028"/>
                  <a:pt x="1845936" y="4826938"/>
                  <a:pt x="1869058" y="4826938"/>
                </a:cubicBezTo>
                <a:cubicBezTo>
                  <a:pt x="1874840" y="4826938"/>
                  <a:pt x="1874840" y="4826938"/>
                  <a:pt x="1874840" y="4830849"/>
                </a:cubicBezTo>
                <a:cubicBezTo>
                  <a:pt x="1874840" y="4830849"/>
                  <a:pt x="1874840" y="4830849"/>
                  <a:pt x="1874840" y="4826938"/>
                </a:cubicBezTo>
                <a:cubicBezTo>
                  <a:pt x="1874840" y="4826938"/>
                  <a:pt x="1874840" y="4826938"/>
                  <a:pt x="1869058" y="4826938"/>
                </a:cubicBezTo>
                <a:cubicBezTo>
                  <a:pt x="1886401" y="4819119"/>
                  <a:pt x="1909525" y="4819119"/>
                  <a:pt x="1926868" y="4819119"/>
                </a:cubicBezTo>
                <a:cubicBezTo>
                  <a:pt x="1938431" y="4811298"/>
                  <a:pt x="1949992" y="4811298"/>
                  <a:pt x="1967334" y="4811298"/>
                </a:cubicBezTo>
                <a:cubicBezTo>
                  <a:pt x="1973116" y="4807387"/>
                  <a:pt x="1978897" y="4807387"/>
                  <a:pt x="1984679" y="4807387"/>
                </a:cubicBezTo>
                <a:cubicBezTo>
                  <a:pt x="1978897" y="4807387"/>
                  <a:pt x="1973116" y="4803477"/>
                  <a:pt x="1967334" y="4799568"/>
                </a:cubicBezTo>
                <a:cubicBezTo>
                  <a:pt x="1955773" y="4799568"/>
                  <a:pt x="1938431" y="4799568"/>
                  <a:pt x="1926868" y="4799568"/>
                </a:cubicBezTo>
                <a:cubicBezTo>
                  <a:pt x="1915306" y="4799568"/>
                  <a:pt x="1903745" y="4799568"/>
                  <a:pt x="1892183" y="4803477"/>
                </a:cubicBezTo>
                <a:cubicBezTo>
                  <a:pt x="1851716" y="4811298"/>
                  <a:pt x="1811249" y="4811298"/>
                  <a:pt x="1770782" y="4803477"/>
                </a:cubicBezTo>
                <a:cubicBezTo>
                  <a:pt x="1770782" y="4803477"/>
                  <a:pt x="1765003" y="4803477"/>
                  <a:pt x="1759221" y="4799568"/>
                </a:cubicBezTo>
                <a:cubicBezTo>
                  <a:pt x="1736097" y="4799568"/>
                  <a:pt x="1701411" y="4803477"/>
                  <a:pt x="1701411" y="4787836"/>
                </a:cubicBezTo>
                <a:cubicBezTo>
                  <a:pt x="1695630" y="4776106"/>
                  <a:pt x="1724536" y="4768286"/>
                  <a:pt x="1747660" y="4768286"/>
                </a:cubicBezTo>
                <a:cubicBezTo>
                  <a:pt x="1765003" y="4764375"/>
                  <a:pt x="1782345" y="4764375"/>
                  <a:pt x="1793907" y="4764375"/>
                </a:cubicBezTo>
                <a:cubicBezTo>
                  <a:pt x="1793907" y="4748734"/>
                  <a:pt x="1799688" y="4737003"/>
                  <a:pt x="1834373" y="4733094"/>
                </a:cubicBezTo>
                <a:cubicBezTo>
                  <a:pt x="1834373" y="4733094"/>
                  <a:pt x="1834373" y="4733094"/>
                  <a:pt x="1834373" y="4729183"/>
                </a:cubicBezTo>
                <a:cubicBezTo>
                  <a:pt x="1845936" y="4717452"/>
                  <a:pt x="1863279" y="4713542"/>
                  <a:pt x="1892183" y="4713542"/>
                </a:cubicBezTo>
                <a:cubicBezTo>
                  <a:pt x="1932649" y="4690081"/>
                  <a:pt x="1990459" y="4678350"/>
                  <a:pt x="2059829" y="4678350"/>
                </a:cubicBezTo>
                <a:cubicBezTo>
                  <a:pt x="2082955" y="4662710"/>
                  <a:pt x="2117640" y="4658799"/>
                  <a:pt x="2152326" y="4662710"/>
                </a:cubicBezTo>
                <a:cubicBezTo>
                  <a:pt x="2163887" y="4662710"/>
                  <a:pt x="2175450" y="4658799"/>
                  <a:pt x="2187010" y="4658799"/>
                </a:cubicBezTo>
                <a:cubicBezTo>
                  <a:pt x="2221696" y="4635338"/>
                  <a:pt x="2279505" y="4643159"/>
                  <a:pt x="2319972" y="4635338"/>
                </a:cubicBezTo>
                <a:cubicBezTo>
                  <a:pt x="2400905" y="4623608"/>
                  <a:pt x="2476057" y="4600147"/>
                  <a:pt x="2562772" y="4596236"/>
                </a:cubicBezTo>
                <a:cubicBezTo>
                  <a:pt x="2591676" y="4592327"/>
                  <a:pt x="2620582" y="4588415"/>
                  <a:pt x="2649486" y="4596236"/>
                </a:cubicBezTo>
                <a:cubicBezTo>
                  <a:pt x="2666830" y="4596236"/>
                  <a:pt x="2678391" y="4592327"/>
                  <a:pt x="2695734" y="4592327"/>
                </a:cubicBezTo>
                <a:cubicBezTo>
                  <a:pt x="2747762" y="4580595"/>
                  <a:pt x="2799791" y="4572776"/>
                  <a:pt x="2846038" y="4561044"/>
                </a:cubicBezTo>
                <a:cubicBezTo>
                  <a:pt x="2874944" y="4553225"/>
                  <a:pt x="2932753" y="4553225"/>
                  <a:pt x="2892286" y="4521942"/>
                </a:cubicBezTo>
                <a:cubicBezTo>
                  <a:pt x="2880723" y="4514123"/>
                  <a:pt x="2921190" y="4498481"/>
                  <a:pt x="2955877" y="4494571"/>
                </a:cubicBezTo>
                <a:cubicBezTo>
                  <a:pt x="2973220" y="4494571"/>
                  <a:pt x="2996342" y="4494571"/>
                  <a:pt x="3007905" y="4490660"/>
                </a:cubicBezTo>
                <a:cubicBezTo>
                  <a:pt x="3013686" y="4486750"/>
                  <a:pt x="3019466" y="4482840"/>
                  <a:pt x="3019466" y="4475020"/>
                </a:cubicBezTo>
                <a:cubicBezTo>
                  <a:pt x="3019466" y="4471109"/>
                  <a:pt x="3002123" y="4467199"/>
                  <a:pt x="3013686" y="4463289"/>
                </a:cubicBezTo>
                <a:cubicBezTo>
                  <a:pt x="3031029" y="4459378"/>
                  <a:pt x="3042590" y="4467199"/>
                  <a:pt x="3054153" y="4467199"/>
                </a:cubicBezTo>
                <a:cubicBezTo>
                  <a:pt x="3163990" y="4471109"/>
                  <a:pt x="3262266" y="4451558"/>
                  <a:pt x="3354762" y="4432007"/>
                </a:cubicBezTo>
                <a:cubicBezTo>
                  <a:pt x="3435694" y="4416367"/>
                  <a:pt x="3516628" y="4408546"/>
                  <a:pt x="3597561" y="4408546"/>
                </a:cubicBezTo>
                <a:cubicBezTo>
                  <a:pt x="3695837" y="4408546"/>
                  <a:pt x="3794113" y="4412456"/>
                  <a:pt x="3880828" y="4392905"/>
                </a:cubicBezTo>
                <a:cubicBezTo>
                  <a:pt x="3927075" y="4385084"/>
                  <a:pt x="3984884" y="4385084"/>
                  <a:pt x="4008008" y="4357714"/>
                </a:cubicBezTo>
                <a:cubicBezTo>
                  <a:pt x="3996446" y="4357714"/>
                  <a:pt x="3984884" y="4357714"/>
                  <a:pt x="3973323" y="4357714"/>
                </a:cubicBezTo>
                <a:cubicBezTo>
                  <a:pt x="3921293" y="4373354"/>
                  <a:pt x="3875047" y="4361623"/>
                  <a:pt x="3823017" y="4353803"/>
                </a:cubicBezTo>
                <a:cubicBezTo>
                  <a:pt x="3794113" y="4349893"/>
                  <a:pt x="3788332" y="4334252"/>
                  <a:pt x="3799894" y="4322521"/>
                </a:cubicBezTo>
                <a:cubicBezTo>
                  <a:pt x="3788332" y="4322521"/>
                  <a:pt x="3782552" y="4318612"/>
                  <a:pt x="3770990" y="4322521"/>
                </a:cubicBezTo>
                <a:cubicBezTo>
                  <a:pt x="3701618" y="4342072"/>
                  <a:pt x="3620685" y="4353803"/>
                  <a:pt x="3539752" y="4365533"/>
                </a:cubicBezTo>
                <a:cubicBezTo>
                  <a:pt x="3505066" y="4381174"/>
                  <a:pt x="3458818" y="4373354"/>
                  <a:pt x="3418352" y="4373354"/>
                </a:cubicBezTo>
                <a:cubicBezTo>
                  <a:pt x="3291172" y="4373354"/>
                  <a:pt x="3175551" y="4392905"/>
                  <a:pt x="3059932" y="4412456"/>
                </a:cubicBezTo>
                <a:cubicBezTo>
                  <a:pt x="3013686" y="4420276"/>
                  <a:pt x="2967438" y="4428097"/>
                  <a:pt x="2921190" y="4435918"/>
                </a:cubicBezTo>
                <a:cubicBezTo>
                  <a:pt x="2898067" y="4455469"/>
                  <a:pt x="2857601" y="4451558"/>
                  <a:pt x="2817134" y="4451558"/>
                </a:cubicBezTo>
                <a:cubicBezTo>
                  <a:pt x="2782447" y="4451558"/>
                  <a:pt x="2747762" y="4443738"/>
                  <a:pt x="2718858" y="4443738"/>
                </a:cubicBezTo>
                <a:cubicBezTo>
                  <a:pt x="2713076" y="4447648"/>
                  <a:pt x="2718858" y="4459378"/>
                  <a:pt x="2695734" y="4451558"/>
                </a:cubicBezTo>
                <a:cubicBezTo>
                  <a:pt x="2695734" y="4451558"/>
                  <a:pt x="2689952" y="4447648"/>
                  <a:pt x="2689952" y="4443738"/>
                </a:cubicBezTo>
                <a:cubicBezTo>
                  <a:pt x="2689952" y="4443738"/>
                  <a:pt x="2695734" y="4443738"/>
                  <a:pt x="2695734" y="4443738"/>
                </a:cubicBezTo>
                <a:cubicBezTo>
                  <a:pt x="2672610" y="4432007"/>
                  <a:pt x="2637924" y="4451558"/>
                  <a:pt x="2620582" y="4435918"/>
                </a:cubicBezTo>
                <a:cubicBezTo>
                  <a:pt x="2614800" y="4435918"/>
                  <a:pt x="2597457" y="4435918"/>
                  <a:pt x="2597457" y="4439827"/>
                </a:cubicBezTo>
                <a:cubicBezTo>
                  <a:pt x="2591676" y="4471109"/>
                  <a:pt x="2556991" y="4455469"/>
                  <a:pt x="2528087" y="4451558"/>
                </a:cubicBezTo>
                <a:cubicBezTo>
                  <a:pt x="2510743" y="4455469"/>
                  <a:pt x="2493400" y="4459378"/>
                  <a:pt x="2476057" y="4459378"/>
                </a:cubicBezTo>
                <a:cubicBezTo>
                  <a:pt x="2476057" y="4459378"/>
                  <a:pt x="2476057" y="4459378"/>
                  <a:pt x="2470276" y="4459378"/>
                </a:cubicBezTo>
                <a:cubicBezTo>
                  <a:pt x="2452935" y="4471109"/>
                  <a:pt x="2424030" y="4467199"/>
                  <a:pt x="2395124" y="4467199"/>
                </a:cubicBezTo>
                <a:cubicBezTo>
                  <a:pt x="2383563" y="4467199"/>
                  <a:pt x="2372002" y="4471109"/>
                  <a:pt x="2360438" y="4471109"/>
                </a:cubicBezTo>
                <a:cubicBezTo>
                  <a:pt x="2348878" y="4478930"/>
                  <a:pt x="2331535" y="4482840"/>
                  <a:pt x="2308411" y="4486750"/>
                </a:cubicBezTo>
                <a:cubicBezTo>
                  <a:pt x="2291068" y="4486750"/>
                  <a:pt x="2267944" y="4486750"/>
                  <a:pt x="2256383" y="4494571"/>
                </a:cubicBezTo>
                <a:cubicBezTo>
                  <a:pt x="2198572" y="4529762"/>
                  <a:pt x="2100297" y="4518032"/>
                  <a:pt x="2030925" y="4537583"/>
                </a:cubicBezTo>
                <a:cubicBezTo>
                  <a:pt x="2025144" y="4541493"/>
                  <a:pt x="2013582" y="4537583"/>
                  <a:pt x="2002021" y="4537583"/>
                </a:cubicBezTo>
                <a:cubicBezTo>
                  <a:pt x="1984679" y="4537583"/>
                  <a:pt x="1967334" y="4537583"/>
                  <a:pt x="1944212" y="4537583"/>
                </a:cubicBezTo>
                <a:cubicBezTo>
                  <a:pt x="1932649" y="4549313"/>
                  <a:pt x="1909525" y="4553225"/>
                  <a:pt x="1880621" y="4557134"/>
                </a:cubicBezTo>
                <a:cubicBezTo>
                  <a:pt x="1782345" y="4557134"/>
                  <a:pt x="1678287" y="4576685"/>
                  <a:pt x="1574232" y="4572776"/>
                </a:cubicBezTo>
                <a:cubicBezTo>
                  <a:pt x="1545326" y="4561044"/>
                  <a:pt x="1649384" y="4549313"/>
                  <a:pt x="1574232" y="4537583"/>
                </a:cubicBezTo>
                <a:cubicBezTo>
                  <a:pt x="1562668" y="4537583"/>
                  <a:pt x="1545326" y="4541493"/>
                  <a:pt x="1533765" y="4541493"/>
                </a:cubicBezTo>
                <a:cubicBezTo>
                  <a:pt x="1527984" y="4541493"/>
                  <a:pt x="1522202" y="4545404"/>
                  <a:pt x="1516422" y="4545404"/>
                </a:cubicBezTo>
                <a:cubicBezTo>
                  <a:pt x="1499078" y="4557134"/>
                  <a:pt x="1481736" y="4557134"/>
                  <a:pt x="1458613" y="4557134"/>
                </a:cubicBezTo>
                <a:cubicBezTo>
                  <a:pt x="1435489" y="4568864"/>
                  <a:pt x="1412365" y="4564955"/>
                  <a:pt x="1383461" y="4564955"/>
                </a:cubicBezTo>
                <a:cubicBezTo>
                  <a:pt x="1377679" y="4564955"/>
                  <a:pt x="1371898" y="4564955"/>
                  <a:pt x="1366117" y="4564955"/>
                </a:cubicBezTo>
                <a:cubicBezTo>
                  <a:pt x="1325650" y="4576685"/>
                  <a:pt x="1285185" y="4576685"/>
                  <a:pt x="1244718" y="4580595"/>
                </a:cubicBezTo>
                <a:cubicBezTo>
                  <a:pt x="1181127" y="4584506"/>
                  <a:pt x="1123318" y="4592327"/>
                  <a:pt x="1065509" y="4600147"/>
                </a:cubicBezTo>
                <a:cubicBezTo>
                  <a:pt x="1042385" y="4607966"/>
                  <a:pt x="1019260" y="4607966"/>
                  <a:pt x="990355" y="4607966"/>
                </a:cubicBezTo>
                <a:cubicBezTo>
                  <a:pt x="984575" y="4607966"/>
                  <a:pt x="978793" y="4607966"/>
                  <a:pt x="978793" y="4607966"/>
                </a:cubicBezTo>
                <a:cubicBezTo>
                  <a:pt x="851614" y="4627518"/>
                  <a:pt x="724432" y="4647069"/>
                  <a:pt x="597251" y="4658799"/>
                </a:cubicBezTo>
                <a:cubicBezTo>
                  <a:pt x="516319" y="4662710"/>
                  <a:pt x="418043" y="4678350"/>
                  <a:pt x="348671" y="4635338"/>
                </a:cubicBezTo>
                <a:cubicBezTo>
                  <a:pt x="325548" y="4639248"/>
                  <a:pt x="296642" y="4639248"/>
                  <a:pt x="273519" y="4639248"/>
                </a:cubicBezTo>
                <a:cubicBezTo>
                  <a:pt x="227272" y="4643159"/>
                  <a:pt x="209928" y="4631429"/>
                  <a:pt x="227272" y="4611878"/>
                </a:cubicBezTo>
                <a:cubicBezTo>
                  <a:pt x="238833" y="4604057"/>
                  <a:pt x="250395" y="4596236"/>
                  <a:pt x="273519" y="4588415"/>
                </a:cubicBezTo>
                <a:cubicBezTo>
                  <a:pt x="389137" y="4564955"/>
                  <a:pt x="493195" y="4529762"/>
                  <a:pt x="614595" y="4514123"/>
                </a:cubicBezTo>
                <a:cubicBezTo>
                  <a:pt x="712871" y="4502391"/>
                  <a:pt x="793805" y="4475020"/>
                  <a:pt x="886299" y="4459378"/>
                </a:cubicBezTo>
                <a:cubicBezTo>
                  <a:pt x="903642" y="4455469"/>
                  <a:pt x="926766" y="4451558"/>
                  <a:pt x="949890" y="4447648"/>
                </a:cubicBezTo>
                <a:cubicBezTo>
                  <a:pt x="1001918" y="4404637"/>
                  <a:pt x="1082851" y="4381174"/>
                  <a:pt x="1186907" y="4381174"/>
                </a:cubicBezTo>
                <a:cubicBezTo>
                  <a:pt x="1262061" y="4381174"/>
                  <a:pt x="1319870" y="4365533"/>
                  <a:pt x="1371898" y="4345984"/>
                </a:cubicBezTo>
                <a:cubicBezTo>
                  <a:pt x="1389240" y="4342072"/>
                  <a:pt x="1406583" y="4334252"/>
                  <a:pt x="1423926" y="4330342"/>
                </a:cubicBezTo>
                <a:cubicBezTo>
                  <a:pt x="1551108" y="4322521"/>
                  <a:pt x="1660945" y="4295150"/>
                  <a:pt x="1788126" y="4291239"/>
                </a:cubicBezTo>
                <a:cubicBezTo>
                  <a:pt x="1932649" y="4279510"/>
                  <a:pt x="2065611" y="4259958"/>
                  <a:pt x="2198572" y="4228677"/>
                </a:cubicBezTo>
                <a:cubicBezTo>
                  <a:pt x="2227477" y="4220856"/>
                  <a:pt x="2256383" y="4220856"/>
                  <a:pt x="2285286" y="4216945"/>
                </a:cubicBezTo>
                <a:cubicBezTo>
                  <a:pt x="2348878" y="4213036"/>
                  <a:pt x="2418248" y="4205215"/>
                  <a:pt x="2487620" y="4201305"/>
                </a:cubicBezTo>
                <a:cubicBezTo>
                  <a:pt x="2499181" y="4201305"/>
                  <a:pt x="2516524" y="4197394"/>
                  <a:pt x="2528087" y="4197394"/>
                </a:cubicBezTo>
                <a:cubicBezTo>
                  <a:pt x="2545430" y="4185664"/>
                  <a:pt x="2568552" y="4177844"/>
                  <a:pt x="2597457" y="4177844"/>
                </a:cubicBezTo>
                <a:cubicBezTo>
                  <a:pt x="2666830" y="4177844"/>
                  <a:pt x="2724639" y="4158292"/>
                  <a:pt x="2788228" y="4154382"/>
                </a:cubicBezTo>
                <a:cubicBezTo>
                  <a:pt x="2840258" y="4130922"/>
                  <a:pt x="2909628" y="4130922"/>
                  <a:pt x="2967438" y="4119190"/>
                </a:cubicBezTo>
                <a:cubicBezTo>
                  <a:pt x="3025247" y="4111371"/>
                  <a:pt x="3054153" y="4091820"/>
                  <a:pt x="3065714" y="4068357"/>
                </a:cubicBezTo>
                <a:cubicBezTo>
                  <a:pt x="3083056" y="4040987"/>
                  <a:pt x="3048372" y="4025345"/>
                  <a:pt x="2996342" y="4037076"/>
                </a:cubicBezTo>
                <a:cubicBezTo>
                  <a:pt x="2892286" y="4056627"/>
                  <a:pt x="2782447" y="4064447"/>
                  <a:pt x="2678391" y="4083998"/>
                </a:cubicBezTo>
                <a:cubicBezTo>
                  <a:pt x="2637924" y="4091820"/>
                  <a:pt x="2580115" y="4099639"/>
                  <a:pt x="2528087" y="4103549"/>
                </a:cubicBezTo>
                <a:cubicBezTo>
                  <a:pt x="2522306" y="4103549"/>
                  <a:pt x="2516524" y="4103549"/>
                  <a:pt x="2510743" y="4103549"/>
                </a:cubicBezTo>
                <a:cubicBezTo>
                  <a:pt x="2464496" y="4127010"/>
                  <a:pt x="2406687" y="4115280"/>
                  <a:pt x="2354659" y="4119190"/>
                </a:cubicBezTo>
                <a:cubicBezTo>
                  <a:pt x="2343096" y="4119190"/>
                  <a:pt x="2331535" y="4115280"/>
                  <a:pt x="2325753" y="4107459"/>
                </a:cubicBezTo>
                <a:cubicBezTo>
                  <a:pt x="2325753" y="4103549"/>
                  <a:pt x="2331535" y="4095729"/>
                  <a:pt x="2348878" y="4095729"/>
                </a:cubicBezTo>
                <a:cubicBezTo>
                  <a:pt x="2366220" y="4095729"/>
                  <a:pt x="2389344" y="4091820"/>
                  <a:pt x="2412468" y="4091820"/>
                </a:cubicBezTo>
                <a:cubicBezTo>
                  <a:pt x="2395124" y="4076178"/>
                  <a:pt x="2348878" y="4091820"/>
                  <a:pt x="2331535" y="4072268"/>
                </a:cubicBezTo>
                <a:cubicBezTo>
                  <a:pt x="2372002" y="4064447"/>
                  <a:pt x="2418248" y="4072268"/>
                  <a:pt x="2452935" y="4060538"/>
                </a:cubicBezTo>
                <a:cubicBezTo>
                  <a:pt x="2452935" y="4064447"/>
                  <a:pt x="2458714" y="4072268"/>
                  <a:pt x="2470276" y="4076178"/>
                </a:cubicBezTo>
                <a:cubicBezTo>
                  <a:pt x="2499181" y="4064447"/>
                  <a:pt x="2528087" y="4068357"/>
                  <a:pt x="2562772" y="4068357"/>
                </a:cubicBezTo>
                <a:cubicBezTo>
                  <a:pt x="2620582" y="4068357"/>
                  <a:pt x="2655267" y="4048806"/>
                  <a:pt x="2637924" y="4021436"/>
                </a:cubicBezTo>
                <a:cubicBezTo>
                  <a:pt x="2637924" y="4017525"/>
                  <a:pt x="2632143" y="4013615"/>
                  <a:pt x="2626363" y="4009704"/>
                </a:cubicBezTo>
                <a:cubicBezTo>
                  <a:pt x="2620582" y="4001885"/>
                  <a:pt x="2626363" y="3990153"/>
                  <a:pt x="2649486" y="3986243"/>
                </a:cubicBezTo>
                <a:cubicBezTo>
                  <a:pt x="2672610" y="3978422"/>
                  <a:pt x="2695734" y="3982334"/>
                  <a:pt x="2707295" y="3990153"/>
                </a:cubicBezTo>
                <a:cubicBezTo>
                  <a:pt x="2730419" y="4013615"/>
                  <a:pt x="2765106" y="4017525"/>
                  <a:pt x="2811352" y="4005794"/>
                </a:cubicBezTo>
                <a:cubicBezTo>
                  <a:pt x="2828695" y="4005794"/>
                  <a:pt x="2851819" y="4001885"/>
                  <a:pt x="2869162" y="3997973"/>
                </a:cubicBezTo>
                <a:cubicBezTo>
                  <a:pt x="2869162" y="3997973"/>
                  <a:pt x="2869162" y="3997973"/>
                  <a:pt x="2869162" y="4001885"/>
                </a:cubicBezTo>
                <a:cubicBezTo>
                  <a:pt x="2869162" y="4001885"/>
                  <a:pt x="2869162" y="3997973"/>
                  <a:pt x="2874944" y="3997973"/>
                </a:cubicBezTo>
                <a:cubicBezTo>
                  <a:pt x="2874944" y="3997973"/>
                  <a:pt x="2874944" y="3997973"/>
                  <a:pt x="2869162" y="3997973"/>
                </a:cubicBezTo>
                <a:cubicBezTo>
                  <a:pt x="2898067" y="3986243"/>
                  <a:pt x="2926971" y="3986243"/>
                  <a:pt x="2961656" y="3997973"/>
                </a:cubicBezTo>
                <a:cubicBezTo>
                  <a:pt x="2990562" y="3978422"/>
                  <a:pt x="3065714" y="3978422"/>
                  <a:pt x="3054153" y="3947142"/>
                </a:cubicBezTo>
                <a:cubicBezTo>
                  <a:pt x="3013686" y="3947142"/>
                  <a:pt x="2978999" y="3947142"/>
                  <a:pt x="2938534" y="3947142"/>
                </a:cubicBezTo>
                <a:cubicBezTo>
                  <a:pt x="2909628" y="3947142"/>
                  <a:pt x="2869162" y="3939320"/>
                  <a:pt x="2851819" y="3958872"/>
                </a:cubicBezTo>
                <a:cubicBezTo>
                  <a:pt x="2846038" y="3958872"/>
                  <a:pt x="2834477" y="3962783"/>
                  <a:pt x="2828695" y="3962783"/>
                </a:cubicBezTo>
                <a:cubicBezTo>
                  <a:pt x="2753543" y="3958872"/>
                  <a:pt x="2672610" y="3970602"/>
                  <a:pt x="2597457" y="3954962"/>
                </a:cubicBezTo>
                <a:cubicBezTo>
                  <a:pt x="2580115" y="3954962"/>
                  <a:pt x="2562772" y="3954962"/>
                  <a:pt x="2545430" y="3954962"/>
                </a:cubicBezTo>
                <a:cubicBezTo>
                  <a:pt x="2539648" y="3939320"/>
                  <a:pt x="2528087" y="3919769"/>
                  <a:pt x="2580115" y="3919769"/>
                </a:cubicBezTo>
                <a:cubicBezTo>
                  <a:pt x="2603239" y="3904129"/>
                  <a:pt x="2626363" y="3904129"/>
                  <a:pt x="2661048" y="3900218"/>
                </a:cubicBezTo>
                <a:cubicBezTo>
                  <a:pt x="2701515" y="3900218"/>
                  <a:pt x="2701515" y="3888488"/>
                  <a:pt x="2678391" y="3876758"/>
                </a:cubicBezTo>
                <a:cubicBezTo>
                  <a:pt x="2626363" y="3876758"/>
                  <a:pt x="2568552" y="3872847"/>
                  <a:pt x="2533867" y="3896308"/>
                </a:cubicBezTo>
                <a:cubicBezTo>
                  <a:pt x="2528087" y="3900218"/>
                  <a:pt x="2516524" y="3904129"/>
                  <a:pt x="2510743" y="3900218"/>
                </a:cubicBezTo>
                <a:cubicBezTo>
                  <a:pt x="2452935" y="3861116"/>
                  <a:pt x="2458714" y="3908039"/>
                  <a:pt x="2435591" y="3911951"/>
                </a:cubicBezTo>
                <a:cubicBezTo>
                  <a:pt x="2406687" y="3923681"/>
                  <a:pt x="2383563" y="3931500"/>
                  <a:pt x="2348878" y="3915859"/>
                </a:cubicBezTo>
                <a:cubicBezTo>
                  <a:pt x="2319972" y="3904129"/>
                  <a:pt x="2273726" y="3915859"/>
                  <a:pt x="2250602" y="3900218"/>
                </a:cubicBezTo>
                <a:cubicBezTo>
                  <a:pt x="2221696" y="3876758"/>
                  <a:pt x="2267944" y="3876758"/>
                  <a:pt x="2291068" y="3876758"/>
                </a:cubicBezTo>
                <a:cubicBezTo>
                  <a:pt x="2325753" y="3880667"/>
                  <a:pt x="2354659" y="3876758"/>
                  <a:pt x="2377781" y="3865027"/>
                </a:cubicBezTo>
                <a:cubicBezTo>
                  <a:pt x="2412468" y="3861116"/>
                  <a:pt x="2435591" y="3845476"/>
                  <a:pt x="2458714" y="3833745"/>
                </a:cubicBezTo>
                <a:cubicBezTo>
                  <a:pt x="2476057" y="3833745"/>
                  <a:pt x="2493400" y="3833745"/>
                  <a:pt x="2510743" y="3833745"/>
                </a:cubicBezTo>
                <a:cubicBezTo>
                  <a:pt x="2522306" y="3822014"/>
                  <a:pt x="2504963" y="3806374"/>
                  <a:pt x="2510743" y="3794644"/>
                </a:cubicBezTo>
                <a:cubicBezTo>
                  <a:pt x="2516524" y="3786823"/>
                  <a:pt x="2516524" y="3779002"/>
                  <a:pt x="2539648" y="3779002"/>
                </a:cubicBezTo>
                <a:cubicBezTo>
                  <a:pt x="2556991" y="3779002"/>
                  <a:pt x="2562772" y="3786823"/>
                  <a:pt x="2562772" y="3794644"/>
                </a:cubicBezTo>
                <a:cubicBezTo>
                  <a:pt x="2562772" y="3798553"/>
                  <a:pt x="2568552" y="3802463"/>
                  <a:pt x="2568552" y="3806374"/>
                </a:cubicBezTo>
                <a:cubicBezTo>
                  <a:pt x="2620582" y="3794644"/>
                  <a:pt x="2609019" y="3763361"/>
                  <a:pt x="2637924" y="3743811"/>
                </a:cubicBezTo>
                <a:cubicBezTo>
                  <a:pt x="2637924" y="3732079"/>
                  <a:pt x="2637924" y="3720349"/>
                  <a:pt x="2626363" y="3708619"/>
                </a:cubicBezTo>
                <a:cubicBezTo>
                  <a:pt x="2620582" y="3696888"/>
                  <a:pt x="2620582" y="3685157"/>
                  <a:pt x="2643706" y="3673426"/>
                </a:cubicBezTo>
                <a:cubicBezTo>
                  <a:pt x="2666830" y="3665606"/>
                  <a:pt x="2689952" y="3665606"/>
                  <a:pt x="2713076" y="3677337"/>
                </a:cubicBezTo>
                <a:cubicBezTo>
                  <a:pt x="2718858" y="3677337"/>
                  <a:pt x="2724639" y="3677337"/>
                  <a:pt x="2730419" y="3677337"/>
                </a:cubicBezTo>
                <a:cubicBezTo>
                  <a:pt x="2747762" y="3685157"/>
                  <a:pt x="2782447" y="3685157"/>
                  <a:pt x="2776667" y="3696888"/>
                </a:cubicBezTo>
                <a:cubicBezTo>
                  <a:pt x="2770885" y="3708619"/>
                  <a:pt x="2736201" y="3700797"/>
                  <a:pt x="2718858" y="3704708"/>
                </a:cubicBezTo>
                <a:cubicBezTo>
                  <a:pt x="2718858" y="3704708"/>
                  <a:pt x="2718858" y="3708619"/>
                  <a:pt x="2718858" y="3712528"/>
                </a:cubicBezTo>
                <a:cubicBezTo>
                  <a:pt x="2718858" y="3724259"/>
                  <a:pt x="2655267" y="3743811"/>
                  <a:pt x="2736201" y="3743811"/>
                </a:cubicBezTo>
                <a:cubicBezTo>
                  <a:pt x="2741982" y="3739900"/>
                  <a:pt x="2747762" y="3732079"/>
                  <a:pt x="2753543" y="3732079"/>
                </a:cubicBezTo>
                <a:cubicBezTo>
                  <a:pt x="2851819" y="3720349"/>
                  <a:pt x="2846038" y="3685157"/>
                  <a:pt x="2846038" y="3653875"/>
                </a:cubicBezTo>
                <a:cubicBezTo>
                  <a:pt x="2846038" y="3646055"/>
                  <a:pt x="2846038" y="3642144"/>
                  <a:pt x="2846038" y="3638235"/>
                </a:cubicBezTo>
                <a:cubicBezTo>
                  <a:pt x="2840258" y="3630414"/>
                  <a:pt x="2828695" y="3618684"/>
                  <a:pt x="2811352" y="3614773"/>
                </a:cubicBezTo>
                <a:cubicBezTo>
                  <a:pt x="2794010" y="3614773"/>
                  <a:pt x="2782447" y="3622594"/>
                  <a:pt x="2765106" y="3626503"/>
                </a:cubicBezTo>
                <a:cubicBezTo>
                  <a:pt x="2747762" y="3634324"/>
                  <a:pt x="2718858" y="3630414"/>
                  <a:pt x="2713076" y="3618684"/>
                </a:cubicBezTo>
                <a:cubicBezTo>
                  <a:pt x="2713076" y="3595222"/>
                  <a:pt x="2655267" y="3591312"/>
                  <a:pt x="2637924" y="3571761"/>
                </a:cubicBezTo>
                <a:cubicBezTo>
                  <a:pt x="2574334" y="3579582"/>
                  <a:pt x="2568552" y="3552210"/>
                  <a:pt x="2545430" y="3536569"/>
                </a:cubicBezTo>
                <a:cubicBezTo>
                  <a:pt x="2516524" y="3517018"/>
                  <a:pt x="2476057" y="3517018"/>
                  <a:pt x="2435591" y="3517018"/>
                </a:cubicBezTo>
                <a:cubicBezTo>
                  <a:pt x="2435591" y="3528748"/>
                  <a:pt x="2435591" y="3536569"/>
                  <a:pt x="2435591" y="3544389"/>
                </a:cubicBezTo>
                <a:cubicBezTo>
                  <a:pt x="2429811" y="3552210"/>
                  <a:pt x="2418248" y="3560030"/>
                  <a:pt x="2406687" y="3556120"/>
                </a:cubicBezTo>
                <a:cubicBezTo>
                  <a:pt x="2360438" y="3540479"/>
                  <a:pt x="2360438" y="3563940"/>
                  <a:pt x="2337315" y="3567850"/>
                </a:cubicBezTo>
                <a:cubicBezTo>
                  <a:pt x="2227477" y="3595222"/>
                  <a:pt x="2215916" y="3595222"/>
                  <a:pt x="2152326" y="3587401"/>
                </a:cubicBezTo>
                <a:cubicBezTo>
                  <a:pt x="2140764" y="3618684"/>
                  <a:pt x="2140764" y="3618684"/>
                  <a:pt x="2077173" y="3610863"/>
                </a:cubicBezTo>
                <a:cubicBezTo>
                  <a:pt x="2030925" y="3603042"/>
                  <a:pt x="2048268" y="3626503"/>
                  <a:pt x="2025144" y="3630414"/>
                </a:cubicBezTo>
                <a:cubicBezTo>
                  <a:pt x="2007801" y="3642144"/>
                  <a:pt x="1984679" y="3642144"/>
                  <a:pt x="1967334" y="3642144"/>
                </a:cubicBezTo>
                <a:cubicBezTo>
                  <a:pt x="1955773" y="3646055"/>
                  <a:pt x="1944212" y="3649965"/>
                  <a:pt x="1926868" y="3649965"/>
                </a:cubicBezTo>
                <a:cubicBezTo>
                  <a:pt x="1926868" y="3653875"/>
                  <a:pt x="1926868" y="3653875"/>
                  <a:pt x="1926868" y="3657787"/>
                </a:cubicBezTo>
                <a:cubicBezTo>
                  <a:pt x="1938431" y="3661695"/>
                  <a:pt x="1944212" y="3669516"/>
                  <a:pt x="1944212" y="3673426"/>
                </a:cubicBezTo>
                <a:cubicBezTo>
                  <a:pt x="1973116" y="3689067"/>
                  <a:pt x="1949992" y="3692978"/>
                  <a:pt x="1926868" y="3692978"/>
                </a:cubicBezTo>
                <a:cubicBezTo>
                  <a:pt x="1886401" y="3692978"/>
                  <a:pt x="1874840" y="3677337"/>
                  <a:pt x="1851716" y="3665606"/>
                </a:cubicBezTo>
                <a:cubicBezTo>
                  <a:pt x="1828593" y="3665606"/>
                  <a:pt x="1811249" y="3673426"/>
                  <a:pt x="1793907" y="3677337"/>
                </a:cubicBezTo>
                <a:cubicBezTo>
                  <a:pt x="1782345" y="3681246"/>
                  <a:pt x="1770782" y="3681246"/>
                  <a:pt x="1765003" y="3673426"/>
                </a:cubicBezTo>
                <a:cubicBezTo>
                  <a:pt x="1759221" y="3669516"/>
                  <a:pt x="1765003" y="3661695"/>
                  <a:pt x="1776563" y="3657787"/>
                </a:cubicBezTo>
                <a:cubicBezTo>
                  <a:pt x="1793907" y="3653875"/>
                  <a:pt x="1817030" y="3653875"/>
                  <a:pt x="1834373" y="3649965"/>
                </a:cubicBezTo>
                <a:cubicBezTo>
                  <a:pt x="1834373" y="3630414"/>
                  <a:pt x="1857497" y="3626503"/>
                  <a:pt x="1892183" y="3622594"/>
                </a:cubicBezTo>
                <a:cubicBezTo>
                  <a:pt x="1915306" y="3603042"/>
                  <a:pt x="1949992" y="3587401"/>
                  <a:pt x="2007801" y="3591312"/>
                </a:cubicBezTo>
                <a:cubicBezTo>
                  <a:pt x="2036707" y="3591312"/>
                  <a:pt x="2065611" y="3583491"/>
                  <a:pt x="2094516" y="3579582"/>
                </a:cubicBezTo>
                <a:cubicBezTo>
                  <a:pt x="2094516" y="3575671"/>
                  <a:pt x="2100297" y="3575671"/>
                  <a:pt x="2100297" y="3571761"/>
                </a:cubicBezTo>
                <a:cubicBezTo>
                  <a:pt x="2117640" y="3560030"/>
                  <a:pt x="2134983" y="3560030"/>
                  <a:pt x="2152326" y="3571761"/>
                </a:cubicBezTo>
                <a:cubicBezTo>
                  <a:pt x="2152326" y="3575671"/>
                  <a:pt x="2152326" y="3575671"/>
                  <a:pt x="2152326" y="3579582"/>
                </a:cubicBezTo>
                <a:cubicBezTo>
                  <a:pt x="2163887" y="3579582"/>
                  <a:pt x="2175450" y="3575671"/>
                  <a:pt x="2181231" y="3571761"/>
                </a:cubicBezTo>
                <a:cubicBezTo>
                  <a:pt x="2192792" y="3552210"/>
                  <a:pt x="2227477" y="3536569"/>
                  <a:pt x="2256383" y="3536569"/>
                </a:cubicBezTo>
                <a:cubicBezTo>
                  <a:pt x="2331535" y="3540479"/>
                  <a:pt x="2366220" y="3517018"/>
                  <a:pt x="2418248" y="3501377"/>
                </a:cubicBezTo>
                <a:cubicBezTo>
                  <a:pt x="2429811" y="3497467"/>
                  <a:pt x="2441372" y="3493557"/>
                  <a:pt x="2452935" y="3493557"/>
                </a:cubicBezTo>
                <a:cubicBezTo>
                  <a:pt x="2481839" y="3481826"/>
                  <a:pt x="2516524" y="3493557"/>
                  <a:pt x="2545430" y="3489646"/>
                </a:cubicBezTo>
                <a:cubicBezTo>
                  <a:pt x="2556991" y="3462275"/>
                  <a:pt x="2585896" y="3446634"/>
                  <a:pt x="2643706" y="3434903"/>
                </a:cubicBezTo>
                <a:cubicBezTo>
                  <a:pt x="2689952" y="3427083"/>
                  <a:pt x="2730419" y="3411442"/>
                  <a:pt x="2776667" y="3403622"/>
                </a:cubicBezTo>
                <a:cubicBezTo>
                  <a:pt x="2799791" y="3399712"/>
                  <a:pt x="2822914" y="3399712"/>
                  <a:pt x="2822914" y="3380160"/>
                </a:cubicBezTo>
                <a:cubicBezTo>
                  <a:pt x="2822914" y="3364519"/>
                  <a:pt x="2857601" y="3368430"/>
                  <a:pt x="2880723" y="3368430"/>
                </a:cubicBezTo>
                <a:cubicBezTo>
                  <a:pt x="2886504" y="3364519"/>
                  <a:pt x="2898067" y="3364519"/>
                  <a:pt x="2903847" y="3360609"/>
                </a:cubicBezTo>
                <a:cubicBezTo>
                  <a:pt x="2909628" y="3356699"/>
                  <a:pt x="2915410" y="3356699"/>
                  <a:pt x="2921190" y="3352789"/>
                </a:cubicBezTo>
                <a:cubicBezTo>
                  <a:pt x="2961656" y="3333238"/>
                  <a:pt x="3013686" y="3352789"/>
                  <a:pt x="3054153" y="3341058"/>
                </a:cubicBezTo>
                <a:cubicBezTo>
                  <a:pt x="3071495" y="3313687"/>
                  <a:pt x="3123523" y="3305866"/>
                  <a:pt x="3181333" y="3305866"/>
                </a:cubicBezTo>
                <a:cubicBezTo>
                  <a:pt x="3187114" y="3290226"/>
                  <a:pt x="3187114" y="3274585"/>
                  <a:pt x="3221799" y="3262854"/>
                </a:cubicBezTo>
                <a:cubicBezTo>
                  <a:pt x="3239142" y="3255034"/>
                  <a:pt x="3273829" y="3266764"/>
                  <a:pt x="3279610" y="3251124"/>
                </a:cubicBezTo>
                <a:cubicBezTo>
                  <a:pt x="3291172" y="3239393"/>
                  <a:pt x="3314295" y="3235483"/>
                  <a:pt x="3337418" y="3235483"/>
                </a:cubicBezTo>
                <a:cubicBezTo>
                  <a:pt x="3453038" y="3227662"/>
                  <a:pt x="3557095" y="3200291"/>
                  <a:pt x="3649589" y="3169009"/>
                </a:cubicBezTo>
                <a:cubicBezTo>
                  <a:pt x="3638028" y="3157278"/>
                  <a:pt x="3626466" y="3157278"/>
                  <a:pt x="3603342" y="3157278"/>
                </a:cubicBezTo>
                <a:cubicBezTo>
                  <a:pt x="3551313" y="3157278"/>
                  <a:pt x="3516628" y="3176830"/>
                  <a:pt x="3464600" y="3176830"/>
                </a:cubicBezTo>
                <a:cubicBezTo>
                  <a:pt x="3377885" y="3200291"/>
                  <a:pt x="3268047" y="3204201"/>
                  <a:pt x="3181333" y="3223752"/>
                </a:cubicBezTo>
                <a:cubicBezTo>
                  <a:pt x="3140866" y="3235483"/>
                  <a:pt x="3106181" y="3255034"/>
                  <a:pt x="3054153" y="3251124"/>
                </a:cubicBezTo>
                <a:cubicBezTo>
                  <a:pt x="2990562" y="3266764"/>
                  <a:pt x="2921190" y="3278495"/>
                  <a:pt x="2851819" y="3290226"/>
                </a:cubicBezTo>
                <a:cubicBezTo>
                  <a:pt x="2828695" y="3298046"/>
                  <a:pt x="2799791" y="3298046"/>
                  <a:pt x="2770885" y="3301956"/>
                </a:cubicBezTo>
                <a:cubicBezTo>
                  <a:pt x="2759324" y="3309777"/>
                  <a:pt x="2736201" y="3305866"/>
                  <a:pt x="2718858" y="3309777"/>
                </a:cubicBezTo>
                <a:cubicBezTo>
                  <a:pt x="2649486" y="3329327"/>
                  <a:pt x="2585896" y="3360609"/>
                  <a:pt x="2493400" y="3352789"/>
                </a:cubicBezTo>
                <a:cubicBezTo>
                  <a:pt x="2395124" y="3380160"/>
                  <a:pt x="2296848" y="3395801"/>
                  <a:pt x="2187010" y="3395801"/>
                </a:cubicBezTo>
                <a:cubicBezTo>
                  <a:pt x="2175450" y="3395801"/>
                  <a:pt x="2158107" y="3395801"/>
                  <a:pt x="2146544" y="3391891"/>
                </a:cubicBezTo>
                <a:cubicBezTo>
                  <a:pt x="2134983" y="3387981"/>
                  <a:pt x="2134983" y="3380160"/>
                  <a:pt x="2140764" y="3372340"/>
                </a:cubicBezTo>
                <a:cubicBezTo>
                  <a:pt x="2146544" y="3364519"/>
                  <a:pt x="2163887" y="3364519"/>
                  <a:pt x="2175450" y="3372340"/>
                </a:cubicBezTo>
                <a:cubicBezTo>
                  <a:pt x="2198572" y="3380160"/>
                  <a:pt x="2227477" y="3380160"/>
                  <a:pt x="2244820" y="3368430"/>
                </a:cubicBezTo>
                <a:cubicBezTo>
                  <a:pt x="2256383" y="3360609"/>
                  <a:pt x="2250602" y="3344969"/>
                  <a:pt x="2244820" y="3333238"/>
                </a:cubicBezTo>
                <a:cubicBezTo>
                  <a:pt x="2239039" y="3321507"/>
                  <a:pt x="2210135" y="3321507"/>
                  <a:pt x="2187010" y="3325418"/>
                </a:cubicBezTo>
                <a:cubicBezTo>
                  <a:pt x="2152326" y="3329327"/>
                  <a:pt x="2106077" y="3329327"/>
                  <a:pt x="2077173" y="3337148"/>
                </a:cubicBezTo>
                <a:cubicBezTo>
                  <a:pt x="1996240" y="3356699"/>
                  <a:pt x="1909525" y="3356699"/>
                  <a:pt x="1828593" y="3368430"/>
                </a:cubicBezTo>
                <a:cubicBezTo>
                  <a:pt x="1817030" y="3368430"/>
                  <a:pt x="1805469" y="3368430"/>
                  <a:pt x="1793907" y="3360609"/>
                </a:cubicBezTo>
                <a:cubicBezTo>
                  <a:pt x="1765003" y="3360609"/>
                  <a:pt x="1765003" y="3348879"/>
                  <a:pt x="1759221" y="3337148"/>
                </a:cubicBezTo>
                <a:cubicBezTo>
                  <a:pt x="1701411" y="3313687"/>
                  <a:pt x="1632041" y="3321507"/>
                  <a:pt x="1568450" y="3329327"/>
                </a:cubicBezTo>
                <a:cubicBezTo>
                  <a:pt x="1551108" y="3333238"/>
                  <a:pt x="1539545" y="3337148"/>
                  <a:pt x="1516422" y="3337148"/>
                </a:cubicBezTo>
                <a:cubicBezTo>
                  <a:pt x="1499078" y="3348879"/>
                  <a:pt x="1470174" y="3352789"/>
                  <a:pt x="1441269" y="3356699"/>
                </a:cubicBezTo>
                <a:cubicBezTo>
                  <a:pt x="1319870" y="3376250"/>
                  <a:pt x="1198470" y="3395801"/>
                  <a:pt x="1077070" y="3415352"/>
                </a:cubicBezTo>
                <a:cubicBezTo>
                  <a:pt x="1036603" y="3423173"/>
                  <a:pt x="996136" y="3427083"/>
                  <a:pt x="955670" y="3423173"/>
                </a:cubicBezTo>
                <a:cubicBezTo>
                  <a:pt x="949890" y="3423173"/>
                  <a:pt x="944109" y="3423173"/>
                  <a:pt x="938327" y="3423173"/>
                </a:cubicBezTo>
                <a:cubicBezTo>
                  <a:pt x="903642" y="3430993"/>
                  <a:pt x="868957" y="3446634"/>
                  <a:pt x="828490" y="3442724"/>
                </a:cubicBezTo>
                <a:cubicBezTo>
                  <a:pt x="822708" y="3446634"/>
                  <a:pt x="811147" y="3458365"/>
                  <a:pt x="793805" y="3454454"/>
                </a:cubicBezTo>
                <a:cubicBezTo>
                  <a:pt x="724432" y="3438814"/>
                  <a:pt x="666623" y="3454454"/>
                  <a:pt x="608813" y="3466185"/>
                </a:cubicBezTo>
                <a:cubicBezTo>
                  <a:pt x="591471" y="3466185"/>
                  <a:pt x="579908" y="3466185"/>
                  <a:pt x="562566" y="3466185"/>
                </a:cubicBezTo>
                <a:cubicBezTo>
                  <a:pt x="556786" y="3466185"/>
                  <a:pt x="556786" y="3466185"/>
                  <a:pt x="551004" y="3466185"/>
                </a:cubicBezTo>
                <a:cubicBezTo>
                  <a:pt x="516319" y="3454454"/>
                  <a:pt x="470071" y="3446634"/>
                  <a:pt x="516319" y="3423173"/>
                </a:cubicBezTo>
                <a:cubicBezTo>
                  <a:pt x="533661" y="3411442"/>
                  <a:pt x="545223" y="3399712"/>
                  <a:pt x="504756" y="3399712"/>
                </a:cubicBezTo>
                <a:cubicBezTo>
                  <a:pt x="475852" y="3399712"/>
                  <a:pt x="452728" y="3391891"/>
                  <a:pt x="435385" y="3384071"/>
                </a:cubicBezTo>
                <a:cubicBezTo>
                  <a:pt x="429604" y="3384071"/>
                  <a:pt x="423823" y="3384071"/>
                  <a:pt x="418043" y="3384071"/>
                </a:cubicBezTo>
                <a:cubicBezTo>
                  <a:pt x="377576" y="3380160"/>
                  <a:pt x="366015" y="3368430"/>
                  <a:pt x="360233" y="3352789"/>
                </a:cubicBezTo>
                <a:cubicBezTo>
                  <a:pt x="366015" y="3364519"/>
                  <a:pt x="360233" y="3372340"/>
                  <a:pt x="342891" y="3384071"/>
                </a:cubicBezTo>
                <a:cubicBezTo>
                  <a:pt x="319767" y="3391891"/>
                  <a:pt x="290861" y="3391891"/>
                  <a:pt x="273519" y="3399712"/>
                </a:cubicBezTo>
                <a:cubicBezTo>
                  <a:pt x="186806" y="3419263"/>
                  <a:pt x="181023" y="3415352"/>
                  <a:pt x="175243" y="3376250"/>
                </a:cubicBezTo>
                <a:cubicBezTo>
                  <a:pt x="175243" y="3356699"/>
                  <a:pt x="163681" y="3344969"/>
                  <a:pt x="134776" y="3333238"/>
                </a:cubicBezTo>
                <a:cubicBezTo>
                  <a:pt x="111652" y="3325418"/>
                  <a:pt x="65405" y="3321507"/>
                  <a:pt x="105872" y="3298046"/>
                </a:cubicBezTo>
                <a:cubicBezTo>
                  <a:pt x="76967" y="3298046"/>
                  <a:pt x="42281" y="3301956"/>
                  <a:pt x="19157" y="3290226"/>
                </a:cubicBezTo>
                <a:cubicBezTo>
                  <a:pt x="-3967" y="3274585"/>
                  <a:pt x="-3967" y="3262854"/>
                  <a:pt x="7596" y="3247213"/>
                </a:cubicBezTo>
                <a:cubicBezTo>
                  <a:pt x="24938" y="3227662"/>
                  <a:pt x="59624" y="3219842"/>
                  <a:pt x="100090" y="3219842"/>
                </a:cubicBezTo>
                <a:cubicBezTo>
                  <a:pt x="134776" y="3219842"/>
                  <a:pt x="163681" y="3235483"/>
                  <a:pt x="198366" y="3223752"/>
                </a:cubicBezTo>
                <a:cubicBezTo>
                  <a:pt x="204148" y="3219842"/>
                  <a:pt x="204148" y="3215932"/>
                  <a:pt x="204148" y="3212021"/>
                </a:cubicBezTo>
                <a:cubicBezTo>
                  <a:pt x="198366" y="3208111"/>
                  <a:pt x="198366" y="3204201"/>
                  <a:pt x="198366" y="3200291"/>
                </a:cubicBezTo>
                <a:cubicBezTo>
                  <a:pt x="192586" y="3184650"/>
                  <a:pt x="209928" y="3180740"/>
                  <a:pt x="244615" y="3180740"/>
                </a:cubicBezTo>
                <a:cubicBezTo>
                  <a:pt x="261957" y="3180740"/>
                  <a:pt x="279300" y="3184650"/>
                  <a:pt x="296642" y="3184650"/>
                </a:cubicBezTo>
                <a:cubicBezTo>
                  <a:pt x="319767" y="3184650"/>
                  <a:pt x="337109" y="3176830"/>
                  <a:pt x="331328" y="3165099"/>
                </a:cubicBezTo>
                <a:cubicBezTo>
                  <a:pt x="331328" y="3165099"/>
                  <a:pt x="331328" y="3157278"/>
                  <a:pt x="319767" y="3161188"/>
                </a:cubicBezTo>
                <a:cubicBezTo>
                  <a:pt x="313985" y="3165099"/>
                  <a:pt x="313985" y="3169009"/>
                  <a:pt x="302424" y="3172919"/>
                </a:cubicBezTo>
                <a:cubicBezTo>
                  <a:pt x="296642" y="3172919"/>
                  <a:pt x="285082" y="3172919"/>
                  <a:pt x="273519" y="3172919"/>
                </a:cubicBezTo>
                <a:cubicBezTo>
                  <a:pt x="267739" y="3172919"/>
                  <a:pt x="261957" y="3169009"/>
                  <a:pt x="250395" y="3169009"/>
                </a:cubicBezTo>
                <a:cubicBezTo>
                  <a:pt x="238833" y="3165099"/>
                  <a:pt x="227272" y="3161188"/>
                  <a:pt x="215709" y="3153368"/>
                </a:cubicBezTo>
                <a:cubicBezTo>
                  <a:pt x="209928" y="3149458"/>
                  <a:pt x="209928" y="3145548"/>
                  <a:pt x="209928" y="3141638"/>
                </a:cubicBezTo>
                <a:cubicBezTo>
                  <a:pt x="215709" y="3137727"/>
                  <a:pt x="215709" y="3133817"/>
                  <a:pt x="221490" y="3129907"/>
                </a:cubicBezTo>
                <a:cubicBezTo>
                  <a:pt x="221490" y="3129907"/>
                  <a:pt x="221490" y="3125997"/>
                  <a:pt x="221490" y="3125997"/>
                </a:cubicBezTo>
                <a:cubicBezTo>
                  <a:pt x="238833" y="3106446"/>
                  <a:pt x="256176" y="3086895"/>
                  <a:pt x="308204" y="3086895"/>
                </a:cubicBezTo>
                <a:cubicBezTo>
                  <a:pt x="319767" y="3082984"/>
                  <a:pt x="325548" y="3086895"/>
                  <a:pt x="331328" y="3086895"/>
                </a:cubicBezTo>
                <a:cubicBezTo>
                  <a:pt x="360233" y="3090805"/>
                  <a:pt x="371795" y="3098625"/>
                  <a:pt x="389137" y="3110356"/>
                </a:cubicBezTo>
                <a:cubicBezTo>
                  <a:pt x="400700" y="3094715"/>
                  <a:pt x="423823" y="3082984"/>
                  <a:pt x="458510" y="3082984"/>
                </a:cubicBezTo>
                <a:cubicBezTo>
                  <a:pt x="458510" y="3082984"/>
                  <a:pt x="458510" y="3079074"/>
                  <a:pt x="458510" y="3079074"/>
                </a:cubicBezTo>
                <a:cubicBezTo>
                  <a:pt x="516319" y="3063433"/>
                  <a:pt x="539443" y="3032152"/>
                  <a:pt x="574128" y="3004780"/>
                </a:cubicBezTo>
                <a:cubicBezTo>
                  <a:pt x="579908" y="3004780"/>
                  <a:pt x="585689" y="3000870"/>
                  <a:pt x="591471" y="2996960"/>
                </a:cubicBezTo>
                <a:cubicBezTo>
                  <a:pt x="603032" y="2993049"/>
                  <a:pt x="620375" y="2993049"/>
                  <a:pt x="631938" y="2985229"/>
                </a:cubicBezTo>
                <a:cubicBezTo>
                  <a:pt x="631938" y="2985229"/>
                  <a:pt x="631938" y="2985229"/>
                  <a:pt x="637719" y="2985229"/>
                </a:cubicBezTo>
                <a:cubicBezTo>
                  <a:pt x="626156" y="2981319"/>
                  <a:pt x="620375" y="2981319"/>
                  <a:pt x="614595" y="2977409"/>
                </a:cubicBezTo>
                <a:cubicBezTo>
                  <a:pt x="631938" y="2969588"/>
                  <a:pt x="649280" y="2961768"/>
                  <a:pt x="643499" y="2950037"/>
                </a:cubicBezTo>
                <a:cubicBezTo>
                  <a:pt x="626156" y="2934396"/>
                  <a:pt x="585689" y="2946127"/>
                  <a:pt x="556786" y="2942217"/>
                </a:cubicBezTo>
                <a:cubicBezTo>
                  <a:pt x="585689" y="2926576"/>
                  <a:pt x="643499" y="2942217"/>
                  <a:pt x="672404" y="2926576"/>
                </a:cubicBezTo>
                <a:cubicBezTo>
                  <a:pt x="631938" y="2922666"/>
                  <a:pt x="603032" y="2903115"/>
                  <a:pt x="562566" y="2907025"/>
                </a:cubicBezTo>
                <a:cubicBezTo>
                  <a:pt x="568347" y="2887474"/>
                  <a:pt x="597251" y="2883564"/>
                  <a:pt x="631938" y="2891384"/>
                </a:cubicBezTo>
                <a:cubicBezTo>
                  <a:pt x="637719" y="2879654"/>
                  <a:pt x="631938" y="2871833"/>
                  <a:pt x="631938" y="2864013"/>
                </a:cubicBezTo>
                <a:cubicBezTo>
                  <a:pt x="631938" y="2860102"/>
                  <a:pt x="631938" y="2856192"/>
                  <a:pt x="631938" y="2856192"/>
                </a:cubicBezTo>
                <a:cubicBezTo>
                  <a:pt x="637719" y="2848372"/>
                  <a:pt x="637719" y="2840551"/>
                  <a:pt x="649280" y="2836641"/>
                </a:cubicBezTo>
                <a:cubicBezTo>
                  <a:pt x="649280" y="2836641"/>
                  <a:pt x="649280" y="2832731"/>
                  <a:pt x="649280" y="2832731"/>
                </a:cubicBezTo>
                <a:cubicBezTo>
                  <a:pt x="649280" y="2828821"/>
                  <a:pt x="643499" y="2824910"/>
                  <a:pt x="643499" y="2821000"/>
                </a:cubicBezTo>
                <a:cubicBezTo>
                  <a:pt x="643499" y="2821000"/>
                  <a:pt x="643499" y="2821000"/>
                  <a:pt x="643499" y="2824910"/>
                </a:cubicBezTo>
                <a:cubicBezTo>
                  <a:pt x="620375" y="2824910"/>
                  <a:pt x="603032" y="2821000"/>
                  <a:pt x="591471" y="2809269"/>
                </a:cubicBezTo>
                <a:cubicBezTo>
                  <a:pt x="585689" y="2797539"/>
                  <a:pt x="608813" y="2789719"/>
                  <a:pt x="626156" y="2781898"/>
                </a:cubicBezTo>
                <a:cubicBezTo>
                  <a:pt x="608813" y="2777988"/>
                  <a:pt x="603032" y="2774078"/>
                  <a:pt x="591471" y="2766257"/>
                </a:cubicBezTo>
                <a:cubicBezTo>
                  <a:pt x="626156" y="2742796"/>
                  <a:pt x="678186" y="2742796"/>
                  <a:pt x="724432" y="2731066"/>
                </a:cubicBezTo>
                <a:cubicBezTo>
                  <a:pt x="735994" y="2727155"/>
                  <a:pt x="741775" y="2727155"/>
                  <a:pt x="747556" y="2723245"/>
                </a:cubicBezTo>
                <a:cubicBezTo>
                  <a:pt x="747556" y="2699784"/>
                  <a:pt x="695527" y="2707604"/>
                  <a:pt x="683966" y="2695874"/>
                </a:cubicBezTo>
                <a:cubicBezTo>
                  <a:pt x="747556" y="2656772"/>
                  <a:pt x="828490" y="2625490"/>
                  <a:pt x="932546" y="2609849"/>
                </a:cubicBezTo>
                <a:cubicBezTo>
                  <a:pt x="938327" y="2590298"/>
                  <a:pt x="984575" y="2598118"/>
                  <a:pt x="1007698" y="2594208"/>
                </a:cubicBezTo>
                <a:cubicBezTo>
                  <a:pt x="1065509" y="2570747"/>
                  <a:pt x="1123318" y="2559016"/>
                  <a:pt x="1192689" y="2547286"/>
                </a:cubicBezTo>
                <a:cubicBezTo>
                  <a:pt x="1221594" y="2535555"/>
                  <a:pt x="1256279" y="2527735"/>
                  <a:pt x="1290965" y="2523824"/>
                </a:cubicBezTo>
                <a:cubicBezTo>
                  <a:pt x="1296746" y="2519914"/>
                  <a:pt x="1302526" y="2516004"/>
                  <a:pt x="1308307" y="2516004"/>
                </a:cubicBezTo>
                <a:cubicBezTo>
                  <a:pt x="1308307" y="2516004"/>
                  <a:pt x="1308307" y="2516004"/>
                  <a:pt x="1314089" y="2516004"/>
                </a:cubicBezTo>
                <a:cubicBezTo>
                  <a:pt x="1308307" y="2504273"/>
                  <a:pt x="1296746" y="2504273"/>
                  <a:pt x="1273622" y="2504273"/>
                </a:cubicBezTo>
                <a:cubicBezTo>
                  <a:pt x="1192689" y="2504273"/>
                  <a:pt x="1117536" y="2504273"/>
                  <a:pt x="1036603" y="2508183"/>
                </a:cubicBezTo>
                <a:cubicBezTo>
                  <a:pt x="1013479" y="2508183"/>
                  <a:pt x="990355" y="2508183"/>
                  <a:pt x="973012" y="2496453"/>
                </a:cubicBezTo>
                <a:cubicBezTo>
                  <a:pt x="932546" y="2472991"/>
                  <a:pt x="868957" y="2492543"/>
                  <a:pt x="822708" y="2480812"/>
                </a:cubicBezTo>
                <a:cubicBezTo>
                  <a:pt x="718651" y="2488632"/>
                  <a:pt x="626156" y="2484722"/>
                  <a:pt x="539443" y="2457351"/>
                </a:cubicBezTo>
                <a:cubicBezTo>
                  <a:pt x="516319" y="2449530"/>
                  <a:pt x="487413" y="2449530"/>
                  <a:pt x="452728" y="2453441"/>
                </a:cubicBezTo>
                <a:cubicBezTo>
                  <a:pt x="423823" y="2457351"/>
                  <a:pt x="389137" y="2453441"/>
                  <a:pt x="354452" y="2453441"/>
                </a:cubicBezTo>
                <a:cubicBezTo>
                  <a:pt x="412261" y="2437799"/>
                  <a:pt x="475852" y="2437799"/>
                  <a:pt x="539443" y="2445620"/>
                </a:cubicBezTo>
                <a:cubicBezTo>
                  <a:pt x="568347" y="2437799"/>
                  <a:pt x="585689" y="2445620"/>
                  <a:pt x="597251" y="2453441"/>
                </a:cubicBezTo>
                <a:cubicBezTo>
                  <a:pt x="603032" y="2461261"/>
                  <a:pt x="620375" y="2461261"/>
                  <a:pt x="631938" y="2461261"/>
                </a:cubicBezTo>
                <a:cubicBezTo>
                  <a:pt x="637719" y="2457351"/>
                  <a:pt x="643499" y="2457351"/>
                  <a:pt x="649280" y="2461261"/>
                </a:cubicBezTo>
                <a:cubicBezTo>
                  <a:pt x="637719" y="2445620"/>
                  <a:pt x="655062" y="2426069"/>
                  <a:pt x="660842" y="2410428"/>
                </a:cubicBezTo>
                <a:cubicBezTo>
                  <a:pt x="660842" y="2410428"/>
                  <a:pt x="660842" y="2406518"/>
                  <a:pt x="660842" y="2406518"/>
                </a:cubicBezTo>
                <a:cubicBezTo>
                  <a:pt x="649280" y="2402608"/>
                  <a:pt x="637719" y="2398698"/>
                  <a:pt x="643499" y="2386967"/>
                </a:cubicBezTo>
                <a:cubicBezTo>
                  <a:pt x="643499" y="2371326"/>
                  <a:pt x="620375" y="2367416"/>
                  <a:pt x="591471" y="2371326"/>
                </a:cubicBezTo>
                <a:cubicBezTo>
                  <a:pt x="545223" y="2375236"/>
                  <a:pt x="493195" y="2386967"/>
                  <a:pt x="441167" y="2383057"/>
                </a:cubicBezTo>
                <a:cubicBezTo>
                  <a:pt x="510537" y="2359596"/>
                  <a:pt x="603032" y="2359596"/>
                  <a:pt x="678186" y="2336134"/>
                </a:cubicBezTo>
                <a:cubicBezTo>
                  <a:pt x="822708" y="2293122"/>
                  <a:pt x="984575" y="2265750"/>
                  <a:pt x="1140661" y="2226648"/>
                </a:cubicBezTo>
                <a:cubicBezTo>
                  <a:pt x="1175346" y="2218828"/>
                  <a:pt x="1215813" y="2207097"/>
                  <a:pt x="1250498" y="2199277"/>
                </a:cubicBezTo>
                <a:cubicBezTo>
                  <a:pt x="1256279" y="2195367"/>
                  <a:pt x="1256279" y="2191456"/>
                  <a:pt x="1262061" y="2191456"/>
                </a:cubicBezTo>
                <a:cubicBezTo>
                  <a:pt x="1377679" y="2179726"/>
                  <a:pt x="1475956" y="2148444"/>
                  <a:pt x="1585793" y="2121072"/>
                </a:cubicBezTo>
                <a:cubicBezTo>
                  <a:pt x="1672508" y="2101522"/>
                  <a:pt x="1759221" y="2085881"/>
                  <a:pt x="1851716" y="2066330"/>
                </a:cubicBezTo>
                <a:cubicBezTo>
                  <a:pt x="1903745" y="2050689"/>
                  <a:pt x="1961554" y="2035048"/>
                  <a:pt x="2019364" y="2023317"/>
                </a:cubicBezTo>
                <a:cubicBezTo>
                  <a:pt x="2048268" y="2019407"/>
                  <a:pt x="2077173" y="2019407"/>
                  <a:pt x="2094516" y="2003766"/>
                </a:cubicBezTo>
                <a:cubicBezTo>
                  <a:pt x="2100297" y="1995946"/>
                  <a:pt x="2117640" y="1995946"/>
                  <a:pt x="2129201" y="1995946"/>
                </a:cubicBezTo>
                <a:cubicBezTo>
                  <a:pt x="2175450" y="1995946"/>
                  <a:pt x="2215916" y="1988125"/>
                  <a:pt x="2250602" y="1976395"/>
                </a:cubicBezTo>
                <a:cubicBezTo>
                  <a:pt x="2343096" y="1952933"/>
                  <a:pt x="2435591" y="1937293"/>
                  <a:pt x="2522306" y="1917742"/>
                </a:cubicBezTo>
                <a:cubicBezTo>
                  <a:pt x="2562772" y="1906011"/>
                  <a:pt x="2603239" y="1909921"/>
                  <a:pt x="2637924" y="1902101"/>
                </a:cubicBezTo>
                <a:cubicBezTo>
                  <a:pt x="2637924" y="1898191"/>
                  <a:pt x="2643706" y="1894280"/>
                  <a:pt x="2661048" y="1894280"/>
                </a:cubicBezTo>
                <a:cubicBezTo>
                  <a:pt x="2684171" y="1890370"/>
                  <a:pt x="2701515" y="1878640"/>
                  <a:pt x="2736201" y="1878640"/>
                </a:cubicBezTo>
                <a:cubicBezTo>
                  <a:pt x="2817134" y="1870819"/>
                  <a:pt x="2880723" y="1843448"/>
                  <a:pt x="2955877" y="1827807"/>
                </a:cubicBezTo>
                <a:cubicBezTo>
                  <a:pt x="3083056" y="1796525"/>
                  <a:pt x="3198675" y="1757423"/>
                  <a:pt x="3331636" y="1726141"/>
                </a:cubicBezTo>
                <a:cubicBezTo>
                  <a:pt x="3348980" y="1722231"/>
                  <a:pt x="3366324" y="1718321"/>
                  <a:pt x="3389448" y="1714411"/>
                </a:cubicBezTo>
                <a:cubicBezTo>
                  <a:pt x="3528190" y="1714411"/>
                  <a:pt x="3626466" y="1675309"/>
                  <a:pt x="3707398" y="1636206"/>
                </a:cubicBezTo>
                <a:cubicBezTo>
                  <a:pt x="3788332" y="1593194"/>
                  <a:pt x="3880828" y="1569733"/>
                  <a:pt x="3984884" y="1546272"/>
                </a:cubicBezTo>
                <a:cubicBezTo>
                  <a:pt x="4002227" y="1542361"/>
                  <a:pt x="4025351" y="1538451"/>
                  <a:pt x="4042694" y="1538451"/>
                </a:cubicBezTo>
                <a:cubicBezTo>
                  <a:pt x="4106284" y="1534541"/>
                  <a:pt x="4152532" y="1522810"/>
                  <a:pt x="4164094" y="1495439"/>
                </a:cubicBezTo>
                <a:cubicBezTo>
                  <a:pt x="4169875" y="1483708"/>
                  <a:pt x="4187217" y="1483708"/>
                  <a:pt x="4204560" y="1479798"/>
                </a:cubicBezTo>
                <a:cubicBezTo>
                  <a:pt x="4320179" y="1452427"/>
                  <a:pt x="4435798" y="1425055"/>
                  <a:pt x="4551417" y="1397684"/>
                </a:cubicBezTo>
                <a:cubicBezTo>
                  <a:pt x="4672816" y="1366402"/>
                  <a:pt x="4794216" y="1339030"/>
                  <a:pt x="4921397" y="1315569"/>
                </a:cubicBezTo>
                <a:cubicBezTo>
                  <a:pt x="4973425" y="1307749"/>
                  <a:pt x="4996549" y="1276467"/>
                  <a:pt x="5060140" y="1276467"/>
                </a:cubicBezTo>
                <a:cubicBezTo>
                  <a:pt x="5083263" y="1256916"/>
                  <a:pt x="5129510" y="1256916"/>
                  <a:pt x="5158415" y="1245185"/>
                </a:cubicBezTo>
                <a:cubicBezTo>
                  <a:pt x="5181539" y="1237365"/>
                  <a:pt x="5239348" y="1241275"/>
                  <a:pt x="5233568" y="1213904"/>
                </a:cubicBezTo>
                <a:cubicBezTo>
                  <a:pt x="5227786" y="1209994"/>
                  <a:pt x="5245130" y="1206083"/>
                  <a:pt x="5250911" y="1209994"/>
                </a:cubicBezTo>
                <a:cubicBezTo>
                  <a:pt x="5297158" y="1221724"/>
                  <a:pt x="5331843" y="1209994"/>
                  <a:pt x="5360747" y="1202173"/>
                </a:cubicBezTo>
                <a:cubicBezTo>
                  <a:pt x="5482148" y="1170891"/>
                  <a:pt x="5615109" y="1163071"/>
                  <a:pt x="5724948" y="1127879"/>
                </a:cubicBezTo>
                <a:cubicBezTo>
                  <a:pt x="5794319" y="1108328"/>
                  <a:pt x="5875252" y="1092687"/>
                  <a:pt x="5950404" y="1080957"/>
                </a:cubicBezTo>
                <a:cubicBezTo>
                  <a:pt x="5973528" y="1069226"/>
                  <a:pt x="5979309" y="1053585"/>
                  <a:pt x="5973528" y="1037944"/>
                </a:cubicBezTo>
                <a:cubicBezTo>
                  <a:pt x="5973528" y="1014483"/>
                  <a:pt x="5950404" y="1022304"/>
                  <a:pt x="5927280" y="1026214"/>
                </a:cubicBezTo>
                <a:cubicBezTo>
                  <a:pt x="5886813" y="1030124"/>
                  <a:pt x="5852128" y="1034034"/>
                  <a:pt x="5811661" y="1041855"/>
                </a:cubicBezTo>
                <a:cubicBezTo>
                  <a:pt x="5811661" y="1041855"/>
                  <a:pt x="5811661" y="1045765"/>
                  <a:pt x="5805881" y="1045765"/>
                </a:cubicBezTo>
                <a:cubicBezTo>
                  <a:pt x="5701824" y="1065316"/>
                  <a:pt x="5609329" y="1096597"/>
                  <a:pt x="5493710" y="1104418"/>
                </a:cubicBezTo>
                <a:cubicBezTo>
                  <a:pt x="5430120" y="1116148"/>
                  <a:pt x="5372310" y="1131789"/>
                  <a:pt x="5308720" y="1147430"/>
                </a:cubicBezTo>
                <a:cubicBezTo>
                  <a:pt x="5279815" y="1155251"/>
                  <a:pt x="5250911" y="1163071"/>
                  <a:pt x="5210444" y="1163071"/>
                </a:cubicBezTo>
                <a:cubicBezTo>
                  <a:pt x="5071701" y="1202173"/>
                  <a:pt x="4932959" y="1233455"/>
                  <a:pt x="4782654" y="1260826"/>
                </a:cubicBezTo>
                <a:cubicBezTo>
                  <a:pt x="4776872" y="1268647"/>
                  <a:pt x="4765312" y="1276467"/>
                  <a:pt x="4742187" y="1276467"/>
                </a:cubicBezTo>
                <a:cubicBezTo>
                  <a:pt x="4719063" y="1284287"/>
                  <a:pt x="4690159" y="1288198"/>
                  <a:pt x="4667035" y="1292108"/>
                </a:cubicBezTo>
                <a:cubicBezTo>
                  <a:pt x="4655474" y="1299928"/>
                  <a:pt x="4643911" y="1303839"/>
                  <a:pt x="4632350" y="1303839"/>
                </a:cubicBezTo>
                <a:cubicBezTo>
                  <a:pt x="4609226" y="1307749"/>
                  <a:pt x="4591883" y="1315569"/>
                  <a:pt x="4574540" y="1319479"/>
                </a:cubicBezTo>
                <a:cubicBezTo>
                  <a:pt x="4551417" y="1323390"/>
                  <a:pt x="4534074" y="1331210"/>
                  <a:pt x="4510950" y="1335120"/>
                </a:cubicBezTo>
                <a:cubicBezTo>
                  <a:pt x="4430016" y="1346851"/>
                  <a:pt x="4372207" y="1374222"/>
                  <a:pt x="4297055" y="1389863"/>
                </a:cubicBezTo>
                <a:cubicBezTo>
                  <a:pt x="4273931" y="1397684"/>
                  <a:pt x="4256589" y="1397684"/>
                  <a:pt x="4233464" y="1397684"/>
                </a:cubicBezTo>
                <a:cubicBezTo>
                  <a:pt x="4181437" y="1425055"/>
                  <a:pt x="4112065" y="1440696"/>
                  <a:pt x="4042694" y="1456337"/>
                </a:cubicBezTo>
                <a:cubicBezTo>
                  <a:pt x="4036913" y="1460247"/>
                  <a:pt x="4031131" y="1460247"/>
                  <a:pt x="4031131" y="1460247"/>
                </a:cubicBezTo>
                <a:cubicBezTo>
                  <a:pt x="4019569" y="1468067"/>
                  <a:pt x="4008008" y="1468067"/>
                  <a:pt x="3990665" y="1468067"/>
                </a:cubicBezTo>
                <a:cubicBezTo>
                  <a:pt x="3938637" y="1479798"/>
                  <a:pt x="3880828" y="1483708"/>
                  <a:pt x="3834580" y="1507170"/>
                </a:cubicBezTo>
                <a:cubicBezTo>
                  <a:pt x="3811456" y="1522810"/>
                  <a:pt x="3753647" y="1530631"/>
                  <a:pt x="3713180" y="1538451"/>
                </a:cubicBezTo>
                <a:cubicBezTo>
                  <a:pt x="3684276" y="1558002"/>
                  <a:pt x="3632246" y="1569733"/>
                  <a:pt x="3591781" y="1577553"/>
                </a:cubicBezTo>
                <a:cubicBezTo>
                  <a:pt x="3476161" y="1597104"/>
                  <a:pt x="3389448" y="1636206"/>
                  <a:pt x="3285390" y="1663578"/>
                </a:cubicBezTo>
                <a:cubicBezTo>
                  <a:pt x="3204457" y="1687039"/>
                  <a:pt x="3129305" y="1714411"/>
                  <a:pt x="3042590" y="1730052"/>
                </a:cubicBezTo>
                <a:cubicBezTo>
                  <a:pt x="3031029" y="1737872"/>
                  <a:pt x="3019466" y="1737872"/>
                  <a:pt x="3002123" y="1737872"/>
                </a:cubicBezTo>
                <a:cubicBezTo>
                  <a:pt x="2961656" y="1749603"/>
                  <a:pt x="2915410" y="1757423"/>
                  <a:pt x="2886504" y="1773064"/>
                </a:cubicBezTo>
                <a:cubicBezTo>
                  <a:pt x="2886504" y="1780884"/>
                  <a:pt x="2880723" y="1780884"/>
                  <a:pt x="2869162" y="1780884"/>
                </a:cubicBezTo>
                <a:cubicBezTo>
                  <a:pt x="2851819" y="1792615"/>
                  <a:pt x="2828695" y="1788705"/>
                  <a:pt x="2805571" y="1788705"/>
                </a:cubicBezTo>
                <a:cubicBezTo>
                  <a:pt x="2747762" y="1816076"/>
                  <a:pt x="2672610" y="1831717"/>
                  <a:pt x="2603239" y="1851268"/>
                </a:cubicBezTo>
                <a:cubicBezTo>
                  <a:pt x="2574334" y="1870819"/>
                  <a:pt x="2522306" y="1870819"/>
                  <a:pt x="2481839" y="1886460"/>
                </a:cubicBezTo>
                <a:cubicBezTo>
                  <a:pt x="2487620" y="1835627"/>
                  <a:pt x="2522306" y="1819986"/>
                  <a:pt x="2603239" y="1816076"/>
                </a:cubicBezTo>
                <a:cubicBezTo>
                  <a:pt x="2632143" y="1808256"/>
                  <a:pt x="2649486" y="1796525"/>
                  <a:pt x="2678391" y="1792615"/>
                </a:cubicBezTo>
                <a:cubicBezTo>
                  <a:pt x="2684171" y="1788705"/>
                  <a:pt x="2684171" y="1788705"/>
                  <a:pt x="2689952" y="1788705"/>
                </a:cubicBezTo>
                <a:cubicBezTo>
                  <a:pt x="2701515" y="1780884"/>
                  <a:pt x="2707295" y="1773064"/>
                  <a:pt x="2713076" y="1765243"/>
                </a:cubicBezTo>
                <a:cubicBezTo>
                  <a:pt x="2741982" y="1757423"/>
                  <a:pt x="2736201" y="1730052"/>
                  <a:pt x="2788228" y="1745692"/>
                </a:cubicBezTo>
                <a:cubicBezTo>
                  <a:pt x="2828695" y="1730052"/>
                  <a:pt x="2857601" y="1706590"/>
                  <a:pt x="2921190" y="1710501"/>
                </a:cubicBezTo>
                <a:cubicBezTo>
                  <a:pt x="2926971" y="1710501"/>
                  <a:pt x="2932753" y="1710501"/>
                  <a:pt x="2938534" y="1710501"/>
                </a:cubicBezTo>
                <a:cubicBezTo>
                  <a:pt x="2944314" y="1702680"/>
                  <a:pt x="2950095" y="1694860"/>
                  <a:pt x="2961656" y="1694860"/>
                </a:cubicBezTo>
                <a:cubicBezTo>
                  <a:pt x="3031029" y="1694860"/>
                  <a:pt x="3071495" y="1667488"/>
                  <a:pt x="3135085" y="1655758"/>
                </a:cubicBezTo>
                <a:cubicBezTo>
                  <a:pt x="3158208" y="1651847"/>
                  <a:pt x="3175551" y="1644027"/>
                  <a:pt x="3181333" y="1632296"/>
                </a:cubicBezTo>
                <a:cubicBezTo>
                  <a:pt x="3192894" y="1620566"/>
                  <a:pt x="3216018" y="1616655"/>
                  <a:pt x="3239142" y="1616655"/>
                </a:cubicBezTo>
                <a:cubicBezTo>
                  <a:pt x="3285390" y="1593194"/>
                  <a:pt x="3348980" y="1577553"/>
                  <a:pt x="3412571" y="1565823"/>
                </a:cubicBezTo>
                <a:cubicBezTo>
                  <a:pt x="3464600" y="1546272"/>
                  <a:pt x="3516628" y="1530631"/>
                  <a:pt x="3574437" y="1514990"/>
                </a:cubicBezTo>
                <a:cubicBezTo>
                  <a:pt x="3585999" y="1511080"/>
                  <a:pt x="3603342" y="1514990"/>
                  <a:pt x="3614904" y="1511080"/>
                </a:cubicBezTo>
                <a:cubicBezTo>
                  <a:pt x="3614904" y="1507170"/>
                  <a:pt x="3620685" y="1503259"/>
                  <a:pt x="3632246" y="1503259"/>
                </a:cubicBezTo>
                <a:cubicBezTo>
                  <a:pt x="3661152" y="1491529"/>
                  <a:pt x="3695837" y="1483708"/>
                  <a:pt x="3724742" y="1475888"/>
                </a:cubicBezTo>
                <a:cubicBezTo>
                  <a:pt x="3736304" y="1464157"/>
                  <a:pt x="3759428" y="1468067"/>
                  <a:pt x="3782552" y="1468067"/>
                </a:cubicBezTo>
                <a:cubicBezTo>
                  <a:pt x="3817237" y="1448516"/>
                  <a:pt x="3863484" y="1444606"/>
                  <a:pt x="3915513" y="1440696"/>
                </a:cubicBezTo>
                <a:cubicBezTo>
                  <a:pt x="3927075" y="1432875"/>
                  <a:pt x="3950198" y="1436786"/>
                  <a:pt x="3967541" y="1432875"/>
                </a:cubicBezTo>
                <a:cubicBezTo>
                  <a:pt x="3973323" y="1417235"/>
                  <a:pt x="3996446" y="1405504"/>
                  <a:pt x="4031131" y="1405504"/>
                </a:cubicBezTo>
                <a:cubicBezTo>
                  <a:pt x="4065818" y="1405504"/>
                  <a:pt x="4088941" y="1397684"/>
                  <a:pt x="4117845" y="1389863"/>
                </a:cubicBezTo>
                <a:cubicBezTo>
                  <a:pt x="4204560" y="1366402"/>
                  <a:pt x="4297055" y="1346851"/>
                  <a:pt x="4366425" y="1311659"/>
                </a:cubicBezTo>
                <a:cubicBezTo>
                  <a:pt x="4389550" y="1303839"/>
                  <a:pt x="4412674" y="1299928"/>
                  <a:pt x="4441579" y="1292108"/>
                </a:cubicBezTo>
                <a:cubicBezTo>
                  <a:pt x="4482045" y="1268647"/>
                  <a:pt x="4528293" y="1253006"/>
                  <a:pt x="4597664" y="1245185"/>
                </a:cubicBezTo>
                <a:cubicBezTo>
                  <a:pt x="4626569" y="1241275"/>
                  <a:pt x="4655474" y="1237365"/>
                  <a:pt x="4684378" y="1233455"/>
                </a:cubicBezTo>
                <a:cubicBezTo>
                  <a:pt x="4701721" y="1217814"/>
                  <a:pt x="4742187" y="1202173"/>
                  <a:pt x="4713283" y="1186532"/>
                </a:cubicBezTo>
                <a:cubicBezTo>
                  <a:pt x="4690159" y="1174802"/>
                  <a:pt x="4643911" y="1178712"/>
                  <a:pt x="4609226" y="1190443"/>
                </a:cubicBezTo>
                <a:cubicBezTo>
                  <a:pt x="4586102" y="1198263"/>
                  <a:pt x="4557198" y="1202173"/>
                  <a:pt x="4534074" y="1206083"/>
                </a:cubicBezTo>
                <a:cubicBezTo>
                  <a:pt x="4505168" y="1217814"/>
                  <a:pt x="4470483" y="1225634"/>
                  <a:pt x="4430016" y="1233455"/>
                </a:cubicBezTo>
                <a:cubicBezTo>
                  <a:pt x="4360646" y="1245185"/>
                  <a:pt x="4302836" y="1268647"/>
                  <a:pt x="4221903" y="1272557"/>
                </a:cubicBezTo>
                <a:cubicBezTo>
                  <a:pt x="4216122" y="1272557"/>
                  <a:pt x="4204560" y="1272557"/>
                  <a:pt x="4204560" y="1272557"/>
                </a:cubicBezTo>
                <a:cubicBezTo>
                  <a:pt x="4192997" y="1311659"/>
                  <a:pt x="4112065" y="1303839"/>
                  <a:pt x="4065818" y="1319479"/>
                </a:cubicBezTo>
                <a:cubicBezTo>
                  <a:pt x="4036913" y="1327300"/>
                  <a:pt x="4002227" y="1331210"/>
                  <a:pt x="3990665" y="1346851"/>
                </a:cubicBezTo>
                <a:cubicBezTo>
                  <a:pt x="3967541" y="1358582"/>
                  <a:pt x="3950198" y="1354671"/>
                  <a:pt x="3927075" y="1346851"/>
                </a:cubicBezTo>
                <a:cubicBezTo>
                  <a:pt x="3909732" y="1358582"/>
                  <a:pt x="3892389" y="1370312"/>
                  <a:pt x="3857703" y="1354671"/>
                </a:cubicBezTo>
                <a:cubicBezTo>
                  <a:pt x="3846141" y="1354671"/>
                  <a:pt x="3834580" y="1354671"/>
                  <a:pt x="3823017" y="1354671"/>
                </a:cubicBezTo>
                <a:cubicBezTo>
                  <a:pt x="3823017" y="1362492"/>
                  <a:pt x="3817237" y="1366402"/>
                  <a:pt x="3805674" y="1374222"/>
                </a:cubicBezTo>
                <a:cubicBezTo>
                  <a:pt x="3805674" y="1382043"/>
                  <a:pt x="3799894" y="1393773"/>
                  <a:pt x="3776770" y="1393773"/>
                </a:cubicBezTo>
                <a:cubicBezTo>
                  <a:pt x="3695837" y="1393773"/>
                  <a:pt x="3643809" y="1421145"/>
                  <a:pt x="3574437" y="1432875"/>
                </a:cubicBezTo>
                <a:cubicBezTo>
                  <a:pt x="3551313" y="1436786"/>
                  <a:pt x="3528190" y="1440696"/>
                  <a:pt x="3505066" y="1440696"/>
                </a:cubicBezTo>
                <a:cubicBezTo>
                  <a:pt x="3383667" y="1460247"/>
                  <a:pt x="3279610" y="1491529"/>
                  <a:pt x="3181333" y="1526721"/>
                </a:cubicBezTo>
                <a:cubicBezTo>
                  <a:pt x="3117742" y="1538451"/>
                  <a:pt x="3071495" y="1569733"/>
                  <a:pt x="2996342" y="1573643"/>
                </a:cubicBezTo>
                <a:cubicBezTo>
                  <a:pt x="2967438" y="1589284"/>
                  <a:pt x="2892286" y="1581464"/>
                  <a:pt x="2886504" y="1612745"/>
                </a:cubicBezTo>
                <a:cubicBezTo>
                  <a:pt x="2851819" y="1616655"/>
                  <a:pt x="2811352" y="1620566"/>
                  <a:pt x="2770885" y="1624476"/>
                </a:cubicBezTo>
                <a:cubicBezTo>
                  <a:pt x="2701515" y="1651847"/>
                  <a:pt x="2620582" y="1675309"/>
                  <a:pt x="2528087" y="1687039"/>
                </a:cubicBezTo>
                <a:cubicBezTo>
                  <a:pt x="2470276" y="1722231"/>
                  <a:pt x="2377781" y="1733962"/>
                  <a:pt x="2302629" y="1753513"/>
                </a:cubicBezTo>
                <a:cubicBezTo>
                  <a:pt x="2256383" y="1776974"/>
                  <a:pt x="2192792" y="1788705"/>
                  <a:pt x="2134983" y="1800435"/>
                </a:cubicBezTo>
                <a:cubicBezTo>
                  <a:pt x="2065611" y="1808256"/>
                  <a:pt x="2019364" y="1831717"/>
                  <a:pt x="1949992" y="1835627"/>
                </a:cubicBezTo>
                <a:cubicBezTo>
                  <a:pt x="1944212" y="1839537"/>
                  <a:pt x="1932649" y="1847358"/>
                  <a:pt x="1926868" y="1851268"/>
                </a:cubicBezTo>
                <a:cubicBezTo>
                  <a:pt x="1915306" y="1866909"/>
                  <a:pt x="1886401" y="1870819"/>
                  <a:pt x="1851716" y="1866909"/>
                </a:cubicBezTo>
                <a:cubicBezTo>
                  <a:pt x="1788126" y="1878640"/>
                  <a:pt x="1730317" y="1890370"/>
                  <a:pt x="1684069" y="1917742"/>
                </a:cubicBezTo>
                <a:cubicBezTo>
                  <a:pt x="1655164" y="1933383"/>
                  <a:pt x="1603135" y="1933383"/>
                  <a:pt x="1556889" y="1933383"/>
                </a:cubicBezTo>
                <a:cubicBezTo>
                  <a:pt x="1556889" y="1933383"/>
                  <a:pt x="1556889" y="1933383"/>
                  <a:pt x="1556889" y="1937293"/>
                </a:cubicBezTo>
                <a:cubicBezTo>
                  <a:pt x="1574232" y="1956844"/>
                  <a:pt x="1580011" y="1976395"/>
                  <a:pt x="1568450" y="1995946"/>
                </a:cubicBezTo>
                <a:cubicBezTo>
                  <a:pt x="1522202" y="1992036"/>
                  <a:pt x="1481736" y="1992036"/>
                  <a:pt x="1441269" y="1980305"/>
                </a:cubicBezTo>
                <a:cubicBezTo>
                  <a:pt x="1389240" y="1984215"/>
                  <a:pt x="1331431" y="1984215"/>
                  <a:pt x="1296746" y="2011587"/>
                </a:cubicBezTo>
                <a:cubicBezTo>
                  <a:pt x="1285185" y="2015497"/>
                  <a:pt x="1273622" y="2019407"/>
                  <a:pt x="1256279" y="2019407"/>
                </a:cubicBezTo>
                <a:cubicBezTo>
                  <a:pt x="1250498" y="2027228"/>
                  <a:pt x="1262061" y="2038958"/>
                  <a:pt x="1233155" y="2042868"/>
                </a:cubicBezTo>
                <a:cubicBezTo>
                  <a:pt x="1215813" y="2054599"/>
                  <a:pt x="1186907" y="2050689"/>
                  <a:pt x="1163785" y="2050689"/>
                </a:cubicBezTo>
                <a:cubicBezTo>
                  <a:pt x="1158003" y="2050689"/>
                  <a:pt x="1152222" y="2050689"/>
                  <a:pt x="1146441" y="2050689"/>
                </a:cubicBezTo>
                <a:cubicBezTo>
                  <a:pt x="1053946" y="2058509"/>
                  <a:pt x="1042385" y="2054599"/>
                  <a:pt x="1065509" y="2011587"/>
                </a:cubicBezTo>
                <a:cubicBezTo>
                  <a:pt x="1025042" y="1988125"/>
                  <a:pt x="1007698" y="1956844"/>
                  <a:pt x="938327" y="1949023"/>
                </a:cubicBezTo>
                <a:cubicBezTo>
                  <a:pt x="915203" y="1941203"/>
                  <a:pt x="915203" y="1937293"/>
                  <a:pt x="932546" y="1929472"/>
                </a:cubicBezTo>
                <a:cubicBezTo>
                  <a:pt x="938327" y="1929472"/>
                  <a:pt x="938327" y="1925562"/>
                  <a:pt x="938327" y="1921652"/>
                </a:cubicBezTo>
                <a:cubicBezTo>
                  <a:pt x="920984" y="1917742"/>
                  <a:pt x="909422" y="1921652"/>
                  <a:pt x="892081" y="1921652"/>
                </a:cubicBezTo>
                <a:cubicBezTo>
                  <a:pt x="868957" y="1921652"/>
                  <a:pt x="857394" y="1913831"/>
                  <a:pt x="874737" y="1902101"/>
                </a:cubicBezTo>
                <a:cubicBezTo>
                  <a:pt x="892081" y="1890370"/>
                  <a:pt x="915203" y="1882550"/>
                  <a:pt x="920984" y="1866909"/>
                </a:cubicBezTo>
                <a:cubicBezTo>
                  <a:pt x="955670" y="1870819"/>
                  <a:pt x="978793" y="1886460"/>
                  <a:pt x="1013479" y="1886460"/>
                </a:cubicBezTo>
                <a:cubicBezTo>
                  <a:pt x="1042385" y="1894280"/>
                  <a:pt x="1071288" y="1898191"/>
                  <a:pt x="1100194" y="1894280"/>
                </a:cubicBezTo>
                <a:cubicBezTo>
                  <a:pt x="1134879" y="1886460"/>
                  <a:pt x="1158003" y="1890370"/>
                  <a:pt x="1181127" y="1902101"/>
                </a:cubicBezTo>
                <a:cubicBezTo>
                  <a:pt x="1192689" y="1902101"/>
                  <a:pt x="1198470" y="1906011"/>
                  <a:pt x="1198470" y="1909921"/>
                </a:cubicBezTo>
                <a:cubicBezTo>
                  <a:pt x="1204251" y="1913831"/>
                  <a:pt x="1210031" y="1917742"/>
                  <a:pt x="1215813" y="1921652"/>
                </a:cubicBezTo>
                <a:cubicBezTo>
                  <a:pt x="1244718" y="1929472"/>
                  <a:pt x="1250498" y="1945113"/>
                  <a:pt x="1267840" y="1956844"/>
                </a:cubicBezTo>
                <a:cubicBezTo>
                  <a:pt x="1296746" y="1941203"/>
                  <a:pt x="1325650" y="1929472"/>
                  <a:pt x="1348774" y="1913831"/>
                </a:cubicBezTo>
                <a:cubicBezTo>
                  <a:pt x="1377679" y="1902101"/>
                  <a:pt x="1400802" y="1890370"/>
                  <a:pt x="1441269" y="1886460"/>
                </a:cubicBezTo>
                <a:cubicBezTo>
                  <a:pt x="1516422" y="1878640"/>
                  <a:pt x="1574232" y="1855178"/>
                  <a:pt x="1626260" y="1831717"/>
                </a:cubicBezTo>
                <a:cubicBezTo>
                  <a:pt x="1672508" y="1808256"/>
                  <a:pt x="1730317" y="1792615"/>
                  <a:pt x="1799688" y="1800435"/>
                </a:cubicBezTo>
                <a:cubicBezTo>
                  <a:pt x="1845936" y="1784794"/>
                  <a:pt x="1897964" y="1769154"/>
                  <a:pt x="1944212" y="1753513"/>
                </a:cubicBezTo>
                <a:cubicBezTo>
                  <a:pt x="1944212" y="1749603"/>
                  <a:pt x="1944212" y="1741782"/>
                  <a:pt x="1944212" y="1737872"/>
                </a:cubicBezTo>
                <a:cubicBezTo>
                  <a:pt x="1926868" y="1710501"/>
                  <a:pt x="1874840" y="1726141"/>
                  <a:pt x="1840155" y="1722231"/>
                </a:cubicBezTo>
                <a:cubicBezTo>
                  <a:pt x="1828593" y="1737872"/>
                  <a:pt x="1805469" y="1741782"/>
                  <a:pt x="1776563" y="1741782"/>
                </a:cubicBezTo>
                <a:cubicBezTo>
                  <a:pt x="1747660" y="1741782"/>
                  <a:pt x="1724536" y="1741782"/>
                  <a:pt x="1701411" y="1745692"/>
                </a:cubicBezTo>
                <a:cubicBezTo>
                  <a:pt x="1695630" y="1753513"/>
                  <a:pt x="1684069" y="1757423"/>
                  <a:pt x="1672508" y="1757423"/>
                </a:cubicBezTo>
                <a:cubicBezTo>
                  <a:pt x="1556889" y="1776974"/>
                  <a:pt x="1441269" y="1780884"/>
                  <a:pt x="1325650" y="1800435"/>
                </a:cubicBezTo>
                <a:cubicBezTo>
                  <a:pt x="1319870" y="1808256"/>
                  <a:pt x="1302526" y="1812166"/>
                  <a:pt x="1290965" y="1816076"/>
                </a:cubicBezTo>
                <a:cubicBezTo>
                  <a:pt x="1267840" y="1823897"/>
                  <a:pt x="1256279" y="1831717"/>
                  <a:pt x="1238937" y="1816076"/>
                </a:cubicBezTo>
                <a:cubicBezTo>
                  <a:pt x="1238937" y="1812166"/>
                  <a:pt x="1210031" y="1812166"/>
                  <a:pt x="1198470" y="1808256"/>
                </a:cubicBezTo>
                <a:cubicBezTo>
                  <a:pt x="1192689" y="1808256"/>
                  <a:pt x="1186907" y="1808256"/>
                  <a:pt x="1175346" y="1808256"/>
                </a:cubicBezTo>
                <a:cubicBezTo>
                  <a:pt x="1140661" y="1816076"/>
                  <a:pt x="1105974" y="1823897"/>
                  <a:pt x="1065509" y="1808256"/>
                </a:cubicBezTo>
                <a:cubicBezTo>
                  <a:pt x="1030822" y="1796525"/>
                  <a:pt x="1025042" y="1784794"/>
                  <a:pt x="1071288" y="1773064"/>
                </a:cubicBezTo>
                <a:cubicBezTo>
                  <a:pt x="1088631" y="1769154"/>
                  <a:pt x="1100194" y="1765243"/>
                  <a:pt x="1123318" y="1765243"/>
                </a:cubicBezTo>
                <a:cubicBezTo>
                  <a:pt x="1123318" y="1753513"/>
                  <a:pt x="1129098" y="1745692"/>
                  <a:pt x="1158003" y="1745692"/>
                </a:cubicBezTo>
                <a:cubicBezTo>
                  <a:pt x="1163785" y="1745692"/>
                  <a:pt x="1169564" y="1745692"/>
                  <a:pt x="1181127" y="1745692"/>
                </a:cubicBezTo>
                <a:cubicBezTo>
                  <a:pt x="1204251" y="1745692"/>
                  <a:pt x="1227374" y="1745692"/>
                  <a:pt x="1250498" y="1737872"/>
                </a:cubicBezTo>
                <a:cubicBezTo>
                  <a:pt x="1273622" y="1726141"/>
                  <a:pt x="1308307" y="1714411"/>
                  <a:pt x="1342993" y="1710501"/>
                </a:cubicBezTo>
                <a:cubicBezTo>
                  <a:pt x="1342993" y="1706590"/>
                  <a:pt x="1342993" y="1706590"/>
                  <a:pt x="1348774" y="1702680"/>
                </a:cubicBezTo>
                <a:cubicBezTo>
                  <a:pt x="1377679" y="1683129"/>
                  <a:pt x="1406583" y="1667488"/>
                  <a:pt x="1452832" y="1655758"/>
                </a:cubicBezTo>
                <a:cubicBezTo>
                  <a:pt x="1533765" y="1644027"/>
                  <a:pt x="1591575" y="1616655"/>
                  <a:pt x="1666727" y="1601015"/>
                </a:cubicBezTo>
                <a:cubicBezTo>
                  <a:pt x="1712973" y="1593194"/>
                  <a:pt x="1747660" y="1573643"/>
                  <a:pt x="1770782" y="1550182"/>
                </a:cubicBezTo>
                <a:cubicBezTo>
                  <a:pt x="1788126" y="1538451"/>
                  <a:pt x="1765003" y="1530631"/>
                  <a:pt x="1736097" y="1526721"/>
                </a:cubicBezTo>
                <a:cubicBezTo>
                  <a:pt x="1724536" y="1526721"/>
                  <a:pt x="1712973" y="1526721"/>
                  <a:pt x="1701411" y="1530631"/>
                </a:cubicBezTo>
                <a:cubicBezTo>
                  <a:pt x="1637821" y="1538451"/>
                  <a:pt x="1580011" y="1561913"/>
                  <a:pt x="1504859" y="1561913"/>
                </a:cubicBezTo>
                <a:cubicBezTo>
                  <a:pt x="1481736" y="1561913"/>
                  <a:pt x="1481736" y="1573643"/>
                  <a:pt x="1470174" y="1581464"/>
                </a:cubicBezTo>
                <a:cubicBezTo>
                  <a:pt x="1452832" y="1589284"/>
                  <a:pt x="1435489" y="1601015"/>
                  <a:pt x="1400802" y="1601015"/>
                </a:cubicBezTo>
                <a:cubicBezTo>
                  <a:pt x="1371898" y="1601015"/>
                  <a:pt x="1331431" y="1601015"/>
                  <a:pt x="1314089" y="1585374"/>
                </a:cubicBezTo>
                <a:cubicBezTo>
                  <a:pt x="1302526" y="1565823"/>
                  <a:pt x="1331431" y="1554092"/>
                  <a:pt x="1360337" y="1550182"/>
                </a:cubicBezTo>
                <a:cubicBezTo>
                  <a:pt x="1452832" y="1530631"/>
                  <a:pt x="1522202" y="1491529"/>
                  <a:pt x="1585793" y="1456337"/>
                </a:cubicBezTo>
                <a:cubicBezTo>
                  <a:pt x="1591575" y="1452427"/>
                  <a:pt x="1614697" y="1452427"/>
                  <a:pt x="1626260" y="1448516"/>
                </a:cubicBezTo>
                <a:cubicBezTo>
                  <a:pt x="1684069" y="1432875"/>
                  <a:pt x="1741878" y="1425055"/>
                  <a:pt x="1793907" y="1405504"/>
                </a:cubicBezTo>
                <a:cubicBezTo>
                  <a:pt x="1921088" y="1374222"/>
                  <a:pt x="2030925" y="1327300"/>
                  <a:pt x="2152326" y="1296018"/>
                </a:cubicBezTo>
                <a:cubicBezTo>
                  <a:pt x="2163887" y="1292108"/>
                  <a:pt x="2175450" y="1292108"/>
                  <a:pt x="2187010" y="1292108"/>
                </a:cubicBezTo>
                <a:cubicBezTo>
                  <a:pt x="2192792" y="1288198"/>
                  <a:pt x="2198572" y="1284287"/>
                  <a:pt x="2210135" y="1284287"/>
                </a:cubicBezTo>
                <a:cubicBezTo>
                  <a:pt x="2221696" y="1272557"/>
                  <a:pt x="2244820" y="1276467"/>
                  <a:pt x="2262162" y="1276467"/>
                </a:cubicBezTo>
                <a:cubicBezTo>
                  <a:pt x="2285286" y="1264736"/>
                  <a:pt x="2302629" y="1253006"/>
                  <a:pt x="2337315" y="1249096"/>
                </a:cubicBezTo>
                <a:cubicBezTo>
                  <a:pt x="2377781" y="1229545"/>
                  <a:pt x="2441372" y="1221724"/>
                  <a:pt x="2487620" y="1206083"/>
                </a:cubicBezTo>
                <a:cubicBezTo>
                  <a:pt x="2551210" y="1174802"/>
                  <a:pt x="2643706" y="1166981"/>
                  <a:pt x="2713076" y="1143520"/>
                </a:cubicBezTo>
                <a:cubicBezTo>
                  <a:pt x="2753543" y="1131789"/>
                  <a:pt x="2788228" y="1116148"/>
                  <a:pt x="2834477" y="1104418"/>
                </a:cubicBezTo>
                <a:cubicBezTo>
                  <a:pt x="2851819" y="1100508"/>
                  <a:pt x="2863381" y="1096597"/>
                  <a:pt x="2880723" y="1100508"/>
                </a:cubicBezTo>
                <a:cubicBezTo>
                  <a:pt x="2892286" y="1096597"/>
                  <a:pt x="2898067" y="1096597"/>
                  <a:pt x="2903847" y="1092687"/>
                </a:cubicBezTo>
                <a:cubicBezTo>
                  <a:pt x="2921190" y="1069226"/>
                  <a:pt x="2984780" y="1069226"/>
                  <a:pt x="3019466" y="1057495"/>
                </a:cubicBezTo>
                <a:cubicBezTo>
                  <a:pt x="3088838" y="1034034"/>
                  <a:pt x="3158208" y="1006663"/>
                  <a:pt x="3239142" y="994932"/>
                </a:cubicBezTo>
                <a:cubicBezTo>
                  <a:pt x="3285390" y="967560"/>
                  <a:pt x="3366324" y="971471"/>
                  <a:pt x="3412571" y="940189"/>
                </a:cubicBezTo>
                <a:cubicBezTo>
                  <a:pt x="3441475" y="924548"/>
                  <a:pt x="3476161" y="951920"/>
                  <a:pt x="3516628" y="951920"/>
                </a:cubicBezTo>
                <a:cubicBezTo>
                  <a:pt x="3516628" y="951920"/>
                  <a:pt x="3522408" y="951920"/>
                  <a:pt x="3522408" y="955830"/>
                </a:cubicBezTo>
                <a:cubicBezTo>
                  <a:pt x="3522408" y="955830"/>
                  <a:pt x="3528190" y="951920"/>
                  <a:pt x="3528190" y="951920"/>
                </a:cubicBezTo>
                <a:cubicBezTo>
                  <a:pt x="3522408" y="951920"/>
                  <a:pt x="3516628" y="951920"/>
                  <a:pt x="3516628" y="951920"/>
                </a:cubicBezTo>
                <a:cubicBezTo>
                  <a:pt x="3522408" y="928458"/>
                  <a:pt x="3557095" y="928458"/>
                  <a:pt x="3591781" y="924548"/>
                </a:cubicBezTo>
                <a:cubicBezTo>
                  <a:pt x="3638028" y="912817"/>
                  <a:pt x="3684276" y="897177"/>
                  <a:pt x="3742085" y="901087"/>
                </a:cubicBezTo>
                <a:cubicBezTo>
                  <a:pt x="3765209" y="904997"/>
                  <a:pt x="3765209" y="897177"/>
                  <a:pt x="3776770" y="893267"/>
                </a:cubicBezTo>
                <a:cubicBezTo>
                  <a:pt x="3834580" y="873716"/>
                  <a:pt x="3898170" y="858075"/>
                  <a:pt x="3967541" y="858075"/>
                </a:cubicBezTo>
                <a:cubicBezTo>
                  <a:pt x="3996446" y="815062"/>
                  <a:pt x="4077380" y="818972"/>
                  <a:pt x="4140969" y="811152"/>
                </a:cubicBezTo>
                <a:cubicBezTo>
                  <a:pt x="4158312" y="807242"/>
                  <a:pt x="4181437" y="811152"/>
                  <a:pt x="4204560" y="799421"/>
                </a:cubicBezTo>
                <a:cubicBezTo>
                  <a:pt x="4233464" y="787691"/>
                  <a:pt x="4273931" y="783780"/>
                  <a:pt x="4314398" y="783780"/>
                </a:cubicBezTo>
                <a:cubicBezTo>
                  <a:pt x="4372207" y="783780"/>
                  <a:pt x="4424236" y="760319"/>
                  <a:pt x="4476264" y="744678"/>
                </a:cubicBezTo>
                <a:cubicBezTo>
                  <a:pt x="4493607" y="736858"/>
                  <a:pt x="4516731" y="736858"/>
                  <a:pt x="4534074" y="736858"/>
                </a:cubicBezTo>
                <a:cubicBezTo>
                  <a:pt x="4551417" y="725128"/>
                  <a:pt x="4591883" y="725128"/>
                  <a:pt x="4609226" y="713397"/>
                </a:cubicBezTo>
                <a:cubicBezTo>
                  <a:pt x="4626569" y="705576"/>
                  <a:pt x="4649692" y="709486"/>
                  <a:pt x="4667035" y="717307"/>
                </a:cubicBezTo>
                <a:cubicBezTo>
                  <a:pt x="4678596" y="713397"/>
                  <a:pt x="4690159" y="709486"/>
                  <a:pt x="4701721" y="705576"/>
                </a:cubicBezTo>
                <a:cubicBezTo>
                  <a:pt x="4719063" y="686025"/>
                  <a:pt x="4765312" y="697756"/>
                  <a:pt x="4794216" y="689936"/>
                </a:cubicBezTo>
                <a:cubicBezTo>
                  <a:pt x="4846245" y="682115"/>
                  <a:pt x="4892491" y="674295"/>
                  <a:pt x="4944521" y="662564"/>
                </a:cubicBezTo>
                <a:cubicBezTo>
                  <a:pt x="4944521" y="658654"/>
                  <a:pt x="4950302" y="654744"/>
                  <a:pt x="4956082" y="650833"/>
                </a:cubicBezTo>
                <a:cubicBezTo>
                  <a:pt x="5013891" y="646923"/>
                  <a:pt x="5065920" y="627372"/>
                  <a:pt x="5135292" y="631282"/>
                </a:cubicBezTo>
                <a:cubicBezTo>
                  <a:pt x="5135292" y="631282"/>
                  <a:pt x="5135292" y="631282"/>
                  <a:pt x="5141073" y="627372"/>
                </a:cubicBezTo>
                <a:cubicBezTo>
                  <a:pt x="5141073" y="627372"/>
                  <a:pt x="5141073" y="627372"/>
                  <a:pt x="5152635" y="627372"/>
                </a:cubicBezTo>
                <a:cubicBezTo>
                  <a:pt x="5204662" y="619552"/>
                  <a:pt x="5262471" y="611731"/>
                  <a:pt x="5320282" y="603911"/>
                </a:cubicBezTo>
                <a:cubicBezTo>
                  <a:pt x="5320282" y="600001"/>
                  <a:pt x="5331843" y="596090"/>
                  <a:pt x="5337625" y="596090"/>
                </a:cubicBezTo>
                <a:cubicBezTo>
                  <a:pt x="5406996" y="556988"/>
                  <a:pt x="5453244" y="517886"/>
                  <a:pt x="5505272" y="478784"/>
                </a:cubicBezTo>
                <a:cubicBezTo>
                  <a:pt x="5511053" y="474874"/>
                  <a:pt x="5516834" y="467054"/>
                  <a:pt x="5516834" y="463143"/>
                </a:cubicBezTo>
                <a:cubicBezTo>
                  <a:pt x="5487929" y="412311"/>
                  <a:pt x="5574642" y="392759"/>
                  <a:pt x="5638233" y="365388"/>
                </a:cubicBezTo>
                <a:cubicBezTo>
                  <a:pt x="5678700" y="345837"/>
                  <a:pt x="5742291" y="334106"/>
                  <a:pt x="5719167" y="298914"/>
                </a:cubicBezTo>
                <a:cubicBezTo>
                  <a:pt x="5713385" y="287184"/>
                  <a:pt x="5748070" y="275453"/>
                  <a:pt x="5776976" y="271543"/>
                </a:cubicBezTo>
                <a:cubicBezTo>
                  <a:pt x="5823224" y="263722"/>
                  <a:pt x="5869471" y="259812"/>
                  <a:pt x="5904157" y="240261"/>
                </a:cubicBezTo>
                <a:cubicBezTo>
                  <a:pt x="5904157" y="236351"/>
                  <a:pt x="5915719" y="232441"/>
                  <a:pt x="5927280" y="232441"/>
                </a:cubicBezTo>
                <a:cubicBezTo>
                  <a:pt x="6002433" y="232441"/>
                  <a:pt x="6048680" y="208980"/>
                  <a:pt x="6106490" y="193339"/>
                </a:cubicBezTo>
                <a:cubicBezTo>
                  <a:pt x="6123832" y="165967"/>
                  <a:pt x="6175861" y="165967"/>
                  <a:pt x="6222108" y="158147"/>
                </a:cubicBezTo>
                <a:cubicBezTo>
                  <a:pt x="6227890" y="158147"/>
                  <a:pt x="6233671" y="154237"/>
                  <a:pt x="6239451" y="150326"/>
                </a:cubicBezTo>
                <a:cubicBezTo>
                  <a:pt x="6256793" y="142506"/>
                  <a:pt x="6274137" y="142506"/>
                  <a:pt x="6297260" y="142506"/>
                </a:cubicBezTo>
                <a:cubicBezTo>
                  <a:pt x="6303041" y="142506"/>
                  <a:pt x="6308823" y="142506"/>
                  <a:pt x="6314604" y="142506"/>
                </a:cubicBezTo>
                <a:cubicBezTo>
                  <a:pt x="6326166" y="134686"/>
                  <a:pt x="6337727" y="134686"/>
                  <a:pt x="6355069" y="134686"/>
                </a:cubicBezTo>
                <a:cubicBezTo>
                  <a:pt x="6360851" y="130775"/>
                  <a:pt x="6366632" y="130775"/>
                  <a:pt x="6366632" y="130775"/>
                </a:cubicBezTo>
                <a:cubicBezTo>
                  <a:pt x="6366632" y="130775"/>
                  <a:pt x="6372412" y="130775"/>
                  <a:pt x="6372412" y="130775"/>
                </a:cubicBezTo>
                <a:cubicBezTo>
                  <a:pt x="6378194" y="126865"/>
                  <a:pt x="6395536" y="122955"/>
                  <a:pt x="6407099" y="122955"/>
                </a:cubicBezTo>
                <a:cubicBezTo>
                  <a:pt x="6528499" y="95583"/>
                  <a:pt x="6644118" y="68212"/>
                  <a:pt x="6765517" y="48661"/>
                </a:cubicBezTo>
                <a:cubicBezTo>
                  <a:pt x="6777079" y="44751"/>
                  <a:pt x="6788641" y="44751"/>
                  <a:pt x="6805984" y="44751"/>
                </a:cubicBezTo>
                <a:cubicBezTo>
                  <a:pt x="6852231" y="36930"/>
                  <a:pt x="6898479" y="25200"/>
                  <a:pt x="6956287" y="25200"/>
                </a:cubicBezTo>
                <a:cubicBezTo>
                  <a:pt x="6979411" y="25200"/>
                  <a:pt x="6996754" y="17379"/>
                  <a:pt x="7014098" y="13469"/>
                </a:cubicBezTo>
                <a:cubicBezTo>
                  <a:pt x="7031441" y="-2172"/>
                  <a:pt x="7060345" y="1738"/>
                  <a:pt x="7089250" y="1738"/>
                </a:cubicBezTo>
                <a:cubicBezTo>
                  <a:pt x="7227993" y="1738"/>
                  <a:pt x="7360954" y="1738"/>
                  <a:pt x="7499695" y="1738"/>
                </a:cubicBezTo>
                <a:cubicBezTo>
                  <a:pt x="7508367" y="1738"/>
                  <a:pt x="7518484" y="761"/>
                  <a:pt x="7527155" y="272"/>
                </a:cubicBezTo>
                <a:cubicBezTo>
                  <a:pt x="7535826" y="-217"/>
                  <a:pt x="7543052" y="-217"/>
                  <a:pt x="7545942" y="1738"/>
                </a:cubicBezTo>
                <a:cubicBezTo>
                  <a:pt x="7603752" y="29110"/>
                  <a:pt x="7655781" y="21290"/>
                  <a:pt x="7713590" y="1738"/>
                </a:cubicBezTo>
                <a:cubicBezTo>
                  <a:pt x="7719371" y="-217"/>
                  <a:pt x="7729488" y="-217"/>
                  <a:pt x="7741050" y="272"/>
                </a:cubicBez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4953137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297;p69">
            <a:extLst>
              <a:ext uri="{FF2B5EF4-FFF2-40B4-BE49-F238E27FC236}">
                <a16:creationId xmlns:a16="http://schemas.microsoft.com/office/drawing/2014/main" id="{31D2DFCA-CB37-5D44-A802-9C891D82EE78}"/>
              </a:ext>
            </a:extLst>
          </p:cNvPr>
          <p:cNvSpPr/>
          <p:nvPr/>
        </p:nvSpPr>
        <p:spPr>
          <a:xfrm>
            <a:off x="4011930" y="2860428"/>
            <a:ext cx="9484518" cy="902699"/>
          </a:xfrm>
          <a:prstGeom prst="roundRect">
            <a:avLst>
              <a:gd name="adj" fmla="val 16667"/>
            </a:avLst>
          </a:prstGeom>
          <a:solidFill>
            <a:srgbClr val="2196F3">
              <a:alpha val="83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/>
            <a:endParaRPr sz="1800" dirty="0">
              <a:solidFill>
                <a:srgbClr val="FFC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2" name="Google Shape;282;p68">
            <a:extLst>
              <a:ext uri="{FF2B5EF4-FFF2-40B4-BE49-F238E27FC236}">
                <a16:creationId xmlns:a16="http://schemas.microsoft.com/office/drawing/2014/main" id="{0A984B4F-D556-E747-B9BF-C233F3192D50}"/>
              </a:ext>
            </a:extLst>
          </p:cNvPr>
          <p:cNvSpPr txBox="1">
            <a:spLocks/>
          </p:cNvSpPr>
          <p:nvPr/>
        </p:nvSpPr>
        <p:spPr>
          <a:xfrm>
            <a:off x="-162702" y="-808378"/>
            <a:ext cx="96153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0" dirty="0">
                <a:solidFill>
                  <a:srgbClr val="F3F3F3"/>
                </a:solidFill>
                <a:latin typeface="+mj-lt"/>
                <a:ea typeface="Exo Thin"/>
                <a:cs typeface="Exo Thin"/>
                <a:sym typeface="Exo Thin"/>
              </a:rPr>
              <a:t>Conta Azul</a:t>
            </a:r>
            <a:endParaRPr lang="pt-BR" sz="12000" b="1" dirty="0">
              <a:solidFill>
                <a:srgbClr val="F3F3F3"/>
              </a:solidFill>
              <a:latin typeface="+mj-lt"/>
              <a:ea typeface="Exo"/>
              <a:cs typeface="Exo"/>
              <a:sym typeface="Exo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FAC74A9-55E7-214F-A744-A829B414A552}"/>
              </a:ext>
            </a:extLst>
          </p:cNvPr>
          <p:cNvSpPr txBox="1"/>
          <p:nvPr/>
        </p:nvSpPr>
        <p:spPr>
          <a:xfrm>
            <a:off x="485775" y="4685035"/>
            <a:ext cx="81724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 </a:t>
            </a:r>
            <a:r>
              <a:rPr lang="pt-BR" b="1" dirty="0">
                <a:solidFill>
                  <a:srgbClr val="008FFB"/>
                </a:solidFill>
                <a:latin typeface="+mn-lt"/>
              </a:rPr>
              <a:t>Conta Azul Mais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 é uma plataforma que automatiza a troca de informações entre o dono de negócio e o seu escritório contábil. </a:t>
            </a:r>
          </a:p>
          <a:p>
            <a:pPr algn="ctr"/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/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Isso possibilita que trabalhem juntos, na nuvem, com a mesma versão de dados e em tempo real.</a:t>
            </a:r>
          </a:p>
        </p:txBody>
      </p:sp>
      <p:sp>
        <p:nvSpPr>
          <p:cNvPr id="17" name="Google Shape;320;p71">
            <a:extLst>
              <a:ext uri="{FF2B5EF4-FFF2-40B4-BE49-F238E27FC236}">
                <a16:creationId xmlns:a16="http://schemas.microsoft.com/office/drawing/2014/main" id="{72AA5245-556C-0847-B7AE-9372919CA502}"/>
              </a:ext>
            </a:extLst>
          </p:cNvPr>
          <p:cNvSpPr txBox="1"/>
          <p:nvPr/>
        </p:nvSpPr>
        <p:spPr>
          <a:xfrm>
            <a:off x="5446459" y="1131209"/>
            <a:ext cx="3915419" cy="1100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pPr algn="ctr"/>
            <a:r>
              <a:rPr lang="pt-BR" sz="3600" b="1" dirty="0">
                <a:solidFill>
                  <a:srgbClr val="2686E9"/>
                </a:solidFill>
                <a:latin typeface="+mj-lt"/>
                <a:sym typeface="Exo"/>
              </a:rPr>
              <a:t>Plataforma </a:t>
            </a:r>
          </a:p>
          <a:p>
            <a:pPr algn="ctr"/>
            <a:r>
              <a:rPr lang="pt-BR" sz="3200" b="1" dirty="0">
                <a:solidFill>
                  <a:srgbClr val="2686E9"/>
                </a:solidFill>
                <a:latin typeface="+mj-lt"/>
                <a:sym typeface="Exo"/>
              </a:rPr>
              <a:t>Conta Azul Mais</a:t>
            </a:r>
          </a:p>
        </p:txBody>
      </p:sp>
      <p:pic>
        <p:nvPicPr>
          <p:cNvPr id="9" name="Google Shape;54;p13">
            <a:extLst>
              <a:ext uri="{FF2B5EF4-FFF2-40B4-BE49-F238E27FC236}">
                <a16:creationId xmlns:a16="http://schemas.microsoft.com/office/drawing/2014/main" id="{2A79F0CF-2477-A846-AAFC-687F60D7B2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7010" t="7500" r="11062" b="-7499"/>
          <a:stretch/>
        </p:blipFill>
        <p:spPr>
          <a:xfrm rot="1844129">
            <a:off x="493948" y="-278244"/>
            <a:ext cx="5672184" cy="5257355"/>
          </a:xfrm>
          <a:custGeom>
            <a:avLst/>
            <a:gdLst/>
            <a:ahLst/>
            <a:cxnLst/>
            <a:rect l="l" t="t" r="r" b="b"/>
            <a:pathLst>
              <a:path w="13176881" h="12213204" extrusionOk="0">
                <a:moveTo>
                  <a:pt x="3517891" y="11265715"/>
                </a:moveTo>
                <a:cubicBezTo>
                  <a:pt x="3529185" y="11279857"/>
                  <a:pt x="3529185" y="11293998"/>
                  <a:pt x="3540478" y="11308140"/>
                </a:cubicBezTo>
                <a:cubicBezTo>
                  <a:pt x="3427544" y="11378848"/>
                  <a:pt x="3303314" y="11449556"/>
                  <a:pt x="3190382" y="11520264"/>
                </a:cubicBezTo>
                <a:cubicBezTo>
                  <a:pt x="3156503" y="11548548"/>
                  <a:pt x="3088741" y="11534406"/>
                  <a:pt x="3122622" y="11633397"/>
                </a:cubicBezTo>
                <a:cubicBezTo>
                  <a:pt x="3122622" y="11633397"/>
                  <a:pt x="3100034" y="11675822"/>
                  <a:pt x="3077448" y="11675822"/>
                </a:cubicBezTo>
                <a:cubicBezTo>
                  <a:pt x="2738645" y="11817238"/>
                  <a:pt x="2399843" y="11972796"/>
                  <a:pt x="2061039" y="12085929"/>
                </a:cubicBezTo>
                <a:cubicBezTo>
                  <a:pt x="1812584" y="12170779"/>
                  <a:pt x="1552835" y="12170779"/>
                  <a:pt x="1304381" y="12213204"/>
                </a:cubicBezTo>
                <a:cubicBezTo>
                  <a:pt x="1293087" y="12199062"/>
                  <a:pt x="1293087" y="12184921"/>
                  <a:pt x="1293087" y="12170779"/>
                </a:cubicBezTo>
                <a:cubicBezTo>
                  <a:pt x="1654477" y="12015221"/>
                  <a:pt x="2027160" y="11845522"/>
                  <a:pt x="2399843" y="11704105"/>
                </a:cubicBezTo>
                <a:cubicBezTo>
                  <a:pt x="2772525" y="11548548"/>
                  <a:pt x="3145209" y="11407131"/>
                  <a:pt x="3517891" y="11265715"/>
                </a:cubicBezTo>
                <a:close/>
                <a:moveTo>
                  <a:pt x="8242574" y="8985503"/>
                </a:moveTo>
                <a:cubicBezTo>
                  <a:pt x="8174904" y="9055854"/>
                  <a:pt x="8073398" y="9055854"/>
                  <a:pt x="8050841" y="9154345"/>
                </a:cubicBezTo>
                <a:cubicBezTo>
                  <a:pt x="7757602" y="9323188"/>
                  <a:pt x="7464365" y="9506100"/>
                  <a:pt x="7114733" y="9477960"/>
                </a:cubicBezTo>
                <a:cubicBezTo>
                  <a:pt x="7159847" y="9379468"/>
                  <a:pt x="8005727" y="9013643"/>
                  <a:pt x="8242574" y="8985503"/>
                </a:cubicBezTo>
                <a:close/>
                <a:moveTo>
                  <a:pt x="9527984" y="8444083"/>
                </a:moveTo>
                <a:cubicBezTo>
                  <a:pt x="9527984" y="8444083"/>
                  <a:pt x="9527984" y="8444083"/>
                  <a:pt x="9527984" y="8457966"/>
                </a:cubicBezTo>
                <a:cubicBezTo>
                  <a:pt x="9437757" y="8485731"/>
                  <a:pt x="9347529" y="8527378"/>
                  <a:pt x="9246023" y="8569026"/>
                </a:cubicBezTo>
                <a:cubicBezTo>
                  <a:pt x="9246023" y="8555143"/>
                  <a:pt x="9246023" y="8555143"/>
                  <a:pt x="9246023" y="8555143"/>
                </a:cubicBezTo>
                <a:cubicBezTo>
                  <a:pt x="9336251" y="8513496"/>
                  <a:pt x="9426478" y="8471848"/>
                  <a:pt x="9527984" y="8444083"/>
                </a:cubicBezTo>
                <a:close/>
                <a:moveTo>
                  <a:pt x="6934782" y="1374376"/>
                </a:moveTo>
                <a:cubicBezTo>
                  <a:pt x="6934782" y="1374376"/>
                  <a:pt x="6945978" y="1388042"/>
                  <a:pt x="6957173" y="1401708"/>
                </a:cubicBezTo>
                <a:lnTo>
                  <a:pt x="6957172" y="1401709"/>
                </a:lnTo>
                <a:lnTo>
                  <a:pt x="6957173" y="1401710"/>
                </a:lnTo>
                <a:cubicBezTo>
                  <a:pt x="6889999" y="1470040"/>
                  <a:pt x="6822824" y="1524703"/>
                  <a:pt x="6755651" y="1593032"/>
                </a:cubicBezTo>
                <a:cubicBezTo>
                  <a:pt x="6744456" y="1579367"/>
                  <a:pt x="6744456" y="1565701"/>
                  <a:pt x="6733259" y="1552035"/>
                </a:cubicBezTo>
                <a:lnTo>
                  <a:pt x="6733260" y="1552034"/>
                </a:lnTo>
                <a:lnTo>
                  <a:pt x="6733259" y="1552033"/>
                </a:lnTo>
                <a:cubicBezTo>
                  <a:pt x="6800434" y="1497369"/>
                  <a:pt x="6867606" y="1429040"/>
                  <a:pt x="6934782" y="1374376"/>
                </a:cubicBezTo>
                <a:close/>
                <a:moveTo>
                  <a:pt x="10034986" y="0"/>
                </a:moveTo>
                <a:lnTo>
                  <a:pt x="10034957" y="47"/>
                </a:lnTo>
                <a:lnTo>
                  <a:pt x="10035263" y="2"/>
                </a:lnTo>
                <a:cubicBezTo>
                  <a:pt x="9978961" y="98830"/>
                  <a:pt x="9922660" y="183540"/>
                  <a:pt x="9843838" y="296486"/>
                </a:cubicBezTo>
                <a:cubicBezTo>
                  <a:pt x="9855098" y="296486"/>
                  <a:pt x="9864951" y="296486"/>
                  <a:pt x="9873748" y="296266"/>
                </a:cubicBezTo>
                <a:lnTo>
                  <a:pt x="9897304" y="294723"/>
                </a:lnTo>
                <a:lnTo>
                  <a:pt x="9933634" y="282456"/>
                </a:lnTo>
                <a:lnTo>
                  <a:pt x="9933630" y="282466"/>
                </a:lnTo>
                <a:lnTo>
                  <a:pt x="9933920" y="282368"/>
                </a:lnTo>
                <a:cubicBezTo>
                  <a:pt x="9888879" y="395314"/>
                  <a:pt x="9843838" y="494142"/>
                  <a:pt x="9787537" y="607088"/>
                </a:cubicBezTo>
                <a:cubicBezTo>
                  <a:pt x="9897324" y="564734"/>
                  <a:pt x="9994444" y="538262"/>
                  <a:pt x="10088397" y="503849"/>
                </a:cubicBezTo>
                <a:lnTo>
                  <a:pt x="10181587" y="465930"/>
                </a:lnTo>
                <a:lnTo>
                  <a:pt x="10223612" y="440676"/>
                </a:lnTo>
                <a:cubicBezTo>
                  <a:pt x="10251765" y="421698"/>
                  <a:pt x="10279918" y="400073"/>
                  <a:pt x="10308072" y="384626"/>
                </a:cubicBezTo>
                <a:lnTo>
                  <a:pt x="10308249" y="384553"/>
                </a:lnTo>
                <a:lnTo>
                  <a:pt x="10308325" y="384505"/>
                </a:lnTo>
                <a:cubicBezTo>
                  <a:pt x="10322400" y="376784"/>
                  <a:pt x="10336476" y="370607"/>
                  <a:pt x="10350551" y="367078"/>
                </a:cubicBezTo>
                <a:cubicBezTo>
                  <a:pt x="10384332" y="338841"/>
                  <a:pt x="10429373" y="367078"/>
                  <a:pt x="10508195" y="367078"/>
                </a:cubicBezTo>
                <a:cubicBezTo>
                  <a:pt x="10451893" y="437669"/>
                  <a:pt x="10426382" y="513775"/>
                  <a:pt x="10382176" y="547141"/>
                </a:cubicBezTo>
                <a:lnTo>
                  <a:pt x="10382030" y="547213"/>
                </a:lnTo>
                <a:lnTo>
                  <a:pt x="10381930" y="547314"/>
                </a:lnTo>
                <a:cubicBezTo>
                  <a:pt x="10355404" y="567340"/>
                  <a:pt x="10322148" y="571974"/>
                  <a:pt x="10271472" y="550790"/>
                </a:cubicBezTo>
                <a:cubicBezTo>
                  <a:pt x="10260211" y="547259"/>
                  <a:pt x="10248246" y="549024"/>
                  <a:pt x="10235577" y="554100"/>
                </a:cubicBezTo>
                <a:lnTo>
                  <a:pt x="10195469" y="577264"/>
                </a:lnTo>
                <a:lnTo>
                  <a:pt x="10187629" y="582765"/>
                </a:lnTo>
                <a:lnTo>
                  <a:pt x="10151119" y="608384"/>
                </a:lnTo>
                <a:lnTo>
                  <a:pt x="10102850" y="635361"/>
                </a:lnTo>
                <a:lnTo>
                  <a:pt x="10124026" y="666429"/>
                </a:lnTo>
                <a:cubicBezTo>
                  <a:pt x="10164052" y="737462"/>
                  <a:pt x="10139421" y="797685"/>
                  <a:pt x="10080305" y="847099"/>
                </a:cubicBezTo>
                <a:cubicBezTo>
                  <a:pt x="10237948" y="790626"/>
                  <a:pt x="10384332" y="748272"/>
                  <a:pt x="10553236" y="691798"/>
                </a:cubicBezTo>
                <a:cubicBezTo>
                  <a:pt x="10553236" y="769449"/>
                  <a:pt x="10522270" y="815333"/>
                  <a:pt x="10482860" y="857688"/>
                </a:cubicBezTo>
                <a:lnTo>
                  <a:pt x="10482697" y="857855"/>
                </a:lnTo>
                <a:lnTo>
                  <a:pt x="10482621" y="857961"/>
                </a:lnTo>
                <a:cubicBezTo>
                  <a:pt x="10462915" y="879145"/>
                  <a:pt x="10441095" y="899447"/>
                  <a:pt x="10419980" y="922396"/>
                </a:cubicBezTo>
                <a:lnTo>
                  <a:pt x="10389407" y="958985"/>
                </a:lnTo>
                <a:lnTo>
                  <a:pt x="10361811" y="1002401"/>
                </a:lnTo>
                <a:cubicBezTo>
                  <a:pt x="10463153" y="988283"/>
                  <a:pt x="10541975" y="960046"/>
                  <a:pt x="10620797" y="945927"/>
                </a:cubicBezTo>
                <a:cubicBezTo>
                  <a:pt x="10632058" y="960046"/>
                  <a:pt x="10632058" y="974164"/>
                  <a:pt x="10643319" y="974164"/>
                </a:cubicBezTo>
                <a:lnTo>
                  <a:pt x="10643051" y="974441"/>
                </a:lnTo>
                <a:lnTo>
                  <a:pt x="10643094" y="974475"/>
                </a:lnTo>
                <a:cubicBezTo>
                  <a:pt x="10547373" y="1073335"/>
                  <a:pt x="10451653" y="1172195"/>
                  <a:pt x="10357340" y="1271054"/>
                </a:cubicBezTo>
                <a:lnTo>
                  <a:pt x="10080305" y="1567342"/>
                </a:lnTo>
                <a:lnTo>
                  <a:pt x="10080305" y="1575957"/>
                </a:lnTo>
                <a:cubicBezTo>
                  <a:pt x="10080305" y="1581252"/>
                  <a:pt x="10080305" y="1588311"/>
                  <a:pt x="10080305" y="1595370"/>
                </a:cubicBezTo>
                <a:cubicBezTo>
                  <a:pt x="10147867" y="1581252"/>
                  <a:pt x="10215427" y="1567133"/>
                  <a:pt x="10282989" y="1553016"/>
                </a:cubicBezTo>
                <a:cubicBezTo>
                  <a:pt x="10282989" y="1567133"/>
                  <a:pt x="10294249" y="1581252"/>
                  <a:pt x="10294249" y="1581252"/>
                </a:cubicBezTo>
                <a:lnTo>
                  <a:pt x="10293866" y="1581554"/>
                </a:lnTo>
                <a:lnTo>
                  <a:pt x="10293995" y="1581756"/>
                </a:lnTo>
                <a:cubicBezTo>
                  <a:pt x="10068769" y="1758292"/>
                  <a:pt x="9846359" y="1934827"/>
                  <a:pt x="9625357" y="2109597"/>
                </a:cubicBezTo>
                <a:lnTo>
                  <a:pt x="8965536" y="2626555"/>
                </a:lnTo>
                <a:lnTo>
                  <a:pt x="8965536" y="2668360"/>
                </a:lnTo>
                <a:cubicBezTo>
                  <a:pt x="9033098" y="2682480"/>
                  <a:pt x="9089399" y="2682480"/>
                  <a:pt x="9134440" y="2682480"/>
                </a:cubicBezTo>
                <a:lnTo>
                  <a:pt x="9133478" y="2683323"/>
                </a:lnTo>
                <a:lnTo>
                  <a:pt x="9134084" y="2683337"/>
                </a:lnTo>
                <a:cubicBezTo>
                  <a:pt x="9055255" y="2753951"/>
                  <a:pt x="8973611" y="2824565"/>
                  <a:pt x="8890560" y="2896945"/>
                </a:cubicBezTo>
                <a:lnTo>
                  <a:pt x="8639097" y="3120692"/>
                </a:lnTo>
                <a:lnTo>
                  <a:pt x="8640395" y="3127204"/>
                </a:lnTo>
                <a:cubicBezTo>
                  <a:pt x="8641803" y="3130734"/>
                  <a:pt x="8644618" y="3134265"/>
                  <a:pt x="8650248" y="3134265"/>
                </a:cubicBezTo>
                <a:cubicBezTo>
                  <a:pt x="8796632" y="3091908"/>
                  <a:pt x="8931755" y="3049553"/>
                  <a:pt x="9078139" y="3007199"/>
                </a:cubicBezTo>
                <a:cubicBezTo>
                  <a:pt x="9089399" y="3021318"/>
                  <a:pt x="9089399" y="3035435"/>
                  <a:pt x="9100660" y="3035435"/>
                </a:cubicBezTo>
                <a:lnTo>
                  <a:pt x="9100132" y="3036275"/>
                </a:lnTo>
                <a:lnTo>
                  <a:pt x="9100300" y="3036407"/>
                </a:lnTo>
                <a:cubicBezTo>
                  <a:pt x="9072147" y="3078776"/>
                  <a:pt x="9046809" y="3121144"/>
                  <a:pt x="9021471" y="3161747"/>
                </a:cubicBezTo>
                <a:lnTo>
                  <a:pt x="8943267" y="3275585"/>
                </a:lnTo>
                <a:lnTo>
                  <a:pt x="8997888" y="3306162"/>
                </a:lnTo>
                <a:cubicBezTo>
                  <a:pt x="9125819" y="3363684"/>
                  <a:pt x="9252673" y="3326622"/>
                  <a:pt x="9370906" y="3289565"/>
                </a:cubicBezTo>
                <a:cubicBezTo>
                  <a:pt x="9765016" y="3162501"/>
                  <a:pt x="10159126" y="3035435"/>
                  <a:pt x="10564496" y="2922489"/>
                </a:cubicBezTo>
                <a:lnTo>
                  <a:pt x="10562978" y="2923806"/>
                </a:lnTo>
                <a:lnTo>
                  <a:pt x="10564266" y="2923424"/>
                </a:lnTo>
                <a:cubicBezTo>
                  <a:pt x="10541743" y="2944610"/>
                  <a:pt x="10516405" y="2965793"/>
                  <a:pt x="10491067" y="2986977"/>
                </a:cubicBezTo>
                <a:lnTo>
                  <a:pt x="10418219" y="3050226"/>
                </a:lnTo>
                <a:lnTo>
                  <a:pt x="10419520" y="3058378"/>
                </a:lnTo>
                <a:cubicBezTo>
                  <a:pt x="10420927" y="3063673"/>
                  <a:pt x="10423743" y="3070732"/>
                  <a:pt x="10429373" y="3077791"/>
                </a:cubicBezTo>
                <a:cubicBezTo>
                  <a:pt x="10598277" y="3021318"/>
                  <a:pt x="10767181" y="2978962"/>
                  <a:pt x="10936086" y="2922489"/>
                </a:cubicBezTo>
                <a:cubicBezTo>
                  <a:pt x="10936086" y="2936608"/>
                  <a:pt x="10936086" y="2936608"/>
                  <a:pt x="10947346" y="2950727"/>
                </a:cubicBezTo>
                <a:lnTo>
                  <a:pt x="10946686" y="2951006"/>
                </a:lnTo>
                <a:lnTo>
                  <a:pt x="10947150" y="2951671"/>
                </a:lnTo>
                <a:cubicBezTo>
                  <a:pt x="10862689" y="2986977"/>
                  <a:pt x="10781045" y="3022285"/>
                  <a:pt x="10700810" y="3055826"/>
                </a:cubicBezTo>
                <a:lnTo>
                  <a:pt x="10463212" y="3149273"/>
                </a:lnTo>
                <a:lnTo>
                  <a:pt x="10464561" y="3169560"/>
                </a:lnTo>
                <a:cubicBezTo>
                  <a:pt x="10465968" y="3176619"/>
                  <a:pt x="10468783" y="3183678"/>
                  <a:pt x="10474414" y="3190738"/>
                </a:cubicBezTo>
                <a:cubicBezTo>
                  <a:pt x="10969866" y="3049553"/>
                  <a:pt x="11454058" y="2880135"/>
                  <a:pt x="11893209" y="2555414"/>
                </a:cubicBezTo>
                <a:cubicBezTo>
                  <a:pt x="11904469" y="2569533"/>
                  <a:pt x="11904469" y="2583651"/>
                  <a:pt x="11915730" y="2597770"/>
                </a:cubicBezTo>
                <a:lnTo>
                  <a:pt x="11915357" y="2598109"/>
                </a:lnTo>
                <a:lnTo>
                  <a:pt x="11915618" y="2598600"/>
                </a:lnTo>
                <a:cubicBezTo>
                  <a:pt x="11898726" y="2612723"/>
                  <a:pt x="11879019" y="2630376"/>
                  <a:pt x="11859312" y="2649795"/>
                </a:cubicBezTo>
                <a:lnTo>
                  <a:pt x="11803439" y="2711107"/>
                </a:lnTo>
                <a:lnTo>
                  <a:pt x="11808757" y="2717775"/>
                </a:lnTo>
                <a:cubicBezTo>
                  <a:pt x="11811572" y="2721305"/>
                  <a:pt x="11814387" y="2724835"/>
                  <a:pt x="11814387" y="2724835"/>
                </a:cubicBezTo>
                <a:cubicBezTo>
                  <a:pt x="11848168" y="2710717"/>
                  <a:pt x="11881949" y="2696597"/>
                  <a:pt x="11915730" y="2668360"/>
                </a:cubicBezTo>
                <a:cubicBezTo>
                  <a:pt x="12039593" y="2611887"/>
                  <a:pt x="12129675" y="2541297"/>
                  <a:pt x="12287319" y="2541297"/>
                </a:cubicBezTo>
                <a:cubicBezTo>
                  <a:pt x="12433703" y="2555414"/>
                  <a:pt x="12625127" y="2597770"/>
                  <a:pt x="12771511" y="2428349"/>
                </a:cubicBezTo>
                <a:cubicBezTo>
                  <a:pt x="12771511" y="2428349"/>
                  <a:pt x="12782771" y="2428349"/>
                  <a:pt x="12816552" y="2428349"/>
                </a:cubicBezTo>
                <a:lnTo>
                  <a:pt x="12815717" y="2429126"/>
                </a:lnTo>
                <a:lnTo>
                  <a:pt x="12816520" y="2429126"/>
                </a:lnTo>
                <a:cubicBezTo>
                  <a:pt x="12799628" y="2443249"/>
                  <a:pt x="12785551" y="2457372"/>
                  <a:pt x="12772883" y="2469729"/>
                </a:cubicBezTo>
                <a:lnTo>
                  <a:pt x="12737782" y="2499662"/>
                </a:lnTo>
                <a:lnTo>
                  <a:pt x="12739137" y="2518354"/>
                </a:lnTo>
                <a:cubicBezTo>
                  <a:pt x="12740545" y="2523648"/>
                  <a:pt x="12743360" y="2527177"/>
                  <a:pt x="12748990" y="2527177"/>
                </a:cubicBezTo>
                <a:cubicBezTo>
                  <a:pt x="12816552" y="2498941"/>
                  <a:pt x="12895374" y="2484823"/>
                  <a:pt x="12951675" y="2456586"/>
                </a:cubicBezTo>
                <a:lnTo>
                  <a:pt x="12951566" y="2457409"/>
                </a:lnTo>
                <a:lnTo>
                  <a:pt x="12951656" y="2457372"/>
                </a:lnTo>
                <a:cubicBezTo>
                  <a:pt x="12946025" y="2513863"/>
                  <a:pt x="12937579" y="2573885"/>
                  <a:pt x="12927726" y="2637438"/>
                </a:cubicBezTo>
                <a:lnTo>
                  <a:pt x="12895511" y="2837682"/>
                </a:lnTo>
                <a:lnTo>
                  <a:pt x="12974196" y="2781306"/>
                </a:lnTo>
                <a:cubicBezTo>
                  <a:pt x="12999532" y="2763659"/>
                  <a:pt x="13024867" y="2746011"/>
                  <a:pt x="13053018" y="2724835"/>
                </a:cubicBezTo>
                <a:cubicBezTo>
                  <a:pt x="13053018" y="2738953"/>
                  <a:pt x="13064278" y="2753070"/>
                  <a:pt x="13075538" y="2767188"/>
                </a:cubicBezTo>
                <a:lnTo>
                  <a:pt x="13075154" y="2767559"/>
                </a:lnTo>
                <a:lnTo>
                  <a:pt x="13075530" y="2768074"/>
                </a:lnTo>
                <a:cubicBezTo>
                  <a:pt x="13024854" y="2817504"/>
                  <a:pt x="12976993" y="2863403"/>
                  <a:pt x="12929133" y="2909302"/>
                </a:cubicBezTo>
                <a:lnTo>
                  <a:pt x="12783074" y="3050204"/>
                </a:lnTo>
                <a:lnTo>
                  <a:pt x="12792624" y="3070732"/>
                </a:lnTo>
                <a:cubicBezTo>
                  <a:pt x="12794031" y="3077790"/>
                  <a:pt x="12794031" y="3084849"/>
                  <a:pt x="12794031" y="3091908"/>
                </a:cubicBezTo>
                <a:cubicBezTo>
                  <a:pt x="12861593" y="3077791"/>
                  <a:pt x="12929155" y="3077791"/>
                  <a:pt x="12996717" y="3077791"/>
                </a:cubicBezTo>
                <a:lnTo>
                  <a:pt x="12995931" y="3078789"/>
                </a:lnTo>
                <a:lnTo>
                  <a:pt x="12996701" y="3078776"/>
                </a:lnTo>
                <a:cubicBezTo>
                  <a:pt x="12929133" y="3163513"/>
                  <a:pt x="12861565" y="3248249"/>
                  <a:pt x="12793998" y="3347109"/>
                </a:cubicBezTo>
                <a:cubicBezTo>
                  <a:pt x="12788367" y="3361233"/>
                  <a:pt x="12785551" y="3382417"/>
                  <a:pt x="12784144" y="3403599"/>
                </a:cubicBezTo>
                <a:lnTo>
                  <a:pt x="12782945" y="3433658"/>
                </a:lnTo>
                <a:lnTo>
                  <a:pt x="12782771" y="3458980"/>
                </a:lnTo>
                <a:cubicBezTo>
                  <a:pt x="12805292" y="3458980"/>
                  <a:pt x="12839073" y="3458980"/>
                  <a:pt x="12861593" y="3458980"/>
                </a:cubicBezTo>
                <a:cubicBezTo>
                  <a:pt x="12906634" y="3444865"/>
                  <a:pt x="12951675" y="3430747"/>
                  <a:pt x="12985456" y="3416626"/>
                </a:cubicBezTo>
                <a:cubicBezTo>
                  <a:pt x="13019237" y="3388392"/>
                  <a:pt x="13030497" y="3346037"/>
                  <a:pt x="13053018" y="3303680"/>
                </a:cubicBezTo>
                <a:cubicBezTo>
                  <a:pt x="13082576" y="3314270"/>
                  <a:pt x="13099467" y="3334787"/>
                  <a:pt x="13103095" y="3362250"/>
                </a:cubicBezTo>
                <a:lnTo>
                  <a:pt x="13103068" y="3363262"/>
                </a:lnTo>
                <a:lnTo>
                  <a:pt x="13103089" y="3363328"/>
                </a:lnTo>
                <a:cubicBezTo>
                  <a:pt x="13109138" y="3409117"/>
                  <a:pt x="13078345" y="3474214"/>
                  <a:pt x="13007962" y="3544829"/>
                </a:cubicBezTo>
                <a:cubicBezTo>
                  <a:pt x="12974178" y="3576605"/>
                  <a:pt x="12934060" y="3600436"/>
                  <a:pt x="12897109" y="3640156"/>
                </a:cubicBezTo>
                <a:lnTo>
                  <a:pt x="12863002" y="3684201"/>
                </a:lnTo>
                <a:lnTo>
                  <a:pt x="13023460" y="3607224"/>
                </a:lnTo>
                <a:cubicBezTo>
                  <a:pt x="13075538" y="3582517"/>
                  <a:pt x="13126210" y="3557810"/>
                  <a:pt x="13176881" y="3529573"/>
                </a:cubicBezTo>
                <a:lnTo>
                  <a:pt x="13174426" y="3531948"/>
                </a:lnTo>
                <a:lnTo>
                  <a:pt x="13176881" y="3530705"/>
                </a:lnTo>
                <a:cubicBezTo>
                  <a:pt x="12884088" y="3827286"/>
                  <a:pt x="12568772" y="4095619"/>
                  <a:pt x="12230934" y="4293337"/>
                </a:cubicBezTo>
                <a:cubicBezTo>
                  <a:pt x="11949402" y="4462813"/>
                  <a:pt x="11667870" y="4618165"/>
                  <a:pt x="11408861" y="4801760"/>
                </a:cubicBezTo>
                <a:cubicBezTo>
                  <a:pt x="11256834" y="4897089"/>
                  <a:pt x="11111141" y="5016250"/>
                  <a:pt x="10962281" y="5141371"/>
                </a:cubicBezTo>
                <a:lnTo>
                  <a:pt x="10817367" y="5263308"/>
                </a:lnTo>
                <a:lnTo>
                  <a:pt x="10989572" y="5169061"/>
                </a:lnTo>
                <a:cubicBezTo>
                  <a:pt x="11045873" y="5139060"/>
                  <a:pt x="11099359" y="5110823"/>
                  <a:pt x="11150031" y="5082586"/>
                </a:cubicBezTo>
                <a:cubicBezTo>
                  <a:pt x="11150031" y="5096704"/>
                  <a:pt x="11150031" y="5096704"/>
                  <a:pt x="11161291" y="5096704"/>
                </a:cubicBezTo>
                <a:lnTo>
                  <a:pt x="11159573" y="5098063"/>
                </a:lnTo>
                <a:lnTo>
                  <a:pt x="11161113" y="5098338"/>
                </a:lnTo>
                <a:cubicBezTo>
                  <a:pt x="11065392" y="5176015"/>
                  <a:pt x="10969672" y="5250160"/>
                  <a:pt x="10875359" y="5324305"/>
                </a:cubicBezTo>
                <a:lnTo>
                  <a:pt x="10598625" y="5549801"/>
                </a:lnTo>
                <a:lnTo>
                  <a:pt x="10603907" y="5569668"/>
                </a:lnTo>
                <a:cubicBezTo>
                  <a:pt x="10606722" y="5576726"/>
                  <a:pt x="10609537" y="5583785"/>
                  <a:pt x="10609537" y="5590844"/>
                </a:cubicBezTo>
                <a:cubicBezTo>
                  <a:pt x="10767181" y="5520254"/>
                  <a:pt x="10924825" y="5435543"/>
                  <a:pt x="11082469" y="5364952"/>
                </a:cubicBezTo>
                <a:lnTo>
                  <a:pt x="11078493" y="5368483"/>
                </a:lnTo>
                <a:lnTo>
                  <a:pt x="11082284" y="5366673"/>
                </a:lnTo>
                <a:cubicBezTo>
                  <a:pt x="10845797" y="5589109"/>
                  <a:pt x="10583973" y="5755933"/>
                  <a:pt x="10320565" y="5920773"/>
                </a:cubicBezTo>
                <a:lnTo>
                  <a:pt x="10066106" y="6081505"/>
                </a:lnTo>
                <a:lnTo>
                  <a:pt x="10142236" y="6049688"/>
                </a:lnTo>
                <a:cubicBezTo>
                  <a:pt x="10170386" y="6039100"/>
                  <a:pt x="10198537" y="6028512"/>
                  <a:pt x="10226688" y="6014393"/>
                </a:cubicBezTo>
                <a:cubicBezTo>
                  <a:pt x="10226688" y="6014393"/>
                  <a:pt x="10237948" y="6028511"/>
                  <a:pt x="10237948" y="6028511"/>
                </a:cubicBezTo>
                <a:lnTo>
                  <a:pt x="10236934" y="6029499"/>
                </a:lnTo>
                <a:lnTo>
                  <a:pt x="10237688" y="6030444"/>
                </a:lnTo>
                <a:cubicBezTo>
                  <a:pt x="10220797" y="6051629"/>
                  <a:pt x="10203905" y="6064869"/>
                  <a:pt x="10172761" y="6088039"/>
                </a:cubicBezTo>
                <a:lnTo>
                  <a:pt x="10138970" y="6113220"/>
                </a:lnTo>
                <a:lnTo>
                  <a:pt x="10173025" y="6113220"/>
                </a:lnTo>
                <a:cubicBezTo>
                  <a:pt x="10204167" y="6113220"/>
                  <a:pt x="10221057" y="6113220"/>
                  <a:pt x="10237948" y="6113220"/>
                </a:cubicBezTo>
                <a:cubicBezTo>
                  <a:pt x="10237948" y="6127338"/>
                  <a:pt x="10237948" y="6141457"/>
                  <a:pt x="10237948" y="6155575"/>
                </a:cubicBezTo>
                <a:lnTo>
                  <a:pt x="10237688" y="6155761"/>
                </a:lnTo>
                <a:lnTo>
                  <a:pt x="10237688" y="6157550"/>
                </a:lnTo>
                <a:lnTo>
                  <a:pt x="10001652" y="6326701"/>
                </a:lnTo>
                <a:lnTo>
                  <a:pt x="10002890" y="6339113"/>
                </a:lnTo>
                <a:cubicBezTo>
                  <a:pt x="10004298" y="6342642"/>
                  <a:pt x="10007112" y="6346172"/>
                  <a:pt x="10012743" y="6353231"/>
                </a:cubicBezTo>
                <a:cubicBezTo>
                  <a:pt x="10057783" y="6339113"/>
                  <a:pt x="10114086" y="6324994"/>
                  <a:pt x="10159126" y="6310876"/>
                </a:cubicBezTo>
                <a:cubicBezTo>
                  <a:pt x="10170386" y="6310876"/>
                  <a:pt x="10170386" y="6324994"/>
                  <a:pt x="10181646" y="6339113"/>
                </a:cubicBezTo>
                <a:lnTo>
                  <a:pt x="10180639" y="6339865"/>
                </a:lnTo>
                <a:lnTo>
                  <a:pt x="10181382" y="6341147"/>
                </a:lnTo>
                <a:cubicBezTo>
                  <a:pt x="10023724" y="6461191"/>
                  <a:pt x="9866066" y="6577704"/>
                  <a:pt x="9708409" y="6694217"/>
                </a:cubicBezTo>
                <a:lnTo>
                  <a:pt x="9238910" y="7044694"/>
                </a:lnTo>
                <a:lnTo>
                  <a:pt x="9317310" y="7036341"/>
                </a:lnTo>
                <a:cubicBezTo>
                  <a:pt x="9501280" y="6997157"/>
                  <a:pt x="9645375" y="6835018"/>
                  <a:pt x="9832578" y="6748543"/>
                </a:cubicBezTo>
                <a:lnTo>
                  <a:pt x="9831985" y="6750866"/>
                </a:lnTo>
                <a:lnTo>
                  <a:pt x="9832283" y="6750708"/>
                </a:lnTo>
                <a:cubicBezTo>
                  <a:pt x="9826653" y="6764831"/>
                  <a:pt x="9823837" y="6778954"/>
                  <a:pt x="9821022" y="6794842"/>
                </a:cubicBezTo>
                <a:lnTo>
                  <a:pt x="9810231" y="6847278"/>
                </a:lnTo>
                <a:lnTo>
                  <a:pt x="10007112" y="6741484"/>
                </a:lnTo>
                <a:cubicBezTo>
                  <a:pt x="10071860" y="6706188"/>
                  <a:pt x="10136606" y="6670892"/>
                  <a:pt x="10204167" y="6635597"/>
                </a:cubicBezTo>
                <a:cubicBezTo>
                  <a:pt x="10204167" y="6649715"/>
                  <a:pt x="10215427" y="6649715"/>
                  <a:pt x="10215427" y="6663834"/>
                </a:cubicBezTo>
                <a:lnTo>
                  <a:pt x="10214687" y="6664770"/>
                </a:lnTo>
                <a:lnTo>
                  <a:pt x="10215166" y="6665972"/>
                </a:lnTo>
                <a:cubicBezTo>
                  <a:pt x="10198274" y="6687156"/>
                  <a:pt x="10175048" y="6716284"/>
                  <a:pt x="10145487" y="6759315"/>
                </a:cubicBezTo>
                <a:lnTo>
                  <a:pt x="10115983" y="6803921"/>
                </a:lnTo>
                <a:lnTo>
                  <a:pt x="10160709" y="6778103"/>
                </a:lnTo>
                <a:cubicBezTo>
                  <a:pt x="10203463" y="6755602"/>
                  <a:pt x="10235133" y="6745014"/>
                  <a:pt x="10260468" y="6734425"/>
                </a:cubicBezTo>
                <a:cubicBezTo>
                  <a:pt x="10271729" y="6734425"/>
                  <a:pt x="10271729" y="6748543"/>
                  <a:pt x="10282989" y="6762662"/>
                </a:cubicBezTo>
                <a:lnTo>
                  <a:pt x="10282028" y="6763613"/>
                </a:lnTo>
                <a:lnTo>
                  <a:pt x="10282734" y="6764831"/>
                </a:lnTo>
                <a:cubicBezTo>
                  <a:pt x="10248950" y="6800138"/>
                  <a:pt x="10212351" y="6835445"/>
                  <a:pt x="10175752" y="6870752"/>
                </a:cubicBezTo>
                <a:lnTo>
                  <a:pt x="10069606" y="6975846"/>
                </a:lnTo>
                <a:lnTo>
                  <a:pt x="10074674" y="6988554"/>
                </a:lnTo>
                <a:cubicBezTo>
                  <a:pt x="10077489" y="6992084"/>
                  <a:pt x="10080305" y="6995614"/>
                  <a:pt x="10080305" y="7002673"/>
                </a:cubicBezTo>
                <a:cubicBezTo>
                  <a:pt x="10147867" y="6960318"/>
                  <a:pt x="10215427" y="6917963"/>
                  <a:pt x="10282989" y="6875608"/>
                </a:cubicBezTo>
                <a:cubicBezTo>
                  <a:pt x="10294249" y="6889726"/>
                  <a:pt x="10305510" y="6903845"/>
                  <a:pt x="10305510" y="6917963"/>
                </a:cubicBezTo>
                <a:lnTo>
                  <a:pt x="10304820" y="6918865"/>
                </a:lnTo>
                <a:lnTo>
                  <a:pt x="10305256" y="6920182"/>
                </a:lnTo>
                <a:cubicBezTo>
                  <a:pt x="10260211" y="6976674"/>
                  <a:pt x="10215166" y="7036696"/>
                  <a:pt x="10168713" y="7098483"/>
                </a:cubicBezTo>
                <a:lnTo>
                  <a:pt x="10025322" y="7285293"/>
                </a:lnTo>
                <a:lnTo>
                  <a:pt x="10060599" y="7292098"/>
                </a:lnTo>
                <a:cubicBezTo>
                  <a:pt x="10074674" y="7295627"/>
                  <a:pt x="10091565" y="7299157"/>
                  <a:pt x="10114086" y="7299157"/>
                </a:cubicBezTo>
                <a:lnTo>
                  <a:pt x="10111881" y="7301356"/>
                </a:lnTo>
                <a:lnTo>
                  <a:pt x="10113814" y="7301499"/>
                </a:lnTo>
                <a:cubicBezTo>
                  <a:pt x="10034986" y="7379174"/>
                  <a:pt x="9961788" y="7453319"/>
                  <a:pt x="9889997" y="7527464"/>
                </a:cubicBezTo>
                <a:lnTo>
                  <a:pt x="9677364" y="7750555"/>
                </a:lnTo>
                <a:lnTo>
                  <a:pt x="9731587" y="7741925"/>
                </a:lnTo>
                <a:cubicBezTo>
                  <a:pt x="9858441" y="7712779"/>
                  <a:pt x="9950810" y="7630937"/>
                  <a:pt x="10069044" y="7581522"/>
                </a:cubicBezTo>
                <a:lnTo>
                  <a:pt x="10066380" y="7585153"/>
                </a:lnTo>
                <a:lnTo>
                  <a:pt x="10068770" y="7583955"/>
                </a:lnTo>
                <a:cubicBezTo>
                  <a:pt x="10057508" y="7598077"/>
                  <a:pt x="10046247" y="7612200"/>
                  <a:pt x="10036393" y="7628088"/>
                </a:cubicBezTo>
                <a:lnTo>
                  <a:pt x="10012743" y="7682178"/>
                </a:lnTo>
                <a:lnTo>
                  <a:pt x="10012743" y="7689174"/>
                </a:lnTo>
                <a:cubicBezTo>
                  <a:pt x="10012743" y="7694469"/>
                  <a:pt x="10012743" y="7701528"/>
                  <a:pt x="10012743" y="7708587"/>
                </a:cubicBezTo>
                <a:cubicBezTo>
                  <a:pt x="10102825" y="7680350"/>
                  <a:pt x="10192907" y="7652114"/>
                  <a:pt x="10294249" y="7623878"/>
                </a:cubicBezTo>
                <a:lnTo>
                  <a:pt x="10292598" y="7626732"/>
                </a:lnTo>
                <a:lnTo>
                  <a:pt x="10293995" y="7626324"/>
                </a:lnTo>
                <a:cubicBezTo>
                  <a:pt x="10215166" y="7781674"/>
                  <a:pt x="10102554" y="7838166"/>
                  <a:pt x="9978680" y="7880534"/>
                </a:cubicBezTo>
                <a:cubicBezTo>
                  <a:pt x="9830875" y="7942321"/>
                  <a:pt x="9700315" y="8014922"/>
                  <a:pt x="9579454" y="8164563"/>
                </a:cubicBezTo>
                <a:lnTo>
                  <a:pt x="9530838" y="8230087"/>
                </a:lnTo>
                <a:lnTo>
                  <a:pt x="9583796" y="8209787"/>
                </a:lnTo>
                <a:cubicBezTo>
                  <a:pt x="9635524" y="8188609"/>
                  <a:pt x="9677749" y="8167432"/>
                  <a:pt x="9719975" y="8146254"/>
                </a:cubicBezTo>
                <a:cubicBezTo>
                  <a:pt x="9731235" y="8160372"/>
                  <a:pt x="9731235" y="8188609"/>
                  <a:pt x="9742496" y="8202728"/>
                </a:cubicBezTo>
                <a:lnTo>
                  <a:pt x="9741342" y="8203227"/>
                </a:lnTo>
                <a:lnTo>
                  <a:pt x="9742193" y="8205359"/>
                </a:lnTo>
                <a:cubicBezTo>
                  <a:pt x="9629580" y="8247728"/>
                  <a:pt x="9528228" y="8304219"/>
                  <a:pt x="9415616" y="8346588"/>
                </a:cubicBezTo>
                <a:cubicBezTo>
                  <a:pt x="9100300" y="8487816"/>
                  <a:pt x="8773723" y="8629044"/>
                  <a:pt x="8447147" y="8770272"/>
                </a:cubicBezTo>
                <a:cubicBezTo>
                  <a:pt x="8131831" y="8897378"/>
                  <a:pt x="7816515" y="9024483"/>
                  <a:pt x="7501200" y="9151588"/>
                </a:cubicBezTo>
                <a:cubicBezTo>
                  <a:pt x="7354803" y="9208080"/>
                  <a:pt x="7208406" y="9250448"/>
                  <a:pt x="7062011" y="9292817"/>
                </a:cubicBezTo>
                <a:cubicBezTo>
                  <a:pt x="6983183" y="9321062"/>
                  <a:pt x="6904354" y="9335185"/>
                  <a:pt x="6859308" y="9208080"/>
                </a:cubicBezTo>
                <a:cubicBezTo>
                  <a:pt x="6859308" y="9193957"/>
                  <a:pt x="6836786" y="9165711"/>
                  <a:pt x="6825525" y="9165711"/>
                </a:cubicBezTo>
                <a:cubicBezTo>
                  <a:pt x="6697428" y="9190426"/>
                  <a:pt x="6569332" y="9161077"/>
                  <a:pt x="6463868" y="9266888"/>
                </a:cubicBezTo>
                <a:lnTo>
                  <a:pt x="6422718" y="9317845"/>
                </a:lnTo>
                <a:lnTo>
                  <a:pt x="6482650" y="9311014"/>
                </a:lnTo>
                <a:cubicBezTo>
                  <a:pt x="6502355" y="9307484"/>
                  <a:pt x="6522062" y="9303954"/>
                  <a:pt x="6544581" y="9303954"/>
                </a:cubicBezTo>
                <a:cubicBezTo>
                  <a:pt x="6555842" y="9318073"/>
                  <a:pt x="6555842" y="9318073"/>
                  <a:pt x="6555842" y="9332191"/>
                </a:cubicBezTo>
                <a:lnTo>
                  <a:pt x="6555003" y="9332658"/>
                </a:lnTo>
                <a:lnTo>
                  <a:pt x="6555255" y="9335185"/>
                </a:lnTo>
                <a:cubicBezTo>
                  <a:pt x="6521472" y="9349308"/>
                  <a:pt x="6487687" y="9377554"/>
                  <a:pt x="6453903" y="9391676"/>
                </a:cubicBezTo>
                <a:cubicBezTo>
                  <a:pt x="6352552" y="9434045"/>
                  <a:pt x="6251200" y="9448168"/>
                  <a:pt x="6161110" y="9504659"/>
                </a:cubicBezTo>
                <a:cubicBezTo>
                  <a:pt x="6127326" y="9518782"/>
                  <a:pt x="6104803" y="9547028"/>
                  <a:pt x="6082280" y="9589396"/>
                </a:cubicBezTo>
                <a:cubicBezTo>
                  <a:pt x="6082280" y="9589396"/>
                  <a:pt x="6082280" y="9589396"/>
                  <a:pt x="6078256" y="9589396"/>
                </a:cubicBezTo>
                <a:lnTo>
                  <a:pt x="6072555" y="9589396"/>
                </a:lnTo>
                <a:lnTo>
                  <a:pt x="6065139" y="9598894"/>
                </a:lnTo>
                <a:cubicBezTo>
                  <a:pt x="6053351" y="9613675"/>
                  <a:pt x="6040682" y="9628675"/>
                  <a:pt x="6026607" y="9642794"/>
                </a:cubicBezTo>
                <a:cubicBezTo>
                  <a:pt x="5891485" y="9543965"/>
                  <a:pt x="5790142" y="9671030"/>
                  <a:pt x="5666278" y="9783976"/>
                </a:cubicBezTo>
                <a:cubicBezTo>
                  <a:pt x="5688796" y="9798095"/>
                  <a:pt x="5711321" y="9812213"/>
                  <a:pt x="5745102" y="9826331"/>
                </a:cubicBezTo>
                <a:cubicBezTo>
                  <a:pt x="5621238" y="9911041"/>
                  <a:pt x="5519893" y="9995751"/>
                  <a:pt x="5407291" y="10066342"/>
                </a:cubicBezTo>
                <a:cubicBezTo>
                  <a:pt x="5328469" y="10108697"/>
                  <a:pt x="5238390" y="10151052"/>
                  <a:pt x="5170828" y="10207525"/>
                </a:cubicBezTo>
                <a:cubicBezTo>
                  <a:pt x="5092005" y="10263999"/>
                  <a:pt x="4979402" y="10292235"/>
                  <a:pt x="4979402" y="10447536"/>
                </a:cubicBezTo>
                <a:cubicBezTo>
                  <a:pt x="4979402" y="10475773"/>
                  <a:pt x="4923103" y="10504010"/>
                  <a:pt x="4889323" y="10532246"/>
                </a:cubicBezTo>
                <a:cubicBezTo>
                  <a:pt x="4911841" y="10546364"/>
                  <a:pt x="4934361" y="10560483"/>
                  <a:pt x="4990664" y="10574601"/>
                </a:cubicBezTo>
                <a:cubicBezTo>
                  <a:pt x="4833015" y="10687547"/>
                  <a:pt x="4697895" y="10772257"/>
                  <a:pt x="4562769" y="10856967"/>
                </a:cubicBezTo>
                <a:cubicBezTo>
                  <a:pt x="4450171" y="10941677"/>
                  <a:pt x="4326305" y="11040505"/>
                  <a:pt x="4179920" y="10941677"/>
                </a:cubicBezTo>
                <a:cubicBezTo>
                  <a:pt x="4179920" y="10998150"/>
                  <a:pt x="4179920" y="11026386"/>
                  <a:pt x="4191183" y="11082860"/>
                </a:cubicBezTo>
                <a:cubicBezTo>
                  <a:pt x="4112361" y="11096978"/>
                  <a:pt x="4033538" y="11026386"/>
                  <a:pt x="3977234" y="11139333"/>
                </a:cubicBezTo>
                <a:cubicBezTo>
                  <a:pt x="3977234" y="11139333"/>
                  <a:pt x="3965979" y="11139333"/>
                  <a:pt x="3954718" y="11139333"/>
                </a:cubicBezTo>
                <a:cubicBezTo>
                  <a:pt x="3853375" y="10998150"/>
                  <a:pt x="3774550" y="11153451"/>
                  <a:pt x="3673208" y="11181688"/>
                </a:cubicBezTo>
                <a:cubicBezTo>
                  <a:pt x="3628170" y="11209924"/>
                  <a:pt x="3560607" y="11195806"/>
                  <a:pt x="3504305" y="11209924"/>
                </a:cubicBezTo>
                <a:cubicBezTo>
                  <a:pt x="3369181" y="11266397"/>
                  <a:pt x="3234060" y="11322871"/>
                  <a:pt x="3110195" y="11365226"/>
                </a:cubicBezTo>
                <a:cubicBezTo>
                  <a:pt x="2671045" y="11534645"/>
                  <a:pt x="2231895" y="11704065"/>
                  <a:pt x="1792744" y="11873484"/>
                </a:cubicBezTo>
                <a:cubicBezTo>
                  <a:pt x="1646361" y="11929957"/>
                  <a:pt x="1488715" y="11986431"/>
                  <a:pt x="1331072" y="12042904"/>
                </a:cubicBezTo>
                <a:cubicBezTo>
                  <a:pt x="1286030" y="12057022"/>
                  <a:pt x="1252249" y="12057022"/>
                  <a:pt x="1207209" y="12028785"/>
                </a:cubicBezTo>
                <a:cubicBezTo>
                  <a:pt x="1623839" y="11704065"/>
                  <a:pt x="2108031" y="11591118"/>
                  <a:pt x="2535921" y="11336989"/>
                </a:cubicBezTo>
                <a:cubicBezTo>
                  <a:pt x="2029210" y="11520527"/>
                  <a:pt x="1511236" y="11718183"/>
                  <a:pt x="1004524" y="11915839"/>
                </a:cubicBezTo>
                <a:cubicBezTo>
                  <a:pt x="993263" y="11901721"/>
                  <a:pt x="993263" y="11873484"/>
                  <a:pt x="993263" y="11859366"/>
                </a:cubicBezTo>
                <a:cubicBezTo>
                  <a:pt x="1162167" y="11788774"/>
                  <a:pt x="1331072" y="11718183"/>
                  <a:pt x="1511236" y="11647591"/>
                </a:cubicBezTo>
                <a:cubicBezTo>
                  <a:pt x="1511236" y="11633473"/>
                  <a:pt x="1499977" y="11619355"/>
                  <a:pt x="1499977" y="11605237"/>
                </a:cubicBezTo>
                <a:cubicBezTo>
                  <a:pt x="1342333" y="11661710"/>
                  <a:pt x="1184688" y="11718183"/>
                  <a:pt x="1027044" y="11774656"/>
                </a:cubicBezTo>
                <a:cubicBezTo>
                  <a:pt x="1015783" y="11774656"/>
                  <a:pt x="1015783" y="11760538"/>
                  <a:pt x="1015783" y="11746420"/>
                </a:cubicBezTo>
                <a:cubicBezTo>
                  <a:pt x="1072086" y="11718183"/>
                  <a:pt x="1139648" y="11675828"/>
                  <a:pt x="1195948" y="11633473"/>
                </a:cubicBezTo>
                <a:cubicBezTo>
                  <a:pt x="1184688" y="11605237"/>
                  <a:pt x="1162167" y="11577000"/>
                  <a:pt x="1139648" y="11520527"/>
                </a:cubicBezTo>
                <a:cubicBezTo>
                  <a:pt x="1083345" y="11534645"/>
                  <a:pt x="1015783" y="11562882"/>
                  <a:pt x="948223" y="11577000"/>
                </a:cubicBezTo>
                <a:cubicBezTo>
                  <a:pt x="948223" y="11577000"/>
                  <a:pt x="948223" y="11577000"/>
                  <a:pt x="948223" y="11562882"/>
                </a:cubicBezTo>
                <a:cubicBezTo>
                  <a:pt x="1060825" y="11506408"/>
                  <a:pt x="1184688" y="11449935"/>
                  <a:pt x="1319811" y="11365226"/>
                </a:cubicBezTo>
                <a:cubicBezTo>
                  <a:pt x="1184688" y="11379344"/>
                  <a:pt x="1072086" y="11379344"/>
                  <a:pt x="948223" y="11393462"/>
                </a:cubicBezTo>
                <a:cubicBezTo>
                  <a:pt x="948223" y="11379344"/>
                  <a:pt x="936962" y="11365226"/>
                  <a:pt x="925701" y="11365226"/>
                </a:cubicBezTo>
                <a:cubicBezTo>
                  <a:pt x="993263" y="11266397"/>
                  <a:pt x="970743" y="11224043"/>
                  <a:pt x="869401" y="11209924"/>
                </a:cubicBezTo>
                <a:cubicBezTo>
                  <a:pt x="948223" y="11153451"/>
                  <a:pt x="1015783" y="11111096"/>
                  <a:pt x="1072086" y="11082860"/>
                </a:cubicBezTo>
                <a:cubicBezTo>
                  <a:pt x="1072086" y="11068741"/>
                  <a:pt x="1072086" y="11054623"/>
                  <a:pt x="1072086" y="11054623"/>
                </a:cubicBezTo>
                <a:cubicBezTo>
                  <a:pt x="993263" y="11040505"/>
                  <a:pt x="925701" y="11040505"/>
                  <a:pt x="880659" y="11040505"/>
                </a:cubicBezTo>
                <a:cubicBezTo>
                  <a:pt x="936962" y="10941677"/>
                  <a:pt x="1004524" y="10828730"/>
                  <a:pt x="1072086" y="10715784"/>
                </a:cubicBezTo>
                <a:cubicBezTo>
                  <a:pt x="993263" y="10715784"/>
                  <a:pt x="903182" y="10729902"/>
                  <a:pt x="813098" y="10744021"/>
                </a:cubicBezTo>
                <a:cubicBezTo>
                  <a:pt x="813098" y="10729902"/>
                  <a:pt x="813098" y="10729902"/>
                  <a:pt x="801837" y="10715784"/>
                </a:cubicBezTo>
                <a:cubicBezTo>
                  <a:pt x="858139" y="10673429"/>
                  <a:pt x="914440" y="10631074"/>
                  <a:pt x="982002" y="10574601"/>
                </a:cubicBezTo>
                <a:cubicBezTo>
                  <a:pt x="869401" y="10518128"/>
                  <a:pt x="711756" y="10715784"/>
                  <a:pt x="666715" y="10461655"/>
                </a:cubicBezTo>
                <a:cubicBezTo>
                  <a:pt x="610412" y="10475773"/>
                  <a:pt x="554111" y="10475773"/>
                  <a:pt x="497811" y="10489891"/>
                </a:cubicBezTo>
                <a:cubicBezTo>
                  <a:pt x="497811" y="10475773"/>
                  <a:pt x="497811" y="10461655"/>
                  <a:pt x="497811" y="10447536"/>
                </a:cubicBezTo>
                <a:cubicBezTo>
                  <a:pt x="599153" y="10405181"/>
                  <a:pt x="700496" y="10348708"/>
                  <a:pt x="801837" y="10306353"/>
                </a:cubicBezTo>
                <a:cubicBezTo>
                  <a:pt x="801837" y="10292235"/>
                  <a:pt x="801837" y="10278117"/>
                  <a:pt x="801837" y="10278117"/>
                </a:cubicBezTo>
                <a:cubicBezTo>
                  <a:pt x="610412" y="10306353"/>
                  <a:pt x="430249" y="10334590"/>
                  <a:pt x="250084" y="10362827"/>
                </a:cubicBezTo>
                <a:cubicBezTo>
                  <a:pt x="272604" y="10292235"/>
                  <a:pt x="295125" y="10235762"/>
                  <a:pt x="306386" y="10165170"/>
                </a:cubicBezTo>
                <a:cubicBezTo>
                  <a:pt x="328906" y="10066342"/>
                  <a:pt x="261344" y="10052224"/>
                  <a:pt x="205042" y="10023988"/>
                </a:cubicBezTo>
                <a:cubicBezTo>
                  <a:pt x="160001" y="9995751"/>
                  <a:pt x="126221" y="9939278"/>
                  <a:pt x="92440" y="9896923"/>
                </a:cubicBezTo>
                <a:cubicBezTo>
                  <a:pt x="126221" y="9854568"/>
                  <a:pt x="137482" y="9812213"/>
                  <a:pt x="171263" y="9755740"/>
                </a:cubicBezTo>
                <a:cubicBezTo>
                  <a:pt x="103701" y="9755740"/>
                  <a:pt x="47398" y="9755740"/>
                  <a:pt x="2358" y="9755740"/>
                </a:cubicBezTo>
                <a:cubicBezTo>
                  <a:pt x="-8903" y="9586320"/>
                  <a:pt x="13618" y="9558084"/>
                  <a:pt x="216303" y="9501611"/>
                </a:cubicBezTo>
                <a:cubicBezTo>
                  <a:pt x="171263" y="9487492"/>
                  <a:pt x="148741" y="9487492"/>
                  <a:pt x="126221" y="9473374"/>
                </a:cubicBezTo>
                <a:cubicBezTo>
                  <a:pt x="103701" y="9459256"/>
                  <a:pt x="81179" y="9445137"/>
                  <a:pt x="69920" y="9445137"/>
                </a:cubicBezTo>
                <a:cubicBezTo>
                  <a:pt x="92440" y="9346309"/>
                  <a:pt x="114960" y="9247481"/>
                  <a:pt x="126221" y="9148653"/>
                </a:cubicBezTo>
                <a:cubicBezTo>
                  <a:pt x="92440" y="9148653"/>
                  <a:pt x="69920" y="9148653"/>
                  <a:pt x="58659" y="9148653"/>
                </a:cubicBezTo>
                <a:cubicBezTo>
                  <a:pt x="81179" y="9063943"/>
                  <a:pt x="114960" y="8979234"/>
                  <a:pt x="137482" y="8880406"/>
                </a:cubicBezTo>
                <a:cubicBezTo>
                  <a:pt x="227563" y="8852169"/>
                  <a:pt x="328906" y="8809814"/>
                  <a:pt x="464030" y="8753341"/>
                </a:cubicBezTo>
                <a:cubicBezTo>
                  <a:pt x="385207" y="8654513"/>
                  <a:pt x="328906" y="8583921"/>
                  <a:pt x="261344" y="8513330"/>
                </a:cubicBezTo>
                <a:cubicBezTo>
                  <a:pt x="497811" y="8329792"/>
                  <a:pt x="734277" y="8146254"/>
                  <a:pt x="959482" y="7948598"/>
                </a:cubicBezTo>
                <a:cubicBezTo>
                  <a:pt x="970743" y="7962716"/>
                  <a:pt x="970743" y="8005072"/>
                  <a:pt x="982002" y="8047426"/>
                </a:cubicBezTo>
                <a:cubicBezTo>
                  <a:pt x="1072086" y="7976834"/>
                  <a:pt x="1150907" y="7906243"/>
                  <a:pt x="1229729" y="7835652"/>
                </a:cubicBezTo>
                <a:cubicBezTo>
                  <a:pt x="1240990" y="7835652"/>
                  <a:pt x="1240990" y="7849770"/>
                  <a:pt x="1252249" y="7863888"/>
                </a:cubicBezTo>
                <a:cubicBezTo>
                  <a:pt x="1240990" y="7892125"/>
                  <a:pt x="1229729" y="7934480"/>
                  <a:pt x="1218468" y="7976834"/>
                </a:cubicBezTo>
                <a:cubicBezTo>
                  <a:pt x="1229729" y="7990953"/>
                  <a:pt x="1229729" y="7990953"/>
                  <a:pt x="1240990" y="8005072"/>
                </a:cubicBezTo>
                <a:cubicBezTo>
                  <a:pt x="1331072" y="7906243"/>
                  <a:pt x="1477455" y="7906243"/>
                  <a:pt x="1556277" y="7736824"/>
                </a:cubicBezTo>
                <a:cubicBezTo>
                  <a:pt x="1612580" y="7637996"/>
                  <a:pt x="1713923" y="7581522"/>
                  <a:pt x="1804004" y="7496812"/>
                </a:cubicBezTo>
                <a:cubicBezTo>
                  <a:pt x="1860305" y="7454458"/>
                  <a:pt x="1916607" y="7397985"/>
                  <a:pt x="1961648" y="7327393"/>
                </a:cubicBezTo>
                <a:cubicBezTo>
                  <a:pt x="1871567" y="7383867"/>
                  <a:pt x="1770224" y="7440340"/>
                  <a:pt x="1668881" y="7510931"/>
                </a:cubicBezTo>
                <a:cubicBezTo>
                  <a:pt x="1680142" y="7426221"/>
                  <a:pt x="1713923" y="7369748"/>
                  <a:pt x="1702662" y="7341512"/>
                </a:cubicBezTo>
                <a:cubicBezTo>
                  <a:pt x="1668881" y="7242684"/>
                  <a:pt x="1601320" y="7242684"/>
                  <a:pt x="1522496" y="7270920"/>
                </a:cubicBezTo>
                <a:cubicBezTo>
                  <a:pt x="1488715" y="7285039"/>
                  <a:pt x="1432415" y="7285039"/>
                  <a:pt x="1409893" y="7256802"/>
                </a:cubicBezTo>
                <a:cubicBezTo>
                  <a:pt x="1387373" y="7228565"/>
                  <a:pt x="1376112" y="7157974"/>
                  <a:pt x="1387373" y="7115619"/>
                </a:cubicBezTo>
                <a:cubicBezTo>
                  <a:pt x="1443674" y="6917963"/>
                  <a:pt x="1364853" y="6748543"/>
                  <a:pt x="1184688" y="6734425"/>
                </a:cubicBezTo>
                <a:cubicBezTo>
                  <a:pt x="1117128" y="6720307"/>
                  <a:pt x="1038305" y="6720307"/>
                  <a:pt x="970743" y="6720307"/>
                </a:cubicBezTo>
                <a:cubicBezTo>
                  <a:pt x="880659" y="6706188"/>
                  <a:pt x="846878" y="6635597"/>
                  <a:pt x="880659" y="6536769"/>
                </a:cubicBezTo>
                <a:cubicBezTo>
                  <a:pt x="891921" y="6508532"/>
                  <a:pt x="903182" y="6494414"/>
                  <a:pt x="903182" y="6480296"/>
                </a:cubicBezTo>
                <a:cubicBezTo>
                  <a:pt x="914440" y="6381468"/>
                  <a:pt x="925701" y="6268521"/>
                  <a:pt x="936962" y="6155575"/>
                </a:cubicBezTo>
                <a:cubicBezTo>
                  <a:pt x="880659" y="6169693"/>
                  <a:pt x="813098" y="6183811"/>
                  <a:pt x="723015" y="6197930"/>
                </a:cubicBezTo>
                <a:cubicBezTo>
                  <a:pt x="734277" y="6141457"/>
                  <a:pt x="745537" y="6099102"/>
                  <a:pt x="756796" y="6056747"/>
                </a:cubicBezTo>
                <a:cubicBezTo>
                  <a:pt x="768058" y="6099102"/>
                  <a:pt x="779317" y="6127338"/>
                  <a:pt x="790577" y="6155575"/>
                </a:cubicBezTo>
                <a:cubicBezTo>
                  <a:pt x="880659" y="6127338"/>
                  <a:pt x="959482" y="6084984"/>
                  <a:pt x="1049564" y="6056747"/>
                </a:cubicBezTo>
                <a:cubicBezTo>
                  <a:pt x="1038305" y="6042629"/>
                  <a:pt x="1038305" y="6042629"/>
                  <a:pt x="1038305" y="6042629"/>
                </a:cubicBezTo>
                <a:cubicBezTo>
                  <a:pt x="936962" y="6042629"/>
                  <a:pt x="846878" y="6056747"/>
                  <a:pt x="745537" y="6056747"/>
                </a:cubicBezTo>
                <a:cubicBezTo>
                  <a:pt x="813098" y="5844974"/>
                  <a:pt x="824358" y="5590844"/>
                  <a:pt x="936962" y="5435543"/>
                </a:cubicBezTo>
                <a:cubicBezTo>
                  <a:pt x="1139648" y="5167295"/>
                  <a:pt x="1240990" y="4771983"/>
                  <a:pt x="1533758" y="4602564"/>
                </a:cubicBezTo>
                <a:cubicBezTo>
                  <a:pt x="1545017" y="4602564"/>
                  <a:pt x="1567538" y="4588446"/>
                  <a:pt x="1590058" y="4602564"/>
                </a:cubicBezTo>
                <a:cubicBezTo>
                  <a:pt x="1533758" y="4701393"/>
                  <a:pt x="1488715" y="4786102"/>
                  <a:pt x="1432415" y="4870813"/>
                </a:cubicBezTo>
                <a:cubicBezTo>
                  <a:pt x="1432415" y="4884930"/>
                  <a:pt x="1432415" y="4884930"/>
                  <a:pt x="1432415" y="4884930"/>
                </a:cubicBezTo>
                <a:cubicBezTo>
                  <a:pt x="1635101" y="4715510"/>
                  <a:pt x="1837786" y="4560211"/>
                  <a:pt x="2051730" y="4376673"/>
                </a:cubicBezTo>
                <a:cubicBezTo>
                  <a:pt x="2130553" y="4531974"/>
                  <a:pt x="2062991" y="4616683"/>
                  <a:pt x="1995429" y="4701393"/>
                </a:cubicBezTo>
                <a:cubicBezTo>
                  <a:pt x="2288196" y="4447264"/>
                  <a:pt x="2580964" y="4207251"/>
                  <a:pt x="2873729" y="3953123"/>
                </a:cubicBezTo>
                <a:cubicBezTo>
                  <a:pt x="2873729" y="3953123"/>
                  <a:pt x="2873729" y="3967240"/>
                  <a:pt x="2884987" y="3967240"/>
                </a:cubicBezTo>
                <a:cubicBezTo>
                  <a:pt x="2806167" y="4066069"/>
                  <a:pt x="2738606" y="4164896"/>
                  <a:pt x="2671045" y="4249607"/>
                </a:cubicBezTo>
                <a:cubicBezTo>
                  <a:pt x="2671045" y="4263727"/>
                  <a:pt x="2682305" y="4277845"/>
                  <a:pt x="2693566" y="4291963"/>
                </a:cubicBezTo>
                <a:cubicBezTo>
                  <a:pt x="2806167" y="4207251"/>
                  <a:pt x="2918768" y="4122542"/>
                  <a:pt x="3020113" y="4023716"/>
                </a:cubicBezTo>
                <a:cubicBezTo>
                  <a:pt x="3200277" y="3868413"/>
                  <a:pt x="3369181" y="3684877"/>
                  <a:pt x="3549346" y="3529573"/>
                </a:cubicBezTo>
                <a:cubicBezTo>
                  <a:pt x="3808334" y="3303680"/>
                  <a:pt x="4089838" y="3077791"/>
                  <a:pt x="4360086" y="2851898"/>
                </a:cubicBezTo>
                <a:cubicBezTo>
                  <a:pt x="4371348" y="2851898"/>
                  <a:pt x="4382605" y="2851898"/>
                  <a:pt x="4393867" y="2851898"/>
                </a:cubicBezTo>
                <a:cubicBezTo>
                  <a:pt x="4360086" y="2908371"/>
                  <a:pt x="4337567" y="2964845"/>
                  <a:pt x="4303785" y="3021318"/>
                </a:cubicBezTo>
                <a:cubicBezTo>
                  <a:pt x="4315046" y="3035435"/>
                  <a:pt x="4326305" y="3049553"/>
                  <a:pt x="4326305" y="3063673"/>
                </a:cubicBezTo>
                <a:cubicBezTo>
                  <a:pt x="4416392" y="3007199"/>
                  <a:pt x="4506469" y="2936608"/>
                  <a:pt x="4596553" y="2866018"/>
                </a:cubicBezTo>
                <a:cubicBezTo>
                  <a:pt x="4596553" y="2880136"/>
                  <a:pt x="4599369" y="2894252"/>
                  <a:pt x="4602183" y="2910136"/>
                </a:cubicBezTo>
                <a:lnTo>
                  <a:pt x="4607793" y="2964637"/>
                </a:lnTo>
                <a:lnTo>
                  <a:pt x="4687820" y="2839129"/>
                </a:lnTo>
                <a:lnTo>
                  <a:pt x="4688413" y="2838467"/>
                </a:lnTo>
                <a:lnTo>
                  <a:pt x="4688571" y="2838221"/>
                </a:lnTo>
                <a:cubicBezTo>
                  <a:pt x="4774607" y="2723070"/>
                  <a:pt x="4878058" y="2643654"/>
                  <a:pt x="5013181" y="2611887"/>
                </a:cubicBezTo>
                <a:cubicBezTo>
                  <a:pt x="4979402" y="2654244"/>
                  <a:pt x="4956881" y="2696597"/>
                  <a:pt x="4934361" y="2738953"/>
                </a:cubicBezTo>
                <a:cubicBezTo>
                  <a:pt x="4934361" y="2753070"/>
                  <a:pt x="4945623" y="2753070"/>
                  <a:pt x="4956881" y="2767188"/>
                </a:cubicBezTo>
                <a:cubicBezTo>
                  <a:pt x="5001922" y="2724835"/>
                  <a:pt x="5058224" y="2696597"/>
                  <a:pt x="5103263" y="2654244"/>
                </a:cubicBezTo>
                <a:cubicBezTo>
                  <a:pt x="5283429" y="2470705"/>
                  <a:pt x="5474852" y="2287167"/>
                  <a:pt x="5655018" y="2103629"/>
                </a:cubicBezTo>
                <a:cubicBezTo>
                  <a:pt x="5666278" y="2089511"/>
                  <a:pt x="5688796" y="2075392"/>
                  <a:pt x="5700058" y="2075392"/>
                </a:cubicBezTo>
                <a:cubicBezTo>
                  <a:pt x="5746507" y="2101864"/>
                  <a:pt x="5783456" y="2098555"/>
                  <a:pt x="5815652" y="2080356"/>
                </a:cubicBezTo>
                <a:lnTo>
                  <a:pt x="5846296" y="2057853"/>
                </a:lnTo>
                <a:lnTo>
                  <a:pt x="5902101" y="1996614"/>
                </a:lnTo>
                <a:cubicBezTo>
                  <a:pt x="5920400" y="1974547"/>
                  <a:pt x="5938699" y="1952481"/>
                  <a:pt x="5958409" y="1934827"/>
                </a:cubicBezTo>
                <a:lnTo>
                  <a:pt x="5958835" y="1934443"/>
                </a:lnTo>
                <a:lnTo>
                  <a:pt x="5959046" y="1934210"/>
                </a:lnTo>
                <a:lnTo>
                  <a:pt x="6160030" y="1753117"/>
                </a:lnTo>
                <a:lnTo>
                  <a:pt x="6328620" y="1601175"/>
                </a:lnTo>
                <a:cubicBezTo>
                  <a:pt x="6451088" y="1489958"/>
                  <a:pt x="6572147" y="1376976"/>
                  <a:pt x="6690389" y="1256932"/>
                </a:cubicBezTo>
                <a:cubicBezTo>
                  <a:pt x="6825525" y="1143948"/>
                  <a:pt x="6938137" y="988597"/>
                  <a:pt x="7062011" y="875615"/>
                </a:cubicBezTo>
                <a:cubicBezTo>
                  <a:pt x="7197145" y="748509"/>
                  <a:pt x="7354803" y="635527"/>
                  <a:pt x="7489939" y="522544"/>
                </a:cubicBezTo>
                <a:lnTo>
                  <a:pt x="7490089" y="522663"/>
                </a:lnTo>
                <a:lnTo>
                  <a:pt x="7490440" y="522379"/>
                </a:lnTo>
                <a:cubicBezTo>
                  <a:pt x="7501701" y="522379"/>
                  <a:pt x="7501701" y="536497"/>
                  <a:pt x="7512960" y="550615"/>
                </a:cubicBezTo>
                <a:cubicBezTo>
                  <a:pt x="7152631" y="889454"/>
                  <a:pt x="6803564" y="1228295"/>
                  <a:pt x="6443237" y="1581252"/>
                </a:cubicBezTo>
                <a:cubicBezTo>
                  <a:pt x="6448867" y="1588311"/>
                  <a:pt x="6454499" y="1595370"/>
                  <a:pt x="6458720" y="1602429"/>
                </a:cubicBezTo>
                <a:lnTo>
                  <a:pt x="6465749" y="1623576"/>
                </a:lnTo>
                <a:lnTo>
                  <a:pt x="6666458" y="1435232"/>
                </a:lnTo>
                <a:cubicBezTo>
                  <a:pt x="6732619" y="1373445"/>
                  <a:pt x="6797371" y="1313423"/>
                  <a:pt x="6859308" y="1256932"/>
                </a:cubicBezTo>
                <a:lnTo>
                  <a:pt x="6859361" y="1256997"/>
                </a:lnTo>
                <a:lnTo>
                  <a:pt x="6859865" y="1256531"/>
                </a:lnTo>
                <a:cubicBezTo>
                  <a:pt x="6871126" y="1270649"/>
                  <a:pt x="6882386" y="1284768"/>
                  <a:pt x="6893647" y="1298885"/>
                </a:cubicBezTo>
                <a:cubicBezTo>
                  <a:pt x="6758524" y="1440069"/>
                  <a:pt x="6623400" y="1577722"/>
                  <a:pt x="6489685" y="1715375"/>
                </a:cubicBezTo>
                <a:lnTo>
                  <a:pt x="6184502" y="2036743"/>
                </a:lnTo>
                <a:lnTo>
                  <a:pt x="6094171" y="2131882"/>
                </a:lnTo>
                <a:lnTo>
                  <a:pt x="6099798" y="2151278"/>
                </a:lnTo>
                <a:cubicBezTo>
                  <a:pt x="6102612" y="2156572"/>
                  <a:pt x="6105429" y="2160102"/>
                  <a:pt x="6105429" y="2160102"/>
                </a:cubicBezTo>
                <a:cubicBezTo>
                  <a:pt x="6161731" y="2117747"/>
                  <a:pt x="6218033" y="2075392"/>
                  <a:pt x="6274333" y="2033037"/>
                </a:cubicBezTo>
                <a:cubicBezTo>
                  <a:pt x="6285595" y="2047155"/>
                  <a:pt x="6296853" y="2061274"/>
                  <a:pt x="6296853" y="2075392"/>
                </a:cubicBezTo>
                <a:cubicBezTo>
                  <a:pt x="6251814" y="2145984"/>
                  <a:pt x="6195510" y="2216575"/>
                  <a:pt x="6139212" y="2287167"/>
                </a:cubicBezTo>
                <a:lnTo>
                  <a:pt x="6128020" y="2300341"/>
                </a:lnTo>
                <a:lnTo>
                  <a:pt x="5986437" y="2467032"/>
                </a:lnTo>
                <a:lnTo>
                  <a:pt x="5913076" y="2560456"/>
                </a:lnTo>
                <a:lnTo>
                  <a:pt x="5840164" y="2653326"/>
                </a:lnTo>
                <a:cubicBezTo>
                  <a:pt x="5766262" y="2744683"/>
                  <a:pt x="5689191" y="2831075"/>
                  <a:pt x="5600642" y="2901330"/>
                </a:cubicBezTo>
                <a:lnTo>
                  <a:pt x="5508867" y="2965162"/>
                </a:lnTo>
                <a:lnTo>
                  <a:pt x="5524116" y="2986021"/>
                </a:lnTo>
                <a:cubicBezTo>
                  <a:pt x="5528341" y="2993080"/>
                  <a:pt x="5531157" y="3000139"/>
                  <a:pt x="5531157" y="3007199"/>
                </a:cubicBezTo>
                <a:cubicBezTo>
                  <a:pt x="5688796" y="2880135"/>
                  <a:pt x="5846442" y="2753070"/>
                  <a:pt x="6004086" y="2626007"/>
                </a:cubicBezTo>
                <a:cubicBezTo>
                  <a:pt x="6015346" y="2640123"/>
                  <a:pt x="6026607" y="2654244"/>
                  <a:pt x="6037869" y="2668360"/>
                </a:cubicBezTo>
                <a:lnTo>
                  <a:pt x="6037119" y="2669066"/>
                </a:lnTo>
                <a:lnTo>
                  <a:pt x="6037235" y="2669214"/>
                </a:lnTo>
                <a:lnTo>
                  <a:pt x="5767853" y="2922590"/>
                </a:lnTo>
                <a:lnTo>
                  <a:pt x="5806593" y="2939496"/>
                </a:lnTo>
                <a:cubicBezTo>
                  <a:pt x="5995950" y="3004331"/>
                  <a:pt x="6106131" y="2776012"/>
                  <a:pt x="6285595" y="2696597"/>
                </a:cubicBezTo>
                <a:cubicBezTo>
                  <a:pt x="6240552" y="2767188"/>
                  <a:pt x="6206771" y="2823661"/>
                  <a:pt x="6184252" y="2866018"/>
                </a:cubicBezTo>
                <a:cubicBezTo>
                  <a:pt x="6184252" y="2866018"/>
                  <a:pt x="6184252" y="2880135"/>
                  <a:pt x="6195510" y="2880135"/>
                </a:cubicBezTo>
                <a:cubicBezTo>
                  <a:pt x="6296853" y="2809545"/>
                  <a:pt x="6398197" y="2724835"/>
                  <a:pt x="6499541" y="2654244"/>
                </a:cubicBezTo>
                <a:cubicBezTo>
                  <a:pt x="6567100" y="2597770"/>
                  <a:pt x="6634660" y="2569533"/>
                  <a:pt x="6702220" y="2541297"/>
                </a:cubicBezTo>
                <a:cubicBezTo>
                  <a:pt x="6719110" y="2530708"/>
                  <a:pt x="6736001" y="2520118"/>
                  <a:pt x="6743392" y="2515486"/>
                </a:cubicBezTo>
                <a:lnTo>
                  <a:pt x="6746789" y="2513356"/>
                </a:lnTo>
                <a:lnTo>
                  <a:pt x="6755340" y="2467109"/>
                </a:lnTo>
                <a:cubicBezTo>
                  <a:pt x="6759584" y="2453455"/>
                  <a:pt x="6765084" y="2441594"/>
                  <a:pt x="6771505" y="2431112"/>
                </a:cubicBezTo>
                <a:lnTo>
                  <a:pt x="6772012" y="2430465"/>
                </a:lnTo>
                <a:lnTo>
                  <a:pt x="6772070" y="2430335"/>
                </a:lnTo>
                <a:cubicBezTo>
                  <a:pt x="6797758" y="2388421"/>
                  <a:pt x="6838225" y="2368568"/>
                  <a:pt x="6872357" y="2344302"/>
                </a:cubicBezTo>
                <a:lnTo>
                  <a:pt x="6916158" y="2301295"/>
                </a:lnTo>
                <a:lnTo>
                  <a:pt x="6961539" y="2240674"/>
                </a:lnTo>
                <a:lnTo>
                  <a:pt x="6961625" y="2240577"/>
                </a:lnTo>
                <a:lnTo>
                  <a:pt x="6962088" y="2239959"/>
                </a:lnTo>
                <a:cubicBezTo>
                  <a:pt x="7011174" y="2180397"/>
                  <a:pt x="7068179" y="2124806"/>
                  <a:pt x="7118851" y="2061274"/>
                </a:cubicBezTo>
                <a:lnTo>
                  <a:pt x="7457316" y="1697526"/>
                </a:lnTo>
                <a:lnTo>
                  <a:pt x="7591290" y="1553511"/>
                </a:lnTo>
                <a:cubicBezTo>
                  <a:pt x="8007957" y="1087457"/>
                  <a:pt x="8458409" y="677895"/>
                  <a:pt x="8965165" y="381316"/>
                </a:cubicBezTo>
                <a:cubicBezTo>
                  <a:pt x="9027102" y="346009"/>
                  <a:pt x="9089039" y="314233"/>
                  <a:pt x="9153791" y="293048"/>
                </a:cubicBezTo>
                <a:lnTo>
                  <a:pt x="9154089" y="292980"/>
                </a:lnTo>
                <a:lnTo>
                  <a:pt x="9154146" y="292957"/>
                </a:lnTo>
                <a:cubicBezTo>
                  <a:pt x="9186519" y="282368"/>
                  <a:pt x="9219596" y="274426"/>
                  <a:pt x="9253729" y="270014"/>
                </a:cubicBezTo>
                <a:lnTo>
                  <a:pt x="9359630" y="268250"/>
                </a:lnTo>
                <a:lnTo>
                  <a:pt x="9403476" y="256859"/>
                </a:lnTo>
                <a:cubicBezTo>
                  <a:pt x="9449400" y="235674"/>
                  <a:pt x="9500076" y="190658"/>
                  <a:pt x="9550751" y="169474"/>
                </a:cubicBezTo>
                <a:cubicBezTo>
                  <a:pt x="9674625" y="127105"/>
                  <a:pt x="9809760" y="84737"/>
                  <a:pt x="9933634" y="42368"/>
                </a:cubicBezTo>
                <a:cubicBezTo>
                  <a:pt x="9956157" y="28245"/>
                  <a:pt x="9989940" y="0"/>
                  <a:pt x="10034986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C6392F2-E729-714C-9877-5E34C49A299E}"/>
              </a:ext>
            </a:extLst>
          </p:cNvPr>
          <p:cNvSpPr txBox="1"/>
          <p:nvPr/>
        </p:nvSpPr>
        <p:spPr>
          <a:xfrm>
            <a:off x="5738171" y="2905844"/>
            <a:ext cx="1781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800" b="1" dirty="0">
                <a:solidFill>
                  <a:srgbClr val="FFC000"/>
                </a:solidFill>
                <a:latin typeface="+mj-lt"/>
              </a:rPr>
              <a:t>+</a:t>
            </a:r>
            <a:r>
              <a:rPr lang="pt-BR" sz="1800" b="1" dirty="0">
                <a:solidFill>
                  <a:schemeClr val="bg1"/>
                </a:solidFill>
                <a:latin typeface="+mj-lt"/>
              </a:rPr>
              <a:t> Colaboração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8D5EE32-9472-1946-96F7-666C4A974FE0}"/>
              </a:ext>
            </a:extLst>
          </p:cNvPr>
          <p:cNvSpPr txBox="1"/>
          <p:nvPr/>
        </p:nvSpPr>
        <p:spPr>
          <a:xfrm>
            <a:off x="6923560" y="3266057"/>
            <a:ext cx="1922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800" b="1" dirty="0">
                <a:solidFill>
                  <a:srgbClr val="FFC000"/>
                </a:solidFill>
                <a:latin typeface="+mj-lt"/>
              </a:rPr>
              <a:t>+</a:t>
            </a:r>
            <a:r>
              <a:rPr lang="pt-BR" sz="1800" b="1" dirty="0">
                <a:solidFill>
                  <a:schemeClr val="bg1"/>
                </a:solidFill>
                <a:latin typeface="+mj-lt"/>
              </a:rPr>
              <a:t> Produtividade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F717273-02DB-354B-BEDE-253893E36A4C}"/>
              </a:ext>
            </a:extLst>
          </p:cNvPr>
          <p:cNvSpPr txBox="1"/>
          <p:nvPr/>
        </p:nvSpPr>
        <p:spPr>
          <a:xfrm>
            <a:off x="5146289" y="3345915"/>
            <a:ext cx="153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800" b="1" dirty="0">
                <a:solidFill>
                  <a:srgbClr val="FFC000"/>
                </a:solidFill>
                <a:latin typeface="+mj-lt"/>
              </a:rPr>
              <a:t>+</a:t>
            </a:r>
            <a:r>
              <a:rPr lang="pt-BR" sz="1800" b="1" dirty="0">
                <a:solidFill>
                  <a:schemeClr val="bg1"/>
                </a:solidFill>
                <a:latin typeface="+mj-lt"/>
              </a:rPr>
              <a:t> Satisfação</a:t>
            </a:r>
          </a:p>
        </p:txBody>
      </p:sp>
    </p:spTree>
    <p:extLst>
      <p:ext uri="{BB962C8B-B14F-4D97-AF65-F5344CB8AC3E}">
        <p14:creationId xmlns:p14="http://schemas.microsoft.com/office/powerpoint/2010/main" val="35255027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945;p182">
            <a:extLst>
              <a:ext uri="{FF2B5EF4-FFF2-40B4-BE49-F238E27FC236}">
                <a16:creationId xmlns:a16="http://schemas.microsoft.com/office/drawing/2014/main" id="{5A008A15-F453-D342-969B-115AD066AC76}"/>
              </a:ext>
            </a:extLst>
          </p:cNvPr>
          <p:cNvSpPr/>
          <p:nvPr/>
        </p:nvSpPr>
        <p:spPr>
          <a:xfrm>
            <a:off x="3017079" y="1436821"/>
            <a:ext cx="5828392" cy="1223275"/>
          </a:xfrm>
          <a:prstGeom prst="flowChartAlternateProcess">
            <a:avLst/>
          </a:prstGeom>
          <a:solidFill>
            <a:schemeClr val="bg1"/>
          </a:solidFill>
          <a:ln w="3175" cap="flat" cmpd="sng">
            <a:noFill/>
            <a:prstDash val="dash"/>
            <a:round/>
            <a:headEnd type="none" w="sm" len="sm"/>
            <a:tailEnd type="none" w="sm" len="sm"/>
          </a:ln>
          <a:effectLst>
            <a:innerShdw blurRad="114300">
              <a:prstClr val="black">
                <a:alpha val="11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sz="900" dirty="0">
              <a:solidFill>
                <a:srgbClr val="434343"/>
              </a:solidFill>
              <a:latin typeface="Exo"/>
              <a:ea typeface="Exo"/>
              <a:cs typeface="Exo"/>
              <a:sym typeface="Exo"/>
            </a:endParaRPr>
          </a:p>
          <a:p>
            <a:pPr algn="ctr"/>
            <a:endParaRPr sz="1100" b="1" dirty="0">
              <a:solidFill>
                <a:srgbClr val="434343"/>
              </a:solidFill>
              <a:latin typeface="Exo"/>
              <a:ea typeface="Exo"/>
              <a:cs typeface="Exo"/>
              <a:sym typeface="Exo"/>
            </a:endParaRPr>
          </a:p>
        </p:txBody>
      </p:sp>
      <p:sp>
        <p:nvSpPr>
          <p:cNvPr id="42" name="Google Shape;282;p68">
            <a:extLst>
              <a:ext uri="{FF2B5EF4-FFF2-40B4-BE49-F238E27FC236}">
                <a16:creationId xmlns:a16="http://schemas.microsoft.com/office/drawing/2014/main" id="{0A984B4F-D556-E747-B9BF-C233F3192D50}"/>
              </a:ext>
            </a:extLst>
          </p:cNvPr>
          <p:cNvSpPr txBox="1">
            <a:spLocks/>
          </p:cNvSpPr>
          <p:nvPr/>
        </p:nvSpPr>
        <p:spPr>
          <a:xfrm>
            <a:off x="-242712" y="-769579"/>
            <a:ext cx="96153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0" dirty="0">
                <a:solidFill>
                  <a:srgbClr val="F3F3F3"/>
                </a:solidFill>
                <a:latin typeface="+mj-lt"/>
                <a:ea typeface="Exo Thin"/>
                <a:cs typeface="Exo Thin"/>
                <a:sym typeface="Exo Thin"/>
              </a:rPr>
              <a:t>Nossa Equipe</a:t>
            </a:r>
            <a:endParaRPr lang="pt-BR" sz="12000" b="1" dirty="0">
              <a:solidFill>
                <a:srgbClr val="F3F3F3"/>
              </a:solidFill>
              <a:latin typeface="+mj-lt"/>
              <a:ea typeface="Exo"/>
              <a:cs typeface="Exo"/>
              <a:sym typeface="Exo"/>
            </a:endParaRPr>
          </a:p>
        </p:txBody>
      </p:sp>
      <p:sp>
        <p:nvSpPr>
          <p:cNvPr id="17" name="Google Shape;320;p71">
            <a:extLst>
              <a:ext uri="{FF2B5EF4-FFF2-40B4-BE49-F238E27FC236}">
                <a16:creationId xmlns:a16="http://schemas.microsoft.com/office/drawing/2014/main" id="{72AA5245-556C-0847-B7AE-9372919CA502}"/>
              </a:ext>
            </a:extLst>
          </p:cNvPr>
          <p:cNvSpPr txBox="1"/>
          <p:nvPr/>
        </p:nvSpPr>
        <p:spPr>
          <a:xfrm>
            <a:off x="1114384" y="1594146"/>
            <a:ext cx="2115223" cy="576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pPr algn="ctr"/>
            <a:r>
              <a:rPr lang="pt-BR" sz="1600" dirty="0">
                <a:solidFill>
                  <a:srgbClr val="2686E9"/>
                </a:solidFill>
                <a:latin typeface="+mn-lt"/>
                <a:sym typeface="Exo"/>
              </a:rPr>
              <a:t>Plataforma </a:t>
            </a:r>
          </a:p>
          <a:p>
            <a:pPr algn="ctr"/>
            <a:r>
              <a:rPr lang="pt-BR" sz="1600" b="1" dirty="0">
                <a:solidFill>
                  <a:srgbClr val="2686E9"/>
                </a:solidFill>
                <a:latin typeface="+mn-lt"/>
                <a:sym typeface="Exo"/>
              </a:rPr>
              <a:t>Conta Azul Mais</a:t>
            </a:r>
          </a:p>
        </p:txBody>
      </p:sp>
      <p:sp>
        <p:nvSpPr>
          <p:cNvPr id="21" name="Google Shape;320;p71">
            <a:extLst>
              <a:ext uri="{FF2B5EF4-FFF2-40B4-BE49-F238E27FC236}">
                <a16:creationId xmlns:a16="http://schemas.microsoft.com/office/drawing/2014/main" id="{296D7F3B-C217-FA48-90E8-8FD014BF3E0E}"/>
              </a:ext>
            </a:extLst>
          </p:cNvPr>
          <p:cNvSpPr txBox="1"/>
          <p:nvPr/>
        </p:nvSpPr>
        <p:spPr>
          <a:xfrm>
            <a:off x="428018" y="280967"/>
            <a:ext cx="4227519" cy="658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r>
              <a:rPr lang="pt-BR" sz="3600" b="1" dirty="0">
                <a:solidFill>
                  <a:srgbClr val="2686E9"/>
                </a:solidFill>
                <a:latin typeface="Avenir Next Condensed" panose="020B0506020202020204" pitchFamily="34" charset="0"/>
                <a:sym typeface="Exo"/>
              </a:rPr>
              <a:t>Nossa Equipe</a:t>
            </a:r>
          </a:p>
        </p:txBody>
      </p:sp>
      <p:sp>
        <p:nvSpPr>
          <p:cNvPr id="78" name="Google Shape;945;p182">
            <a:extLst>
              <a:ext uri="{FF2B5EF4-FFF2-40B4-BE49-F238E27FC236}">
                <a16:creationId xmlns:a16="http://schemas.microsoft.com/office/drawing/2014/main" id="{C025F5E9-8286-3945-A964-749DF0A297D0}"/>
              </a:ext>
            </a:extLst>
          </p:cNvPr>
          <p:cNvSpPr/>
          <p:nvPr/>
        </p:nvSpPr>
        <p:spPr>
          <a:xfrm>
            <a:off x="3375213" y="1680559"/>
            <a:ext cx="914700" cy="76230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3175" cap="flat" cmpd="sng">
            <a:solidFill>
              <a:schemeClr val="bg1">
                <a:lumMod val="85000"/>
              </a:scheme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sz="900" dirty="0">
              <a:solidFill>
                <a:srgbClr val="434343"/>
              </a:solidFill>
              <a:latin typeface="Exo"/>
              <a:ea typeface="Exo"/>
              <a:cs typeface="Exo"/>
              <a:sym typeface="Exo"/>
            </a:endParaRPr>
          </a:p>
          <a:p>
            <a:pPr algn="ctr"/>
            <a:endParaRPr sz="1100" b="1" dirty="0">
              <a:solidFill>
                <a:srgbClr val="434343"/>
              </a:solidFill>
              <a:latin typeface="Exo"/>
              <a:ea typeface="Exo"/>
              <a:cs typeface="Exo"/>
              <a:sym typeface="Exo"/>
            </a:endParaRPr>
          </a:p>
          <a:p>
            <a:pPr algn="ctr"/>
            <a:r>
              <a:rPr lang="pt-BR" sz="1200" dirty="0" err="1">
                <a:solidFill>
                  <a:schemeClr val="bg1">
                    <a:lumMod val="65000"/>
                  </a:schemeClr>
                </a:solidFill>
                <a:latin typeface="Avenir Next Condensed" panose="020B0506020202020204" pitchFamily="34" charset="0"/>
                <a:ea typeface="Exo"/>
                <a:cs typeface="Exo"/>
                <a:sym typeface="Exo"/>
              </a:rPr>
              <a:t>Squad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venir Next Condensed" panose="020B0506020202020204" pitchFamily="34" charset="0"/>
                <a:ea typeface="Exo"/>
                <a:cs typeface="Exo"/>
                <a:sym typeface="Exo"/>
              </a:rPr>
              <a:t> </a:t>
            </a:r>
            <a:r>
              <a:rPr lang="pt-BR" sz="1200" dirty="0">
                <a:solidFill>
                  <a:srgbClr val="008FFB"/>
                </a:solidFill>
                <a:latin typeface="Avenir Next Condensed" panose="020B0506020202020204" pitchFamily="34" charset="0"/>
                <a:ea typeface="Exo"/>
                <a:cs typeface="Exo"/>
                <a:sym typeface="Exo"/>
              </a:rPr>
              <a:t>C.V</a:t>
            </a:r>
            <a:endParaRPr sz="1200" dirty="0">
              <a:solidFill>
                <a:srgbClr val="008FFB"/>
              </a:solidFill>
              <a:latin typeface="Avenir Next Condensed" panose="020B0506020202020204" pitchFamily="34" charset="0"/>
              <a:ea typeface="Exo"/>
              <a:cs typeface="Exo"/>
              <a:sym typeface="Exo"/>
            </a:endParaRPr>
          </a:p>
        </p:txBody>
      </p:sp>
      <p:sp>
        <p:nvSpPr>
          <p:cNvPr id="79" name="Google Shape;946;p182">
            <a:extLst>
              <a:ext uri="{FF2B5EF4-FFF2-40B4-BE49-F238E27FC236}">
                <a16:creationId xmlns:a16="http://schemas.microsoft.com/office/drawing/2014/main" id="{2E7AEDA8-7E1A-C248-AA6E-912E3315E4E2}"/>
              </a:ext>
            </a:extLst>
          </p:cNvPr>
          <p:cNvSpPr>
            <a:spLocks noChangeAspect="1"/>
          </p:cNvSpPr>
          <p:nvPr/>
        </p:nvSpPr>
        <p:spPr>
          <a:xfrm>
            <a:off x="3580178" y="1566259"/>
            <a:ext cx="463330" cy="463598"/>
          </a:xfrm>
          <a:prstGeom prst="ellipse">
            <a:avLst/>
          </a:prstGeom>
          <a:solidFill>
            <a:srgbClr val="FFFFFF"/>
          </a:solidFill>
          <a:ln w="317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algn="ctr"/>
            <a:endParaRPr sz="700">
              <a:solidFill>
                <a:srgbClr val="FBFBF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5" name="Google Shape;945;p182">
            <a:extLst>
              <a:ext uri="{FF2B5EF4-FFF2-40B4-BE49-F238E27FC236}">
                <a16:creationId xmlns:a16="http://schemas.microsoft.com/office/drawing/2014/main" id="{75C77891-7331-5F4F-96EE-9E8F17314CA0}"/>
              </a:ext>
            </a:extLst>
          </p:cNvPr>
          <p:cNvSpPr/>
          <p:nvPr/>
        </p:nvSpPr>
        <p:spPr>
          <a:xfrm>
            <a:off x="4799237" y="1680559"/>
            <a:ext cx="914700" cy="76230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3175" cap="flat" cmpd="sng">
            <a:solidFill>
              <a:schemeClr val="bg1">
                <a:lumMod val="85000"/>
              </a:scheme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sz="900" dirty="0">
              <a:solidFill>
                <a:srgbClr val="434343"/>
              </a:solidFill>
              <a:latin typeface="Exo"/>
              <a:ea typeface="Exo"/>
              <a:cs typeface="Exo"/>
              <a:sym typeface="Exo"/>
            </a:endParaRPr>
          </a:p>
          <a:p>
            <a:pPr algn="ctr"/>
            <a:endParaRPr sz="1100" b="1" dirty="0">
              <a:solidFill>
                <a:srgbClr val="434343"/>
              </a:solidFill>
              <a:latin typeface="Exo"/>
              <a:ea typeface="Exo"/>
              <a:cs typeface="Exo"/>
              <a:sym typeface="Exo"/>
            </a:endParaRPr>
          </a:p>
          <a:p>
            <a:pPr algn="ctr"/>
            <a:r>
              <a:rPr lang="pt-BR" sz="1200" dirty="0" err="1">
                <a:solidFill>
                  <a:schemeClr val="bg1">
                    <a:lumMod val="65000"/>
                  </a:schemeClr>
                </a:solidFill>
                <a:latin typeface="Avenir Next Condensed" panose="020B0506020202020204" pitchFamily="34" charset="0"/>
                <a:ea typeface="Exo"/>
                <a:cs typeface="Exo"/>
                <a:sym typeface="Exo"/>
              </a:rPr>
              <a:t>Squad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venir Next Condensed" panose="020B0506020202020204" pitchFamily="34" charset="0"/>
                <a:ea typeface="Exo"/>
                <a:cs typeface="Exo"/>
                <a:sym typeface="Exo"/>
              </a:rPr>
              <a:t> </a:t>
            </a:r>
            <a:r>
              <a:rPr lang="pt-BR" sz="1200" dirty="0">
                <a:solidFill>
                  <a:srgbClr val="008FFB"/>
                </a:solidFill>
                <a:latin typeface="Avenir Next Condensed" panose="020B0506020202020204" pitchFamily="34" charset="0"/>
                <a:ea typeface="Exo"/>
                <a:cs typeface="Exo"/>
                <a:sym typeface="Exo"/>
              </a:rPr>
              <a:t>Contábil</a:t>
            </a:r>
            <a:endParaRPr sz="1200" dirty="0">
              <a:solidFill>
                <a:srgbClr val="008FFB"/>
              </a:solidFill>
              <a:latin typeface="Avenir Next Condensed" panose="020B0506020202020204" pitchFamily="34" charset="0"/>
              <a:ea typeface="Exo"/>
              <a:cs typeface="Exo"/>
              <a:sym typeface="Exo"/>
            </a:endParaRPr>
          </a:p>
        </p:txBody>
      </p:sp>
      <p:sp>
        <p:nvSpPr>
          <p:cNvPr id="86" name="Google Shape;946;p182">
            <a:extLst>
              <a:ext uri="{FF2B5EF4-FFF2-40B4-BE49-F238E27FC236}">
                <a16:creationId xmlns:a16="http://schemas.microsoft.com/office/drawing/2014/main" id="{5DABFF7C-F108-C943-A55B-9AE784F280E5}"/>
              </a:ext>
            </a:extLst>
          </p:cNvPr>
          <p:cNvSpPr>
            <a:spLocks noChangeAspect="1"/>
          </p:cNvSpPr>
          <p:nvPr/>
        </p:nvSpPr>
        <p:spPr>
          <a:xfrm>
            <a:off x="5015712" y="1545967"/>
            <a:ext cx="463330" cy="463598"/>
          </a:xfrm>
          <a:prstGeom prst="ellipse">
            <a:avLst/>
          </a:prstGeom>
          <a:solidFill>
            <a:srgbClr val="FFFFFF"/>
          </a:solidFill>
          <a:ln w="317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algn="ctr"/>
            <a:endParaRPr sz="700">
              <a:solidFill>
                <a:srgbClr val="FBFBF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2" name="Google Shape;945;p182">
            <a:extLst>
              <a:ext uri="{FF2B5EF4-FFF2-40B4-BE49-F238E27FC236}">
                <a16:creationId xmlns:a16="http://schemas.microsoft.com/office/drawing/2014/main" id="{09283F79-5B1E-EE4C-812F-FF1130C2298F}"/>
              </a:ext>
            </a:extLst>
          </p:cNvPr>
          <p:cNvSpPr/>
          <p:nvPr/>
        </p:nvSpPr>
        <p:spPr>
          <a:xfrm>
            <a:off x="6213129" y="1680559"/>
            <a:ext cx="971827" cy="76230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3175" cap="flat" cmpd="sng">
            <a:solidFill>
              <a:schemeClr val="bg1">
                <a:lumMod val="85000"/>
              </a:scheme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sz="900" dirty="0">
              <a:solidFill>
                <a:srgbClr val="434343"/>
              </a:solidFill>
              <a:latin typeface="Exo"/>
              <a:ea typeface="Exo"/>
              <a:cs typeface="Exo"/>
              <a:sym typeface="Exo"/>
            </a:endParaRPr>
          </a:p>
          <a:p>
            <a:pPr algn="ctr"/>
            <a:endParaRPr sz="1100" b="1" dirty="0">
              <a:solidFill>
                <a:srgbClr val="434343"/>
              </a:solidFill>
              <a:latin typeface="Exo"/>
              <a:ea typeface="Exo"/>
              <a:cs typeface="Exo"/>
              <a:sym typeface="Exo"/>
            </a:endParaRPr>
          </a:p>
          <a:p>
            <a:pPr algn="ctr"/>
            <a:r>
              <a:rPr lang="pt-BR" sz="1200" dirty="0" err="1">
                <a:solidFill>
                  <a:schemeClr val="bg1">
                    <a:lumMod val="65000"/>
                  </a:schemeClr>
                </a:solidFill>
                <a:latin typeface="Avenir Next Condensed" panose="020B0506020202020204" pitchFamily="34" charset="0"/>
                <a:ea typeface="Exo"/>
                <a:cs typeface="Exo"/>
                <a:sym typeface="Exo"/>
              </a:rPr>
              <a:t>Squad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venir Next Condensed" panose="020B0506020202020204" pitchFamily="34" charset="0"/>
                <a:ea typeface="Exo"/>
                <a:cs typeface="Exo"/>
                <a:sym typeface="Exo"/>
              </a:rPr>
              <a:t> </a:t>
            </a:r>
            <a:r>
              <a:rPr lang="pt-BR" sz="1200" dirty="0">
                <a:solidFill>
                  <a:srgbClr val="008FFB"/>
                </a:solidFill>
                <a:latin typeface="Avenir Next Condensed" panose="020B0506020202020204" pitchFamily="34" charset="0"/>
                <a:ea typeface="Exo"/>
                <a:cs typeface="Exo"/>
                <a:sym typeface="Exo"/>
              </a:rPr>
              <a:t>Financeira</a:t>
            </a:r>
            <a:endParaRPr sz="1200" dirty="0">
              <a:solidFill>
                <a:srgbClr val="008FFB"/>
              </a:solidFill>
              <a:latin typeface="Avenir Next Condensed" panose="020B0506020202020204" pitchFamily="34" charset="0"/>
              <a:ea typeface="Exo"/>
              <a:cs typeface="Exo"/>
              <a:sym typeface="Exo"/>
            </a:endParaRPr>
          </a:p>
        </p:txBody>
      </p:sp>
      <p:sp>
        <p:nvSpPr>
          <p:cNvPr id="93" name="Google Shape;946;p182">
            <a:extLst>
              <a:ext uri="{FF2B5EF4-FFF2-40B4-BE49-F238E27FC236}">
                <a16:creationId xmlns:a16="http://schemas.microsoft.com/office/drawing/2014/main" id="{8B80231D-7609-5D4E-BEB6-833DD348CAA7}"/>
              </a:ext>
            </a:extLst>
          </p:cNvPr>
          <p:cNvSpPr>
            <a:spLocks noChangeAspect="1"/>
          </p:cNvSpPr>
          <p:nvPr/>
        </p:nvSpPr>
        <p:spPr>
          <a:xfrm>
            <a:off x="6454476" y="1525933"/>
            <a:ext cx="463330" cy="463598"/>
          </a:xfrm>
          <a:prstGeom prst="ellipse">
            <a:avLst/>
          </a:prstGeom>
          <a:solidFill>
            <a:srgbClr val="FFFFFF"/>
          </a:solidFill>
          <a:ln w="317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algn="ctr"/>
            <a:endParaRPr sz="700">
              <a:solidFill>
                <a:srgbClr val="FBFBF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9" name="Google Shape;997;p182">
            <a:extLst>
              <a:ext uri="{FF2B5EF4-FFF2-40B4-BE49-F238E27FC236}">
                <a16:creationId xmlns:a16="http://schemas.microsoft.com/office/drawing/2014/main" id="{381206E9-88D0-0A49-AF40-D9C6F7B24E48}"/>
              </a:ext>
            </a:extLst>
          </p:cNvPr>
          <p:cNvSpPr/>
          <p:nvPr/>
        </p:nvSpPr>
        <p:spPr>
          <a:xfrm rot="-5400000">
            <a:off x="1649672" y="2213501"/>
            <a:ext cx="194617" cy="127377"/>
          </a:xfrm>
          <a:custGeom>
            <a:avLst/>
            <a:gdLst/>
            <a:ahLst/>
            <a:cxnLst/>
            <a:rect l="l" t="t" r="r" b="b"/>
            <a:pathLst>
              <a:path w="71" h="47" extrusionOk="0">
                <a:moveTo>
                  <a:pt x="70" y="43"/>
                </a:moveTo>
                <a:cubicBezTo>
                  <a:pt x="59" y="33"/>
                  <a:pt x="57" y="0"/>
                  <a:pt x="36" y="7"/>
                </a:cubicBezTo>
                <a:cubicBezTo>
                  <a:pt x="27" y="10"/>
                  <a:pt x="19" y="17"/>
                  <a:pt x="12" y="24"/>
                </a:cubicBezTo>
                <a:cubicBezTo>
                  <a:pt x="8" y="27"/>
                  <a:pt x="0" y="32"/>
                  <a:pt x="1" y="39"/>
                </a:cubicBezTo>
                <a:cubicBezTo>
                  <a:pt x="1" y="41"/>
                  <a:pt x="4" y="41"/>
                  <a:pt x="5" y="41"/>
                </a:cubicBezTo>
                <a:cubicBezTo>
                  <a:pt x="10" y="40"/>
                  <a:pt x="12" y="35"/>
                  <a:pt x="15" y="33"/>
                </a:cubicBezTo>
                <a:cubicBezTo>
                  <a:pt x="21" y="26"/>
                  <a:pt x="28" y="20"/>
                  <a:pt x="36" y="16"/>
                </a:cubicBezTo>
                <a:cubicBezTo>
                  <a:pt x="53" y="8"/>
                  <a:pt x="57" y="37"/>
                  <a:pt x="68" y="45"/>
                </a:cubicBezTo>
                <a:cubicBezTo>
                  <a:pt x="69" y="47"/>
                  <a:pt x="71" y="44"/>
                  <a:pt x="70" y="43"/>
                </a:cubicBezTo>
                <a:close/>
              </a:path>
            </a:pathLst>
          </a:custGeom>
          <a:solidFill>
            <a:srgbClr val="222021"/>
          </a:solidFill>
          <a:ln>
            <a:noFill/>
          </a:ln>
        </p:spPr>
        <p:txBody>
          <a:bodyPr spcFirstLastPara="1" wrap="square" lIns="34275" tIns="17125" rIns="34275" bIns="17125" anchor="t" anchorCtr="0">
            <a:noAutofit/>
          </a:bodyPr>
          <a:lstStyle/>
          <a:p>
            <a:endParaRPr sz="1300">
              <a:solidFill>
                <a:srgbClr val="242424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0" name="Google Shape;998;p182">
            <a:extLst>
              <a:ext uri="{FF2B5EF4-FFF2-40B4-BE49-F238E27FC236}">
                <a16:creationId xmlns:a16="http://schemas.microsoft.com/office/drawing/2014/main" id="{75F0A695-A7A8-F649-98FF-3F801C5DA46A}"/>
              </a:ext>
            </a:extLst>
          </p:cNvPr>
          <p:cNvSpPr/>
          <p:nvPr/>
        </p:nvSpPr>
        <p:spPr>
          <a:xfrm rot="-5400000">
            <a:off x="2183092" y="1834260"/>
            <a:ext cx="40068" cy="857284"/>
          </a:xfrm>
          <a:custGeom>
            <a:avLst/>
            <a:gdLst/>
            <a:ahLst/>
            <a:cxnLst/>
            <a:rect l="l" t="t" r="r" b="b"/>
            <a:pathLst>
              <a:path w="15" h="315" extrusionOk="0">
                <a:moveTo>
                  <a:pt x="9" y="237"/>
                </a:moveTo>
                <a:cubicBezTo>
                  <a:pt x="9" y="159"/>
                  <a:pt x="7" y="81"/>
                  <a:pt x="10" y="3"/>
                </a:cubicBezTo>
                <a:cubicBezTo>
                  <a:pt x="10" y="0"/>
                  <a:pt x="5" y="0"/>
                  <a:pt x="5" y="3"/>
                </a:cubicBezTo>
                <a:cubicBezTo>
                  <a:pt x="3" y="55"/>
                  <a:pt x="4" y="107"/>
                  <a:pt x="4" y="158"/>
                </a:cubicBezTo>
                <a:cubicBezTo>
                  <a:pt x="4" y="209"/>
                  <a:pt x="0" y="261"/>
                  <a:pt x="5" y="311"/>
                </a:cubicBezTo>
                <a:cubicBezTo>
                  <a:pt x="5" y="315"/>
                  <a:pt x="10" y="315"/>
                  <a:pt x="11" y="311"/>
                </a:cubicBezTo>
                <a:cubicBezTo>
                  <a:pt x="15" y="261"/>
                  <a:pt x="11" y="209"/>
                  <a:pt x="11" y="158"/>
                </a:cubicBezTo>
                <a:cubicBezTo>
                  <a:pt x="11" y="107"/>
                  <a:pt x="12" y="55"/>
                  <a:pt x="10" y="3"/>
                </a:cubicBezTo>
                <a:cubicBezTo>
                  <a:pt x="10" y="0"/>
                  <a:pt x="5" y="0"/>
                  <a:pt x="5" y="3"/>
                </a:cubicBezTo>
                <a:cubicBezTo>
                  <a:pt x="8" y="81"/>
                  <a:pt x="6" y="159"/>
                  <a:pt x="6" y="237"/>
                </a:cubicBezTo>
                <a:cubicBezTo>
                  <a:pt x="6" y="238"/>
                  <a:pt x="9" y="238"/>
                  <a:pt x="9" y="237"/>
                </a:cubicBezTo>
                <a:close/>
              </a:path>
            </a:pathLst>
          </a:custGeom>
          <a:solidFill>
            <a:srgbClr val="222021"/>
          </a:solidFill>
          <a:ln>
            <a:noFill/>
          </a:ln>
        </p:spPr>
        <p:txBody>
          <a:bodyPr spcFirstLastPara="1" wrap="square" lIns="34275" tIns="17125" rIns="34275" bIns="17125" anchor="t" anchorCtr="0">
            <a:noAutofit/>
          </a:bodyPr>
          <a:lstStyle/>
          <a:p>
            <a:endParaRPr sz="1300">
              <a:solidFill>
                <a:srgbClr val="242424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1" name="Google Shape;999;p182">
            <a:extLst>
              <a:ext uri="{FF2B5EF4-FFF2-40B4-BE49-F238E27FC236}">
                <a16:creationId xmlns:a16="http://schemas.microsoft.com/office/drawing/2014/main" id="{7A60C25D-2521-7E4F-882B-1F1DDADE25DE}"/>
              </a:ext>
            </a:extLst>
          </p:cNvPr>
          <p:cNvSpPr/>
          <p:nvPr/>
        </p:nvSpPr>
        <p:spPr>
          <a:xfrm rot="-5400000">
            <a:off x="2526936" y="2170593"/>
            <a:ext cx="210358" cy="151706"/>
          </a:xfrm>
          <a:custGeom>
            <a:avLst/>
            <a:gdLst/>
            <a:ahLst/>
            <a:cxnLst/>
            <a:rect l="l" t="t" r="r" b="b"/>
            <a:pathLst>
              <a:path w="77" h="56" extrusionOk="0">
                <a:moveTo>
                  <a:pt x="2" y="21"/>
                </a:moveTo>
                <a:cubicBezTo>
                  <a:pt x="11" y="30"/>
                  <a:pt x="23" y="41"/>
                  <a:pt x="30" y="53"/>
                </a:cubicBezTo>
                <a:cubicBezTo>
                  <a:pt x="31" y="55"/>
                  <a:pt x="34" y="56"/>
                  <a:pt x="36" y="54"/>
                </a:cubicBezTo>
                <a:cubicBezTo>
                  <a:pt x="45" y="44"/>
                  <a:pt x="57" y="14"/>
                  <a:pt x="72" y="16"/>
                </a:cubicBezTo>
                <a:cubicBezTo>
                  <a:pt x="74" y="17"/>
                  <a:pt x="77" y="15"/>
                  <a:pt x="75" y="12"/>
                </a:cubicBezTo>
                <a:cubicBezTo>
                  <a:pt x="68" y="0"/>
                  <a:pt x="54" y="16"/>
                  <a:pt x="49" y="23"/>
                </a:cubicBezTo>
                <a:cubicBezTo>
                  <a:pt x="44" y="29"/>
                  <a:pt x="40" y="38"/>
                  <a:pt x="35" y="43"/>
                </a:cubicBezTo>
                <a:cubicBezTo>
                  <a:pt x="31" y="47"/>
                  <a:pt x="34" y="47"/>
                  <a:pt x="30" y="45"/>
                </a:cubicBezTo>
                <a:cubicBezTo>
                  <a:pt x="27" y="44"/>
                  <a:pt x="23" y="38"/>
                  <a:pt x="21" y="36"/>
                </a:cubicBezTo>
                <a:cubicBezTo>
                  <a:pt x="15" y="30"/>
                  <a:pt x="10" y="24"/>
                  <a:pt x="3" y="19"/>
                </a:cubicBezTo>
                <a:cubicBezTo>
                  <a:pt x="2" y="18"/>
                  <a:pt x="0" y="19"/>
                  <a:pt x="2" y="21"/>
                </a:cubicBezTo>
                <a:close/>
              </a:path>
            </a:pathLst>
          </a:custGeom>
          <a:solidFill>
            <a:srgbClr val="222021"/>
          </a:solidFill>
          <a:ln>
            <a:noFill/>
          </a:ln>
        </p:spPr>
        <p:txBody>
          <a:bodyPr spcFirstLastPara="1" wrap="square" lIns="34275" tIns="17125" rIns="34275" bIns="17125" anchor="t" anchorCtr="0">
            <a:noAutofit/>
          </a:bodyPr>
          <a:lstStyle/>
          <a:p>
            <a:endParaRPr sz="1300">
              <a:solidFill>
                <a:srgbClr val="242424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4" name="Shape 5560">
            <a:extLst>
              <a:ext uri="{FF2B5EF4-FFF2-40B4-BE49-F238E27FC236}">
                <a16:creationId xmlns:a16="http://schemas.microsoft.com/office/drawing/2014/main" id="{40A30317-D4AF-2447-BCA1-B726B3865478}"/>
              </a:ext>
            </a:extLst>
          </p:cNvPr>
          <p:cNvSpPr>
            <a:spLocks noChangeAspect="1"/>
          </p:cNvSpPr>
          <p:nvPr/>
        </p:nvSpPr>
        <p:spPr>
          <a:xfrm>
            <a:off x="6611121" y="1616959"/>
            <a:ext cx="153325" cy="290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0" h="21600" extrusionOk="0">
                <a:moveTo>
                  <a:pt x="13050" y="19059"/>
                </a:moveTo>
                <a:cubicBezTo>
                  <a:pt x="13050" y="21282"/>
                  <a:pt x="13050" y="21282"/>
                  <a:pt x="13050" y="21282"/>
                </a:cubicBezTo>
                <a:cubicBezTo>
                  <a:pt x="13050" y="21282"/>
                  <a:pt x="13050" y="21600"/>
                  <a:pt x="12450" y="21600"/>
                </a:cubicBezTo>
                <a:cubicBezTo>
                  <a:pt x="9450" y="21600"/>
                  <a:pt x="9450" y="21600"/>
                  <a:pt x="9450" y="21600"/>
                </a:cubicBezTo>
                <a:cubicBezTo>
                  <a:pt x="8850" y="21600"/>
                  <a:pt x="8850" y="21282"/>
                  <a:pt x="8850" y="21282"/>
                </a:cubicBezTo>
                <a:cubicBezTo>
                  <a:pt x="8850" y="19059"/>
                  <a:pt x="8850" y="19059"/>
                  <a:pt x="8850" y="19059"/>
                </a:cubicBezTo>
                <a:cubicBezTo>
                  <a:pt x="3450" y="18741"/>
                  <a:pt x="450" y="16835"/>
                  <a:pt x="450" y="16835"/>
                </a:cubicBezTo>
                <a:cubicBezTo>
                  <a:pt x="-150" y="16835"/>
                  <a:pt x="-150" y="16518"/>
                  <a:pt x="450" y="16518"/>
                </a:cubicBezTo>
                <a:cubicBezTo>
                  <a:pt x="2850" y="14612"/>
                  <a:pt x="2850" y="14612"/>
                  <a:pt x="2850" y="14612"/>
                </a:cubicBezTo>
                <a:cubicBezTo>
                  <a:pt x="2850" y="14612"/>
                  <a:pt x="2850" y="14612"/>
                  <a:pt x="3450" y="14612"/>
                </a:cubicBezTo>
                <a:cubicBezTo>
                  <a:pt x="3450" y="14612"/>
                  <a:pt x="3450" y="14612"/>
                  <a:pt x="3450" y="14612"/>
                </a:cubicBezTo>
                <a:cubicBezTo>
                  <a:pt x="4050" y="14612"/>
                  <a:pt x="7050" y="16200"/>
                  <a:pt x="11250" y="16200"/>
                </a:cubicBezTo>
                <a:cubicBezTo>
                  <a:pt x="13050" y="16200"/>
                  <a:pt x="15450" y="15565"/>
                  <a:pt x="15450" y="14294"/>
                </a:cubicBezTo>
                <a:cubicBezTo>
                  <a:pt x="15450" y="13024"/>
                  <a:pt x="13050" y="12706"/>
                  <a:pt x="10050" y="12071"/>
                </a:cubicBezTo>
                <a:cubicBezTo>
                  <a:pt x="5850" y="11118"/>
                  <a:pt x="450" y="10165"/>
                  <a:pt x="450" y="6988"/>
                </a:cubicBezTo>
                <a:cubicBezTo>
                  <a:pt x="450" y="4765"/>
                  <a:pt x="4050" y="2859"/>
                  <a:pt x="8850" y="2541"/>
                </a:cubicBezTo>
                <a:cubicBezTo>
                  <a:pt x="8850" y="318"/>
                  <a:pt x="8850" y="318"/>
                  <a:pt x="8850" y="318"/>
                </a:cubicBezTo>
                <a:cubicBezTo>
                  <a:pt x="8850" y="0"/>
                  <a:pt x="8850" y="0"/>
                  <a:pt x="9450" y="0"/>
                </a:cubicBezTo>
                <a:cubicBezTo>
                  <a:pt x="12450" y="0"/>
                  <a:pt x="12450" y="0"/>
                  <a:pt x="12450" y="0"/>
                </a:cubicBezTo>
                <a:cubicBezTo>
                  <a:pt x="13050" y="0"/>
                  <a:pt x="13050" y="0"/>
                  <a:pt x="13050" y="318"/>
                </a:cubicBezTo>
                <a:cubicBezTo>
                  <a:pt x="13050" y="2541"/>
                  <a:pt x="13050" y="2541"/>
                  <a:pt x="13050" y="2541"/>
                </a:cubicBezTo>
                <a:cubicBezTo>
                  <a:pt x="17850" y="2541"/>
                  <a:pt x="20250" y="4129"/>
                  <a:pt x="20250" y="4129"/>
                </a:cubicBezTo>
                <a:cubicBezTo>
                  <a:pt x="20850" y="4129"/>
                  <a:pt x="20850" y="4447"/>
                  <a:pt x="20250" y="4447"/>
                </a:cubicBezTo>
                <a:cubicBezTo>
                  <a:pt x="18450" y="6353"/>
                  <a:pt x="18450" y="6353"/>
                  <a:pt x="18450" y="6353"/>
                </a:cubicBezTo>
                <a:cubicBezTo>
                  <a:pt x="18450" y="6353"/>
                  <a:pt x="18450" y="6353"/>
                  <a:pt x="17850" y="6353"/>
                </a:cubicBezTo>
                <a:cubicBezTo>
                  <a:pt x="17850" y="6353"/>
                  <a:pt x="17850" y="6353"/>
                  <a:pt x="17250" y="6353"/>
                </a:cubicBezTo>
                <a:cubicBezTo>
                  <a:pt x="17250" y="6353"/>
                  <a:pt x="14850" y="5082"/>
                  <a:pt x="11250" y="5082"/>
                </a:cubicBezTo>
                <a:cubicBezTo>
                  <a:pt x="8250" y="5082"/>
                  <a:pt x="6450" y="5718"/>
                  <a:pt x="6450" y="6988"/>
                </a:cubicBezTo>
                <a:cubicBezTo>
                  <a:pt x="6450" y="8259"/>
                  <a:pt x="9450" y="8894"/>
                  <a:pt x="12450" y="9529"/>
                </a:cubicBezTo>
                <a:cubicBezTo>
                  <a:pt x="16650" y="10165"/>
                  <a:pt x="21450" y="11435"/>
                  <a:pt x="21450" y="14294"/>
                </a:cubicBezTo>
                <a:cubicBezTo>
                  <a:pt x="21450" y="16518"/>
                  <a:pt x="17850" y="18741"/>
                  <a:pt x="13050" y="1905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38" tIns="91438" rIns="91438" bIns="91438" numCol="1" anchor="t">
            <a:noAutofit/>
          </a:bodyPr>
          <a:lstStyle/>
          <a:p>
            <a:pPr defTabSz="914378"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4800"/>
          </a:p>
        </p:txBody>
      </p:sp>
      <p:sp>
        <p:nvSpPr>
          <p:cNvPr id="106" name="Shape 5591">
            <a:extLst>
              <a:ext uri="{FF2B5EF4-FFF2-40B4-BE49-F238E27FC236}">
                <a16:creationId xmlns:a16="http://schemas.microsoft.com/office/drawing/2014/main" id="{40D4DA74-4618-2548-A6DF-DBFD4DE0D9BC}"/>
              </a:ext>
            </a:extLst>
          </p:cNvPr>
          <p:cNvSpPr>
            <a:spLocks noChangeAspect="1"/>
          </p:cNvSpPr>
          <p:nvPr/>
        </p:nvSpPr>
        <p:spPr>
          <a:xfrm>
            <a:off x="5095301" y="1688162"/>
            <a:ext cx="312747" cy="19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145"/>
                </a:moveTo>
                <a:cubicBezTo>
                  <a:pt x="21600" y="20618"/>
                  <a:pt x="20712" y="21600"/>
                  <a:pt x="20121" y="21600"/>
                </a:cubicBezTo>
                <a:cubicBezTo>
                  <a:pt x="1479" y="21600"/>
                  <a:pt x="1479" y="21600"/>
                  <a:pt x="1479" y="21600"/>
                </a:cubicBezTo>
                <a:cubicBezTo>
                  <a:pt x="592" y="21600"/>
                  <a:pt x="0" y="20618"/>
                  <a:pt x="0" y="19145"/>
                </a:cubicBezTo>
                <a:cubicBezTo>
                  <a:pt x="0" y="2455"/>
                  <a:pt x="0" y="2455"/>
                  <a:pt x="0" y="2455"/>
                </a:cubicBezTo>
                <a:cubicBezTo>
                  <a:pt x="0" y="982"/>
                  <a:pt x="592" y="0"/>
                  <a:pt x="1479" y="0"/>
                </a:cubicBezTo>
                <a:cubicBezTo>
                  <a:pt x="20121" y="0"/>
                  <a:pt x="20121" y="0"/>
                  <a:pt x="20121" y="0"/>
                </a:cubicBezTo>
                <a:cubicBezTo>
                  <a:pt x="20712" y="0"/>
                  <a:pt x="21600" y="982"/>
                  <a:pt x="21600" y="2455"/>
                </a:cubicBezTo>
                <a:lnTo>
                  <a:pt x="21600" y="19145"/>
                </a:lnTo>
                <a:close/>
                <a:moveTo>
                  <a:pt x="20121" y="2455"/>
                </a:moveTo>
                <a:cubicBezTo>
                  <a:pt x="1479" y="2455"/>
                  <a:pt x="1479" y="2455"/>
                  <a:pt x="1479" y="2455"/>
                </a:cubicBezTo>
                <a:cubicBezTo>
                  <a:pt x="1479" y="19145"/>
                  <a:pt x="1479" y="19145"/>
                  <a:pt x="1479" y="19145"/>
                </a:cubicBezTo>
                <a:cubicBezTo>
                  <a:pt x="20121" y="19145"/>
                  <a:pt x="20121" y="19145"/>
                  <a:pt x="20121" y="19145"/>
                </a:cubicBezTo>
                <a:lnTo>
                  <a:pt x="20121" y="2455"/>
                </a:lnTo>
                <a:close/>
                <a:moveTo>
                  <a:pt x="4142" y="6873"/>
                </a:moveTo>
                <a:cubicBezTo>
                  <a:pt x="4142" y="7364"/>
                  <a:pt x="4142" y="7364"/>
                  <a:pt x="4142" y="7364"/>
                </a:cubicBezTo>
                <a:cubicBezTo>
                  <a:pt x="2959" y="7364"/>
                  <a:pt x="2959" y="7364"/>
                  <a:pt x="2959" y="7364"/>
                </a:cubicBezTo>
                <a:cubicBezTo>
                  <a:pt x="2959" y="7364"/>
                  <a:pt x="2663" y="7364"/>
                  <a:pt x="2663" y="6873"/>
                </a:cubicBezTo>
                <a:cubicBezTo>
                  <a:pt x="2663" y="5400"/>
                  <a:pt x="2663" y="5400"/>
                  <a:pt x="2663" y="5400"/>
                </a:cubicBezTo>
                <a:cubicBezTo>
                  <a:pt x="2663" y="4909"/>
                  <a:pt x="2959" y="4909"/>
                  <a:pt x="2959" y="4909"/>
                </a:cubicBezTo>
                <a:cubicBezTo>
                  <a:pt x="4142" y="4909"/>
                  <a:pt x="4142" y="4909"/>
                  <a:pt x="4142" y="4909"/>
                </a:cubicBezTo>
                <a:cubicBezTo>
                  <a:pt x="4142" y="4909"/>
                  <a:pt x="4142" y="4909"/>
                  <a:pt x="4142" y="5400"/>
                </a:cubicBezTo>
                <a:lnTo>
                  <a:pt x="4142" y="6873"/>
                </a:lnTo>
                <a:close/>
                <a:moveTo>
                  <a:pt x="5622" y="11782"/>
                </a:moveTo>
                <a:cubicBezTo>
                  <a:pt x="5622" y="11782"/>
                  <a:pt x="5622" y="12273"/>
                  <a:pt x="5622" y="12273"/>
                </a:cubicBezTo>
                <a:cubicBezTo>
                  <a:pt x="2959" y="12273"/>
                  <a:pt x="2959" y="12273"/>
                  <a:pt x="2959" y="12273"/>
                </a:cubicBezTo>
                <a:cubicBezTo>
                  <a:pt x="2959" y="12273"/>
                  <a:pt x="2663" y="11782"/>
                  <a:pt x="2663" y="11782"/>
                </a:cubicBezTo>
                <a:cubicBezTo>
                  <a:pt x="2663" y="9818"/>
                  <a:pt x="2663" y="9818"/>
                  <a:pt x="2663" y="9818"/>
                </a:cubicBezTo>
                <a:cubicBezTo>
                  <a:pt x="2663" y="9818"/>
                  <a:pt x="2959" y="9818"/>
                  <a:pt x="2959" y="9818"/>
                </a:cubicBezTo>
                <a:cubicBezTo>
                  <a:pt x="5622" y="9818"/>
                  <a:pt x="5622" y="9818"/>
                  <a:pt x="5622" y="9818"/>
                </a:cubicBezTo>
                <a:cubicBezTo>
                  <a:pt x="5622" y="9818"/>
                  <a:pt x="5622" y="9818"/>
                  <a:pt x="5622" y="9818"/>
                </a:cubicBezTo>
                <a:lnTo>
                  <a:pt x="5622" y="11782"/>
                </a:lnTo>
                <a:close/>
                <a:moveTo>
                  <a:pt x="4142" y="16691"/>
                </a:moveTo>
                <a:cubicBezTo>
                  <a:pt x="4142" y="16691"/>
                  <a:pt x="4142" y="16691"/>
                  <a:pt x="4142" y="16691"/>
                </a:cubicBezTo>
                <a:cubicBezTo>
                  <a:pt x="2959" y="16691"/>
                  <a:pt x="2959" y="16691"/>
                  <a:pt x="2959" y="16691"/>
                </a:cubicBezTo>
                <a:cubicBezTo>
                  <a:pt x="2959" y="16691"/>
                  <a:pt x="2663" y="16691"/>
                  <a:pt x="2663" y="16691"/>
                </a:cubicBezTo>
                <a:cubicBezTo>
                  <a:pt x="2663" y="14727"/>
                  <a:pt x="2663" y="14727"/>
                  <a:pt x="2663" y="14727"/>
                </a:cubicBezTo>
                <a:cubicBezTo>
                  <a:pt x="2663" y="14727"/>
                  <a:pt x="2959" y="14236"/>
                  <a:pt x="2959" y="14236"/>
                </a:cubicBezTo>
                <a:cubicBezTo>
                  <a:pt x="4142" y="14236"/>
                  <a:pt x="4142" y="14236"/>
                  <a:pt x="4142" y="14236"/>
                </a:cubicBezTo>
                <a:cubicBezTo>
                  <a:pt x="4142" y="14236"/>
                  <a:pt x="4142" y="14727"/>
                  <a:pt x="4142" y="14727"/>
                </a:cubicBezTo>
                <a:lnTo>
                  <a:pt x="4142" y="16691"/>
                </a:lnTo>
                <a:close/>
                <a:moveTo>
                  <a:pt x="7101" y="6873"/>
                </a:moveTo>
                <a:cubicBezTo>
                  <a:pt x="7101" y="7364"/>
                  <a:pt x="7101" y="7364"/>
                  <a:pt x="6805" y="7364"/>
                </a:cubicBezTo>
                <a:cubicBezTo>
                  <a:pt x="5918" y="7364"/>
                  <a:pt x="5918" y="7364"/>
                  <a:pt x="5918" y="7364"/>
                </a:cubicBezTo>
                <a:cubicBezTo>
                  <a:pt x="5622" y="7364"/>
                  <a:pt x="5622" y="7364"/>
                  <a:pt x="5622" y="6873"/>
                </a:cubicBezTo>
                <a:cubicBezTo>
                  <a:pt x="5622" y="5400"/>
                  <a:pt x="5622" y="5400"/>
                  <a:pt x="5622" y="5400"/>
                </a:cubicBezTo>
                <a:cubicBezTo>
                  <a:pt x="5622" y="4909"/>
                  <a:pt x="5622" y="4909"/>
                  <a:pt x="5918" y="4909"/>
                </a:cubicBezTo>
                <a:cubicBezTo>
                  <a:pt x="6805" y="4909"/>
                  <a:pt x="6805" y="4909"/>
                  <a:pt x="6805" y="4909"/>
                </a:cubicBezTo>
                <a:cubicBezTo>
                  <a:pt x="7101" y="4909"/>
                  <a:pt x="7101" y="4909"/>
                  <a:pt x="7101" y="5400"/>
                </a:cubicBezTo>
                <a:lnTo>
                  <a:pt x="7101" y="6873"/>
                </a:lnTo>
                <a:close/>
                <a:moveTo>
                  <a:pt x="15682" y="16691"/>
                </a:moveTo>
                <a:cubicBezTo>
                  <a:pt x="15682" y="16691"/>
                  <a:pt x="15682" y="16691"/>
                  <a:pt x="15682" y="16691"/>
                </a:cubicBezTo>
                <a:cubicBezTo>
                  <a:pt x="5918" y="16691"/>
                  <a:pt x="5918" y="16691"/>
                  <a:pt x="5918" y="16691"/>
                </a:cubicBezTo>
                <a:cubicBezTo>
                  <a:pt x="5622" y="16691"/>
                  <a:pt x="5622" y="16691"/>
                  <a:pt x="5622" y="16691"/>
                </a:cubicBezTo>
                <a:cubicBezTo>
                  <a:pt x="5622" y="14727"/>
                  <a:pt x="5622" y="14727"/>
                  <a:pt x="5622" y="14727"/>
                </a:cubicBezTo>
                <a:cubicBezTo>
                  <a:pt x="5622" y="14727"/>
                  <a:pt x="5622" y="14236"/>
                  <a:pt x="5918" y="14236"/>
                </a:cubicBezTo>
                <a:cubicBezTo>
                  <a:pt x="15682" y="14236"/>
                  <a:pt x="15682" y="14236"/>
                  <a:pt x="15682" y="14236"/>
                </a:cubicBezTo>
                <a:cubicBezTo>
                  <a:pt x="15682" y="14236"/>
                  <a:pt x="15682" y="14727"/>
                  <a:pt x="15682" y="14727"/>
                </a:cubicBezTo>
                <a:lnTo>
                  <a:pt x="15682" y="16691"/>
                </a:lnTo>
                <a:close/>
                <a:moveTo>
                  <a:pt x="8581" y="11782"/>
                </a:moveTo>
                <a:cubicBezTo>
                  <a:pt x="8581" y="11782"/>
                  <a:pt x="8581" y="12273"/>
                  <a:pt x="8285" y="12273"/>
                </a:cubicBezTo>
                <a:cubicBezTo>
                  <a:pt x="7397" y="12273"/>
                  <a:pt x="7397" y="12273"/>
                  <a:pt x="7397" y="12273"/>
                </a:cubicBezTo>
                <a:cubicBezTo>
                  <a:pt x="7101" y="12273"/>
                  <a:pt x="7101" y="11782"/>
                  <a:pt x="7101" y="11782"/>
                </a:cubicBezTo>
                <a:cubicBezTo>
                  <a:pt x="7101" y="9818"/>
                  <a:pt x="7101" y="9818"/>
                  <a:pt x="7101" y="9818"/>
                </a:cubicBezTo>
                <a:cubicBezTo>
                  <a:pt x="7101" y="9818"/>
                  <a:pt x="7101" y="9818"/>
                  <a:pt x="7397" y="9818"/>
                </a:cubicBezTo>
                <a:cubicBezTo>
                  <a:pt x="8285" y="9818"/>
                  <a:pt x="8285" y="9818"/>
                  <a:pt x="8285" y="9818"/>
                </a:cubicBezTo>
                <a:cubicBezTo>
                  <a:pt x="8581" y="9818"/>
                  <a:pt x="8581" y="9818"/>
                  <a:pt x="8581" y="9818"/>
                </a:cubicBezTo>
                <a:lnTo>
                  <a:pt x="8581" y="11782"/>
                </a:lnTo>
                <a:close/>
                <a:moveTo>
                  <a:pt x="10060" y="6873"/>
                </a:moveTo>
                <a:cubicBezTo>
                  <a:pt x="10060" y="7364"/>
                  <a:pt x="10060" y="7364"/>
                  <a:pt x="9764" y="7364"/>
                </a:cubicBezTo>
                <a:cubicBezTo>
                  <a:pt x="8877" y="7364"/>
                  <a:pt x="8877" y="7364"/>
                  <a:pt x="8877" y="7364"/>
                </a:cubicBezTo>
                <a:cubicBezTo>
                  <a:pt x="8581" y="7364"/>
                  <a:pt x="8581" y="7364"/>
                  <a:pt x="8581" y="6873"/>
                </a:cubicBezTo>
                <a:cubicBezTo>
                  <a:pt x="8581" y="5400"/>
                  <a:pt x="8581" y="5400"/>
                  <a:pt x="8581" y="5400"/>
                </a:cubicBezTo>
                <a:cubicBezTo>
                  <a:pt x="8581" y="4909"/>
                  <a:pt x="8581" y="4909"/>
                  <a:pt x="8877" y="4909"/>
                </a:cubicBezTo>
                <a:cubicBezTo>
                  <a:pt x="9764" y="4909"/>
                  <a:pt x="9764" y="4909"/>
                  <a:pt x="9764" y="4909"/>
                </a:cubicBezTo>
                <a:cubicBezTo>
                  <a:pt x="10060" y="4909"/>
                  <a:pt x="10060" y="4909"/>
                  <a:pt x="10060" y="5400"/>
                </a:cubicBezTo>
                <a:lnTo>
                  <a:pt x="10060" y="6873"/>
                </a:lnTo>
                <a:close/>
                <a:moveTo>
                  <a:pt x="11540" y="11782"/>
                </a:moveTo>
                <a:cubicBezTo>
                  <a:pt x="11540" y="11782"/>
                  <a:pt x="11244" y="12273"/>
                  <a:pt x="11244" y="12273"/>
                </a:cubicBezTo>
                <a:cubicBezTo>
                  <a:pt x="10060" y="12273"/>
                  <a:pt x="10060" y="12273"/>
                  <a:pt x="10060" y="12273"/>
                </a:cubicBezTo>
                <a:cubicBezTo>
                  <a:pt x="10060" y="12273"/>
                  <a:pt x="10060" y="11782"/>
                  <a:pt x="10060" y="11782"/>
                </a:cubicBezTo>
                <a:cubicBezTo>
                  <a:pt x="10060" y="9818"/>
                  <a:pt x="10060" y="9818"/>
                  <a:pt x="10060" y="9818"/>
                </a:cubicBezTo>
                <a:cubicBezTo>
                  <a:pt x="10060" y="9818"/>
                  <a:pt x="10060" y="9818"/>
                  <a:pt x="10060" y="9818"/>
                </a:cubicBezTo>
                <a:cubicBezTo>
                  <a:pt x="11244" y="9818"/>
                  <a:pt x="11244" y="9818"/>
                  <a:pt x="11244" y="9818"/>
                </a:cubicBezTo>
                <a:cubicBezTo>
                  <a:pt x="11244" y="9818"/>
                  <a:pt x="11540" y="9818"/>
                  <a:pt x="11540" y="9818"/>
                </a:cubicBezTo>
                <a:lnTo>
                  <a:pt x="11540" y="11782"/>
                </a:lnTo>
                <a:close/>
                <a:moveTo>
                  <a:pt x="12723" y="6873"/>
                </a:moveTo>
                <a:cubicBezTo>
                  <a:pt x="12723" y="7364"/>
                  <a:pt x="12723" y="7364"/>
                  <a:pt x="12723" y="7364"/>
                </a:cubicBezTo>
                <a:cubicBezTo>
                  <a:pt x="11540" y="7364"/>
                  <a:pt x="11540" y="7364"/>
                  <a:pt x="11540" y="7364"/>
                </a:cubicBezTo>
                <a:cubicBezTo>
                  <a:pt x="11540" y="7364"/>
                  <a:pt x="11540" y="7364"/>
                  <a:pt x="11540" y="6873"/>
                </a:cubicBezTo>
                <a:cubicBezTo>
                  <a:pt x="11540" y="5400"/>
                  <a:pt x="11540" y="5400"/>
                  <a:pt x="11540" y="5400"/>
                </a:cubicBezTo>
                <a:cubicBezTo>
                  <a:pt x="11540" y="4909"/>
                  <a:pt x="11540" y="4909"/>
                  <a:pt x="11540" y="4909"/>
                </a:cubicBezTo>
                <a:cubicBezTo>
                  <a:pt x="12723" y="4909"/>
                  <a:pt x="12723" y="4909"/>
                  <a:pt x="12723" y="4909"/>
                </a:cubicBezTo>
                <a:cubicBezTo>
                  <a:pt x="12723" y="4909"/>
                  <a:pt x="12723" y="4909"/>
                  <a:pt x="12723" y="5400"/>
                </a:cubicBezTo>
                <a:lnTo>
                  <a:pt x="12723" y="6873"/>
                </a:lnTo>
                <a:close/>
                <a:moveTo>
                  <a:pt x="14203" y="11782"/>
                </a:moveTo>
                <a:cubicBezTo>
                  <a:pt x="14203" y="11782"/>
                  <a:pt x="14203" y="12273"/>
                  <a:pt x="14203" y="12273"/>
                </a:cubicBezTo>
                <a:cubicBezTo>
                  <a:pt x="13019" y="12273"/>
                  <a:pt x="13019" y="12273"/>
                  <a:pt x="13019" y="12273"/>
                </a:cubicBezTo>
                <a:cubicBezTo>
                  <a:pt x="13019" y="12273"/>
                  <a:pt x="12723" y="11782"/>
                  <a:pt x="12723" y="11782"/>
                </a:cubicBezTo>
                <a:cubicBezTo>
                  <a:pt x="12723" y="9818"/>
                  <a:pt x="12723" y="9818"/>
                  <a:pt x="12723" y="9818"/>
                </a:cubicBezTo>
                <a:cubicBezTo>
                  <a:pt x="12723" y="9818"/>
                  <a:pt x="13019" y="9818"/>
                  <a:pt x="13019" y="9818"/>
                </a:cubicBezTo>
                <a:cubicBezTo>
                  <a:pt x="14203" y="9818"/>
                  <a:pt x="14203" y="9818"/>
                  <a:pt x="14203" y="9818"/>
                </a:cubicBezTo>
                <a:cubicBezTo>
                  <a:pt x="14203" y="9818"/>
                  <a:pt x="14203" y="9818"/>
                  <a:pt x="14203" y="9818"/>
                </a:cubicBezTo>
                <a:lnTo>
                  <a:pt x="14203" y="11782"/>
                </a:lnTo>
                <a:close/>
                <a:moveTo>
                  <a:pt x="15682" y="6873"/>
                </a:moveTo>
                <a:cubicBezTo>
                  <a:pt x="15682" y="7364"/>
                  <a:pt x="15682" y="7364"/>
                  <a:pt x="15682" y="7364"/>
                </a:cubicBezTo>
                <a:cubicBezTo>
                  <a:pt x="14499" y="7364"/>
                  <a:pt x="14499" y="7364"/>
                  <a:pt x="14499" y="7364"/>
                </a:cubicBezTo>
                <a:cubicBezTo>
                  <a:pt x="14499" y="7364"/>
                  <a:pt x="14203" y="7364"/>
                  <a:pt x="14203" y="6873"/>
                </a:cubicBezTo>
                <a:cubicBezTo>
                  <a:pt x="14203" y="5400"/>
                  <a:pt x="14203" y="5400"/>
                  <a:pt x="14203" y="5400"/>
                </a:cubicBezTo>
                <a:cubicBezTo>
                  <a:pt x="14203" y="4909"/>
                  <a:pt x="14499" y="4909"/>
                  <a:pt x="14499" y="4909"/>
                </a:cubicBezTo>
                <a:cubicBezTo>
                  <a:pt x="15682" y="4909"/>
                  <a:pt x="15682" y="4909"/>
                  <a:pt x="15682" y="4909"/>
                </a:cubicBezTo>
                <a:cubicBezTo>
                  <a:pt x="15682" y="4909"/>
                  <a:pt x="15682" y="4909"/>
                  <a:pt x="15682" y="5400"/>
                </a:cubicBezTo>
                <a:lnTo>
                  <a:pt x="15682" y="6873"/>
                </a:lnTo>
                <a:close/>
                <a:moveTo>
                  <a:pt x="18641" y="11782"/>
                </a:moveTo>
                <a:cubicBezTo>
                  <a:pt x="18641" y="11782"/>
                  <a:pt x="18641" y="12273"/>
                  <a:pt x="18345" y="12273"/>
                </a:cubicBezTo>
                <a:cubicBezTo>
                  <a:pt x="15978" y="12273"/>
                  <a:pt x="15978" y="12273"/>
                  <a:pt x="15978" y="12273"/>
                </a:cubicBezTo>
                <a:cubicBezTo>
                  <a:pt x="15682" y="12273"/>
                  <a:pt x="15682" y="11782"/>
                  <a:pt x="15682" y="11782"/>
                </a:cubicBezTo>
                <a:cubicBezTo>
                  <a:pt x="15682" y="9818"/>
                  <a:pt x="15682" y="9818"/>
                  <a:pt x="15682" y="9818"/>
                </a:cubicBezTo>
                <a:cubicBezTo>
                  <a:pt x="15682" y="9818"/>
                  <a:pt x="15682" y="9818"/>
                  <a:pt x="15978" y="9818"/>
                </a:cubicBezTo>
                <a:cubicBezTo>
                  <a:pt x="17162" y="9818"/>
                  <a:pt x="17162" y="9818"/>
                  <a:pt x="17162" y="9818"/>
                </a:cubicBezTo>
                <a:cubicBezTo>
                  <a:pt x="17162" y="5400"/>
                  <a:pt x="17162" y="5400"/>
                  <a:pt x="17162" y="5400"/>
                </a:cubicBezTo>
                <a:cubicBezTo>
                  <a:pt x="17162" y="4909"/>
                  <a:pt x="17162" y="4909"/>
                  <a:pt x="17458" y="4909"/>
                </a:cubicBezTo>
                <a:cubicBezTo>
                  <a:pt x="18345" y="4909"/>
                  <a:pt x="18345" y="4909"/>
                  <a:pt x="18345" y="4909"/>
                </a:cubicBezTo>
                <a:cubicBezTo>
                  <a:pt x="18641" y="4909"/>
                  <a:pt x="18641" y="4909"/>
                  <a:pt x="18641" y="5400"/>
                </a:cubicBezTo>
                <a:lnTo>
                  <a:pt x="18641" y="11782"/>
                </a:lnTo>
                <a:close/>
                <a:moveTo>
                  <a:pt x="18641" y="16691"/>
                </a:moveTo>
                <a:cubicBezTo>
                  <a:pt x="18641" y="16691"/>
                  <a:pt x="18641" y="16691"/>
                  <a:pt x="18345" y="16691"/>
                </a:cubicBezTo>
                <a:cubicBezTo>
                  <a:pt x="17458" y="16691"/>
                  <a:pt x="17458" y="16691"/>
                  <a:pt x="17458" y="16691"/>
                </a:cubicBezTo>
                <a:cubicBezTo>
                  <a:pt x="17162" y="16691"/>
                  <a:pt x="17162" y="16691"/>
                  <a:pt x="17162" y="16691"/>
                </a:cubicBezTo>
                <a:cubicBezTo>
                  <a:pt x="17162" y="14727"/>
                  <a:pt x="17162" y="14727"/>
                  <a:pt x="17162" y="14727"/>
                </a:cubicBezTo>
                <a:cubicBezTo>
                  <a:pt x="17162" y="14727"/>
                  <a:pt x="17162" y="14236"/>
                  <a:pt x="17458" y="14236"/>
                </a:cubicBezTo>
                <a:cubicBezTo>
                  <a:pt x="18345" y="14236"/>
                  <a:pt x="18345" y="14236"/>
                  <a:pt x="18345" y="14236"/>
                </a:cubicBezTo>
                <a:cubicBezTo>
                  <a:pt x="18641" y="14236"/>
                  <a:pt x="18641" y="14727"/>
                  <a:pt x="18641" y="14727"/>
                </a:cubicBezTo>
                <a:lnTo>
                  <a:pt x="18641" y="1669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38" tIns="91438" rIns="91438" bIns="91438" numCol="1" anchor="t">
            <a:noAutofit/>
          </a:bodyPr>
          <a:lstStyle/>
          <a:p>
            <a:pPr defTabSz="914378"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4800"/>
          </a:p>
        </p:txBody>
      </p:sp>
      <p:sp>
        <p:nvSpPr>
          <p:cNvPr id="107" name="Shape 5595">
            <a:extLst>
              <a:ext uri="{FF2B5EF4-FFF2-40B4-BE49-F238E27FC236}">
                <a16:creationId xmlns:a16="http://schemas.microsoft.com/office/drawing/2014/main" id="{0EFFFCD3-E70E-F44C-BEE9-01F0AD0CBF2D}"/>
              </a:ext>
            </a:extLst>
          </p:cNvPr>
          <p:cNvSpPr>
            <a:spLocks noChangeAspect="1"/>
          </p:cNvSpPr>
          <p:nvPr/>
        </p:nvSpPr>
        <p:spPr>
          <a:xfrm>
            <a:off x="3669943" y="1688181"/>
            <a:ext cx="293005" cy="219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cubicBezTo>
                  <a:pt x="1385" y="0"/>
                  <a:pt x="1385" y="0"/>
                  <a:pt x="1385" y="0"/>
                </a:cubicBezTo>
                <a:cubicBezTo>
                  <a:pt x="1385" y="19738"/>
                  <a:pt x="1385" y="19738"/>
                  <a:pt x="1385" y="19738"/>
                </a:cubicBezTo>
                <a:cubicBezTo>
                  <a:pt x="21600" y="19738"/>
                  <a:pt x="21600" y="19738"/>
                  <a:pt x="21600" y="19738"/>
                </a:cubicBezTo>
                <a:lnTo>
                  <a:pt x="21600" y="21600"/>
                </a:lnTo>
                <a:close/>
                <a:moveTo>
                  <a:pt x="20215" y="8193"/>
                </a:moveTo>
                <a:cubicBezTo>
                  <a:pt x="20215" y="8566"/>
                  <a:pt x="19662" y="8938"/>
                  <a:pt x="19662" y="8566"/>
                </a:cubicBezTo>
                <a:cubicBezTo>
                  <a:pt x="18277" y="6703"/>
                  <a:pt x="18277" y="6703"/>
                  <a:pt x="18277" y="6703"/>
                </a:cubicBezTo>
                <a:cubicBezTo>
                  <a:pt x="11631" y="15641"/>
                  <a:pt x="11631" y="15641"/>
                  <a:pt x="11631" y="15641"/>
                </a:cubicBezTo>
                <a:cubicBezTo>
                  <a:pt x="11354" y="16014"/>
                  <a:pt x="11354" y="16014"/>
                  <a:pt x="11077" y="15641"/>
                </a:cubicBezTo>
                <a:cubicBezTo>
                  <a:pt x="8585" y="12662"/>
                  <a:pt x="8585" y="12662"/>
                  <a:pt x="8585" y="12662"/>
                </a:cubicBezTo>
                <a:cubicBezTo>
                  <a:pt x="4431" y="18248"/>
                  <a:pt x="4431" y="18248"/>
                  <a:pt x="4431" y="18248"/>
                </a:cubicBezTo>
                <a:cubicBezTo>
                  <a:pt x="2215" y="15641"/>
                  <a:pt x="2215" y="15641"/>
                  <a:pt x="2215" y="15641"/>
                </a:cubicBezTo>
                <a:cubicBezTo>
                  <a:pt x="8308" y="7448"/>
                  <a:pt x="8308" y="7448"/>
                  <a:pt x="8308" y="7448"/>
                </a:cubicBezTo>
                <a:cubicBezTo>
                  <a:pt x="8585" y="7076"/>
                  <a:pt x="8862" y="7076"/>
                  <a:pt x="8862" y="7448"/>
                </a:cubicBezTo>
                <a:cubicBezTo>
                  <a:pt x="11354" y="10800"/>
                  <a:pt x="11354" y="10800"/>
                  <a:pt x="11354" y="10800"/>
                </a:cubicBezTo>
                <a:cubicBezTo>
                  <a:pt x="16338" y="4097"/>
                  <a:pt x="16338" y="4097"/>
                  <a:pt x="16338" y="4097"/>
                </a:cubicBezTo>
                <a:cubicBezTo>
                  <a:pt x="14954" y="2234"/>
                  <a:pt x="14954" y="2234"/>
                  <a:pt x="14954" y="2234"/>
                </a:cubicBezTo>
                <a:cubicBezTo>
                  <a:pt x="14677" y="2234"/>
                  <a:pt x="14954" y="1490"/>
                  <a:pt x="15231" y="1490"/>
                </a:cubicBezTo>
                <a:cubicBezTo>
                  <a:pt x="19662" y="1490"/>
                  <a:pt x="19662" y="1490"/>
                  <a:pt x="19662" y="1490"/>
                </a:cubicBezTo>
                <a:cubicBezTo>
                  <a:pt x="19938" y="1490"/>
                  <a:pt x="20215" y="1862"/>
                  <a:pt x="20215" y="2234"/>
                </a:cubicBezTo>
                <a:lnTo>
                  <a:pt x="20215" y="819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38" tIns="91438" rIns="91438" bIns="91438" numCol="1" anchor="t">
            <a:noAutofit/>
          </a:bodyPr>
          <a:lstStyle/>
          <a:p>
            <a:pPr defTabSz="914378"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4800"/>
          </a:p>
        </p:txBody>
      </p:sp>
      <p:sp>
        <p:nvSpPr>
          <p:cNvPr id="108" name="Google Shape;945;p182">
            <a:extLst>
              <a:ext uri="{FF2B5EF4-FFF2-40B4-BE49-F238E27FC236}">
                <a16:creationId xmlns:a16="http://schemas.microsoft.com/office/drawing/2014/main" id="{33512625-EB0F-B445-82BC-EF36E910C7DF}"/>
              </a:ext>
            </a:extLst>
          </p:cNvPr>
          <p:cNvSpPr/>
          <p:nvPr/>
        </p:nvSpPr>
        <p:spPr>
          <a:xfrm>
            <a:off x="7666435" y="1673178"/>
            <a:ext cx="971827" cy="76230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3175" cap="flat" cmpd="sng">
            <a:solidFill>
              <a:schemeClr val="bg1">
                <a:lumMod val="85000"/>
              </a:scheme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sz="900" dirty="0">
              <a:solidFill>
                <a:srgbClr val="434343"/>
              </a:solidFill>
              <a:latin typeface="Exo"/>
              <a:ea typeface="Exo"/>
              <a:cs typeface="Exo"/>
              <a:sym typeface="Exo"/>
            </a:endParaRPr>
          </a:p>
          <a:p>
            <a:pPr algn="ctr"/>
            <a:endParaRPr sz="1100" b="1" dirty="0">
              <a:solidFill>
                <a:srgbClr val="434343"/>
              </a:solidFill>
              <a:latin typeface="Exo"/>
              <a:ea typeface="Exo"/>
              <a:cs typeface="Exo"/>
              <a:sym typeface="Exo"/>
            </a:endParaRPr>
          </a:p>
          <a:p>
            <a:pPr algn="ctr"/>
            <a:r>
              <a:rPr lang="pt-BR" sz="1200" dirty="0" err="1">
                <a:solidFill>
                  <a:schemeClr val="bg1">
                    <a:lumMod val="65000"/>
                  </a:schemeClr>
                </a:solidFill>
                <a:latin typeface="Avenir Next Condensed" panose="020B0506020202020204" pitchFamily="34" charset="0"/>
                <a:ea typeface="Exo"/>
                <a:cs typeface="Exo"/>
                <a:sym typeface="Exo"/>
              </a:rPr>
              <a:t>Squad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venir Next Condensed" panose="020B0506020202020204" pitchFamily="34" charset="0"/>
                <a:ea typeface="Exo"/>
                <a:cs typeface="Exo"/>
                <a:sym typeface="Exo"/>
              </a:rPr>
              <a:t> </a:t>
            </a:r>
          </a:p>
          <a:p>
            <a:pPr algn="ctr"/>
            <a:r>
              <a:rPr lang="pt-BR" sz="1200" dirty="0">
                <a:solidFill>
                  <a:srgbClr val="008FFB"/>
                </a:solidFill>
                <a:latin typeface="Avenir Next Condensed" panose="020B0506020202020204" pitchFamily="34" charset="0"/>
                <a:ea typeface="Exo"/>
                <a:cs typeface="Exo"/>
                <a:sym typeface="Exo"/>
              </a:rPr>
              <a:t>OBF</a:t>
            </a:r>
            <a:endParaRPr sz="1200" dirty="0">
              <a:solidFill>
                <a:srgbClr val="008FFB"/>
              </a:solidFill>
              <a:latin typeface="Avenir Next Condensed" panose="020B0506020202020204" pitchFamily="34" charset="0"/>
              <a:ea typeface="Exo"/>
              <a:cs typeface="Exo"/>
              <a:sym typeface="Exo"/>
            </a:endParaRPr>
          </a:p>
        </p:txBody>
      </p:sp>
      <p:sp>
        <p:nvSpPr>
          <p:cNvPr id="109" name="Google Shape;946;p182">
            <a:extLst>
              <a:ext uri="{FF2B5EF4-FFF2-40B4-BE49-F238E27FC236}">
                <a16:creationId xmlns:a16="http://schemas.microsoft.com/office/drawing/2014/main" id="{480B8393-B255-8E4B-832D-733DF81C3077}"/>
              </a:ext>
            </a:extLst>
          </p:cNvPr>
          <p:cNvSpPr>
            <a:spLocks noChangeAspect="1"/>
          </p:cNvSpPr>
          <p:nvPr/>
        </p:nvSpPr>
        <p:spPr>
          <a:xfrm>
            <a:off x="7933581" y="1525933"/>
            <a:ext cx="463330" cy="463598"/>
          </a:xfrm>
          <a:prstGeom prst="ellipse">
            <a:avLst/>
          </a:prstGeom>
          <a:solidFill>
            <a:srgbClr val="FFFFFF"/>
          </a:solidFill>
          <a:ln w="317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algn="ctr"/>
            <a:endParaRPr sz="700">
              <a:solidFill>
                <a:srgbClr val="FBFBF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5" name="Shape 5572">
            <a:extLst>
              <a:ext uri="{FF2B5EF4-FFF2-40B4-BE49-F238E27FC236}">
                <a16:creationId xmlns:a16="http://schemas.microsoft.com/office/drawing/2014/main" id="{AD3CF37D-E4F5-9A47-9222-7EC69F18E6DC}"/>
              </a:ext>
            </a:extLst>
          </p:cNvPr>
          <p:cNvSpPr>
            <a:spLocks noChangeAspect="1"/>
          </p:cNvSpPr>
          <p:nvPr/>
        </p:nvSpPr>
        <p:spPr>
          <a:xfrm>
            <a:off x="8054800" y="1616959"/>
            <a:ext cx="227459" cy="261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353"/>
                </a:moveTo>
                <a:cubicBezTo>
                  <a:pt x="21600" y="20329"/>
                  <a:pt x="21600" y="20329"/>
                  <a:pt x="21600" y="20329"/>
                </a:cubicBezTo>
                <a:cubicBezTo>
                  <a:pt x="21600" y="20965"/>
                  <a:pt x="20868" y="21600"/>
                  <a:pt x="20136" y="21600"/>
                </a:cubicBezTo>
                <a:cubicBezTo>
                  <a:pt x="1464" y="21600"/>
                  <a:pt x="1464" y="21600"/>
                  <a:pt x="1464" y="21600"/>
                </a:cubicBezTo>
                <a:cubicBezTo>
                  <a:pt x="732" y="21600"/>
                  <a:pt x="0" y="20965"/>
                  <a:pt x="0" y="20329"/>
                </a:cubicBezTo>
                <a:cubicBezTo>
                  <a:pt x="0" y="953"/>
                  <a:pt x="0" y="953"/>
                  <a:pt x="0" y="953"/>
                </a:cubicBezTo>
                <a:cubicBezTo>
                  <a:pt x="0" y="318"/>
                  <a:pt x="732" y="0"/>
                  <a:pt x="1464" y="0"/>
                </a:cubicBezTo>
                <a:cubicBezTo>
                  <a:pt x="13912" y="0"/>
                  <a:pt x="13912" y="0"/>
                  <a:pt x="13912" y="0"/>
                </a:cubicBezTo>
                <a:cubicBezTo>
                  <a:pt x="14644" y="0"/>
                  <a:pt x="15742" y="318"/>
                  <a:pt x="16108" y="635"/>
                </a:cubicBezTo>
                <a:cubicBezTo>
                  <a:pt x="20502" y="4447"/>
                  <a:pt x="20502" y="4447"/>
                  <a:pt x="20502" y="4447"/>
                </a:cubicBezTo>
                <a:cubicBezTo>
                  <a:pt x="21234" y="5082"/>
                  <a:pt x="21600" y="5718"/>
                  <a:pt x="21600" y="6353"/>
                </a:cubicBezTo>
                <a:close/>
                <a:moveTo>
                  <a:pt x="19769" y="7624"/>
                </a:moveTo>
                <a:cubicBezTo>
                  <a:pt x="13912" y="7624"/>
                  <a:pt x="13912" y="7624"/>
                  <a:pt x="13912" y="7624"/>
                </a:cubicBezTo>
                <a:cubicBezTo>
                  <a:pt x="13180" y="7624"/>
                  <a:pt x="12447" y="6988"/>
                  <a:pt x="12447" y="6353"/>
                </a:cubicBezTo>
                <a:cubicBezTo>
                  <a:pt x="12447" y="1588"/>
                  <a:pt x="12447" y="1588"/>
                  <a:pt x="12447" y="1588"/>
                </a:cubicBezTo>
                <a:cubicBezTo>
                  <a:pt x="1831" y="1588"/>
                  <a:pt x="1831" y="1588"/>
                  <a:pt x="1831" y="1588"/>
                </a:cubicBezTo>
                <a:cubicBezTo>
                  <a:pt x="1831" y="20012"/>
                  <a:pt x="1831" y="20012"/>
                  <a:pt x="1831" y="20012"/>
                </a:cubicBezTo>
                <a:cubicBezTo>
                  <a:pt x="19769" y="20012"/>
                  <a:pt x="19769" y="20012"/>
                  <a:pt x="19769" y="20012"/>
                </a:cubicBezTo>
                <a:lnTo>
                  <a:pt x="19769" y="7624"/>
                </a:lnTo>
                <a:close/>
                <a:moveTo>
                  <a:pt x="5858" y="9212"/>
                </a:moveTo>
                <a:cubicBezTo>
                  <a:pt x="15742" y="9212"/>
                  <a:pt x="15742" y="9212"/>
                  <a:pt x="15742" y="9212"/>
                </a:cubicBezTo>
                <a:cubicBezTo>
                  <a:pt x="16108" y="9212"/>
                  <a:pt x="16108" y="9212"/>
                  <a:pt x="16108" y="9529"/>
                </a:cubicBezTo>
                <a:cubicBezTo>
                  <a:pt x="16108" y="10165"/>
                  <a:pt x="16108" y="10165"/>
                  <a:pt x="16108" y="10165"/>
                </a:cubicBezTo>
                <a:cubicBezTo>
                  <a:pt x="16108" y="10482"/>
                  <a:pt x="16108" y="10800"/>
                  <a:pt x="15742" y="10800"/>
                </a:cubicBezTo>
                <a:cubicBezTo>
                  <a:pt x="5858" y="10800"/>
                  <a:pt x="5858" y="10800"/>
                  <a:pt x="5858" y="10800"/>
                </a:cubicBezTo>
                <a:cubicBezTo>
                  <a:pt x="5858" y="10800"/>
                  <a:pt x="5492" y="10482"/>
                  <a:pt x="5492" y="10165"/>
                </a:cubicBezTo>
                <a:cubicBezTo>
                  <a:pt x="5492" y="9529"/>
                  <a:pt x="5492" y="9529"/>
                  <a:pt x="5492" y="9529"/>
                </a:cubicBezTo>
                <a:cubicBezTo>
                  <a:pt x="5492" y="9212"/>
                  <a:pt x="5858" y="9212"/>
                  <a:pt x="5858" y="9212"/>
                </a:cubicBezTo>
                <a:close/>
                <a:moveTo>
                  <a:pt x="16108" y="12706"/>
                </a:moveTo>
                <a:cubicBezTo>
                  <a:pt x="16108" y="13341"/>
                  <a:pt x="16108" y="13341"/>
                  <a:pt x="16108" y="13341"/>
                </a:cubicBezTo>
                <a:cubicBezTo>
                  <a:pt x="16108" y="13659"/>
                  <a:pt x="16108" y="13659"/>
                  <a:pt x="15742" y="13659"/>
                </a:cubicBezTo>
                <a:cubicBezTo>
                  <a:pt x="5858" y="13659"/>
                  <a:pt x="5858" y="13659"/>
                  <a:pt x="5858" y="13659"/>
                </a:cubicBezTo>
                <a:cubicBezTo>
                  <a:pt x="5858" y="13659"/>
                  <a:pt x="5492" y="13659"/>
                  <a:pt x="5492" y="13341"/>
                </a:cubicBezTo>
                <a:cubicBezTo>
                  <a:pt x="5492" y="12706"/>
                  <a:pt x="5492" y="12706"/>
                  <a:pt x="5492" y="12706"/>
                </a:cubicBezTo>
                <a:cubicBezTo>
                  <a:pt x="5492" y="12388"/>
                  <a:pt x="5858" y="12388"/>
                  <a:pt x="5858" y="12388"/>
                </a:cubicBezTo>
                <a:cubicBezTo>
                  <a:pt x="15742" y="12388"/>
                  <a:pt x="15742" y="12388"/>
                  <a:pt x="15742" y="12388"/>
                </a:cubicBezTo>
                <a:cubicBezTo>
                  <a:pt x="16108" y="12388"/>
                  <a:pt x="16108" y="12388"/>
                  <a:pt x="16108" y="12706"/>
                </a:cubicBezTo>
                <a:close/>
                <a:moveTo>
                  <a:pt x="16108" y="15565"/>
                </a:moveTo>
                <a:cubicBezTo>
                  <a:pt x="16108" y="16518"/>
                  <a:pt x="16108" y="16518"/>
                  <a:pt x="16108" y="16518"/>
                </a:cubicBezTo>
                <a:cubicBezTo>
                  <a:pt x="16108" y="16835"/>
                  <a:pt x="16108" y="16835"/>
                  <a:pt x="15742" y="16835"/>
                </a:cubicBezTo>
                <a:cubicBezTo>
                  <a:pt x="5858" y="16835"/>
                  <a:pt x="5858" y="16835"/>
                  <a:pt x="5858" y="16835"/>
                </a:cubicBezTo>
                <a:cubicBezTo>
                  <a:pt x="5858" y="16835"/>
                  <a:pt x="5492" y="16835"/>
                  <a:pt x="5492" y="16518"/>
                </a:cubicBezTo>
                <a:cubicBezTo>
                  <a:pt x="5492" y="15565"/>
                  <a:pt x="5492" y="15565"/>
                  <a:pt x="5492" y="15565"/>
                </a:cubicBezTo>
                <a:cubicBezTo>
                  <a:pt x="5492" y="15565"/>
                  <a:pt x="5858" y="15247"/>
                  <a:pt x="5858" y="15247"/>
                </a:cubicBezTo>
                <a:cubicBezTo>
                  <a:pt x="15742" y="15247"/>
                  <a:pt x="15742" y="15247"/>
                  <a:pt x="15742" y="15247"/>
                </a:cubicBezTo>
                <a:cubicBezTo>
                  <a:pt x="16108" y="15247"/>
                  <a:pt x="16108" y="15565"/>
                  <a:pt x="16108" y="15565"/>
                </a:cubicBezTo>
                <a:close/>
                <a:moveTo>
                  <a:pt x="14278" y="6035"/>
                </a:moveTo>
                <a:cubicBezTo>
                  <a:pt x="19769" y="6035"/>
                  <a:pt x="19769" y="6035"/>
                  <a:pt x="19769" y="6035"/>
                </a:cubicBezTo>
                <a:cubicBezTo>
                  <a:pt x="19403" y="5718"/>
                  <a:pt x="19403" y="5718"/>
                  <a:pt x="19403" y="5718"/>
                </a:cubicBezTo>
                <a:cubicBezTo>
                  <a:pt x="15010" y="1906"/>
                  <a:pt x="15010" y="1906"/>
                  <a:pt x="15010" y="1906"/>
                </a:cubicBezTo>
                <a:cubicBezTo>
                  <a:pt x="15010" y="1588"/>
                  <a:pt x="14644" y="1588"/>
                  <a:pt x="14278" y="1588"/>
                </a:cubicBezTo>
                <a:lnTo>
                  <a:pt x="14278" y="60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38" tIns="91438" rIns="91438" bIns="91438" numCol="1" anchor="t">
            <a:noAutofit/>
          </a:bodyPr>
          <a:lstStyle/>
          <a:p>
            <a:pPr defTabSz="914378"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480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D90809B-7E29-764C-9ECE-B41CC4433E99}"/>
              </a:ext>
            </a:extLst>
          </p:cNvPr>
          <p:cNvSpPr txBox="1"/>
          <p:nvPr/>
        </p:nvSpPr>
        <p:spPr>
          <a:xfrm>
            <a:off x="5199266" y="1100880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008FFB"/>
                </a:solidFill>
                <a:latin typeface="+mj-lt"/>
              </a:rPr>
              <a:t>Tribo</a:t>
            </a:r>
            <a:r>
              <a:rPr lang="pt-BR" sz="1600" dirty="0">
                <a:solidFill>
                  <a:srgbClr val="008FFB"/>
                </a:solidFill>
                <a:latin typeface="+mj-lt"/>
              </a:rPr>
              <a:t> Conta Azul+</a:t>
            </a:r>
          </a:p>
        </p:txBody>
      </p:sp>
      <p:grpSp>
        <p:nvGrpSpPr>
          <p:cNvPr id="121" name="Agrupar 120">
            <a:extLst>
              <a:ext uri="{FF2B5EF4-FFF2-40B4-BE49-F238E27FC236}">
                <a16:creationId xmlns:a16="http://schemas.microsoft.com/office/drawing/2014/main" id="{4A05484E-AAAF-AA4B-A5C4-497D73F435FC}"/>
              </a:ext>
            </a:extLst>
          </p:cNvPr>
          <p:cNvGrpSpPr/>
          <p:nvPr/>
        </p:nvGrpSpPr>
        <p:grpSpPr>
          <a:xfrm>
            <a:off x="241215" y="1600274"/>
            <a:ext cx="1108239" cy="881328"/>
            <a:chOff x="4807084" y="1844311"/>
            <a:chExt cx="3707101" cy="2948076"/>
          </a:xfrm>
        </p:grpSpPr>
        <p:sp>
          <p:nvSpPr>
            <p:cNvPr id="119" name="Freeform 272">
              <a:extLst>
                <a:ext uri="{FF2B5EF4-FFF2-40B4-BE49-F238E27FC236}">
                  <a16:creationId xmlns:a16="http://schemas.microsoft.com/office/drawing/2014/main" id="{1F940127-28FE-3045-9D54-7E9CE06F29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07084" y="1844311"/>
              <a:ext cx="3443094" cy="2563069"/>
            </a:xfrm>
            <a:custGeom>
              <a:avLst/>
              <a:gdLst>
                <a:gd name="T0" fmla="*/ 383 w 462"/>
                <a:gd name="T1" fmla="*/ 320 h 345"/>
                <a:gd name="T2" fmla="*/ 439 w 462"/>
                <a:gd name="T3" fmla="*/ 24 h 345"/>
                <a:gd name="T4" fmla="*/ 256 w 462"/>
                <a:gd name="T5" fmla="*/ 14 h 345"/>
                <a:gd name="T6" fmla="*/ 8 w 462"/>
                <a:gd name="T7" fmla="*/ 69 h 345"/>
                <a:gd name="T8" fmla="*/ 46 w 462"/>
                <a:gd name="T9" fmla="*/ 145 h 345"/>
                <a:gd name="T10" fmla="*/ 397 w 462"/>
                <a:gd name="T11" fmla="*/ 117 h 345"/>
                <a:gd name="T12" fmla="*/ 81 w 462"/>
                <a:gd name="T13" fmla="*/ 304 h 345"/>
                <a:gd name="T14" fmla="*/ 166 w 462"/>
                <a:gd name="T15" fmla="*/ 59 h 345"/>
                <a:gd name="T16" fmla="*/ 50 w 462"/>
                <a:gd name="T17" fmla="*/ 196 h 345"/>
                <a:gd name="T18" fmla="*/ 20 w 462"/>
                <a:gd name="T19" fmla="*/ 189 h 345"/>
                <a:gd name="T20" fmla="*/ 50 w 462"/>
                <a:gd name="T21" fmla="*/ 261 h 345"/>
                <a:gd name="T22" fmla="*/ 47 w 462"/>
                <a:gd name="T23" fmla="*/ 329 h 345"/>
                <a:gd name="T24" fmla="*/ 37 w 462"/>
                <a:gd name="T25" fmla="*/ 292 h 345"/>
                <a:gd name="T26" fmla="*/ 42 w 462"/>
                <a:gd name="T27" fmla="*/ 276 h 345"/>
                <a:gd name="T28" fmla="*/ 73 w 462"/>
                <a:gd name="T29" fmla="*/ 314 h 345"/>
                <a:gd name="T30" fmla="*/ 113 w 462"/>
                <a:gd name="T31" fmla="*/ 334 h 345"/>
                <a:gd name="T32" fmla="*/ 130 w 462"/>
                <a:gd name="T33" fmla="*/ 333 h 345"/>
                <a:gd name="T34" fmla="*/ 139 w 462"/>
                <a:gd name="T35" fmla="*/ 308 h 345"/>
                <a:gd name="T36" fmla="*/ 160 w 462"/>
                <a:gd name="T37" fmla="*/ 306 h 345"/>
                <a:gd name="T38" fmla="*/ 184 w 462"/>
                <a:gd name="T39" fmla="*/ 330 h 345"/>
                <a:gd name="T40" fmla="*/ 206 w 462"/>
                <a:gd name="T41" fmla="*/ 303 h 345"/>
                <a:gd name="T42" fmla="*/ 241 w 462"/>
                <a:gd name="T43" fmla="*/ 325 h 345"/>
                <a:gd name="T44" fmla="*/ 246 w 462"/>
                <a:gd name="T45" fmla="*/ 303 h 345"/>
                <a:gd name="T46" fmla="*/ 275 w 462"/>
                <a:gd name="T47" fmla="*/ 320 h 345"/>
                <a:gd name="T48" fmla="*/ 284 w 462"/>
                <a:gd name="T49" fmla="*/ 303 h 345"/>
                <a:gd name="T50" fmla="*/ 303 w 462"/>
                <a:gd name="T51" fmla="*/ 303 h 345"/>
                <a:gd name="T52" fmla="*/ 318 w 462"/>
                <a:gd name="T53" fmla="*/ 292 h 345"/>
                <a:gd name="T54" fmla="*/ 357 w 462"/>
                <a:gd name="T55" fmla="*/ 315 h 345"/>
                <a:gd name="T56" fmla="*/ 375 w 462"/>
                <a:gd name="T57" fmla="*/ 314 h 345"/>
                <a:gd name="T58" fmla="*/ 393 w 462"/>
                <a:gd name="T59" fmla="*/ 309 h 345"/>
                <a:gd name="T60" fmla="*/ 404 w 462"/>
                <a:gd name="T61" fmla="*/ 283 h 345"/>
                <a:gd name="T62" fmla="*/ 419 w 462"/>
                <a:gd name="T63" fmla="*/ 284 h 345"/>
                <a:gd name="T64" fmla="*/ 417 w 462"/>
                <a:gd name="T65" fmla="*/ 267 h 345"/>
                <a:gd name="T66" fmla="*/ 417 w 462"/>
                <a:gd name="T67" fmla="*/ 251 h 345"/>
                <a:gd name="T68" fmla="*/ 415 w 462"/>
                <a:gd name="T69" fmla="*/ 231 h 345"/>
                <a:gd name="T70" fmla="*/ 414 w 462"/>
                <a:gd name="T71" fmla="*/ 222 h 345"/>
                <a:gd name="T72" fmla="*/ 435 w 462"/>
                <a:gd name="T73" fmla="*/ 220 h 345"/>
                <a:gd name="T74" fmla="*/ 448 w 462"/>
                <a:gd name="T75" fmla="*/ 202 h 345"/>
                <a:gd name="T76" fmla="*/ 435 w 462"/>
                <a:gd name="T77" fmla="*/ 179 h 345"/>
                <a:gd name="T78" fmla="*/ 406 w 462"/>
                <a:gd name="T79" fmla="*/ 126 h 345"/>
                <a:gd name="T80" fmla="*/ 435 w 462"/>
                <a:gd name="T81" fmla="*/ 137 h 345"/>
                <a:gd name="T82" fmla="*/ 401 w 462"/>
                <a:gd name="T83" fmla="*/ 72 h 345"/>
                <a:gd name="T84" fmla="*/ 398 w 462"/>
                <a:gd name="T85" fmla="*/ 18 h 345"/>
                <a:gd name="T86" fmla="*/ 414 w 462"/>
                <a:gd name="T87" fmla="*/ 18 h 345"/>
                <a:gd name="T88" fmla="*/ 414 w 462"/>
                <a:gd name="T89" fmla="*/ 55 h 345"/>
                <a:gd name="T90" fmla="*/ 368 w 462"/>
                <a:gd name="T91" fmla="*/ 10 h 345"/>
                <a:gd name="T92" fmla="*/ 334 w 462"/>
                <a:gd name="T93" fmla="*/ 13 h 345"/>
                <a:gd name="T94" fmla="*/ 321 w 462"/>
                <a:gd name="T95" fmla="*/ 39 h 345"/>
                <a:gd name="T96" fmla="*/ 299 w 462"/>
                <a:gd name="T97" fmla="*/ 42 h 345"/>
                <a:gd name="T98" fmla="*/ 262 w 462"/>
                <a:gd name="T99" fmla="*/ 33 h 345"/>
                <a:gd name="T100" fmla="*/ 245 w 462"/>
                <a:gd name="T101" fmla="*/ 45 h 345"/>
                <a:gd name="T102" fmla="*/ 203 w 462"/>
                <a:gd name="T103" fmla="*/ 25 h 345"/>
                <a:gd name="T104" fmla="*/ 188 w 462"/>
                <a:gd name="T105" fmla="*/ 26 h 345"/>
                <a:gd name="T106" fmla="*/ 151 w 462"/>
                <a:gd name="T107" fmla="*/ 29 h 345"/>
                <a:gd name="T108" fmla="*/ 145 w 462"/>
                <a:gd name="T109" fmla="*/ 53 h 345"/>
                <a:gd name="T110" fmla="*/ 99 w 462"/>
                <a:gd name="T111" fmla="*/ 33 h 345"/>
                <a:gd name="T112" fmla="*/ 92 w 462"/>
                <a:gd name="T113" fmla="*/ 47 h 345"/>
                <a:gd name="T114" fmla="*/ 77 w 462"/>
                <a:gd name="T115" fmla="*/ 56 h 345"/>
                <a:gd name="T116" fmla="*/ 43 w 462"/>
                <a:gd name="T117" fmla="*/ 41 h 345"/>
                <a:gd name="T118" fmla="*/ 44 w 462"/>
                <a:gd name="T119" fmla="*/ 70 h 345"/>
                <a:gd name="T120" fmla="*/ 17 w 462"/>
                <a:gd name="T121" fmla="*/ 44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2" h="345">
                  <a:moveTo>
                    <a:pt x="1" y="76"/>
                  </a:moveTo>
                  <a:cubicBezTo>
                    <a:pt x="2" y="78"/>
                    <a:pt x="2" y="80"/>
                    <a:pt x="2" y="82"/>
                  </a:cubicBezTo>
                  <a:cubicBezTo>
                    <a:pt x="2" y="89"/>
                    <a:pt x="4" y="97"/>
                    <a:pt x="5" y="104"/>
                  </a:cubicBezTo>
                  <a:cubicBezTo>
                    <a:pt x="6" y="111"/>
                    <a:pt x="7" y="118"/>
                    <a:pt x="7" y="125"/>
                  </a:cubicBezTo>
                  <a:cubicBezTo>
                    <a:pt x="8" y="133"/>
                    <a:pt x="8" y="140"/>
                    <a:pt x="9" y="147"/>
                  </a:cubicBezTo>
                  <a:cubicBezTo>
                    <a:pt x="11" y="176"/>
                    <a:pt x="14" y="204"/>
                    <a:pt x="17" y="232"/>
                  </a:cubicBezTo>
                  <a:cubicBezTo>
                    <a:pt x="20" y="260"/>
                    <a:pt x="23" y="288"/>
                    <a:pt x="26" y="315"/>
                  </a:cubicBezTo>
                  <a:cubicBezTo>
                    <a:pt x="26" y="318"/>
                    <a:pt x="26" y="321"/>
                    <a:pt x="27" y="325"/>
                  </a:cubicBezTo>
                  <a:cubicBezTo>
                    <a:pt x="28" y="328"/>
                    <a:pt x="28" y="332"/>
                    <a:pt x="30" y="335"/>
                  </a:cubicBezTo>
                  <a:cubicBezTo>
                    <a:pt x="30" y="336"/>
                    <a:pt x="31" y="337"/>
                    <a:pt x="32" y="338"/>
                  </a:cubicBezTo>
                  <a:cubicBezTo>
                    <a:pt x="32" y="339"/>
                    <a:pt x="33" y="340"/>
                    <a:pt x="34" y="340"/>
                  </a:cubicBezTo>
                  <a:cubicBezTo>
                    <a:pt x="35" y="342"/>
                    <a:pt x="37" y="343"/>
                    <a:pt x="39" y="344"/>
                  </a:cubicBezTo>
                  <a:cubicBezTo>
                    <a:pt x="43" y="345"/>
                    <a:pt x="47" y="345"/>
                    <a:pt x="50" y="345"/>
                  </a:cubicBezTo>
                  <a:cubicBezTo>
                    <a:pt x="63" y="345"/>
                    <a:pt x="76" y="344"/>
                    <a:pt x="89" y="343"/>
                  </a:cubicBezTo>
                  <a:cubicBezTo>
                    <a:pt x="102" y="342"/>
                    <a:pt x="115" y="341"/>
                    <a:pt x="127" y="341"/>
                  </a:cubicBezTo>
                  <a:cubicBezTo>
                    <a:pt x="139" y="340"/>
                    <a:pt x="152" y="339"/>
                    <a:pt x="164" y="338"/>
                  </a:cubicBezTo>
                  <a:cubicBezTo>
                    <a:pt x="188" y="336"/>
                    <a:pt x="211" y="335"/>
                    <a:pt x="233" y="333"/>
                  </a:cubicBezTo>
                  <a:cubicBezTo>
                    <a:pt x="312" y="326"/>
                    <a:pt x="366" y="321"/>
                    <a:pt x="372" y="321"/>
                  </a:cubicBezTo>
                  <a:cubicBezTo>
                    <a:pt x="372" y="321"/>
                    <a:pt x="372" y="321"/>
                    <a:pt x="372" y="321"/>
                  </a:cubicBezTo>
                  <a:cubicBezTo>
                    <a:pt x="372" y="321"/>
                    <a:pt x="372" y="321"/>
                    <a:pt x="372" y="321"/>
                  </a:cubicBezTo>
                  <a:cubicBezTo>
                    <a:pt x="372" y="321"/>
                    <a:pt x="377" y="321"/>
                    <a:pt x="383" y="320"/>
                  </a:cubicBezTo>
                  <a:cubicBezTo>
                    <a:pt x="385" y="320"/>
                    <a:pt x="387" y="320"/>
                    <a:pt x="389" y="320"/>
                  </a:cubicBezTo>
                  <a:cubicBezTo>
                    <a:pt x="401" y="319"/>
                    <a:pt x="413" y="317"/>
                    <a:pt x="425" y="316"/>
                  </a:cubicBezTo>
                  <a:cubicBezTo>
                    <a:pt x="431" y="315"/>
                    <a:pt x="437" y="315"/>
                    <a:pt x="443" y="314"/>
                  </a:cubicBezTo>
                  <a:cubicBezTo>
                    <a:pt x="447" y="313"/>
                    <a:pt x="450" y="312"/>
                    <a:pt x="453" y="310"/>
                  </a:cubicBezTo>
                  <a:cubicBezTo>
                    <a:pt x="457" y="309"/>
                    <a:pt x="460" y="305"/>
                    <a:pt x="461" y="301"/>
                  </a:cubicBezTo>
                  <a:cubicBezTo>
                    <a:pt x="461" y="300"/>
                    <a:pt x="461" y="300"/>
                    <a:pt x="461" y="299"/>
                  </a:cubicBezTo>
                  <a:cubicBezTo>
                    <a:pt x="462" y="298"/>
                    <a:pt x="462" y="297"/>
                    <a:pt x="462" y="296"/>
                  </a:cubicBezTo>
                  <a:cubicBezTo>
                    <a:pt x="462" y="293"/>
                    <a:pt x="462" y="293"/>
                    <a:pt x="462" y="293"/>
                  </a:cubicBezTo>
                  <a:cubicBezTo>
                    <a:pt x="462" y="291"/>
                    <a:pt x="462" y="291"/>
                    <a:pt x="462" y="291"/>
                  </a:cubicBezTo>
                  <a:cubicBezTo>
                    <a:pt x="462" y="287"/>
                    <a:pt x="462" y="284"/>
                    <a:pt x="461" y="281"/>
                  </a:cubicBezTo>
                  <a:cubicBezTo>
                    <a:pt x="461" y="275"/>
                    <a:pt x="461" y="268"/>
                    <a:pt x="460" y="262"/>
                  </a:cubicBezTo>
                  <a:cubicBezTo>
                    <a:pt x="459" y="249"/>
                    <a:pt x="458" y="236"/>
                    <a:pt x="457" y="222"/>
                  </a:cubicBezTo>
                  <a:cubicBezTo>
                    <a:pt x="455" y="209"/>
                    <a:pt x="455" y="196"/>
                    <a:pt x="454" y="182"/>
                  </a:cubicBezTo>
                  <a:cubicBezTo>
                    <a:pt x="453" y="168"/>
                    <a:pt x="452" y="155"/>
                    <a:pt x="450" y="141"/>
                  </a:cubicBezTo>
                  <a:cubicBezTo>
                    <a:pt x="450" y="134"/>
                    <a:pt x="449" y="127"/>
                    <a:pt x="448" y="120"/>
                  </a:cubicBezTo>
                  <a:cubicBezTo>
                    <a:pt x="447" y="113"/>
                    <a:pt x="446" y="106"/>
                    <a:pt x="445" y="99"/>
                  </a:cubicBezTo>
                  <a:cubicBezTo>
                    <a:pt x="444" y="92"/>
                    <a:pt x="444" y="85"/>
                    <a:pt x="443" y="78"/>
                  </a:cubicBezTo>
                  <a:cubicBezTo>
                    <a:pt x="443" y="74"/>
                    <a:pt x="442" y="71"/>
                    <a:pt x="442" y="67"/>
                  </a:cubicBezTo>
                  <a:cubicBezTo>
                    <a:pt x="442" y="64"/>
                    <a:pt x="442" y="60"/>
                    <a:pt x="442" y="57"/>
                  </a:cubicBezTo>
                  <a:cubicBezTo>
                    <a:pt x="441" y="49"/>
                    <a:pt x="441" y="42"/>
                    <a:pt x="440" y="35"/>
                  </a:cubicBezTo>
                  <a:cubicBezTo>
                    <a:pt x="440" y="31"/>
                    <a:pt x="440" y="27"/>
                    <a:pt x="439" y="24"/>
                  </a:cubicBezTo>
                  <a:cubicBezTo>
                    <a:pt x="438" y="22"/>
                    <a:pt x="438" y="20"/>
                    <a:pt x="437" y="18"/>
                  </a:cubicBezTo>
                  <a:cubicBezTo>
                    <a:pt x="436" y="16"/>
                    <a:pt x="436" y="14"/>
                    <a:pt x="434" y="12"/>
                  </a:cubicBezTo>
                  <a:cubicBezTo>
                    <a:pt x="432" y="9"/>
                    <a:pt x="429" y="6"/>
                    <a:pt x="425" y="4"/>
                  </a:cubicBezTo>
                  <a:cubicBezTo>
                    <a:pt x="421" y="2"/>
                    <a:pt x="417" y="1"/>
                    <a:pt x="413" y="1"/>
                  </a:cubicBezTo>
                  <a:cubicBezTo>
                    <a:pt x="409" y="0"/>
                    <a:pt x="406" y="0"/>
                    <a:pt x="402" y="1"/>
                  </a:cubicBezTo>
                  <a:cubicBezTo>
                    <a:pt x="391" y="1"/>
                    <a:pt x="391" y="1"/>
                    <a:pt x="391" y="1"/>
                  </a:cubicBezTo>
                  <a:cubicBezTo>
                    <a:pt x="376" y="2"/>
                    <a:pt x="362" y="3"/>
                    <a:pt x="347" y="4"/>
                  </a:cubicBezTo>
                  <a:cubicBezTo>
                    <a:pt x="339" y="5"/>
                    <a:pt x="332" y="6"/>
                    <a:pt x="325" y="6"/>
                  </a:cubicBezTo>
                  <a:cubicBezTo>
                    <a:pt x="317" y="7"/>
                    <a:pt x="310" y="8"/>
                    <a:pt x="303" y="9"/>
                  </a:cubicBezTo>
                  <a:cubicBezTo>
                    <a:pt x="289" y="11"/>
                    <a:pt x="276" y="12"/>
                    <a:pt x="262" y="13"/>
                  </a:cubicBezTo>
                  <a:cubicBezTo>
                    <a:pt x="262" y="13"/>
                    <a:pt x="262" y="13"/>
                    <a:pt x="262" y="13"/>
                  </a:cubicBezTo>
                  <a:cubicBezTo>
                    <a:pt x="262" y="13"/>
                    <a:pt x="262" y="13"/>
                    <a:pt x="262" y="13"/>
                  </a:cubicBezTo>
                  <a:cubicBezTo>
                    <a:pt x="262" y="13"/>
                    <a:pt x="262" y="13"/>
                    <a:pt x="262" y="13"/>
                  </a:cubicBezTo>
                  <a:cubicBezTo>
                    <a:pt x="261" y="12"/>
                    <a:pt x="261" y="12"/>
                    <a:pt x="261" y="12"/>
                  </a:cubicBezTo>
                  <a:cubicBezTo>
                    <a:pt x="261" y="12"/>
                    <a:pt x="261" y="12"/>
                    <a:pt x="260" y="12"/>
                  </a:cubicBezTo>
                  <a:cubicBezTo>
                    <a:pt x="260" y="12"/>
                    <a:pt x="260" y="12"/>
                    <a:pt x="260" y="12"/>
                  </a:cubicBezTo>
                  <a:cubicBezTo>
                    <a:pt x="260" y="12"/>
                    <a:pt x="260" y="12"/>
                    <a:pt x="260" y="12"/>
                  </a:cubicBezTo>
                  <a:cubicBezTo>
                    <a:pt x="260" y="12"/>
                    <a:pt x="259" y="12"/>
                    <a:pt x="259" y="12"/>
                  </a:cubicBezTo>
                  <a:cubicBezTo>
                    <a:pt x="259" y="12"/>
                    <a:pt x="259" y="12"/>
                    <a:pt x="259" y="12"/>
                  </a:cubicBezTo>
                  <a:cubicBezTo>
                    <a:pt x="259" y="12"/>
                    <a:pt x="258" y="12"/>
                    <a:pt x="258" y="12"/>
                  </a:cubicBezTo>
                  <a:cubicBezTo>
                    <a:pt x="257" y="13"/>
                    <a:pt x="257" y="13"/>
                    <a:pt x="256" y="14"/>
                  </a:cubicBezTo>
                  <a:cubicBezTo>
                    <a:pt x="242" y="15"/>
                    <a:pt x="228" y="16"/>
                    <a:pt x="214" y="17"/>
                  </a:cubicBezTo>
                  <a:cubicBezTo>
                    <a:pt x="199" y="18"/>
                    <a:pt x="184" y="19"/>
                    <a:pt x="169" y="20"/>
                  </a:cubicBezTo>
                  <a:cubicBezTo>
                    <a:pt x="146" y="22"/>
                    <a:pt x="123" y="23"/>
                    <a:pt x="100" y="26"/>
                  </a:cubicBezTo>
                  <a:cubicBezTo>
                    <a:pt x="100" y="26"/>
                    <a:pt x="100" y="25"/>
                    <a:pt x="100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8" y="25"/>
                  </a:cubicBezTo>
                  <a:cubicBezTo>
                    <a:pt x="98" y="25"/>
                    <a:pt x="98" y="26"/>
                    <a:pt x="97" y="26"/>
                  </a:cubicBezTo>
                  <a:cubicBezTo>
                    <a:pt x="91" y="26"/>
                    <a:pt x="85" y="27"/>
                    <a:pt x="79" y="28"/>
                  </a:cubicBezTo>
                  <a:cubicBezTo>
                    <a:pt x="64" y="30"/>
                    <a:pt x="50" y="31"/>
                    <a:pt x="35" y="33"/>
                  </a:cubicBezTo>
                  <a:cubicBezTo>
                    <a:pt x="33" y="33"/>
                    <a:pt x="31" y="34"/>
                    <a:pt x="30" y="34"/>
                  </a:cubicBezTo>
                  <a:cubicBezTo>
                    <a:pt x="28" y="34"/>
                    <a:pt x="26" y="34"/>
                    <a:pt x="24" y="34"/>
                  </a:cubicBezTo>
                  <a:cubicBezTo>
                    <a:pt x="20" y="35"/>
                    <a:pt x="16" y="36"/>
                    <a:pt x="12" y="38"/>
                  </a:cubicBezTo>
                  <a:cubicBezTo>
                    <a:pt x="9" y="41"/>
                    <a:pt x="5" y="43"/>
                    <a:pt x="3" y="47"/>
                  </a:cubicBezTo>
                  <a:cubicBezTo>
                    <a:pt x="1" y="51"/>
                    <a:pt x="0" y="56"/>
                    <a:pt x="0" y="60"/>
                  </a:cubicBezTo>
                  <a:cubicBezTo>
                    <a:pt x="0" y="64"/>
                    <a:pt x="1" y="67"/>
                    <a:pt x="1" y="71"/>
                  </a:cubicBezTo>
                  <a:cubicBezTo>
                    <a:pt x="1" y="73"/>
                    <a:pt x="1" y="74"/>
                    <a:pt x="1" y="76"/>
                  </a:cubicBezTo>
                  <a:close/>
                  <a:moveTo>
                    <a:pt x="9" y="83"/>
                  </a:moveTo>
                  <a:cubicBezTo>
                    <a:pt x="9" y="83"/>
                    <a:pt x="9" y="83"/>
                    <a:pt x="9" y="83"/>
                  </a:cubicBezTo>
                  <a:cubicBezTo>
                    <a:pt x="9" y="80"/>
                    <a:pt x="9" y="78"/>
                    <a:pt x="8" y="76"/>
                  </a:cubicBezTo>
                  <a:cubicBezTo>
                    <a:pt x="8" y="73"/>
                    <a:pt x="8" y="71"/>
                    <a:pt x="8" y="69"/>
                  </a:cubicBezTo>
                  <a:cubicBezTo>
                    <a:pt x="9" y="70"/>
                    <a:pt x="10" y="71"/>
                    <a:pt x="11" y="73"/>
                  </a:cubicBezTo>
                  <a:cubicBezTo>
                    <a:pt x="18" y="81"/>
                    <a:pt x="23" y="89"/>
                    <a:pt x="29" y="98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3"/>
                    <a:pt x="34" y="107"/>
                    <a:pt x="37" y="111"/>
                  </a:cubicBezTo>
                  <a:cubicBezTo>
                    <a:pt x="40" y="115"/>
                    <a:pt x="43" y="118"/>
                    <a:pt x="43" y="118"/>
                  </a:cubicBezTo>
                  <a:cubicBezTo>
                    <a:pt x="43" y="118"/>
                    <a:pt x="44" y="119"/>
                    <a:pt x="44" y="119"/>
                  </a:cubicBezTo>
                  <a:cubicBezTo>
                    <a:pt x="45" y="125"/>
                    <a:pt x="45" y="130"/>
                    <a:pt x="46" y="136"/>
                  </a:cubicBezTo>
                  <a:cubicBezTo>
                    <a:pt x="43" y="130"/>
                    <a:pt x="41" y="126"/>
                    <a:pt x="41" y="126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1" y="111"/>
                    <a:pt x="24" y="101"/>
                    <a:pt x="17" y="92"/>
                  </a:cubicBezTo>
                  <a:cubicBezTo>
                    <a:pt x="15" y="89"/>
                    <a:pt x="13" y="86"/>
                    <a:pt x="10" y="83"/>
                  </a:cubicBezTo>
                  <a:cubicBezTo>
                    <a:pt x="10" y="83"/>
                    <a:pt x="10" y="83"/>
                    <a:pt x="9" y="83"/>
                  </a:cubicBezTo>
                  <a:close/>
                  <a:moveTo>
                    <a:pt x="13" y="106"/>
                  </a:moveTo>
                  <a:cubicBezTo>
                    <a:pt x="13" y="106"/>
                    <a:pt x="12" y="106"/>
                    <a:pt x="12" y="106"/>
                  </a:cubicBezTo>
                  <a:cubicBezTo>
                    <a:pt x="11" y="102"/>
                    <a:pt x="11" y="99"/>
                    <a:pt x="10" y="95"/>
                  </a:cubicBezTo>
                  <a:cubicBezTo>
                    <a:pt x="11" y="95"/>
                    <a:pt x="11" y="96"/>
                    <a:pt x="12" y="97"/>
                  </a:cubicBezTo>
                  <a:cubicBezTo>
                    <a:pt x="19" y="106"/>
                    <a:pt x="25" y="115"/>
                    <a:pt x="31" y="124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4" y="129"/>
                    <a:pt x="37" y="133"/>
                    <a:pt x="40" y="137"/>
                  </a:cubicBezTo>
                  <a:cubicBezTo>
                    <a:pt x="43" y="141"/>
                    <a:pt x="45" y="145"/>
                    <a:pt x="45" y="144"/>
                  </a:cubicBezTo>
                  <a:cubicBezTo>
                    <a:pt x="46" y="145"/>
                    <a:pt x="46" y="145"/>
                    <a:pt x="46" y="145"/>
                  </a:cubicBezTo>
                  <a:cubicBezTo>
                    <a:pt x="47" y="152"/>
                    <a:pt x="47" y="158"/>
                    <a:pt x="48" y="164"/>
                  </a:cubicBezTo>
                  <a:cubicBezTo>
                    <a:pt x="45" y="159"/>
                    <a:pt x="43" y="155"/>
                    <a:pt x="43" y="155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2" y="139"/>
                    <a:pt x="25" y="128"/>
                    <a:pt x="19" y="117"/>
                  </a:cubicBezTo>
                  <a:cubicBezTo>
                    <a:pt x="17" y="114"/>
                    <a:pt x="15" y="110"/>
                    <a:pt x="14" y="107"/>
                  </a:cubicBezTo>
                  <a:cubicBezTo>
                    <a:pt x="13" y="107"/>
                    <a:pt x="13" y="107"/>
                    <a:pt x="13" y="106"/>
                  </a:cubicBezTo>
                  <a:close/>
                  <a:moveTo>
                    <a:pt x="15" y="130"/>
                  </a:moveTo>
                  <a:cubicBezTo>
                    <a:pt x="15" y="130"/>
                    <a:pt x="15" y="130"/>
                    <a:pt x="15" y="130"/>
                  </a:cubicBezTo>
                  <a:cubicBezTo>
                    <a:pt x="14" y="128"/>
                    <a:pt x="14" y="125"/>
                    <a:pt x="14" y="123"/>
                  </a:cubicBezTo>
                  <a:cubicBezTo>
                    <a:pt x="20" y="134"/>
                    <a:pt x="27" y="143"/>
                    <a:pt x="33" y="153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6" y="158"/>
                    <a:pt x="39" y="162"/>
                    <a:pt x="42" y="165"/>
                  </a:cubicBezTo>
                  <a:cubicBezTo>
                    <a:pt x="45" y="169"/>
                    <a:pt x="48" y="173"/>
                    <a:pt x="47" y="173"/>
                  </a:cubicBezTo>
                  <a:cubicBezTo>
                    <a:pt x="48" y="173"/>
                    <a:pt x="48" y="174"/>
                    <a:pt x="48" y="174"/>
                  </a:cubicBezTo>
                  <a:cubicBezTo>
                    <a:pt x="49" y="179"/>
                    <a:pt x="49" y="184"/>
                    <a:pt x="49" y="189"/>
                  </a:cubicBezTo>
                  <a:cubicBezTo>
                    <a:pt x="46" y="183"/>
                    <a:pt x="41" y="174"/>
                    <a:pt x="41" y="174"/>
                  </a:cubicBezTo>
                  <a:cubicBezTo>
                    <a:pt x="38" y="168"/>
                    <a:pt x="38" y="168"/>
                    <a:pt x="38" y="168"/>
                  </a:cubicBezTo>
                  <a:cubicBezTo>
                    <a:pt x="32" y="159"/>
                    <a:pt x="27" y="150"/>
                    <a:pt x="21" y="141"/>
                  </a:cubicBezTo>
                  <a:cubicBezTo>
                    <a:pt x="19" y="137"/>
                    <a:pt x="17" y="134"/>
                    <a:pt x="16" y="131"/>
                  </a:cubicBezTo>
                  <a:cubicBezTo>
                    <a:pt x="15" y="130"/>
                    <a:pt x="15" y="130"/>
                    <a:pt x="15" y="130"/>
                  </a:cubicBezTo>
                  <a:close/>
                  <a:moveTo>
                    <a:pt x="397" y="117"/>
                  </a:moveTo>
                  <a:cubicBezTo>
                    <a:pt x="397" y="117"/>
                    <a:pt x="397" y="117"/>
                    <a:pt x="398" y="117"/>
                  </a:cubicBezTo>
                  <a:cubicBezTo>
                    <a:pt x="398" y="117"/>
                    <a:pt x="398" y="117"/>
                    <a:pt x="398" y="117"/>
                  </a:cubicBezTo>
                  <a:cubicBezTo>
                    <a:pt x="398" y="122"/>
                    <a:pt x="399" y="127"/>
                    <a:pt x="399" y="132"/>
                  </a:cubicBezTo>
                  <a:cubicBezTo>
                    <a:pt x="400" y="144"/>
                    <a:pt x="402" y="155"/>
                    <a:pt x="403" y="166"/>
                  </a:cubicBezTo>
                  <a:cubicBezTo>
                    <a:pt x="405" y="189"/>
                    <a:pt x="407" y="211"/>
                    <a:pt x="408" y="233"/>
                  </a:cubicBezTo>
                  <a:cubicBezTo>
                    <a:pt x="408" y="238"/>
                    <a:pt x="408" y="244"/>
                    <a:pt x="409" y="250"/>
                  </a:cubicBezTo>
                  <a:cubicBezTo>
                    <a:pt x="409" y="255"/>
                    <a:pt x="410" y="260"/>
                    <a:pt x="410" y="265"/>
                  </a:cubicBezTo>
                  <a:cubicBezTo>
                    <a:pt x="409" y="270"/>
                    <a:pt x="407" y="274"/>
                    <a:pt x="403" y="276"/>
                  </a:cubicBezTo>
                  <a:cubicBezTo>
                    <a:pt x="399" y="278"/>
                    <a:pt x="394" y="279"/>
                    <a:pt x="389" y="279"/>
                  </a:cubicBezTo>
                  <a:cubicBezTo>
                    <a:pt x="368" y="281"/>
                    <a:pt x="348" y="282"/>
                    <a:pt x="328" y="283"/>
                  </a:cubicBezTo>
                  <a:cubicBezTo>
                    <a:pt x="317" y="284"/>
                    <a:pt x="308" y="286"/>
                    <a:pt x="298" y="287"/>
                  </a:cubicBezTo>
                  <a:cubicBezTo>
                    <a:pt x="288" y="288"/>
                    <a:pt x="279" y="289"/>
                    <a:pt x="269" y="289"/>
                  </a:cubicBezTo>
                  <a:cubicBezTo>
                    <a:pt x="250" y="291"/>
                    <a:pt x="232" y="293"/>
                    <a:pt x="215" y="294"/>
                  </a:cubicBezTo>
                  <a:cubicBezTo>
                    <a:pt x="148" y="300"/>
                    <a:pt x="104" y="303"/>
                    <a:pt x="104" y="303"/>
                  </a:cubicBezTo>
                  <a:cubicBezTo>
                    <a:pt x="104" y="303"/>
                    <a:pt x="99" y="304"/>
                    <a:pt x="95" y="305"/>
                  </a:cubicBezTo>
                  <a:cubicBezTo>
                    <a:pt x="90" y="305"/>
                    <a:pt x="85" y="306"/>
                    <a:pt x="86" y="306"/>
                  </a:cubicBezTo>
                  <a:cubicBezTo>
                    <a:pt x="85" y="306"/>
                    <a:pt x="85" y="306"/>
                    <a:pt x="84" y="306"/>
                  </a:cubicBezTo>
                  <a:cubicBezTo>
                    <a:pt x="84" y="306"/>
                    <a:pt x="84" y="306"/>
                    <a:pt x="84" y="306"/>
                  </a:cubicBezTo>
                  <a:cubicBezTo>
                    <a:pt x="83" y="306"/>
                    <a:pt x="83" y="306"/>
                    <a:pt x="82" y="306"/>
                  </a:cubicBezTo>
                  <a:cubicBezTo>
                    <a:pt x="82" y="305"/>
                    <a:pt x="81" y="305"/>
                    <a:pt x="81" y="304"/>
                  </a:cubicBezTo>
                  <a:cubicBezTo>
                    <a:pt x="81" y="304"/>
                    <a:pt x="81" y="304"/>
                    <a:pt x="81" y="304"/>
                  </a:cubicBezTo>
                  <a:cubicBezTo>
                    <a:pt x="81" y="304"/>
                    <a:pt x="80" y="304"/>
                    <a:pt x="78" y="304"/>
                  </a:cubicBezTo>
                  <a:cubicBezTo>
                    <a:pt x="77" y="303"/>
                    <a:pt x="75" y="302"/>
                    <a:pt x="73" y="301"/>
                  </a:cubicBezTo>
                  <a:cubicBezTo>
                    <a:pt x="72" y="300"/>
                    <a:pt x="72" y="300"/>
                    <a:pt x="72" y="300"/>
                  </a:cubicBezTo>
                  <a:cubicBezTo>
                    <a:pt x="72" y="300"/>
                    <a:pt x="72" y="300"/>
                    <a:pt x="72" y="300"/>
                  </a:cubicBezTo>
                  <a:cubicBezTo>
                    <a:pt x="72" y="300"/>
                    <a:pt x="72" y="300"/>
                    <a:pt x="72" y="300"/>
                  </a:cubicBezTo>
                  <a:cubicBezTo>
                    <a:pt x="71" y="299"/>
                    <a:pt x="70" y="298"/>
                    <a:pt x="70" y="298"/>
                  </a:cubicBezTo>
                  <a:cubicBezTo>
                    <a:pt x="69" y="296"/>
                    <a:pt x="68" y="295"/>
                    <a:pt x="67" y="293"/>
                  </a:cubicBezTo>
                  <a:cubicBezTo>
                    <a:pt x="66" y="291"/>
                    <a:pt x="66" y="288"/>
                    <a:pt x="65" y="286"/>
                  </a:cubicBezTo>
                  <a:cubicBezTo>
                    <a:pt x="64" y="282"/>
                    <a:pt x="64" y="277"/>
                    <a:pt x="63" y="272"/>
                  </a:cubicBezTo>
                  <a:cubicBezTo>
                    <a:pt x="62" y="263"/>
                    <a:pt x="61" y="253"/>
                    <a:pt x="61" y="243"/>
                  </a:cubicBezTo>
                  <a:cubicBezTo>
                    <a:pt x="60" y="233"/>
                    <a:pt x="59" y="223"/>
                    <a:pt x="58" y="213"/>
                  </a:cubicBezTo>
                  <a:cubicBezTo>
                    <a:pt x="57" y="193"/>
                    <a:pt x="55" y="172"/>
                    <a:pt x="54" y="150"/>
                  </a:cubicBezTo>
                  <a:cubicBezTo>
                    <a:pt x="53" y="140"/>
                    <a:pt x="52" y="129"/>
                    <a:pt x="51" y="118"/>
                  </a:cubicBezTo>
                  <a:cubicBezTo>
                    <a:pt x="51" y="112"/>
                    <a:pt x="50" y="107"/>
                    <a:pt x="50" y="101"/>
                  </a:cubicBezTo>
                  <a:cubicBezTo>
                    <a:pt x="49" y="96"/>
                    <a:pt x="48" y="90"/>
                    <a:pt x="48" y="85"/>
                  </a:cubicBezTo>
                  <a:cubicBezTo>
                    <a:pt x="48" y="80"/>
                    <a:pt x="48" y="75"/>
                    <a:pt x="51" y="72"/>
                  </a:cubicBezTo>
                  <a:cubicBezTo>
                    <a:pt x="54" y="69"/>
                    <a:pt x="59" y="67"/>
                    <a:pt x="64" y="66"/>
                  </a:cubicBezTo>
                  <a:cubicBezTo>
                    <a:pt x="69" y="65"/>
                    <a:pt x="75" y="65"/>
                    <a:pt x="80" y="65"/>
                  </a:cubicBezTo>
                  <a:cubicBezTo>
                    <a:pt x="83" y="65"/>
                    <a:pt x="86" y="65"/>
                    <a:pt x="89" y="64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120" y="62"/>
                    <a:pt x="143" y="61"/>
                    <a:pt x="166" y="59"/>
                  </a:cubicBezTo>
                  <a:cubicBezTo>
                    <a:pt x="190" y="57"/>
                    <a:pt x="213" y="55"/>
                    <a:pt x="236" y="53"/>
                  </a:cubicBezTo>
                  <a:cubicBezTo>
                    <a:pt x="248" y="52"/>
                    <a:pt x="260" y="52"/>
                    <a:pt x="271" y="51"/>
                  </a:cubicBezTo>
                  <a:cubicBezTo>
                    <a:pt x="283" y="50"/>
                    <a:pt x="295" y="49"/>
                    <a:pt x="307" y="48"/>
                  </a:cubicBezTo>
                  <a:cubicBezTo>
                    <a:pt x="318" y="47"/>
                    <a:pt x="330" y="46"/>
                    <a:pt x="342" y="46"/>
                  </a:cubicBezTo>
                  <a:cubicBezTo>
                    <a:pt x="348" y="45"/>
                    <a:pt x="354" y="45"/>
                    <a:pt x="359" y="44"/>
                  </a:cubicBezTo>
                  <a:cubicBezTo>
                    <a:pt x="365" y="44"/>
                    <a:pt x="371" y="44"/>
                    <a:pt x="377" y="44"/>
                  </a:cubicBezTo>
                  <a:cubicBezTo>
                    <a:pt x="383" y="44"/>
                    <a:pt x="388" y="44"/>
                    <a:pt x="389" y="47"/>
                  </a:cubicBezTo>
                  <a:cubicBezTo>
                    <a:pt x="391" y="49"/>
                    <a:pt x="391" y="52"/>
                    <a:pt x="392" y="54"/>
                  </a:cubicBezTo>
                  <a:cubicBezTo>
                    <a:pt x="392" y="57"/>
                    <a:pt x="393" y="60"/>
                    <a:pt x="393" y="63"/>
                  </a:cubicBezTo>
                  <a:cubicBezTo>
                    <a:pt x="394" y="74"/>
                    <a:pt x="395" y="86"/>
                    <a:pt x="396" y="98"/>
                  </a:cubicBezTo>
                  <a:cubicBezTo>
                    <a:pt x="396" y="103"/>
                    <a:pt x="397" y="109"/>
                    <a:pt x="397" y="115"/>
                  </a:cubicBezTo>
                  <a:cubicBezTo>
                    <a:pt x="397" y="115"/>
                    <a:pt x="397" y="115"/>
                    <a:pt x="397" y="115"/>
                  </a:cubicBezTo>
                  <a:cubicBezTo>
                    <a:pt x="397" y="115"/>
                    <a:pt x="397" y="116"/>
                    <a:pt x="397" y="117"/>
                  </a:cubicBezTo>
                  <a:close/>
                  <a:moveTo>
                    <a:pt x="17" y="154"/>
                  </a:moveTo>
                  <a:cubicBezTo>
                    <a:pt x="17" y="154"/>
                    <a:pt x="17" y="154"/>
                    <a:pt x="17" y="154"/>
                  </a:cubicBezTo>
                  <a:cubicBezTo>
                    <a:pt x="16" y="151"/>
                    <a:pt x="16" y="148"/>
                    <a:pt x="16" y="146"/>
                  </a:cubicBezTo>
                  <a:cubicBezTo>
                    <a:pt x="21" y="155"/>
                    <a:pt x="27" y="164"/>
                    <a:pt x="32" y="172"/>
                  </a:cubicBezTo>
                  <a:cubicBezTo>
                    <a:pt x="35" y="177"/>
                    <a:pt x="35" y="177"/>
                    <a:pt x="35" y="177"/>
                  </a:cubicBezTo>
                  <a:cubicBezTo>
                    <a:pt x="35" y="177"/>
                    <a:pt x="38" y="181"/>
                    <a:pt x="41" y="185"/>
                  </a:cubicBezTo>
                  <a:cubicBezTo>
                    <a:pt x="44" y="189"/>
                    <a:pt x="47" y="193"/>
                    <a:pt x="47" y="192"/>
                  </a:cubicBezTo>
                  <a:cubicBezTo>
                    <a:pt x="48" y="194"/>
                    <a:pt x="49" y="195"/>
                    <a:pt x="50" y="196"/>
                  </a:cubicBezTo>
                  <a:cubicBezTo>
                    <a:pt x="50" y="200"/>
                    <a:pt x="51" y="205"/>
                    <a:pt x="51" y="209"/>
                  </a:cubicBezTo>
                  <a:cubicBezTo>
                    <a:pt x="51" y="210"/>
                    <a:pt x="51" y="211"/>
                    <a:pt x="51" y="212"/>
                  </a:cubicBezTo>
                  <a:cubicBezTo>
                    <a:pt x="51" y="211"/>
                    <a:pt x="51" y="211"/>
                    <a:pt x="50" y="210"/>
                  </a:cubicBezTo>
                  <a:cubicBezTo>
                    <a:pt x="47" y="203"/>
                    <a:pt x="42" y="194"/>
                    <a:pt x="42" y="194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23" y="164"/>
                    <a:pt x="23" y="164"/>
                    <a:pt x="23" y="164"/>
                  </a:cubicBezTo>
                  <a:lnTo>
                    <a:pt x="17" y="154"/>
                  </a:lnTo>
                  <a:close/>
                  <a:moveTo>
                    <a:pt x="19" y="175"/>
                  </a:moveTo>
                  <a:cubicBezTo>
                    <a:pt x="19" y="175"/>
                    <a:pt x="19" y="175"/>
                    <a:pt x="19" y="175"/>
                  </a:cubicBezTo>
                  <a:cubicBezTo>
                    <a:pt x="18" y="173"/>
                    <a:pt x="18" y="171"/>
                    <a:pt x="18" y="169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47" y="213"/>
                    <a:pt x="47" y="212"/>
                  </a:cubicBezTo>
                  <a:cubicBezTo>
                    <a:pt x="49" y="214"/>
                    <a:pt x="50" y="216"/>
                    <a:pt x="52" y="217"/>
                  </a:cubicBezTo>
                  <a:cubicBezTo>
                    <a:pt x="52" y="222"/>
                    <a:pt x="52" y="227"/>
                    <a:pt x="53" y="232"/>
                  </a:cubicBezTo>
                  <a:cubicBezTo>
                    <a:pt x="50" y="226"/>
                    <a:pt x="47" y="219"/>
                    <a:pt x="47" y="219"/>
                  </a:cubicBezTo>
                  <a:cubicBezTo>
                    <a:pt x="43" y="214"/>
                    <a:pt x="43" y="214"/>
                    <a:pt x="43" y="214"/>
                  </a:cubicBezTo>
                  <a:cubicBezTo>
                    <a:pt x="38" y="204"/>
                    <a:pt x="32" y="195"/>
                    <a:pt x="26" y="185"/>
                  </a:cubicBezTo>
                  <a:cubicBezTo>
                    <a:pt x="19" y="175"/>
                    <a:pt x="19" y="175"/>
                    <a:pt x="19" y="175"/>
                  </a:cubicBezTo>
                  <a:cubicBezTo>
                    <a:pt x="19" y="175"/>
                    <a:pt x="19" y="175"/>
                    <a:pt x="19" y="175"/>
                  </a:cubicBezTo>
                  <a:close/>
                  <a:moveTo>
                    <a:pt x="20" y="189"/>
                  </a:moveTo>
                  <a:cubicBezTo>
                    <a:pt x="20" y="189"/>
                    <a:pt x="20" y="189"/>
                    <a:pt x="20" y="189"/>
                  </a:cubicBezTo>
                  <a:cubicBezTo>
                    <a:pt x="26" y="198"/>
                    <a:pt x="32" y="208"/>
                    <a:pt x="37" y="217"/>
                  </a:cubicBezTo>
                  <a:cubicBezTo>
                    <a:pt x="40" y="222"/>
                    <a:pt x="40" y="222"/>
                    <a:pt x="40" y="222"/>
                  </a:cubicBezTo>
                  <a:cubicBezTo>
                    <a:pt x="40" y="222"/>
                    <a:pt x="43" y="226"/>
                    <a:pt x="46" y="230"/>
                  </a:cubicBezTo>
                  <a:cubicBezTo>
                    <a:pt x="48" y="234"/>
                    <a:pt x="51" y="238"/>
                    <a:pt x="51" y="238"/>
                  </a:cubicBezTo>
                  <a:cubicBezTo>
                    <a:pt x="52" y="239"/>
                    <a:pt x="53" y="240"/>
                    <a:pt x="53" y="241"/>
                  </a:cubicBezTo>
                  <a:cubicBezTo>
                    <a:pt x="54" y="246"/>
                    <a:pt x="54" y="251"/>
                    <a:pt x="54" y="256"/>
                  </a:cubicBezTo>
                  <a:cubicBezTo>
                    <a:pt x="53" y="253"/>
                    <a:pt x="51" y="250"/>
                    <a:pt x="51" y="250"/>
                  </a:cubicBezTo>
                  <a:cubicBezTo>
                    <a:pt x="48" y="244"/>
                    <a:pt x="48" y="244"/>
                    <a:pt x="48" y="244"/>
                  </a:cubicBezTo>
                  <a:cubicBezTo>
                    <a:pt x="45" y="239"/>
                    <a:pt x="41" y="233"/>
                    <a:pt x="38" y="228"/>
                  </a:cubicBezTo>
                  <a:cubicBezTo>
                    <a:pt x="35" y="222"/>
                    <a:pt x="31" y="217"/>
                    <a:pt x="28" y="212"/>
                  </a:cubicBezTo>
                  <a:cubicBezTo>
                    <a:pt x="26" y="208"/>
                    <a:pt x="25" y="205"/>
                    <a:pt x="23" y="202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2" y="201"/>
                    <a:pt x="21" y="200"/>
                    <a:pt x="21" y="200"/>
                  </a:cubicBezTo>
                  <a:cubicBezTo>
                    <a:pt x="20" y="196"/>
                    <a:pt x="20" y="193"/>
                    <a:pt x="20" y="189"/>
                  </a:cubicBezTo>
                  <a:close/>
                  <a:moveTo>
                    <a:pt x="23" y="225"/>
                  </a:moveTo>
                  <a:cubicBezTo>
                    <a:pt x="23" y="222"/>
                    <a:pt x="23" y="219"/>
                    <a:pt x="22" y="216"/>
                  </a:cubicBezTo>
                  <a:cubicBezTo>
                    <a:pt x="25" y="221"/>
                    <a:pt x="29" y="226"/>
                    <a:pt x="32" y="232"/>
                  </a:cubicBezTo>
                  <a:cubicBezTo>
                    <a:pt x="35" y="237"/>
                    <a:pt x="39" y="242"/>
                    <a:pt x="42" y="248"/>
                  </a:cubicBezTo>
                  <a:cubicBezTo>
                    <a:pt x="45" y="253"/>
                    <a:pt x="45" y="253"/>
                    <a:pt x="45" y="253"/>
                  </a:cubicBezTo>
                  <a:cubicBezTo>
                    <a:pt x="45" y="253"/>
                    <a:pt x="48" y="257"/>
                    <a:pt x="50" y="261"/>
                  </a:cubicBezTo>
                  <a:cubicBezTo>
                    <a:pt x="53" y="264"/>
                    <a:pt x="55" y="267"/>
                    <a:pt x="55" y="268"/>
                  </a:cubicBezTo>
                  <a:cubicBezTo>
                    <a:pt x="55" y="268"/>
                    <a:pt x="55" y="269"/>
                    <a:pt x="55" y="269"/>
                  </a:cubicBezTo>
                  <a:cubicBezTo>
                    <a:pt x="56" y="274"/>
                    <a:pt x="57" y="279"/>
                    <a:pt x="58" y="284"/>
                  </a:cubicBezTo>
                  <a:cubicBezTo>
                    <a:pt x="54" y="278"/>
                    <a:pt x="54" y="278"/>
                    <a:pt x="54" y="278"/>
                  </a:cubicBezTo>
                  <a:cubicBezTo>
                    <a:pt x="47" y="264"/>
                    <a:pt x="40" y="249"/>
                    <a:pt x="31" y="235"/>
                  </a:cubicBezTo>
                  <a:cubicBezTo>
                    <a:pt x="29" y="232"/>
                    <a:pt x="27" y="228"/>
                    <a:pt x="25" y="225"/>
                  </a:cubicBezTo>
                  <a:cubicBezTo>
                    <a:pt x="25" y="225"/>
                    <a:pt x="24" y="225"/>
                    <a:pt x="24" y="225"/>
                  </a:cubicBezTo>
                  <a:cubicBezTo>
                    <a:pt x="24" y="225"/>
                    <a:pt x="23" y="225"/>
                    <a:pt x="23" y="225"/>
                  </a:cubicBezTo>
                  <a:close/>
                  <a:moveTo>
                    <a:pt x="41" y="337"/>
                  </a:moveTo>
                  <a:cubicBezTo>
                    <a:pt x="39" y="336"/>
                    <a:pt x="37" y="334"/>
                    <a:pt x="36" y="332"/>
                  </a:cubicBezTo>
                  <a:cubicBezTo>
                    <a:pt x="35" y="329"/>
                    <a:pt x="34" y="326"/>
                    <a:pt x="34" y="323"/>
                  </a:cubicBezTo>
                  <a:cubicBezTo>
                    <a:pt x="34" y="321"/>
                    <a:pt x="33" y="319"/>
                    <a:pt x="33" y="317"/>
                  </a:cubicBezTo>
                  <a:cubicBezTo>
                    <a:pt x="34" y="318"/>
                    <a:pt x="34" y="319"/>
                    <a:pt x="35" y="320"/>
                  </a:cubicBezTo>
                  <a:cubicBezTo>
                    <a:pt x="38" y="326"/>
                    <a:pt x="41" y="332"/>
                    <a:pt x="41" y="332"/>
                  </a:cubicBezTo>
                  <a:cubicBezTo>
                    <a:pt x="41" y="332"/>
                    <a:pt x="45" y="338"/>
                    <a:pt x="45" y="338"/>
                  </a:cubicBezTo>
                  <a:cubicBezTo>
                    <a:pt x="45" y="338"/>
                    <a:pt x="46" y="338"/>
                    <a:pt x="46" y="338"/>
                  </a:cubicBezTo>
                  <a:cubicBezTo>
                    <a:pt x="44" y="338"/>
                    <a:pt x="43" y="338"/>
                    <a:pt x="41" y="337"/>
                  </a:cubicBezTo>
                  <a:close/>
                  <a:moveTo>
                    <a:pt x="50" y="338"/>
                  </a:moveTo>
                  <a:cubicBezTo>
                    <a:pt x="50" y="338"/>
                    <a:pt x="49" y="338"/>
                    <a:pt x="49" y="338"/>
                  </a:cubicBezTo>
                  <a:cubicBezTo>
                    <a:pt x="49" y="338"/>
                    <a:pt x="49" y="337"/>
                    <a:pt x="49" y="336"/>
                  </a:cubicBezTo>
                  <a:cubicBezTo>
                    <a:pt x="49" y="333"/>
                    <a:pt x="47" y="329"/>
                    <a:pt x="47" y="329"/>
                  </a:cubicBezTo>
                  <a:cubicBezTo>
                    <a:pt x="47" y="329"/>
                    <a:pt x="44" y="323"/>
                    <a:pt x="41" y="317"/>
                  </a:cubicBezTo>
                  <a:cubicBezTo>
                    <a:pt x="39" y="314"/>
                    <a:pt x="37" y="311"/>
                    <a:pt x="36" y="309"/>
                  </a:cubicBezTo>
                  <a:cubicBezTo>
                    <a:pt x="35" y="306"/>
                    <a:pt x="34" y="305"/>
                    <a:pt x="34" y="305"/>
                  </a:cubicBezTo>
                  <a:cubicBezTo>
                    <a:pt x="33" y="305"/>
                    <a:pt x="33" y="305"/>
                    <a:pt x="33" y="305"/>
                  </a:cubicBezTo>
                  <a:cubicBezTo>
                    <a:pt x="33" y="305"/>
                    <a:pt x="32" y="305"/>
                    <a:pt x="32" y="305"/>
                  </a:cubicBezTo>
                  <a:cubicBezTo>
                    <a:pt x="31" y="302"/>
                    <a:pt x="31" y="298"/>
                    <a:pt x="31" y="295"/>
                  </a:cubicBezTo>
                  <a:cubicBezTo>
                    <a:pt x="31" y="295"/>
                    <a:pt x="31" y="295"/>
                    <a:pt x="31" y="296"/>
                  </a:cubicBezTo>
                  <a:cubicBezTo>
                    <a:pt x="33" y="299"/>
                    <a:pt x="35" y="302"/>
                    <a:pt x="37" y="306"/>
                  </a:cubicBezTo>
                  <a:cubicBezTo>
                    <a:pt x="38" y="307"/>
                    <a:pt x="39" y="309"/>
                    <a:pt x="40" y="311"/>
                  </a:cubicBezTo>
                  <a:cubicBezTo>
                    <a:pt x="43" y="316"/>
                    <a:pt x="43" y="316"/>
                    <a:pt x="43" y="316"/>
                  </a:cubicBezTo>
                  <a:cubicBezTo>
                    <a:pt x="45" y="321"/>
                    <a:pt x="45" y="321"/>
                    <a:pt x="45" y="321"/>
                  </a:cubicBezTo>
                  <a:cubicBezTo>
                    <a:pt x="45" y="321"/>
                    <a:pt x="56" y="338"/>
                    <a:pt x="55" y="337"/>
                  </a:cubicBezTo>
                  <a:cubicBezTo>
                    <a:pt x="56" y="337"/>
                    <a:pt x="56" y="338"/>
                    <a:pt x="56" y="338"/>
                  </a:cubicBezTo>
                  <a:cubicBezTo>
                    <a:pt x="54" y="338"/>
                    <a:pt x="52" y="338"/>
                    <a:pt x="50" y="338"/>
                  </a:cubicBezTo>
                  <a:close/>
                  <a:moveTo>
                    <a:pt x="60" y="338"/>
                  </a:moveTo>
                  <a:cubicBezTo>
                    <a:pt x="60" y="337"/>
                    <a:pt x="59" y="336"/>
                    <a:pt x="59" y="335"/>
                  </a:cubicBezTo>
                  <a:cubicBezTo>
                    <a:pt x="56" y="328"/>
                    <a:pt x="52" y="318"/>
                    <a:pt x="52" y="318"/>
                  </a:cubicBezTo>
                  <a:cubicBezTo>
                    <a:pt x="49" y="313"/>
                    <a:pt x="49" y="313"/>
                    <a:pt x="49" y="313"/>
                  </a:cubicBezTo>
                  <a:cubicBezTo>
                    <a:pt x="46" y="307"/>
                    <a:pt x="46" y="307"/>
                    <a:pt x="46" y="307"/>
                  </a:cubicBezTo>
                  <a:cubicBezTo>
                    <a:pt x="45" y="306"/>
                    <a:pt x="44" y="304"/>
                    <a:pt x="43" y="302"/>
                  </a:cubicBezTo>
                  <a:cubicBezTo>
                    <a:pt x="41" y="298"/>
                    <a:pt x="39" y="295"/>
                    <a:pt x="37" y="292"/>
                  </a:cubicBezTo>
                  <a:cubicBezTo>
                    <a:pt x="35" y="289"/>
                    <a:pt x="33" y="285"/>
                    <a:pt x="32" y="282"/>
                  </a:cubicBezTo>
                  <a:cubicBezTo>
                    <a:pt x="32" y="282"/>
                    <a:pt x="31" y="282"/>
                    <a:pt x="31" y="282"/>
                  </a:cubicBezTo>
                  <a:cubicBezTo>
                    <a:pt x="30" y="281"/>
                    <a:pt x="30" y="281"/>
                    <a:pt x="29" y="281"/>
                  </a:cubicBezTo>
                  <a:cubicBezTo>
                    <a:pt x="28" y="275"/>
                    <a:pt x="28" y="269"/>
                    <a:pt x="27" y="263"/>
                  </a:cubicBezTo>
                  <a:cubicBezTo>
                    <a:pt x="28" y="264"/>
                    <a:pt x="29" y="266"/>
                    <a:pt x="30" y="267"/>
                  </a:cubicBezTo>
                  <a:cubicBezTo>
                    <a:pt x="32" y="271"/>
                    <a:pt x="34" y="275"/>
                    <a:pt x="36" y="279"/>
                  </a:cubicBezTo>
                  <a:cubicBezTo>
                    <a:pt x="37" y="281"/>
                    <a:pt x="38" y="283"/>
                    <a:pt x="39" y="285"/>
                  </a:cubicBezTo>
                  <a:cubicBezTo>
                    <a:pt x="42" y="291"/>
                    <a:pt x="42" y="291"/>
                    <a:pt x="42" y="291"/>
                  </a:cubicBezTo>
                  <a:cubicBezTo>
                    <a:pt x="55" y="315"/>
                    <a:pt x="55" y="315"/>
                    <a:pt x="55" y="315"/>
                  </a:cubicBezTo>
                  <a:cubicBezTo>
                    <a:pt x="57" y="320"/>
                    <a:pt x="57" y="320"/>
                    <a:pt x="57" y="320"/>
                  </a:cubicBezTo>
                  <a:cubicBezTo>
                    <a:pt x="57" y="320"/>
                    <a:pt x="60" y="324"/>
                    <a:pt x="63" y="328"/>
                  </a:cubicBezTo>
                  <a:cubicBezTo>
                    <a:pt x="65" y="332"/>
                    <a:pt x="68" y="336"/>
                    <a:pt x="68" y="336"/>
                  </a:cubicBezTo>
                  <a:cubicBezTo>
                    <a:pt x="68" y="336"/>
                    <a:pt x="69" y="337"/>
                    <a:pt x="69" y="337"/>
                  </a:cubicBezTo>
                  <a:cubicBezTo>
                    <a:pt x="66" y="337"/>
                    <a:pt x="63" y="338"/>
                    <a:pt x="60" y="338"/>
                  </a:cubicBezTo>
                  <a:close/>
                  <a:moveTo>
                    <a:pt x="73" y="337"/>
                  </a:moveTo>
                  <a:cubicBezTo>
                    <a:pt x="72" y="336"/>
                    <a:pt x="72" y="335"/>
                    <a:pt x="71" y="334"/>
                  </a:cubicBezTo>
                  <a:cubicBezTo>
                    <a:pt x="69" y="327"/>
                    <a:pt x="64" y="317"/>
                    <a:pt x="64" y="317"/>
                  </a:cubicBezTo>
                  <a:cubicBezTo>
                    <a:pt x="61" y="311"/>
                    <a:pt x="61" y="311"/>
                    <a:pt x="61" y="311"/>
                  </a:cubicBezTo>
                  <a:cubicBezTo>
                    <a:pt x="48" y="288"/>
                    <a:pt x="48" y="288"/>
                    <a:pt x="48" y="288"/>
                  </a:cubicBezTo>
                  <a:cubicBezTo>
                    <a:pt x="45" y="282"/>
                    <a:pt x="45" y="282"/>
                    <a:pt x="45" y="282"/>
                  </a:cubicBezTo>
                  <a:cubicBezTo>
                    <a:pt x="44" y="280"/>
                    <a:pt x="43" y="278"/>
                    <a:pt x="42" y="276"/>
                  </a:cubicBezTo>
                  <a:cubicBezTo>
                    <a:pt x="40" y="272"/>
                    <a:pt x="38" y="268"/>
                    <a:pt x="36" y="264"/>
                  </a:cubicBezTo>
                  <a:cubicBezTo>
                    <a:pt x="34" y="261"/>
                    <a:pt x="32" y="257"/>
                    <a:pt x="29" y="254"/>
                  </a:cubicBezTo>
                  <a:cubicBezTo>
                    <a:pt x="29" y="254"/>
                    <a:pt x="29" y="253"/>
                    <a:pt x="29" y="253"/>
                  </a:cubicBezTo>
                  <a:cubicBezTo>
                    <a:pt x="28" y="253"/>
                    <a:pt x="27" y="253"/>
                    <a:pt x="26" y="253"/>
                  </a:cubicBezTo>
                  <a:cubicBezTo>
                    <a:pt x="26" y="252"/>
                    <a:pt x="26" y="251"/>
                    <a:pt x="26" y="250"/>
                  </a:cubicBezTo>
                  <a:cubicBezTo>
                    <a:pt x="25" y="246"/>
                    <a:pt x="25" y="242"/>
                    <a:pt x="24" y="238"/>
                  </a:cubicBezTo>
                  <a:cubicBezTo>
                    <a:pt x="25" y="238"/>
                    <a:pt x="25" y="238"/>
                    <a:pt x="25" y="239"/>
                  </a:cubicBezTo>
                  <a:cubicBezTo>
                    <a:pt x="33" y="252"/>
                    <a:pt x="40" y="267"/>
                    <a:pt x="48" y="281"/>
                  </a:cubicBezTo>
                  <a:cubicBezTo>
                    <a:pt x="50" y="284"/>
                    <a:pt x="52" y="288"/>
                    <a:pt x="54" y="291"/>
                  </a:cubicBezTo>
                  <a:cubicBezTo>
                    <a:pt x="56" y="295"/>
                    <a:pt x="57" y="298"/>
                    <a:pt x="59" y="302"/>
                  </a:cubicBezTo>
                  <a:cubicBezTo>
                    <a:pt x="65" y="312"/>
                    <a:pt x="65" y="312"/>
                    <a:pt x="65" y="312"/>
                  </a:cubicBezTo>
                  <a:cubicBezTo>
                    <a:pt x="68" y="319"/>
                    <a:pt x="68" y="319"/>
                    <a:pt x="68" y="319"/>
                  </a:cubicBezTo>
                  <a:cubicBezTo>
                    <a:pt x="68" y="319"/>
                    <a:pt x="71" y="324"/>
                    <a:pt x="74" y="328"/>
                  </a:cubicBezTo>
                  <a:cubicBezTo>
                    <a:pt x="77" y="332"/>
                    <a:pt x="80" y="335"/>
                    <a:pt x="80" y="335"/>
                  </a:cubicBezTo>
                  <a:cubicBezTo>
                    <a:pt x="80" y="336"/>
                    <a:pt x="81" y="336"/>
                    <a:pt x="81" y="336"/>
                  </a:cubicBezTo>
                  <a:cubicBezTo>
                    <a:pt x="78" y="337"/>
                    <a:pt x="76" y="337"/>
                    <a:pt x="73" y="337"/>
                  </a:cubicBezTo>
                  <a:close/>
                  <a:moveTo>
                    <a:pt x="85" y="336"/>
                  </a:moveTo>
                  <a:cubicBezTo>
                    <a:pt x="84" y="335"/>
                    <a:pt x="84" y="334"/>
                    <a:pt x="83" y="333"/>
                  </a:cubicBezTo>
                  <a:cubicBezTo>
                    <a:pt x="81" y="330"/>
                    <a:pt x="79" y="326"/>
                    <a:pt x="78" y="322"/>
                  </a:cubicBezTo>
                  <a:cubicBezTo>
                    <a:pt x="76" y="319"/>
                    <a:pt x="75" y="317"/>
                    <a:pt x="75" y="317"/>
                  </a:cubicBezTo>
                  <a:cubicBezTo>
                    <a:pt x="73" y="314"/>
                    <a:pt x="73" y="314"/>
                    <a:pt x="73" y="314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0" y="307"/>
                    <a:pt x="70" y="307"/>
                    <a:pt x="70" y="307"/>
                  </a:cubicBezTo>
                  <a:cubicBezTo>
                    <a:pt x="72" y="309"/>
                    <a:pt x="74" y="310"/>
                    <a:pt x="76" y="310"/>
                  </a:cubicBezTo>
                  <a:cubicBezTo>
                    <a:pt x="78" y="311"/>
                    <a:pt x="79" y="311"/>
                    <a:pt x="79" y="311"/>
                  </a:cubicBezTo>
                  <a:cubicBezTo>
                    <a:pt x="79" y="312"/>
                    <a:pt x="80" y="312"/>
                    <a:pt x="80" y="312"/>
                  </a:cubicBezTo>
                  <a:cubicBezTo>
                    <a:pt x="81" y="314"/>
                    <a:pt x="82" y="317"/>
                    <a:pt x="84" y="319"/>
                  </a:cubicBezTo>
                  <a:cubicBezTo>
                    <a:pt x="86" y="324"/>
                    <a:pt x="89" y="329"/>
                    <a:pt x="89" y="329"/>
                  </a:cubicBezTo>
                  <a:cubicBezTo>
                    <a:pt x="89" y="329"/>
                    <a:pt x="90" y="330"/>
                    <a:pt x="91" y="331"/>
                  </a:cubicBezTo>
                  <a:cubicBezTo>
                    <a:pt x="93" y="333"/>
                    <a:pt x="94" y="334"/>
                    <a:pt x="94" y="334"/>
                  </a:cubicBezTo>
                  <a:cubicBezTo>
                    <a:pt x="96" y="336"/>
                    <a:pt x="98" y="337"/>
                    <a:pt x="97" y="332"/>
                  </a:cubicBezTo>
                  <a:cubicBezTo>
                    <a:pt x="97" y="329"/>
                    <a:pt x="96" y="325"/>
                    <a:pt x="96" y="325"/>
                  </a:cubicBezTo>
                  <a:cubicBezTo>
                    <a:pt x="96" y="325"/>
                    <a:pt x="93" y="321"/>
                    <a:pt x="90" y="316"/>
                  </a:cubicBezTo>
                  <a:cubicBezTo>
                    <a:pt x="89" y="314"/>
                    <a:pt x="87" y="311"/>
                    <a:pt x="86" y="310"/>
                  </a:cubicBezTo>
                  <a:cubicBezTo>
                    <a:pt x="88" y="310"/>
                    <a:pt x="90" y="310"/>
                    <a:pt x="91" y="310"/>
                  </a:cubicBezTo>
                  <a:cubicBezTo>
                    <a:pt x="92" y="311"/>
                    <a:pt x="92" y="312"/>
                    <a:pt x="93" y="314"/>
                  </a:cubicBezTo>
                  <a:cubicBezTo>
                    <a:pt x="95" y="316"/>
                    <a:pt x="96" y="319"/>
                    <a:pt x="98" y="321"/>
                  </a:cubicBezTo>
                  <a:cubicBezTo>
                    <a:pt x="100" y="324"/>
                    <a:pt x="101" y="327"/>
                    <a:pt x="103" y="329"/>
                  </a:cubicBezTo>
                  <a:cubicBezTo>
                    <a:pt x="104" y="331"/>
                    <a:pt x="105" y="332"/>
                    <a:pt x="105" y="332"/>
                  </a:cubicBezTo>
                  <a:cubicBezTo>
                    <a:pt x="105" y="332"/>
                    <a:pt x="106" y="333"/>
                    <a:pt x="107" y="335"/>
                  </a:cubicBezTo>
                  <a:cubicBezTo>
                    <a:pt x="100" y="335"/>
                    <a:pt x="92" y="336"/>
                    <a:pt x="85" y="336"/>
                  </a:cubicBezTo>
                  <a:close/>
                  <a:moveTo>
                    <a:pt x="113" y="334"/>
                  </a:moveTo>
                  <a:cubicBezTo>
                    <a:pt x="112" y="332"/>
                    <a:pt x="111" y="329"/>
                    <a:pt x="111" y="329"/>
                  </a:cubicBezTo>
                  <a:cubicBezTo>
                    <a:pt x="111" y="329"/>
                    <a:pt x="110" y="327"/>
                    <a:pt x="109" y="325"/>
                  </a:cubicBezTo>
                  <a:cubicBezTo>
                    <a:pt x="107" y="323"/>
                    <a:pt x="106" y="321"/>
                    <a:pt x="104" y="318"/>
                  </a:cubicBezTo>
                  <a:cubicBezTo>
                    <a:pt x="102" y="315"/>
                    <a:pt x="101" y="313"/>
                    <a:pt x="100" y="311"/>
                  </a:cubicBezTo>
                  <a:cubicBezTo>
                    <a:pt x="101" y="311"/>
                    <a:pt x="103" y="311"/>
                    <a:pt x="103" y="311"/>
                  </a:cubicBezTo>
                  <a:cubicBezTo>
                    <a:pt x="105" y="312"/>
                    <a:pt x="107" y="316"/>
                    <a:pt x="109" y="319"/>
                  </a:cubicBezTo>
                  <a:cubicBezTo>
                    <a:pt x="112" y="324"/>
                    <a:pt x="116" y="329"/>
                    <a:pt x="116" y="329"/>
                  </a:cubicBezTo>
                  <a:cubicBezTo>
                    <a:pt x="116" y="329"/>
                    <a:pt x="117" y="331"/>
                    <a:pt x="118" y="332"/>
                  </a:cubicBezTo>
                  <a:cubicBezTo>
                    <a:pt x="119" y="333"/>
                    <a:pt x="119" y="334"/>
                    <a:pt x="120" y="334"/>
                  </a:cubicBezTo>
                  <a:cubicBezTo>
                    <a:pt x="117" y="334"/>
                    <a:pt x="115" y="334"/>
                    <a:pt x="113" y="334"/>
                  </a:cubicBezTo>
                  <a:close/>
                  <a:moveTo>
                    <a:pt x="124" y="334"/>
                  </a:moveTo>
                  <a:cubicBezTo>
                    <a:pt x="124" y="333"/>
                    <a:pt x="124" y="333"/>
                    <a:pt x="124" y="333"/>
                  </a:cubicBezTo>
                  <a:cubicBezTo>
                    <a:pt x="123" y="330"/>
                    <a:pt x="122" y="326"/>
                    <a:pt x="122" y="326"/>
                  </a:cubicBezTo>
                  <a:cubicBezTo>
                    <a:pt x="122" y="326"/>
                    <a:pt x="118" y="321"/>
                    <a:pt x="115" y="315"/>
                  </a:cubicBezTo>
                  <a:cubicBezTo>
                    <a:pt x="114" y="314"/>
                    <a:pt x="113" y="312"/>
                    <a:pt x="111" y="310"/>
                  </a:cubicBezTo>
                  <a:cubicBezTo>
                    <a:pt x="112" y="310"/>
                    <a:pt x="112" y="310"/>
                    <a:pt x="113" y="310"/>
                  </a:cubicBezTo>
                  <a:cubicBezTo>
                    <a:pt x="113" y="310"/>
                    <a:pt x="113" y="311"/>
                    <a:pt x="114" y="312"/>
                  </a:cubicBezTo>
                  <a:cubicBezTo>
                    <a:pt x="115" y="314"/>
                    <a:pt x="117" y="317"/>
                    <a:pt x="119" y="319"/>
                  </a:cubicBezTo>
                  <a:cubicBezTo>
                    <a:pt x="123" y="324"/>
                    <a:pt x="126" y="329"/>
                    <a:pt x="126" y="329"/>
                  </a:cubicBezTo>
                  <a:cubicBezTo>
                    <a:pt x="126" y="329"/>
                    <a:pt x="127" y="331"/>
                    <a:pt x="129" y="332"/>
                  </a:cubicBezTo>
                  <a:cubicBezTo>
                    <a:pt x="129" y="333"/>
                    <a:pt x="129" y="333"/>
                    <a:pt x="130" y="333"/>
                  </a:cubicBezTo>
                  <a:cubicBezTo>
                    <a:pt x="128" y="333"/>
                    <a:pt x="126" y="334"/>
                    <a:pt x="124" y="334"/>
                  </a:cubicBezTo>
                  <a:close/>
                  <a:moveTo>
                    <a:pt x="134" y="333"/>
                  </a:moveTo>
                  <a:cubicBezTo>
                    <a:pt x="134" y="333"/>
                    <a:pt x="134" y="333"/>
                    <a:pt x="134" y="333"/>
                  </a:cubicBezTo>
                  <a:cubicBezTo>
                    <a:pt x="134" y="330"/>
                    <a:pt x="132" y="326"/>
                    <a:pt x="132" y="326"/>
                  </a:cubicBezTo>
                  <a:cubicBezTo>
                    <a:pt x="132" y="326"/>
                    <a:pt x="131" y="325"/>
                    <a:pt x="130" y="323"/>
                  </a:cubicBezTo>
                  <a:cubicBezTo>
                    <a:pt x="129" y="321"/>
                    <a:pt x="127" y="318"/>
                    <a:pt x="125" y="315"/>
                  </a:cubicBezTo>
                  <a:cubicBezTo>
                    <a:pt x="123" y="313"/>
                    <a:pt x="122" y="311"/>
                    <a:pt x="121" y="309"/>
                  </a:cubicBezTo>
                  <a:cubicBezTo>
                    <a:pt x="121" y="309"/>
                    <a:pt x="122" y="309"/>
                    <a:pt x="123" y="309"/>
                  </a:cubicBezTo>
                  <a:cubicBezTo>
                    <a:pt x="124" y="309"/>
                    <a:pt x="125" y="309"/>
                    <a:pt x="125" y="309"/>
                  </a:cubicBezTo>
                  <a:cubicBezTo>
                    <a:pt x="126" y="309"/>
                    <a:pt x="126" y="310"/>
                    <a:pt x="127" y="311"/>
                  </a:cubicBezTo>
                  <a:cubicBezTo>
                    <a:pt x="128" y="313"/>
                    <a:pt x="130" y="316"/>
                    <a:pt x="132" y="318"/>
                  </a:cubicBezTo>
                  <a:cubicBezTo>
                    <a:pt x="135" y="323"/>
                    <a:pt x="138" y="328"/>
                    <a:pt x="138" y="328"/>
                  </a:cubicBezTo>
                  <a:cubicBezTo>
                    <a:pt x="138" y="328"/>
                    <a:pt x="140" y="329"/>
                    <a:pt x="141" y="331"/>
                  </a:cubicBezTo>
                  <a:cubicBezTo>
                    <a:pt x="142" y="331"/>
                    <a:pt x="142" y="332"/>
                    <a:pt x="143" y="332"/>
                  </a:cubicBezTo>
                  <a:cubicBezTo>
                    <a:pt x="140" y="333"/>
                    <a:pt x="137" y="333"/>
                    <a:pt x="134" y="333"/>
                  </a:cubicBezTo>
                  <a:close/>
                  <a:moveTo>
                    <a:pt x="147" y="332"/>
                  </a:moveTo>
                  <a:cubicBezTo>
                    <a:pt x="147" y="332"/>
                    <a:pt x="147" y="331"/>
                    <a:pt x="147" y="331"/>
                  </a:cubicBezTo>
                  <a:cubicBezTo>
                    <a:pt x="146" y="328"/>
                    <a:pt x="144" y="324"/>
                    <a:pt x="144" y="324"/>
                  </a:cubicBezTo>
                  <a:cubicBezTo>
                    <a:pt x="144" y="324"/>
                    <a:pt x="141" y="320"/>
                    <a:pt x="137" y="315"/>
                  </a:cubicBezTo>
                  <a:cubicBezTo>
                    <a:pt x="136" y="312"/>
                    <a:pt x="134" y="310"/>
                    <a:pt x="133" y="308"/>
                  </a:cubicBezTo>
                  <a:cubicBezTo>
                    <a:pt x="135" y="308"/>
                    <a:pt x="137" y="308"/>
                    <a:pt x="139" y="308"/>
                  </a:cubicBezTo>
                  <a:cubicBezTo>
                    <a:pt x="141" y="310"/>
                    <a:pt x="151" y="326"/>
                    <a:pt x="151" y="326"/>
                  </a:cubicBezTo>
                  <a:cubicBezTo>
                    <a:pt x="151" y="326"/>
                    <a:pt x="156" y="331"/>
                    <a:pt x="156" y="330"/>
                  </a:cubicBezTo>
                  <a:cubicBezTo>
                    <a:pt x="157" y="331"/>
                    <a:pt x="158" y="331"/>
                    <a:pt x="158" y="331"/>
                  </a:cubicBezTo>
                  <a:cubicBezTo>
                    <a:pt x="154" y="332"/>
                    <a:pt x="151" y="332"/>
                    <a:pt x="147" y="332"/>
                  </a:cubicBezTo>
                  <a:close/>
                  <a:moveTo>
                    <a:pt x="159" y="331"/>
                  </a:moveTo>
                  <a:cubicBezTo>
                    <a:pt x="160" y="331"/>
                    <a:pt x="160" y="330"/>
                    <a:pt x="159" y="328"/>
                  </a:cubicBezTo>
                  <a:cubicBezTo>
                    <a:pt x="159" y="325"/>
                    <a:pt x="157" y="322"/>
                    <a:pt x="157" y="322"/>
                  </a:cubicBezTo>
                  <a:cubicBezTo>
                    <a:pt x="157" y="322"/>
                    <a:pt x="151" y="313"/>
                    <a:pt x="147" y="307"/>
                  </a:cubicBezTo>
                  <a:cubicBezTo>
                    <a:pt x="149" y="307"/>
                    <a:pt x="151" y="307"/>
                    <a:pt x="153" y="307"/>
                  </a:cubicBezTo>
                  <a:cubicBezTo>
                    <a:pt x="152" y="307"/>
                    <a:pt x="152" y="308"/>
                    <a:pt x="152" y="308"/>
                  </a:cubicBezTo>
                  <a:cubicBezTo>
                    <a:pt x="152" y="308"/>
                    <a:pt x="152" y="308"/>
                    <a:pt x="152" y="308"/>
                  </a:cubicBezTo>
                  <a:cubicBezTo>
                    <a:pt x="152" y="308"/>
                    <a:pt x="153" y="309"/>
                    <a:pt x="155" y="311"/>
                  </a:cubicBezTo>
                  <a:cubicBezTo>
                    <a:pt x="156" y="313"/>
                    <a:pt x="158" y="315"/>
                    <a:pt x="159" y="317"/>
                  </a:cubicBezTo>
                  <a:cubicBezTo>
                    <a:pt x="163" y="322"/>
                    <a:pt x="165" y="328"/>
                    <a:pt x="165" y="328"/>
                  </a:cubicBezTo>
                  <a:cubicBezTo>
                    <a:pt x="165" y="328"/>
                    <a:pt x="167" y="329"/>
                    <a:pt x="168" y="331"/>
                  </a:cubicBezTo>
                  <a:cubicBezTo>
                    <a:pt x="165" y="331"/>
                    <a:pt x="162" y="331"/>
                    <a:pt x="159" y="331"/>
                  </a:cubicBezTo>
                  <a:close/>
                  <a:moveTo>
                    <a:pt x="173" y="330"/>
                  </a:moveTo>
                  <a:cubicBezTo>
                    <a:pt x="173" y="328"/>
                    <a:pt x="172" y="324"/>
                    <a:pt x="172" y="324"/>
                  </a:cubicBezTo>
                  <a:cubicBezTo>
                    <a:pt x="172" y="324"/>
                    <a:pt x="171" y="323"/>
                    <a:pt x="170" y="321"/>
                  </a:cubicBezTo>
                  <a:cubicBezTo>
                    <a:pt x="169" y="319"/>
                    <a:pt x="167" y="316"/>
                    <a:pt x="165" y="314"/>
                  </a:cubicBezTo>
                  <a:cubicBezTo>
                    <a:pt x="164" y="311"/>
                    <a:pt x="162" y="308"/>
                    <a:pt x="160" y="306"/>
                  </a:cubicBezTo>
                  <a:cubicBezTo>
                    <a:pt x="160" y="306"/>
                    <a:pt x="160" y="306"/>
                    <a:pt x="160" y="306"/>
                  </a:cubicBezTo>
                  <a:cubicBezTo>
                    <a:pt x="161" y="306"/>
                    <a:pt x="163" y="306"/>
                    <a:pt x="165" y="306"/>
                  </a:cubicBezTo>
                  <a:cubicBezTo>
                    <a:pt x="166" y="308"/>
                    <a:pt x="167" y="311"/>
                    <a:pt x="169" y="313"/>
                  </a:cubicBezTo>
                  <a:cubicBezTo>
                    <a:pt x="171" y="316"/>
                    <a:pt x="172" y="319"/>
                    <a:pt x="174" y="321"/>
                  </a:cubicBezTo>
                  <a:cubicBezTo>
                    <a:pt x="175" y="323"/>
                    <a:pt x="176" y="324"/>
                    <a:pt x="176" y="324"/>
                  </a:cubicBezTo>
                  <a:cubicBezTo>
                    <a:pt x="176" y="324"/>
                    <a:pt x="177" y="326"/>
                    <a:pt x="178" y="327"/>
                  </a:cubicBezTo>
                  <a:cubicBezTo>
                    <a:pt x="179" y="328"/>
                    <a:pt x="181" y="330"/>
                    <a:pt x="181" y="330"/>
                  </a:cubicBezTo>
                  <a:cubicBezTo>
                    <a:pt x="181" y="330"/>
                    <a:pt x="181" y="330"/>
                    <a:pt x="181" y="330"/>
                  </a:cubicBezTo>
                  <a:cubicBezTo>
                    <a:pt x="178" y="330"/>
                    <a:pt x="176" y="330"/>
                    <a:pt x="173" y="330"/>
                  </a:cubicBezTo>
                  <a:close/>
                  <a:moveTo>
                    <a:pt x="184" y="330"/>
                  </a:moveTo>
                  <a:cubicBezTo>
                    <a:pt x="184" y="329"/>
                    <a:pt x="184" y="329"/>
                    <a:pt x="184" y="328"/>
                  </a:cubicBezTo>
                  <a:cubicBezTo>
                    <a:pt x="184" y="325"/>
                    <a:pt x="182" y="321"/>
                    <a:pt x="182" y="321"/>
                  </a:cubicBezTo>
                  <a:cubicBezTo>
                    <a:pt x="182" y="321"/>
                    <a:pt x="181" y="319"/>
                    <a:pt x="180" y="317"/>
                  </a:cubicBezTo>
                  <a:cubicBezTo>
                    <a:pt x="178" y="315"/>
                    <a:pt x="177" y="313"/>
                    <a:pt x="175" y="310"/>
                  </a:cubicBezTo>
                  <a:cubicBezTo>
                    <a:pt x="174" y="308"/>
                    <a:pt x="173" y="307"/>
                    <a:pt x="172" y="305"/>
                  </a:cubicBezTo>
                  <a:cubicBezTo>
                    <a:pt x="174" y="305"/>
                    <a:pt x="176" y="305"/>
                    <a:pt x="178" y="304"/>
                  </a:cubicBezTo>
                  <a:cubicBezTo>
                    <a:pt x="179" y="305"/>
                    <a:pt x="179" y="306"/>
                    <a:pt x="180" y="307"/>
                  </a:cubicBezTo>
                  <a:cubicBezTo>
                    <a:pt x="181" y="309"/>
                    <a:pt x="183" y="311"/>
                    <a:pt x="185" y="314"/>
                  </a:cubicBezTo>
                  <a:cubicBezTo>
                    <a:pt x="188" y="319"/>
                    <a:pt x="191" y="325"/>
                    <a:pt x="191" y="325"/>
                  </a:cubicBezTo>
                  <a:cubicBezTo>
                    <a:pt x="191" y="325"/>
                    <a:pt x="193" y="327"/>
                    <a:pt x="194" y="329"/>
                  </a:cubicBezTo>
                  <a:cubicBezTo>
                    <a:pt x="191" y="329"/>
                    <a:pt x="188" y="329"/>
                    <a:pt x="184" y="330"/>
                  </a:cubicBezTo>
                  <a:close/>
                  <a:moveTo>
                    <a:pt x="199" y="329"/>
                  </a:moveTo>
                  <a:cubicBezTo>
                    <a:pt x="198" y="326"/>
                    <a:pt x="197" y="322"/>
                    <a:pt x="197" y="322"/>
                  </a:cubicBezTo>
                  <a:cubicBezTo>
                    <a:pt x="197" y="322"/>
                    <a:pt x="194" y="316"/>
                    <a:pt x="191" y="310"/>
                  </a:cubicBezTo>
                  <a:cubicBezTo>
                    <a:pt x="189" y="308"/>
                    <a:pt x="188" y="305"/>
                    <a:pt x="186" y="303"/>
                  </a:cubicBezTo>
                  <a:cubicBezTo>
                    <a:pt x="188" y="303"/>
                    <a:pt x="190" y="303"/>
                    <a:pt x="192" y="303"/>
                  </a:cubicBezTo>
                  <a:cubicBezTo>
                    <a:pt x="192" y="303"/>
                    <a:pt x="192" y="304"/>
                    <a:pt x="192" y="304"/>
                  </a:cubicBezTo>
                  <a:cubicBezTo>
                    <a:pt x="191" y="304"/>
                    <a:pt x="191" y="304"/>
                    <a:pt x="192" y="304"/>
                  </a:cubicBezTo>
                  <a:cubicBezTo>
                    <a:pt x="192" y="304"/>
                    <a:pt x="193" y="306"/>
                    <a:pt x="194" y="307"/>
                  </a:cubicBezTo>
                  <a:cubicBezTo>
                    <a:pt x="196" y="309"/>
                    <a:pt x="198" y="311"/>
                    <a:pt x="200" y="314"/>
                  </a:cubicBezTo>
                  <a:cubicBezTo>
                    <a:pt x="202" y="317"/>
                    <a:pt x="203" y="320"/>
                    <a:pt x="205" y="322"/>
                  </a:cubicBezTo>
                  <a:cubicBezTo>
                    <a:pt x="206" y="324"/>
                    <a:pt x="207" y="325"/>
                    <a:pt x="207" y="325"/>
                  </a:cubicBezTo>
                  <a:cubicBezTo>
                    <a:pt x="207" y="325"/>
                    <a:pt x="208" y="326"/>
                    <a:pt x="209" y="328"/>
                  </a:cubicBezTo>
                  <a:cubicBezTo>
                    <a:pt x="206" y="328"/>
                    <a:pt x="202" y="328"/>
                    <a:pt x="199" y="329"/>
                  </a:cubicBezTo>
                  <a:close/>
                  <a:moveTo>
                    <a:pt x="215" y="328"/>
                  </a:moveTo>
                  <a:cubicBezTo>
                    <a:pt x="214" y="325"/>
                    <a:pt x="213" y="322"/>
                    <a:pt x="213" y="322"/>
                  </a:cubicBezTo>
                  <a:cubicBezTo>
                    <a:pt x="213" y="322"/>
                    <a:pt x="212" y="320"/>
                    <a:pt x="211" y="318"/>
                  </a:cubicBezTo>
                  <a:cubicBezTo>
                    <a:pt x="209" y="316"/>
                    <a:pt x="208" y="313"/>
                    <a:pt x="206" y="310"/>
                  </a:cubicBezTo>
                  <a:cubicBezTo>
                    <a:pt x="204" y="307"/>
                    <a:pt x="201" y="305"/>
                    <a:pt x="200" y="303"/>
                  </a:cubicBezTo>
                  <a:cubicBezTo>
                    <a:pt x="199" y="302"/>
                    <a:pt x="199" y="302"/>
                    <a:pt x="199" y="302"/>
                  </a:cubicBezTo>
                  <a:cubicBezTo>
                    <a:pt x="201" y="302"/>
                    <a:pt x="203" y="302"/>
                    <a:pt x="206" y="302"/>
                  </a:cubicBezTo>
                  <a:cubicBezTo>
                    <a:pt x="206" y="302"/>
                    <a:pt x="206" y="302"/>
                    <a:pt x="206" y="303"/>
                  </a:cubicBezTo>
                  <a:cubicBezTo>
                    <a:pt x="207" y="305"/>
                    <a:pt x="208" y="308"/>
                    <a:pt x="210" y="311"/>
                  </a:cubicBezTo>
                  <a:cubicBezTo>
                    <a:pt x="212" y="314"/>
                    <a:pt x="213" y="316"/>
                    <a:pt x="215" y="318"/>
                  </a:cubicBezTo>
                  <a:cubicBezTo>
                    <a:pt x="216" y="320"/>
                    <a:pt x="217" y="322"/>
                    <a:pt x="217" y="322"/>
                  </a:cubicBezTo>
                  <a:cubicBezTo>
                    <a:pt x="217" y="322"/>
                    <a:pt x="218" y="323"/>
                    <a:pt x="220" y="324"/>
                  </a:cubicBezTo>
                  <a:cubicBezTo>
                    <a:pt x="221" y="326"/>
                    <a:pt x="222" y="327"/>
                    <a:pt x="222" y="327"/>
                  </a:cubicBezTo>
                  <a:cubicBezTo>
                    <a:pt x="222" y="327"/>
                    <a:pt x="222" y="327"/>
                    <a:pt x="222" y="327"/>
                  </a:cubicBezTo>
                  <a:cubicBezTo>
                    <a:pt x="220" y="327"/>
                    <a:pt x="217" y="327"/>
                    <a:pt x="215" y="328"/>
                  </a:cubicBezTo>
                  <a:close/>
                  <a:moveTo>
                    <a:pt x="226" y="327"/>
                  </a:moveTo>
                  <a:cubicBezTo>
                    <a:pt x="226" y="326"/>
                    <a:pt x="225" y="326"/>
                    <a:pt x="225" y="325"/>
                  </a:cubicBezTo>
                  <a:cubicBezTo>
                    <a:pt x="225" y="322"/>
                    <a:pt x="223" y="318"/>
                    <a:pt x="223" y="318"/>
                  </a:cubicBezTo>
                  <a:cubicBezTo>
                    <a:pt x="223" y="318"/>
                    <a:pt x="222" y="317"/>
                    <a:pt x="221" y="315"/>
                  </a:cubicBezTo>
                  <a:cubicBezTo>
                    <a:pt x="219" y="313"/>
                    <a:pt x="218" y="310"/>
                    <a:pt x="216" y="307"/>
                  </a:cubicBezTo>
                  <a:cubicBezTo>
                    <a:pt x="215" y="305"/>
                    <a:pt x="214" y="303"/>
                    <a:pt x="213" y="301"/>
                  </a:cubicBezTo>
                  <a:cubicBezTo>
                    <a:pt x="215" y="301"/>
                    <a:pt x="217" y="301"/>
                    <a:pt x="219" y="301"/>
                  </a:cubicBezTo>
                  <a:cubicBezTo>
                    <a:pt x="219" y="301"/>
                    <a:pt x="220" y="302"/>
                    <a:pt x="220" y="303"/>
                  </a:cubicBezTo>
                  <a:cubicBezTo>
                    <a:pt x="221" y="305"/>
                    <a:pt x="223" y="308"/>
                    <a:pt x="225" y="311"/>
                  </a:cubicBezTo>
                  <a:cubicBezTo>
                    <a:pt x="229" y="316"/>
                    <a:pt x="232" y="321"/>
                    <a:pt x="232" y="321"/>
                  </a:cubicBezTo>
                  <a:cubicBezTo>
                    <a:pt x="232" y="321"/>
                    <a:pt x="235" y="324"/>
                    <a:pt x="237" y="326"/>
                  </a:cubicBezTo>
                  <a:cubicBezTo>
                    <a:pt x="233" y="326"/>
                    <a:pt x="229" y="327"/>
                    <a:pt x="226" y="327"/>
                  </a:cubicBezTo>
                  <a:close/>
                  <a:moveTo>
                    <a:pt x="241" y="326"/>
                  </a:moveTo>
                  <a:cubicBezTo>
                    <a:pt x="241" y="325"/>
                    <a:pt x="241" y="325"/>
                    <a:pt x="241" y="325"/>
                  </a:cubicBezTo>
                  <a:cubicBezTo>
                    <a:pt x="240" y="322"/>
                    <a:pt x="238" y="318"/>
                    <a:pt x="238" y="318"/>
                  </a:cubicBezTo>
                  <a:cubicBezTo>
                    <a:pt x="238" y="318"/>
                    <a:pt x="235" y="312"/>
                    <a:pt x="231" y="307"/>
                  </a:cubicBezTo>
                  <a:cubicBezTo>
                    <a:pt x="229" y="305"/>
                    <a:pt x="228" y="302"/>
                    <a:pt x="227" y="300"/>
                  </a:cubicBezTo>
                  <a:cubicBezTo>
                    <a:pt x="228" y="300"/>
                    <a:pt x="230" y="300"/>
                    <a:pt x="232" y="300"/>
                  </a:cubicBezTo>
                  <a:cubicBezTo>
                    <a:pt x="232" y="301"/>
                    <a:pt x="232" y="301"/>
                    <a:pt x="233" y="302"/>
                  </a:cubicBezTo>
                  <a:cubicBezTo>
                    <a:pt x="234" y="305"/>
                    <a:pt x="235" y="307"/>
                    <a:pt x="237" y="310"/>
                  </a:cubicBezTo>
                  <a:cubicBezTo>
                    <a:pt x="240" y="315"/>
                    <a:pt x="244" y="319"/>
                    <a:pt x="244" y="319"/>
                  </a:cubicBezTo>
                  <a:cubicBezTo>
                    <a:pt x="244" y="319"/>
                    <a:pt x="249" y="324"/>
                    <a:pt x="249" y="324"/>
                  </a:cubicBezTo>
                  <a:cubicBezTo>
                    <a:pt x="250" y="324"/>
                    <a:pt x="250" y="325"/>
                    <a:pt x="251" y="325"/>
                  </a:cubicBezTo>
                  <a:cubicBezTo>
                    <a:pt x="248" y="325"/>
                    <a:pt x="244" y="325"/>
                    <a:pt x="241" y="326"/>
                  </a:cubicBezTo>
                  <a:close/>
                  <a:moveTo>
                    <a:pt x="255" y="325"/>
                  </a:moveTo>
                  <a:cubicBezTo>
                    <a:pt x="254" y="325"/>
                    <a:pt x="253" y="325"/>
                    <a:pt x="252" y="325"/>
                  </a:cubicBezTo>
                  <a:cubicBezTo>
                    <a:pt x="252" y="325"/>
                    <a:pt x="253" y="324"/>
                    <a:pt x="252" y="322"/>
                  </a:cubicBezTo>
                  <a:cubicBezTo>
                    <a:pt x="251" y="319"/>
                    <a:pt x="250" y="315"/>
                    <a:pt x="250" y="315"/>
                  </a:cubicBezTo>
                  <a:cubicBezTo>
                    <a:pt x="250" y="315"/>
                    <a:pt x="246" y="311"/>
                    <a:pt x="243" y="306"/>
                  </a:cubicBezTo>
                  <a:cubicBezTo>
                    <a:pt x="241" y="304"/>
                    <a:pt x="240" y="301"/>
                    <a:pt x="239" y="299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41" y="299"/>
                    <a:pt x="243" y="299"/>
                    <a:pt x="244" y="299"/>
                  </a:cubicBezTo>
                  <a:cubicBezTo>
                    <a:pt x="244" y="299"/>
                    <a:pt x="244" y="300"/>
                    <a:pt x="244" y="300"/>
                  </a:cubicBezTo>
                  <a:cubicBezTo>
                    <a:pt x="243" y="300"/>
                    <a:pt x="243" y="300"/>
                    <a:pt x="244" y="300"/>
                  </a:cubicBezTo>
                  <a:cubicBezTo>
                    <a:pt x="244" y="300"/>
                    <a:pt x="245" y="301"/>
                    <a:pt x="246" y="303"/>
                  </a:cubicBezTo>
                  <a:cubicBezTo>
                    <a:pt x="247" y="305"/>
                    <a:pt x="249" y="307"/>
                    <a:pt x="250" y="309"/>
                  </a:cubicBezTo>
                  <a:cubicBezTo>
                    <a:pt x="254" y="314"/>
                    <a:pt x="256" y="319"/>
                    <a:pt x="256" y="319"/>
                  </a:cubicBezTo>
                  <a:cubicBezTo>
                    <a:pt x="256" y="319"/>
                    <a:pt x="261" y="324"/>
                    <a:pt x="261" y="324"/>
                  </a:cubicBezTo>
                  <a:cubicBezTo>
                    <a:pt x="261" y="324"/>
                    <a:pt x="261" y="324"/>
                    <a:pt x="261" y="324"/>
                  </a:cubicBezTo>
                  <a:cubicBezTo>
                    <a:pt x="259" y="324"/>
                    <a:pt x="257" y="325"/>
                    <a:pt x="255" y="325"/>
                  </a:cubicBezTo>
                  <a:close/>
                  <a:moveTo>
                    <a:pt x="265" y="324"/>
                  </a:moveTo>
                  <a:cubicBezTo>
                    <a:pt x="265" y="323"/>
                    <a:pt x="265" y="323"/>
                    <a:pt x="264" y="322"/>
                  </a:cubicBezTo>
                  <a:cubicBezTo>
                    <a:pt x="264" y="319"/>
                    <a:pt x="263" y="315"/>
                    <a:pt x="263" y="315"/>
                  </a:cubicBezTo>
                  <a:cubicBezTo>
                    <a:pt x="263" y="315"/>
                    <a:pt x="260" y="310"/>
                    <a:pt x="256" y="305"/>
                  </a:cubicBezTo>
                  <a:cubicBezTo>
                    <a:pt x="255" y="303"/>
                    <a:pt x="253" y="300"/>
                    <a:pt x="251" y="299"/>
                  </a:cubicBezTo>
                  <a:cubicBezTo>
                    <a:pt x="251" y="298"/>
                    <a:pt x="251" y="298"/>
                    <a:pt x="251" y="298"/>
                  </a:cubicBezTo>
                  <a:cubicBezTo>
                    <a:pt x="252" y="298"/>
                    <a:pt x="252" y="298"/>
                    <a:pt x="253" y="298"/>
                  </a:cubicBezTo>
                  <a:cubicBezTo>
                    <a:pt x="254" y="298"/>
                    <a:pt x="255" y="298"/>
                    <a:pt x="256" y="298"/>
                  </a:cubicBezTo>
                  <a:cubicBezTo>
                    <a:pt x="256" y="298"/>
                    <a:pt x="256" y="298"/>
                    <a:pt x="256" y="298"/>
                  </a:cubicBezTo>
                  <a:cubicBezTo>
                    <a:pt x="256" y="299"/>
                    <a:pt x="256" y="299"/>
                    <a:pt x="256" y="299"/>
                  </a:cubicBezTo>
                  <a:cubicBezTo>
                    <a:pt x="256" y="299"/>
                    <a:pt x="256" y="299"/>
                    <a:pt x="257" y="299"/>
                  </a:cubicBezTo>
                  <a:cubicBezTo>
                    <a:pt x="257" y="299"/>
                    <a:pt x="258" y="300"/>
                    <a:pt x="259" y="301"/>
                  </a:cubicBezTo>
                  <a:cubicBezTo>
                    <a:pt x="261" y="302"/>
                    <a:pt x="263" y="304"/>
                    <a:pt x="265" y="306"/>
                  </a:cubicBezTo>
                  <a:cubicBezTo>
                    <a:pt x="267" y="309"/>
                    <a:pt x="269" y="311"/>
                    <a:pt x="270" y="313"/>
                  </a:cubicBezTo>
                  <a:cubicBezTo>
                    <a:pt x="271" y="315"/>
                    <a:pt x="272" y="317"/>
                    <a:pt x="272" y="317"/>
                  </a:cubicBezTo>
                  <a:cubicBezTo>
                    <a:pt x="272" y="317"/>
                    <a:pt x="273" y="318"/>
                    <a:pt x="275" y="320"/>
                  </a:cubicBezTo>
                  <a:cubicBezTo>
                    <a:pt x="276" y="321"/>
                    <a:pt x="277" y="322"/>
                    <a:pt x="277" y="322"/>
                  </a:cubicBezTo>
                  <a:cubicBezTo>
                    <a:pt x="277" y="322"/>
                    <a:pt x="278" y="323"/>
                    <a:pt x="278" y="323"/>
                  </a:cubicBezTo>
                  <a:cubicBezTo>
                    <a:pt x="273" y="323"/>
                    <a:pt x="269" y="323"/>
                    <a:pt x="265" y="324"/>
                  </a:cubicBezTo>
                  <a:close/>
                  <a:moveTo>
                    <a:pt x="281" y="322"/>
                  </a:moveTo>
                  <a:cubicBezTo>
                    <a:pt x="281" y="322"/>
                    <a:pt x="281" y="321"/>
                    <a:pt x="281" y="320"/>
                  </a:cubicBezTo>
                  <a:cubicBezTo>
                    <a:pt x="280" y="317"/>
                    <a:pt x="278" y="313"/>
                    <a:pt x="278" y="313"/>
                  </a:cubicBezTo>
                  <a:cubicBezTo>
                    <a:pt x="278" y="313"/>
                    <a:pt x="277" y="312"/>
                    <a:pt x="276" y="310"/>
                  </a:cubicBezTo>
                  <a:cubicBezTo>
                    <a:pt x="274" y="308"/>
                    <a:pt x="273" y="305"/>
                    <a:pt x="270" y="302"/>
                  </a:cubicBezTo>
                  <a:cubicBezTo>
                    <a:pt x="269" y="300"/>
                    <a:pt x="267" y="298"/>
                    <a:pt x="265" y="297"/>
                  </a:cubicBezTo>
                  <a:cubicBezTo>
                    <a:pt x="268" y="297"/>
                    <a:pt x="270" y="296"/>
                    <a:pt x="272" y="296"/>
                  </a:cubicBezTo>
                  <a:cubicBezTo>
                    <a:pt x="272" y="297"/>
                    <a:pt x="273" y="298"/>
                    <a:pt x="274" y="299"/>
                  </a:cubicBezTo>
                  <a:cubicBezTo>
                    <a:pt x="275" y="301"/>
                    <a:pt x="277" y="304"/>
                    <a:pt x="279" y="307"/>
                  </a:cubicBezTo>
                  <a:cubicBezTo>
                    <a:pt x="281" y="310"/>
                    <a:pt x="283" y="312"/>
                    <a:pt x="285" y="314"/>
                  </a:cubicBezTo>
                  <a:cubicBezTo>
                    <a:pt x="286" y="316"/>
                    <a:pt x="287" y="317"/>
                    <a:pt x="287" y="317"/>
                  </a:cubicBezTo>
                  <a:cubicBezTo>
                    <a:pt x="287" y="317"/>
                    <a:pt x="291" y="320"/>
                    <a:pt x="293" y="321"/>
                  </a:cubicBezTo>
                  <a:cubicBezTo>
                    <a:pt x="289" y="322"/>
                    <a:pt x="285" y="322"/>
                    <a:pt x="281" y="322"/>
                  </a:cubicBezTo>
                  <a:close/>
                  <a:moveTo>
                    <a:pt x="297" y="321"/>
                  </a:moveTo>
                  <a:cubicBezTo>
                    <a:pt x="297" y="320"/>
                    <a:pt x="296" y="320"/>
                    <a:pt x="296" y="319"/>
                  </a:cubicBezTo>
                  <a:cubicBezTo>
                    <a:pt x="295" y="316"/>
                    <a:pt x="293" y="312"/>
                    <a:pt x="293" y="312"/>
                  </a:cubicBezTo>
                  <a:cubicBezTo>
                    <a:pt x="293" y="312"/>
                    <a:pt x="292" y="311"/>
                    <a:pt x="290" y="309"/>
                  </a:cubicBezTo>
                  <a:cubicBezTo>
                    <a:pt x="288" y="308"/>
                    <a:pt x="286" y="305"/>
                    <a:pt x="284" y="303"/>
                  </a:cubicBezTo>
                  <a:cubicBezTo>
                    <a:pt x="283" y="300"/>
                    <a:pt x="281" y="298"/>
                    <a:pt x="280" y="296"/>
                  </a:cubicBezTo>
                  <a:cubicBezTo>
                    <a:pt x="280" y="296"/>
                    <a:pt x="280" y="296"/>
                    <a:pt x="280" y="296"/>
                  </a:cubicBezTo>
                  <a:cubicBezTo>
                    <a:pt x="280" y="295"/>
                    <a:pt x="281" y="295"/>
                    <a:pt x="282" y="295"/>
                  </a:cubicBezTo>
                  <a:cubicBezTo>
                    <a:pt x="283" y="295"/>
                    <a:pt x="284" y="295"/>
                    <a:pt x="284" y="295"/>
                  </a:cubicBezTo>
                  <a:cubicBezTo>
                    <a:pt x="285" y="296"/>
                    <a:pt x="285" y="297"/>
                    <a:pt x="286" y="298"/>
                  </a:cubicBezTo>
                  <a:cubicBezTo>
                    <a:pt x="287" y="301"/>
                    <a:pt x="289" y="303"/>
                    <a:pt x="292" y="306"/>
                  </a:cubicBezTo>
                  <a:cubicBezTo>
                    <a:pt x="294" y="309"/>
                    <a:pt x="296" y="311"/>
                    <a:pt x="297" y="313"/>
                  </a:cubicBezTo>
                  <a:cubicBezTo>
                    <a:pt x="299" y="315"/>
                    <a:pt x="300" y="316"/>
                    <a:pt x="300" y="316"/>
                  </a:cubicBezTo>
                  <a:cubicBezTo>
                    <a:pt x="300" y="316"/>
                    <a:pt x="302" y="317"/>
                    <a:pt x="303" y="319"/>
                  </a:cubicBezTo>
                  <a:cubicBezTo>
                    <a:pt x="304" y="319"/>
                    <a:pt x="304" y="320"/>
                    <a:pt x="305" y="320"/>
                  </a:cubicBezTo>
                  <a:cubicBezTo>
                    <a:pt x="302" y="320"/>
                    <a:pt x="300" y="321"/>
                    <a:pt x="297" y="321"/>
                  </a:cubicBezTo>
                  <a:close/>
                  <a:moveTo>
                    <a:pt x="309" y="320"/>
                  </a:moveTo>
                  <a:cubicBezTo>
                    <a:pt x="309" y="319"/>
                    <a:pt x="309" y="319"/>
                    <a:pt x="309" y="319"/>
                  </a:cubicBezTo>
                  <a:cubicBezTo>
                    <a:pt x="308" y="316"/>
                    <a:pt x="306" y="312"/>
                    <a:pt x="306" y="312"/>
                  </a:cubicBezTo>
                  <a:cubicBezTo>
                    <a:pt x="306" y="312"/>
                    <a:pt x="305" y="311"/>
                    <a:pt x="303" y="309"/>
                  </a:cubicBezTo>
                  <a:cubicBezTo>
                    <a:pt x="301" y="307"/>
                    <a:pt x="299" y="304"/>
                    <a:pt x="297" y="302"/>
                  </a:cubicBezTo>
                  <a:cubicBezTo>
                    <a:pt x="295" y="299"/>
                    <a:pt x="293" y="297"/>
                    <a:pt x="292" y="295"/>
                  </a:cubicBezTo>
                  <a:cubicBezTo>
                    <a:pt x="292" y="295"/>
                    <a:pt x="292" y="294"/>
                    <a:pt x="292" y="294"/>
                  </a:cubicBezTo>
                  <a:cubicBezTo>
                    <a:pt x="294" y="294"/>
                    <a:pt x="295" y="294"/>
                    <a:pt x="297" y="294"/>
                  </a:cubicBezTo>
                  <a:cubicBezTo>
                    <a:pt x="297" y="294"/>
                    <a:pt x="298" y="295"/>
                    <a:pt x="299" y="297"/>
                  </a:cubicBezTo>
                  <a:cubicBezTo>
                    <a:pt x="300" y="298"/>
                    <a:pt x="302" y="301"/>
                    <a:pt x="303" y="303"/>
                  </a:cubicBezTo>
                  <a:cubicBezTo>
                    <a:pt x="306" y="307"/>
                    <a:pt x="310" y="311"/>
                    <a:pt x="310" y="311"/>
                  </a:cubicBezTo>
                  <a:cubicBezTo>
                    <a:pt x="310" y="311"/>
                    <a:pt x="311" y="312"/>
                    <a:pt x="312" y="313"/>
                  </a:cubicBezTo>
                  <a:cubicBezTo>
                    <a:pt x="313" y="314"/>
                    <a:pt x="315" y="315"/>
                    <a:pt x="315" y="315"/>
                  </a:cubicBezTo>
                  <a:cubicBezTo>
                    <a:pt x="317" y="316"/>
                    <a:pt x="319" y="317"/>
                    <a:pt x="318" y="312"/>
                  </a:cubicBezTo>
                  <a:cubicBezTo>
                    <a:pt x="317" y="310"/>
                    <a:pt x="315" y="307"/>
                    <a:pt x="315" y="307"/>
                  </a:cubicBezTo>
                  <a:cubicBezTo>
                    <a:pt x="315" y="307"/>
                    <a:pt x="312" y="303"/>
                    <a:pt x="309" y="298"/>
                  </a:cubicBezTo>
                  <a:cubicBezTo>
                    <a:pt x="307" y="296"/>
                    <a:pt x="306" y="295"/>
                    <a:pt x="305" y="293"/>
                  </a:cubicBezTo>
                  <a:cubicBezTo>
                    <a:pt x="307" y="293"/>
                    <a:pt x="308" y="293"/>
                    <a:pt x="310" y="292"/>
                  </a:cubicBezTo>
                  <a:cubicBezTo>
                    <a:pt x="310" y="292"/>
                    <a:pt x="310" y="292"/>
                    <a:pt x="310" y="293"/>
                  </a:cubicBezTo>
                  <a:cubicBezTo>
                    <a:pt x="310" y="293"/>
                    <a:pt x="311" y="294"/>
                    <a:pt x="312" y="296"/>
                  </a:cubicBezTo>
                  <a:cubicBezTo>
                    <a:pt x="313" y="298"/>
                    <a:pt x="315" y="301"/>
                    <a:pt x="317" y="303"/>
                  </a:cubicBezTo>
                  <a:cubicBezTo>
                    <a:pt x="320" y="308"/>
                    <a:pt x="324" y="313"/>
                    <a:pt x="324" y="313"/>
                  </a:cubicBezTo>
                  <a:cubicBezTo>
                    <a:pt x="324" y="313"/>
                    <a:pt x="326" y="314"/>
                    <a:pt x="327" y="315"/>
                  </a:cubicBezTo>
                  <a:cubicBezTo>
                    <a:pt x="329" y="316"/>
                    <a:pt x="330" y="318"/>
                    <a:pt x="330" y="317"/>
                  </a:cubicBezTo>
                  <a:cubicBezTo>
                    <a:pt x="330" y="317"/>
                    <a:pt x="330" y="318"/>
                    <a:pt x="330" y="318"/>
                  </a:cubicBezTo>
                  <a:cubicBezTo>
                    <a:pt x="324" y="318"/>
                    <a:pt x="317" y="319"/>
                    <a:pt x="309" y="320"/>
                  </a:cubicBezTo>
                  <a:close/>
                  <a:moveTo>
                    <a:pt x="334" y="317"/>
                  </a:moveTo>
                  <a:cubicBezTo>
                    <a:pt x="334" y="317"/>
                    <a:pt x="333" y="316"/>
                    <a:pt x="333" y="315"/>
                  </a:cubicBezTo>
                  <a:cubicBezTo>
                    <a:pt x="332" y="312"/>
                    <a:pt x="330" y="309"/>
                    <a:pt x="330" y="309"/>
                  </a:cubicBezTo>
                  <a:cubicBezTo>
                    <a:pt x="330" y="309"/>
                    <a:pt x="326" y="304"/>
                    <a:pt x="323" y="299"/>
                  </a:cubicBezTo>
                  <a:cubicBezTo>
                    <a:pt x="321" y="297"/>
                    <a:pt x="319" y="294"/>
                    <a:pt x="318" y="292"/>
                  </a:cubicBezTo>
                  <a:cubicBezTo>
                    <a:pt x="318" y="292"/>
                    <a:pt x="318" y="292"/>
                    <a:pt x="318" y="292"/>
                  </a:cubicBezTo>
                  <a:cubicBezTo>
                    <a:pt x="319" y="291"/>
                    <a:pt x="320" y="291"/>
                    <a:pt x="322" y="291"/>
                  </a:cubicBezTo>
                  <a:cubicBezTo>
                    <a:pt x="322" y="291"/>
                    <a:pt x="323" y="293"/>
                    <a:pt x="324" y="295"/>
                  </a:cubicBezTo>
                  <a:cubicBezTo>
                    <a:pt x="326" y="297"/>
                    <a:pt x="328" y="299"/>
                    <a:pt x="329" y="302"/>
                  </a:cubicBezTo>
                  <a:cubicBezTo>
                    <a:pt x="333" y="308"/>
                    <a:pt x="337" y="313"/>
                    <a:pt x="337" y="313"/>
                  </a:cubicBezTo>
                  <a:cubicBezTo>
                    <a:pt x="337" y="313"/>
                    <a:pt x="339" y="314"/>
                    <a:pt x="340" y="316"/>
                  </a:cubicBezTo>
                  <a:cubicBezTo>
                    <a:pt x="341" y="316"/>
                    <a:pt x="341" y="316"/>
                    <a:pt x="341" y="317"/>
                  </a:cubicBezTo>
                  <a:cubicBezTo>
                    <a:pt x="339" y="317"/>
                    <a:pt x="336" y="317"/>
                    <a:pt x="334" y="317"/>
                  </a:cubicBezTo>
                  <a:close/>
                  <a:moveTo>
                    <a:pt x="346" y="316"/>
                  </a:moveTo>
                  <a:cubicBezTo>
                    <a:pt x="346" y="316"/>
                    <a:pt x="346" y="316"/>
                    <a:pt x="346" y="316"/>
                  </a:cubicBezTo>
                  <a:cubicBezTo>
                    <a:pt x="345" y="313"/>
                    <a:pt x="343" y="309"/>
                    <a:pt x="343" y="309"/>
                  </a:cubicBezTo>
                  <a:cubicBezTo>
                    <a:pt x="343" y="309"/>
                    <a:pt x="339" y="304"/>
                    <a:pt x="335" y="298"/>
                  </a:cubicBezTo>
                  <a:cubicBezTo>
                    <a:pt x="333" y="295"/>
                    <a:pt x="331" y="293"/>
                    <a:pt x="330" y="290"/>
                  </a:cubicBezTo>
                  <a:cubicBezTo>
                    <a:pt x="330" y="290"/>
                    <a:pt x="330" y="290"/>
                    <a:pt x="330" y="290"/>
                  </a:cubicBezTo>
                  <a:cubicBezTo>
                    <a:pt x="332" y="290"/>
                    <a:pt x="335" y="290"/>
                    <a:pt x="337" y="290"/>
                  </a:cubicBezTo>
                  <a:cubicBezTo>
                    <a:pt x="337" y="290"/>
                    <a:pt x="337" y="291"/>
                    <a:pt x="337" y="291"/>
                  </a:cubicBezTo>
                  <a:cubicBezTo>
                    <a:pt x="336" y="291"/>
                    <a:pt x="337" y="291"/>
                    <a:pt x="337" y="291"/>
                  </a:cubicBezTo>
                  <a:cubicBezTo>
                    <a:pt x="337" y="291"/>
                    <a:pt x="338" y="293"/>
                    <a:pt x="339" y="295"/>
                  </a:cubicBezTo>
                  <a:cubicBezTo>
                    <a:pt x="341" y="297"/>
                    <a:pt x="343" y="299"/>
                    <a:pt x="345" y="302"/>
                  </a:cubicBezTo>
                  <a:cubicBezTo>
                    <a:pt x="349" y="307"/>
                    <a:pt x="353" y="311"/>
                    <a:pt x="353" y="311"/>
                  </a:cubicBezTo>
                  <a:cubicBezTo>
                    <a:pt x="353" y="311"/>
                    <a:pt x="356" y="314"/>
                    <a:pt x="357" y="315"/>
                  </a:cubicBezTo>
                  <a:cubicBezTo>
                    <a:pt x="354" y="315"/>
                    <a:pt x="351" y="316"/>
                    <a:pt x="346" y="316"/>
                  </a:cubicBezTo>
                  <a:close/>
                  <a:moveTo>
                    <a:pt x="362" y="315"/>
                  </a:moveTo>
                  <a:cubicBezTo>
                    <a:pt x="362" y="314"/>
                    <a:pt x="362" y="314"/>
                    <a:pt x="362" y="314"/>
                  </a:cubicBezTo>
                  <a:cubicBezTo>
                    <a:pt x="361" y="311"/>
                    <a:pt x="358" y="307"/>
                    <a:pt x="358" y="307"/>
                  </a:cubicBezTo>
                  <a:cubicBezTo>
                    <a:pt x="358" y="307"/>
                    <a:pt x="354" y="302"/>
                    <a:pt x="350" y="297"/>
                  </a:cubicBezTo>
                  <a:cubicBezTo>
                    <a:pt x="348" y="295"/>
                    <a:pt x="346" y="292"/>
                    <a:pt x="345" y="290"/>
                  </a:cubicBezTo>
                  <a:cubicBezTo>
                    <a:pt x="344" y="290"/>
                    <a:pt x="344" y="290"/>
                    <a:pt x="344" y="289"/>
                  </a:cubicBezTo>
                  <a:cubicBezTo>
                    <a:pt x="345" y="289"/>
                    <a:pt x="346" y="289"/>
                    <a:pt x="347" y="289"/>
                  </a:cubicBezTo>
                  <a:cubicBezTo>
                    <a:pt x="347" y="289"/>
                    <a:pt x="347" y="289"/>
                    <a:pt x="347" y="290"/>
                  </a:cubicBezTo>
                  <a:cubicBezTo>
                    <a:pt x="347" y="290"/>
                    <a:pt x="347" y="290"/>
                    <a:pt x="347" y="290"/>
                  </a:cubicBezTo>
                  <a:cubicBezTo>
                    <a:pt x="347" y="290"/>
                    <a:pt x="348" y="291"/>
                    <a:pt x="350" y="292"/>
                  </a:cubicBezTo>
                  <a:cubicBezTo>
                    <a:pt x="352" y="294"/>
                    <a:pt x="355" y="296"/>
                    <a:pt x="357" y="298"/>
                  </a:cubicBezTo>
                  <a:cubicBezTo>
                    <a:pt x="359" y="301"/>
                    <a:pt x="361" y="304"/>
                    <a:pt x="363" y="306"/>
                  </a:cubicBezTo>
                  <a:cubicBezTo>
                    <a:pt x="364" y="308"/>
                    <a:pt x="366" y="309"/>
                    <a:pt x="366" y="309"/>
                  </a:cubicBezTo>
                  <a:cubicBezTo>
                    <a:pt x="366" y="309"/>
                    <a:pt x="367" y="311"/>
                    <a:pt x="369" y="312"/>
                  </a:cubicBezTo>
                  <a:cubicBezTo>
                    <a:pt x="369" y="313"/>
                    <a:pt x="370" y="313"/>
                    <a:pt x="371" y="314"/>
                  </a:cubicBezTo>
                  <a:cubicBezTo>
                    <a:pt x="369" y="314"/>
                    <a:pt x="366" y="314"/>
                    <a:pt x="362" y="315"/>
                  </a:cubicBezTo>
                  <a:close/>
                  <a:moveTo>
                    <a:pt x="393" y="312"/>
                  </a:moveTo>
                  <a:cubicBezTo>
                    <a:pt x="389" y="313"/>
                    <a:pt x="386" y="313"/>
                    <a:pt x="382" y="313"/>
                  </a:cubicBezTo>
                  <a:cubicBezTo>
                    <a:pt x="380" y="313"/>
                    <a:pt x="378" y="313"/>
                    <a:pt x="376" y="314"/>
                  </a:cubicBezTo>
                  <a:cubicBezTo>
                    <a:pt x="376" y="314"/>
                    <a:pt x="376" y="314"/>
                    <a:pt x="375" y="314"/>
                  </a:cubicBezTo>
                  <a:cubicBezTo>
                    <a:pt x="375" y="313"/>
                    <a:pt x="375" y="313"/>
                    <a:pt x="375" y="312"/>
                  </a:cubicBezTo>
                  <a:cubicBezTo>
                    <a:pt x="374" y="309"/>
                    <a:pt x="371" y="305"/>
                    <a:pt x="371" y="305"/>
                  </a:cubicBezTo>
                  <a:cubicBezTo>
                    <a:pt x="371" y="305"/>
                    <a:pt x="370" y="304"/>
                    <a:pt x="369" y="302"/>
                  </a:cubicBezTo>
                  <a:cubicBezTo>
                    <a:pt x="367" y="299"/>
                    <a:pt x="365" y="297"/>
                    <a:pt x="362" y="294"/>
                  </a:cubicBezTo>
                  <a:cubicBezTo>
                    <a:pt x="361" y="292"/>
                    <a:pt x="359" y="290"/>
                    <a:pt x="357" y="288"/>
                  </a:cubicBezTo>
                  <a:cubicBezTo>
                    <a:pt x="358" y="288"/>
                    <a:pt x="359" y="288"/>
                    <a:pt x="361" y="288"/>
                  </a:cubicBezTo>
                  <a:cubicBezTo>
                    <a:pt x="361" y="289"/>
                    <a:pt x="362" y="290"/>
                    <a:pt x="363" y="291"/>
                  </a:cubicBezTo>
                  <a:cubicBezTo>
                    <a:pt x="364" y="293"/>
                    <a:pt x="366" y="295"/>
                    <a:pt x="368" y="298"/>
                  </a:cubicBezTo>
                  <a:cubicBezTo>
                    <a:pt x="372" y="302"/>
                    <a:pt x="375" y="307"/>
                    <a:pt x="375" y="307"/>
                  </a:cubicBezTo>
                  <a:cubicBezTo>
                    <a:pt x="375" y="307"/>
                    <a:pt x="381" y="312"/>
                    <a:pt x="381" y="312"/>
                  </a:cubicBezTo>
                  <a:cubicBezTo>
                    <a:pt x="383" y="313"/>
                    <a:pt x="386" y="314"/>
                    <a:pt x="384" y="309"/>
                  </a:cubicBezTo>
                  <a:cubicBezTo>
                    <a:pt x="383" y="306"/>
                    <a:pt x="381" y="303"/>
                    <a:pt x="381" y="303"/>
                  </a:cubicBezTo>
                  <a:cubicBezTo>
                    <a:pt x="381" y="303"/>
                    <a:pt x="377" y="298"/>
                    <a:pt x="373" y="293"/>
                  </a:cubicBezTo>
                  <a:cubicBezTo>
                    <a:pt x="372" y="291"/>
                    <a:pt x="370" y="289"/>
                    <a:pt x="369" y="288"/>
                  </a:cubicBezTo>
                  <a:cubicBezTo>
                    <a:pt x="371" y="287"/>
                    <a:pt x="372" y="287"/>
                    <a:pt x="374" y="287"/>
                  </a:cubicBezTo>
                  <a:cubicBezTo>
                    <a:pt x="375" y="288"/>
                    <a:pt x="375" y="288"/>
                    <a:pt x="375" y="289"/>
                  </a:cubicBezTo>
                  <a:cubicBezTo>
                    <a:pt x="377" y="290"/>
                    <a:pt x="379" y="293"/>
                    <a:pt x="381" y="295"/>
                  </a:cubicBezTo>
                  <a:cubicBezTo>
                    <a:pt x="382" y="297"/>
                    <a:pt x="384" y="300"/>
                    <a:pt x="386" y="301"/>
                  </a:cubicBezTo>
                  <a:cubicBezTo>
                    <a:pt x="387" y="303"/>
                    <a:pt x="388" y="304"/>
                    <a:pt x="388" y="304"/>
                  </a:cubicBezTo>
                  <a:cubicBezTo>
                    <a:pt x="388" y="304"/>
                    <a:pt x="389" y="305"/>
                    <a:pt x="390" y="307"/>
                  </a:cubicBezTo>
                  <a:cubicBezTo>
                    <a:pt x="391" y="308"/>
                    <a:pt x="393" y="309"/>
                    <a:pt x="393" y="309"/>
                  </a:cubicBezTo>
                  <a:cubicBezTo>
                    <a:pt x="395" y="311"/>
                    <a:pt x="397" y="312"/>
                    <a:pt x="396" y="307"/>
                  </a:cubicBezTo>
                  <a:cubicBezTo>
                    <a:pt x="395" y="304"/>
                    <a:pt x="394" y="300"/>
                    <a:pt x="394" y="300"/>
                  </a:cubicBezTo>
                  <a:cubicBezTo>
                    <a:pt x="394" y="300"/>
                    <a:pt x="393" y="299"/>
                    <a:pt x="391" y="297"/>
                  </a:cubicBezTo>
                  <a:cubicBezTo>
                    <a:pt x="390" y="295"/>
                    <a:pt x="388" y="293"/>
                    <a:pt x="386" y="291"/>
                  </a:cubicBezTo>
                  <a:cubicBezTo>
                    <a:pt x="385" y="289"/>
                    <a:pt x="384" y="288"/>
                    <a:pt x="383" y="287"/>
                  </a:cubicBezTo>
                  <a:cubicBezTo>
                    <a:pt x="385" y="287"/>
                    <a:pt x="387" y="286"/>
                    <a:pt x="389" y="286"/>
                  </a:cubicBezTo>
                  <a:cubicBezTo>
                    <a:pt x="389" y="287"/>
                    <a:pt x="390" y="287"/>
                    <a:pt x="391" y="288"/>
                  </a:cubicBezTo>
                  <a:cubicBezTo>
                    <a:pt x="392" y="290"/>
                    <a:pt x="394" y="292"/>
                    <a:pt x="396" y="295"/>
                  </a:cubicBezTo>
                  <a:cubicBezTo>
                    <a:pt x="398" y="298"/>
                    <a:pt x="400" y="301"/>
                    <a:pt x="402" y="303"/>
                  </a:cubicBezTo>
                  <a:cubicBezTo>
                    <a:pt x="403" y="305"/>
                    <a:pt x="404" y="306"/>
                    <a:pt x="404" y="306"/>
                  </a:cubicBezTo>
                  <a:cubicBezTo>
                    <a:pt x="404" y="306"/>
                    <a:pt x="406" y="308"/>
                    <a:pt x="407" y="309"/>
                  </a:cubicBezTo>
                  <a:cubicBezTo>
                    <a:pt x="408" y="310"/>
                    <a:pt x="408" y="310"/>
                    <a:pt x="409" y="311"/>
                  </a:cubicBezTo>
                  <a:cubicBezTo>
                    <a:pt x="403" y="311"/>
                    <a:pt x="398" y="312"/>
                    <a:pt x="393" y="312"/>
                  </a:cubicBezTo>
                  <a:close/>
                  <a:moveTo>
                    <a:pt x="420" y="309"/>
                  </a:moveTo>
                  <a:cubicBezTo>
                    <a:pt x="418" y="309"/>
                    <a:pt x="415" y="310"/>
                    <a:pt x="413" y="310"/>
                  </a:cubicBezTo>
                  <a:cubicBezTo>
                    <a:pt x="413" y="310"/>
                    <a:pt x="413" y="310"/>
                    <a:pt x="413" y="309"/>
                  </a:cubicBezTo>
                  <a:cubicBezTo>
                    <a:pt x="412" y="306"/>
                    <a:pt x="410" y="302"/>
                    <a:pt x="410" y="302"/>
                  </a:cubicBezTo>
                  <a:cubicBezTo>
                    <a:pt x="410" y="302"/>
                    <a:pt x="409" y="301"/>
                    <a:pt x="408" y="299"/>
                  </a:cubicBezTo>
                  <a:cubicBezTo>
                    <a:pt x="406" y="297"/>
                    <a:pt x="404" y="294"/>
                    <a:pt x="402" y="291"/>
                  </a:cubicBezTo>
                  <a:cubicBezTo>
                    <a:pt x="400" y="289"/>
                    <a:pt x="399" y="287"/>
                    <a:pt x="397" y="285"/>
                  </a:cubicBezTo>
                  <a:cubicBezTo>
                    <a:pt x="399" y="285"/>
                    <a:pt x="401" y="284"/>
                    <a:pt x="404" y="283"/>
                  </a:cubicBezTo>
                  <a:cubicBezTo>
                    <a:pt x="404" y="284"/>
                    <a:pt x="404" y="284"/>
                    <a:pt x="405" y="284"/>
                  </a:cubicBezTo>
                  <a:cubicBezTo>
                    <a:pt x="407" y="286"/>
                    <a:pt x="409" y="289"/>
                    <a:pt x="411" y="291"/>
                  </a:cubicBezTo>
                  <a:cubicBezTo>
                    <a:pt x="414" y="294"/>
                    <a:pt x="416" y="297"/>
                    <a:pt x="418" y="299"/>
                  </a:cubicBezTo>
                  <a:cubicBezTo>
                    <a:pt x="419" y="301"/>
                    <a:pt x="420" y="303"/>
                    <a:pt x="420" y="303"/>
                  </a:cubicBezTo>
                  <a:cubicBezTo>
                    <a:pt x="420" y="303"/>
                    <a:pt x="422" y="305"/>
                    <a:pt x="424" y="306"/>
                  </a:cubicBezTo>
                  <a:cubicBezTo>
                    <a:pt x="425" y="307"/>
                    <a:pt x="425" y="308"/>
                    <a:pt x="426" y="308"/>
                  </a:cubicBezTo>
                  <a:cubicBezTo>
                    <a:pt x="424" y="309"/>
                    <a:pt x="422" y="309"/>
                    <a:pt x="420" y="309"/>
                  </a:cubicBezTo>
                  <a:close/>
                  <a:moveTo>
                    <a:pt x="430" y="308"/>
                  </a:moveTo>
                  <a:cubicBezTo>
                    <a:pt x="430" y="308"/>
                    <a:pt x="430" y="307"/>
                    <a:pt x="430" y="307"/>
                  </a:cubicBezTo>
                  <a:cubicBezTo>
                    <a:pt x="429" y="303"/>
                    <a:pt x="426" y="299"/>
                    <a:pt x="426" y="299"/>
                  </a:cubicBezTo>
                  <a:cubicBezTo>
                    <a:pt x="426" y="299"/>
                    <a:pt x="425" y="298"/>
                    <a:pt x="423" y="295"/>
                  </a:cubicBezTo>
                  <a:cubicBezTo>
                    <a:pt x="422" y="293"/>
                    <a:pt x="419" y="290"/>
                    <a:pt x="417" y="287"/>
                  </a:cubicBezTo>
                  <a:cubicBezTo>
                    <a:pt x="415" y="284"/>
                    <a:pt x="412" y="282"/>
                    <a:pt x="410" y="280"/>
                  </a:cubicBezTo>
                  <a:cubicBezTo>
                    <a:pt x="410" y="280"/>
                    <a:pt x="410" y="280"/>
                    <a:pt x="410" y="280"/>
                  </a:cubicBezTo>
                  <a:cubicBezTo>
                    <a:pt x="411" y="279"/>
                    <a:pt x="411" y="279"/>
                    <a:pt x="412" y="278"/>
                  </a:cubicBezTo>
                  <a:cubicBezTo>
                    <a:pt x="412" y="278"/>
                    <a:pt x="412" y="278"/>
                    <a:pt x="412" y="277"/>
                  </a:cubicBezTo>
                  <a:cubicBezTo>
                    <a:pt x="412" y="278"/>
                    <a:pt x="413" y="278"/>
                    <a:pt x="413" y="278"/>
                  </a:cubicBezTo>
                  <a:cubicBezTo>
                    <a:pt x="413" y="279"/>
                    <a:pt x="413" y="279"/>
                    <a:pt x="413" y="279"/>
                  </a:cubicBezTo>
                  <a:cubicBezTo>
                    <a:pt x="414" y="279"/>
                    <a:pt x="414" y="279"/>
                    <a:pt x="414" y="279"/>
                  </a:cubicBezTo>
                  <a:cubicBezTo>
                    <a:pt x="415" y="280"/>
                    <a:pt x="415" y="280"/>
                    <a:pt x="415" y="280"/>
                  </a:cubicBezTo>
                  <a:cubicBezTo>
                    <a:pt x="419" y="284"/>
                    <a:pt x="419" y="284"/>
                    <a:pt x="419" y="284"/>
                  </a:cubicBezTo>
                  <a:cubicBezTo>
                    <a:pt x="422" y="288"/>
                    <a:pt x="422" y="288"/>
                    <a:pt x="422" y="288"/>
                  </a:cubicBezTo>
                  <a:cubicBezTo>
                    <a:pt x="426" y="292"/>
                    <a:pt x="426" y="292"/>
                    <a:pt x="426" y="292"/>
                  </a:cubicBezTo>
                  <a:cubicBezTo>
                    <a:pt x="426" y="292"/>
                    <a:pt x="429" y="296"/>
                    <a:pt x="433" y="299"/>
                  </a:cubicBezTo>
                  <a:cubicBezTo>
                    <a:pt x="437" y="302"/>
                    <a:pt x="440" y="305"/>
                    <a:pt x="440" y="305"/>
                  </a:cubicBezTo>
                  <a:cubicBezTo>
                    <a:pt x="441" y="305"/>
                    <a:pt x="442" y="306"/>
                    <a:pt x="443" y="307"/>
                  </a:cubicBezTo>
                  <a:cubicBezTo>
                    <a:pt x="439" y="307"/>
                    <a:pt x="435" y="308"/>
                    <a:pt x="430" y="308"/>
                  </a:cubicBezTo>
                  <a:close/>
                  <a:moveTo>
                    <a:pt x="453" y="302"/>
                  </a:moveTo>
                  <a:cubicBezTo>
                    <a:pt x="452" y="304"/>
                    <a:pt x="449" y="305"/>
                    <a:pt x="447" y="306"/>
                  </a:cubicBezTo>
                  <a:cubicBezTo>
                    <a:pt x="447" y="306"/>
                    <a:pt x="446" y="306"/>
                    <a:pt x="446" y="306"/>
                  </a:cubicBezTo>
                  <a:cubicBezTo>
                    <a:pt x="445" y="305"/>
                    <a:pt x="444" y="304"/>
                    <a:pt x="443" y="302"/>
                  </a:cubicBezTo>
                  <a:cubicBezTo>
                    <a:pt x="438" y="296"/>
                    <a:pt x="431" y="288"/>
                    <a:pt x="431" y="288"/>
                  </a:cubicBezTo>
                  <a:cubicBezTo>
                    <a:pt x="427" y="283"/>
                    <a:pt x="427" y="283"/>
                    <a:pt x="427" y="283"/>
                  </a:cubicBezTo>
                  <a:cubicBezTo>
                    <a:pt x="424" y="280"/>
                    <a:pt x="424" y="280"/>
                    <a:pt x="424" y="280"/>
                  </a:cubicBezTo>
                  <a:cubicBezTo>
                    <a:pt x="420" y="275"/>
                    <a:pt x="420" y="275"/>
                    <a:pt x="420" y="275"/>
                  </a:cubicBezTo>
                  <a:cubicBezTo>
                    <a:pt x="419" y="274"/>
                    <a:pt x="419" y="274"/>
                    <a:pt x="419" y="274"/>
                  </a:cubicBezTo>
                  <a:cubicBezTo>
                    <a:pt x="419" y="274"/>
                    <a:pt x="419" y="274"/>
                    <a:pt x="419" y="274"/>
                  </a:cubicBezTo>
                  <a:cubicBezTo>
                    <a:pt x="419" y="274"/>
                    <a:pt x="418" y="274"/>
                    <a:pt x="418" y="273"/>
                  </a:cubicBezTo>
                  <a:cubicBezTo>
                    <a:pt x="418" y="273"/>
                    <a:pt x="418" y="273"/>
                    <a:pt x="418" y="273"/>
                  </a:cubicBezTo>
                  <a:cubicBezTo>
                    <a:pt x="417" y="273"/>
                    <a:pt x="417" y="272"/>
                    <a:pt x="416" y="271"/>
                  </a:cubicBezTo>
                  <a:cubicBezTo>
                    <a:pt x="416" y="271"/>
                    <a:pt x="416" y="271"/>
                    <a:pt x="416" y="271"/>
                  </a:cubicBezTo>
                  <a:cubicBezTo>
                    <a:pt x="416" y="270"/>
                    <a:pt x="416" y="268"/>
                    <a:pt x="417" y="267"/>
                  </a:cubicBezTo>
                  <a:cubicBezTo>
                    <a:pt x="418" y="268"/>
                    <a:pt x="419" y="270"/>
                    <a:pt x="420" y="271"/>
                  </a:cubicBezTo>
                  <a:cubicBezTo>
                    <a:pt x="423" y="275"/>
                    <a:pt x="427" y="279"/>
                    <a:pt x="431" y="282"/>
                  </a:cubicBezTo>
                  <a:cubicBezTo>
                    <a:pt x="436" y="286"/>
                    <a:pt x="436" y="286"/>
                    <a:pt x="436" y="286"/>
                  </a:cubicBezTo>
                  <a:cubicBezTo>
                    <a:pt x="436" y="286"/>
                    <a:pt x="440" y="289"/>
                    <a:pt x="444" y="292"/>
                  </a:cubicBezTo>
                  <a:cubicBezTo>
                    <a:pt x="448" y="294"/>
                    <a:pt x="451" y="297"/>
                    <a:pt x="451" y="297"/>
                  </a:cubicBezTo>
                  <a:cubicBezTo>
                    <a:pt x="452" y="298"/>
                    <a:pt x="453" y="299"/>
                    <a:pt x="454" y="299"/>
                  </a:cubicBezTo>
                  <a:cubicBezTo>
                    <a:pt x="454" y="300"/>
                    <a:pt x="453" y="301"/>
                    <a:pt x="453" y="302"/>
                  </a:cubicBezTo>
                  <a:close/>
                  <a:moveTo>
                    <a:pt x="455" y="285"/>
                  </a:moveTo>
                  <a:cubicBezTo>
                    <a:pt x="455" y="290"/>
                    <a:pt x="455" y="290"/>
                    <a:pt x="455" y="290"/>
                  </a:cubicBezTo>
                  <a:cubicBezTo>
                    <a:pt x="455" y="292"/>
                    <a:pt x="455" y="293"/>
                    <a:pt x="455" y="295"/>
                  </a:cubicBezTo>
                  <a:cubicBezTo>
                    <a:pt x="455" y="295"/>
                    <a:pt x="455" y="295"/>
                    <a:pt x="455" y="295"/>
                  </a:cubicBezTo>
                  <a:cubicBezTo>
                    <a:pt x="454" y="295"/>
                    <a:pt x="454" y="295"/>
                    <a:pt x="454" y="294"/>
                  </a:cubicBezTo>
                  <a:cubicBezTo>
                    <a:pt x="451" y="291"/>
                    <a:pt x="448" y="288"/>
                    <a:pt x="446" y="285"/>
                  </a:cubicBezTo>
                  <a:cubicBezTo>
                    <a:pt x="443" y="283"/>
                    <a:pt x="441" y="281"/>
                    <a:pt x="441" y="281"/>
                  </a:cubicBezTo>
                  <a:cubicBezTo>
                    <a:pt x="436" y="277"/>
                    <a:pt x="436" y="277"/>
                    <a:pt x="436" y="277"/>
                  </a:cubicBezTo>
                  <a:cubicBezTo>
                    <a:pt x="432" y="273"/>
                    <a:pt x="428" y="270"/>
                    <a:pt x="425" y="266"/>
                  </a:cubicBezTo>
                  <a:cubicBezTo>
                    <a:pt x="422" y="263"/>
                    <a:pt x="420" y="260"/>
                    <a:pt x="418" y="257"/>
                  </a:cubicBezTo>
                  <a:cubicBezTo>
                    <a:pt x="418" y="257"/>
                    <a:pt x="418" y="257"/>
                    <a:pt x="418" y="257"/>
                  </a:cubicBezTo>
                  <a:cubicBezTo>
                    <a:pt x="417" y="257"/>
                    <a:pt x="417" y="257"/>
                    <a:pt x="417" y="257"/>
                  </a:cubicBezTo>
                  <a:cubicBezTo>
                    <a:pt x="416" y="254"/>
                    <a:pt x="416" y="252"/>
                    <a:pt x="416" y="249"/>
                  </a:cubicBezTo>
                  <a:cubicBezTo>
                    <a:pt x="416" y="250"/>
                    <a:pt x="417" y="250"/>
                    <a:pt x="417" y="251"/>
                  </a:cubicBezTo>
                  <a:cubicBezTo>
                    <a:pt x="422" y="256"/>
                    <a:pt x="428" y="262"/>
                    <a:pt x="433" y="266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70"/>
                    <a:pt x="441" y="273"/>
                    <a:pt x="445" y="276"/>
                  </a:cubicBezTo>
                  <a:cubicBezTo>
                    <a:pt x="449" y="279"/>
                    <a:pt x="453" y="282"/>
                    <a:pt x="452" y="282"/>
                  </a:cubicBezTo>
                  <a:cubicBezTo>
                    <a:pt x="453" y="282"/>
                    <a:pt x="454" y="283"/>
                    <a:pt x="454" y="283"/>
                  </a:cubicBezTo>
                  <a:cubicBezTo>
                    <a:pt x="454" y="284"/>
                    <a:pt x="455" y="285"/>
                    <a:pt x="455" y="285"/>
                  </a:cubicBezTo>
                  <a:close/>
                  <a:moveTo>
                    <a:pt x="454" y="276"/>
                  </a:moveTo>
                  <a:cubicBezTo>
                    <a:pt x="454" y="276"/>
                    <a:pt x="454" y="277"/>
                    <a:pt x="454" y="278"/>
                  </a:cubicBezTo>
                  <a:cubicBezTo>
                    <a:pt x="452" y="275"/>
                    <a:pt x="449" y="272"/>
                    <a:pt x="447" y="270"/>
                  </a:cubicBezTo>
                  <a:cubicBezTo>
                    <a:pt x="444" y="267"/>
                    <a:pt x="443" y="265"/>
                    <a:pt x="443" y="265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32" y="256"/>
                    <a:pt x="427" y="251"/>
                    <a:pt x="422" y="246"/>
                  </a:cubicBezTo>
                  <a:cubicBezTo>
                    <a:pt x="420" y="243"/>
                    <a:pt x="417" y="240"/>
                    <a:pt x="415" y="237"/>
                  </a:cubicBezTo>
                  <a:cubicBezTo>
                    <a:pt x="415" y="237"/>
                    <a:pt x="415" y="237"/>
                    <a:pt x="415" y="237"/>
                  </a:cubicBezTo>
                  <a:cubicBezTo>
                    <a:pt x="415" y="235"/>
                    <a:pt x="415" y="233"/>
                    <a:pt x="415" y="230"/>
                  </a:cubicBezTo>
                  <a:cubicBezTo>
                    <a:pt x="415" y="230"/>
                    <a:pt x="415" y="230"/>
                    <a:pt x="415" y="230"/>
                  </a:cubicBezTo>
                  <a:cubicBezTo>
                    <a:pt x="415" y="230"/>
                    <a:pt x="415" y="230"/>
                    <a:pt x="415" y="230"/>
                  </a:cubicBezTo>
                  <a:cubicBezTo>
                    <a:pt x="416" y="229"/>
                    <a:pt x="416" y="229"/>
                    <a:pt x="416" y="229"/>
                  </a:cubicBezTo>
                  <a:cubicBezTo>
                    <a:pt x="416" y="229"/>
                    <a:pt x="417" y="228"/>
                    <a:pt x="417" y="228"/>
                  </a:cubicBezTo>
                  <a:cubicBezTo>
                    <a:pt x="417" y="228"/>
                    <a:pt x="417" y="228"/>
                    <a:pt x="417" y="228"/>
                  </a:cubicBezTo>
                  <a:cubicBezTo>
                    <a:pt x="415" y="231"/>
                    <a:pt x="415" y="231"/>
                    <a:pt x="415" y="231"/>
                  </a:cubicBezTo>
                  <a:cubicBezTo>
                    <a:pt x="420" y="235"/>
                    <a:pt x="420" y="235"/>
                    <a:pt x="420" y="235"/>
                  </a:cubicBezTo>
                  <a:cubicBezTo>
                    <a:pt x="433" y="247"/>
                    <a:pt x="433" y="247"/>
                    <a:pt x="433" y="247"/>
                  </a:cubicBezTo>
                  <a:cubicBezTo>
                    <a:pt x="437" y="251"/>
                    <a:pt x="437" y="251"/>
                    <a:pt x="437" y="251"/>
                  </a:cubicBezTo>
                  <a:cubicBezTo>
                    <a:pt x="437" y="251"/>
                    <a:pt x="441" y="254"/>
                    <a:pt x="444" y="258"/>
                  </a:cubicBezTo>
                  <a:cubicBezTo>
                    <a:pt x="448" y="261"/>
                    <a:pt x="452" y="264"/>
                    <a:pt x="451" y="263"/>
                  </a:cubicBezTo>
                  <a:cubicBezTo>
                    <a:pt x="452" y="264"/>
                    <a:pt x="453" y="265"/>
                    <a:pt x="453" y="265"/>
                  </a:cubicBezTo>
                  <a:cubicBezTo>
                    <a:pt x="454" y="269"/>
                    <a:pt x="454" y="272"/>
                    <a:pt x="454" y="276"/>
                  </a:cubicBezTo>
                  <a:close/>
                  <a:moveTo>
                    <a:pt x="453" y="256"/>
                  </a:moveTo>
                  <a:cubicBezTo>
                    <a:pt x="453" y="257"/>
                    <a:pt x="453" y="258"/>
                    <a:pt x="453" y="259"/>
                  </a:cubicBezTo>
                  <a:cubicBezTo>
                    <a:pt x="448" y="253"/>
                    <a:pt x="442" y="247"/>
                    <a:pt x="442" y="247"/>
                  </a:cubicBezTo>
                  <a:cubicBezTo>
                    <a:pt x="438" y="242"/>
                    <a:pt x="438" y="242"/>
                    <a:pt x="438" y="242"/>
                  </a:cubicBezTo>
                  <a:cubicBezTo>
                    <a:pt x="424" y="230"/>
                    <a:pt x="424" y="230"/>
                    <a:pt x="424" y="230"/>
                  </a:cubicBezTo>
                  <a:cubicBezTo>
                    <a:pt x="420" y="226"/>
                    <a:pt x="420" y="226"/>
                    <a:pt x="420" y="226"/>
                  </a:cubicBezTo>
                  <a:cubicBezTo>
                    <a:pt x="420" y="226"/>
                    <a:pt x="420" y="226"/>
                    <a:pt x="420" y="226"/>
                  </a:cubicBezTo>
                  <a:cubicBezTo>
                    <a:pt x="420" y="225"/>
                    <a:pt x="420" y="225"/>
                    <a:pt x="420" y="225"/>
                  </a:cubicBezTo>
                  <a:cubicBezTo>
                    <a:pt x="419" y="225"/>
                    <a:pt x="419" y="225"/>
                    <a:pt x="419" y="225"/>
                  </a:cubicBezTo>
                  <a:cubicBezTo>
                    <a:pt x="419" y="225"/>
                    <a:pt x="419" y="225"/>
                    <a:pt x="419" y="225"/>
                  </a:cubicBezTo>
                  <a:cubicBezTo>
                    <a:pt x="418" y="224"/>
                    <a:pt x="418" y="224"/>
                    <a:pt x="418" y="224"/>
                  </a:cubicBezTo>
                  <a:cubicBezTo>
                    <a:pt x="416" y="222"/>
                    <a:pt x="416" y="222"/>
                    <a:pt x="416" y="222"/>
                  </a:cubicBezTo>
                  <a:cubicBezTo>
                    <a:pt x="415" y="222"/>
                    <a:pt x="415" y="222"/>
                    <a:pt x="415" y="222"/>
                  </a:cubicBezTo>
                  <a:cubicBezTo>
                    <a:pt x="415" y="222"/>
                    <a:pt x="415" y="222"/>
                    <a:pt x="414" y="222"/>
                  </a:cubicBezTo>
                  <a:cubicBezTo>
                    <a:pt x="414" y="220"/>
                    <a:pt x="414" y="218"/>
                    <a:pt x="414" y="216"/>
                  </a:cubicBezTo>
                  <a:cubicBezTo>
                    <a:pt x="416" y="217"/>
                    <a:pt x="418" y="219"/>
                    <a:pt x="420" y="221"/>
                  </a:cubicBezTo>
                  <a:cubicBezTo>
                    <a:pt x="423" y="224"/>
                    <a:pt x="426" y="227"/>
                    <a:pt x="429" y="230"/>
                  </a:cubicBezTo>
                  <a:cubicBezTo>
                    <a:pt x="433" y="234"/>
                    <a:pt x="433" y="234"/>
                    <a:pt x="433" y="234"/>
                  </a:cubicBezTo>
                  <a:cubicBezTo>
                    <a:pt x="433" y="234"/>
                    <a:pt x="437" y="237"/>
                    <a:pt x="441" y="240"/>
                  </a:cubicBezTo>
                  <a:cubicBezTo>
                    <a:pt x="444" y="243"/>
                    <a:pt x="448" y="246"/>
                    <a:pt x="448" y="246"/>
                  </a:cubicBezTo>
                  <a:cubicBezTo>
                    <a:pt x="449" y="247"/>
                    <a:pt x="451" y="248"/>
                    <a:pt x="452" y="249"/>
                  </a:cubicBezTo>
                  <a:cubicBezTo>
                    <a:pt x="452" y="251"/>
                    <a:pt x="452" y="254"/>
                    <a:pt x="453" y="256"/>
                  </a:cubicBezTo>
                  <a:close/>
                  <a:moveTo>
                    <a:pt x="451" y="244"/>
                  </a:moveTo>
                  <a:cubicBezTo>
                    <a:pt x="451" y="244"/>
                    <a:pt x="451" y="244"/>
                    <a:pt x="451" y="243"/>
                  </a:cubicBezTo>
                  <a:cubicBezTo>
                    <a:pt x="445" y="237"/>
                    <a:pt x="439" y="229"/>
                    <a:pt x="439" y="229"/>
                  </a:cubicBezTo>
                  <a:cubicBezTo>
                    <a:pt x="434" y="225"/>
                    <a:pt x="434" y="225"/>
                    <a:pt x="434" y="225"/>
                  </a:cubicBezTo>
                  <a:cubicBezTo>
                    <a:pt x="431" y="222"/>
                    <a:pt x="428" y="218"/>
                    <a:pt x="425" y="215"/>
                  </a:cubicBezTo>
                  <a:cubicBezTo>
                    <a:pt x="422" y="213"/>
                    <a:pt x="419" y="210"/>
                    <a:pt x="415" y="208"/>
                  </a:cubicBezTo>
                  <a:cubicBezTo>
                    <a:pt x="415" y="208"/>
                    <a:pt x="415" y="208"/>
                    <a:pt x="415" y="208"/>
                  </a:cubicBezTo>
                  <a:cubicBezTo>
                    <a:pt x="414" y="208"/>
                    <a:pt x="414" y="208"/>
                    <a:pt x="413" y="208"/>
                  </a:cubicBezTo>
                  <a:cubicBezTo>
                    <a:pt x="413" y="205"/>
                    <a:pt x="413" y="203"/>
                    <a:pt x="413" y="200"/>
                  </a:cubicBezTo>
                  <a:cubicBezTo>
                    <a:pt x="413" y="200"/>
                    <a:pt x="413" y="200"/>
                    <a:pt x="413" y="200"/>
                  </a:cubicBezTo>
                  <a:cubicBezTo>
                    <a:pt x="415" y="202"/>
                    <a:pt x="416" y="203"/>
                    <a:pt x="417" y="204"/>
                  </a:cubicBezTo>
                  <a:cubicBezTo>
                    <a:pt x="422" y="208"/>
                    <a:pt x="426" y="212"/>
                    <a:pt x="431" y="216"/>
                  </a:cubicBezTo>
                  <a:cubicBezTo>
                    <a:pt x="435" y="220"/>
                    <a:pt x="435" y="220"/>
                    <a:pt x="435" y="220"/>
                  </a:cubicBezTo>
                  <a:cubicBezTo>
                    <a:pt x="435" y="220"/>
                    <a:pt x="439" y="223"/>
                    <a:pt x="442" y="226"/>
                  </a:cubicBezTo>
                  <a:cubicBezTo>
                    <a:pt x="446" y="229"/>
                    <a:pt x="450" y="232"/>
                    <a:pt x="450" y="232"/>
                  </a:cubicBezTo>
                  <a:cubicBezTo>
                    <a:pt x="450" y="232"/>
                    <a:pt x="450" y="232"/>
                    <a:pt x="450" y="232"/>
                  </a:cubicBezTo>
                  <a:cubicBezTo>
                    <a:pt x="451" y="236"/>
                    <a:pt x="451" y="240"/>
                    <a:pt x="451" y="244"/>
                  </a:cubicBezTo>
                  <a:close/>
                  <a:moveTo>
                    <a:pt x="450" y="226"/>
                  </a:moveTo>
                  <a:cubicBezTo>
                    <a:pt x="445" y="221"/>
                    <a:pt x="440" y="215"/>
                    <a:pt x="440" y="215"/>
                  </a:cubicBezTo>
                  <a:cubicBezTo>
                    <a:pt x="435" y="211"/>
                    <a:pt x="435" y="211"/>
                    <a:pt x="435" y="211"/>
                  </a:cubicBezTo>
                  <a:cubicBezTo>
                    <a:pt x="431" y="207"/>
                    <a:pt x="427" y="203"/>
                    <a:pt x="422" y="199"/>
                  </a:cubicBezTo>
                  <a:cubicBezTo>
                    <a:pt x="420" y="197"/>
                    <a:pt x="419" y="196"/>
                    <a:pt x="417" y="195"/>
                  </a:cubicBezTo>
                  <a:cubicBezTo>
                    <a:pt x="416" y="194"/>
                    <a:pt x="415" y="193"/>
                    <a:pt x="414" y="192"/>
                  </a:cubicBezTo>
                  <a:cubicBezTo>
                    <a:pt x="414" y="191"/>
                    <a:pt x="414" y="191"/>
                    <a:pt x="413" y="191"/>
                  </a:cubicBezTo>
                  <a:cubicBezTo>
                    <a:pt x="413" y="191"/>
                    <a:pt x="413" y="191"/>
                    <a:pt x="412" y="191"/>
                  </a:cubicBezTo>
                  <a:cubicBezTo>
                    <a:pt x="412" y="189"/>
                    <a:pt x="412" y="186"/>
                    <a:pt x="412" y="184"/>
                  </a:cubicBezTo>
                  <a:cubicBezTo>
                    <a:pt x="412" y="185"/>
                    <a:pt x="413" y="186"/>
                    <a:pt x="414" y="187"/>
                  </a:cubicBezTo>
                  <a:cubicBezTo>
                    <a:pt x="418" y="191"/>
                    <a:pt x="422" y="195"/>
                    <a:pt x="426" y="199"/>
                  </a:cubicBezTo>
                  <a:cubicBezTo>
                    <a:pt x="430" y="203"/>
                    <a:pt x="430" y="203"/>
                    <a:pt x="430" y="203"/>
                  </a:cubicBezTo>
                  <a:cubicBezTo>
                    <a:pt x="430" y="203"/>
                    <a:pt x="434" y="207"/>
                    <a:pt x="438" y="210"/>
                  </a:cubicBezTo>
                  <a:cubicBezTo>
                    <a:pt x="441" y="213"/>
                    <a:pt x="445" y="215"/>
                    <a:pt x="445" y="215"/>
                  </a:cubicBezTo>
                  <a:cubicBezTo>
                    <a:pt x="446" y="216"/>
                    <a:pt x="448" y="217"/>
                    <a:pt x="449" y="218"/>
                  </a:cubicBezTo>
                  <a:cubicBezTo>
                    <a:pt x="449" y="221"/>
                    <a:pt x="450" y="223"/>
                    <a:pt x="450" y="226"/>
                  </a:cubicBezTo>
                  <a:close/>
                  <a:moveTo>
                    <a:pt x="448" y="202"/>
                  </a:moveTo>
                  <a:cubicBezTo>
                    <a:pt x="448" y="206"/>
                    <a:pt x="449" y="210"/>
                    <a:pt x="449" y="214"/>
                  </a:cubicBezTo>
                  <a:cubicBezTo>
                    <a:pt x="448" y="213"/>
                    <a:pt x="448" y="213"/>
                    <a:pt x="448" y="212"/>
                  </a:cubicBezTo>
                  <a:cubicBezTo>
                    <a:pt x="445" y="209"/>
                    <a:pt x="442" y="206"/>
                    <a:pt x="440" y="203"/>
                  </a:cubicBezTo>
                  <a:cubicBezTo>
                    <a:pt x="437" y="201"/>
                    <a:pt x="435" y="199"/>
                    <a:pt x="435" y="199"/>
                  </a:cubicBezTo>
                  <a:cubicBezTo>
                    <a:pt x="431" y="194"/>
                    <a:pt x="431" y="194"/>
                    <a:pt x="431" y="194"/>
                  </a:cubicBezTo>
                  <a:cubicBezTo>
                    <a:pt x="427" y="191"/>
                    <a:pt x="423" y="187"/>
                    <a:pt x="419" y="182"/>
                  </a:cubicBezTo>
                  <a:cubicBezTo>
                    <a:pt x="417" y="179"/>
                    <a:pt x="415" y="176"/>
                    <a:pt x="413" y="173"/>
                  </a:cubicBezTo>
                  <a:cubicBezTo>
                    <a:pt x="413" y="173"/>
                    <a:pt x="412" y="173"/>
                    <a:pt x="412" y="173"/>
                  </a:cubicBezTo>
                  <a:cubicBezTo>
                    <a:pt x="412" y="173"/>
                    <a:pt x="411" y="173"/>
                    <a:pt x="411" y="173"/>
                  </a:cubicBezTo>
                  <a:cubicBezTo>
                    <a:pt x="410" y="170"/>
                    <a:pt x="410" y="166"/>
                    <a:pt x="410" y="163"/>
                  </a:cubicBezTo>
                  <a:cubicBezTo>
                    <a:pt x="411" y="165"/>
                    <a:pt x="412" y="166"/>
                    <a:pt x="414" y="167"/>
                  </a:cubicBezTo>
                  <a:cubicBezTo>
                    <a:pt x="415" y="168"/>
                    <a:pt x="416" y="169"/>
                    <a:pt x="418" y="170"/>
                  </a:cubicBezTo>
                  <a:cubicBezTo>
                    <a:pt x="422" y="175"/>
                    <a:pt x="422" y="175"/>
                    <a:pt x="422" y="175"/>
                  </a:cubicBezTo>
                  <a:cubicBezTo>
                    <a:pt x="430" y="184"/>
                    <a:pt x="430" y="184"/>
                    <a:pt x="430" y="184"/>
                  </a:cubicBezTo>
                  <a:cubicBezTo>
                    <a:pt x="433" y="188"/>
                    <a:pt x="433" y="188"/>
                    <a:pt x="433" y="188"/>
                  </a:cubicBezTo>
                  <a:cubicBezTo>
                    <a:pt x="433" y="188"/>
                    <a:pt x="437" y="192"/>
                    <a:pt x="440" y="195"/>
                  </a:cubicBezTo>
                  <a:cubicBezTo>
                    <a:pt x="444" y="199"/>
                    <a:pt x="448" y="202"/>
                    <a:pt x="447" y="201"/>
                  </a:cubicBezTo>
                  <a:cubicBezTo>
                    <a:pt x="448" y="201"/>
                    <a:pt x="448" y="202"/>
                    <a:pt x="448" y="202"/>
                  </a:cubicBezTo>
                  <a:close/>
                  <a:moveTo>
                    <a:pt x="448" y="195"/>
                  </a:moveTo>
                  <a:cubicBezTo>
                    <a:pt x="443" y="190"/>
                    <a:pt x="439" y="184"/>
                    <a:pt x="439" y="184"/>
                  </a:cubicBezTo>
                  <a:cubicBezTo>
                    <a:pt x="435" y="179"/>
                    <a:pt x="435" y="179"/>
                    <a:pt x="435" y="179"/>
                  </a:cubicBezTo>
                  <a:cubicBezTo>
                    <a:pt x="432" y="176"/>
                    <a:pt x="430" y="173"/>
                    <a:pt x="427" y="170"/>
                  </a:cubicBezTo>
                  <a:cubicBezTo>
                    <a:pt x="423" y="166"/>
                    <a:pt x="423" y="166"/>
                    <a:pt x="423" y="166"/>
                  </a:cubicBezTo>
                  <a:cubicBezTo>
                    <a:pt x="421" y="164"/>
                    <a:pt x="420" y="163"/>
                    <a:pt x="418" y="161"/>
                  </a:cubicBezTo>
                  <a:cubicBezTo>
                    <a:pt x="415" y="159"/>
                    <a:pt x="412" y="156"/>
                    <a:pt x="410" y="154"/>
                  </a:cubicBezTo>
                  <a:cubicBezTo>
                    <a:pt x="410" y="154"/>
                    <a:pt x="409" y="154"/>
                    <a:pt x="409" y="154"/>
                  </a:cubicBezTo>
                  <a:cubicBezTo>
                    <a:pt x="409" y="154"/>
                    <a:pt x="409" y="154"/>
                    <a:pt x="409" y="154"/>
                  </a:cubicBezTo>
                  <a:cubicBezTo>
                    <a:pt x="408" y="150"/>
                    <a:pt x="408" y="146"/>
                    <a:pt x="407" y="143"/>
                  </a:cubicBezTo>
                  <a:cubicBezTo>
                    <a:pt x="408" y="144"/>
                    <a:pt x="410" y="144"/>
                    <a:pt x="411" y="145"/>
                  </a:cubicBezTo>
                  <a:cubicBezTo>
                    <a:pt x="416" y="151"/>
                    <a:pt x="422" y="157"/>
                    <a:pt x="427" y="163"/>
                  </a:cubicBezTo>
                  <a:cubicBezTo>
                    <a:pt x="431" y="167"/>
                    <a:pt x="431" y="167"/>
                    <a:pt x="431" y="167"/>
                  </a:cubicBezTo>
                  <a:cubicBezTo>
                    <a:pt x="431" y="167"/>
                    <a:pt x="445" y="181"/>
                    <a:pt x="445" y="180"/>
                  </a:cubicBezTo>
                  <a:cubicBezTo>
                    <a:pt x="446" y="180"/>
                    <a:pt x="446" y="181"/>
                    <a:pt x="447" y="181"/>
                  </a:cubicBezTo>
                  <a:cubicBezTo>
                    <a:pt x="447" y="186"/>
                    <a:pt x="447" y="191"/>
                    <a:pt x="448" y="195"/>
                  </a:cubicBezTo>
                  <a:close/>
                  <a:moveTo>
                    <a:pt x="445" y="162"/>
                  </a:moveTo>
                  <a:cubicBezTo>
                    <a:pt x="446" y="167"/>
                    <a:pt x="446" y="171"/>
                    <a:pt x="446" y="175"/>
                  </a:cubicBezTo>
                  <a:cubicBezTo>
                    <a:pt x="442" y="169"/>
                    <a:pt x="437" y="163"/>
                    <a:pt x="437" y="163"/>
                  </a:cubicBezTo>
                  <a:cubicBezTo>
                    <a:pt x="433" y="158"/>
                    <a:pt x="433" y="158"/>
                    <a:pt x="433" y="158"/>
                  </a:cubicBezTo>
                  <a:cubicBezTo>
                    <a:pt x="427" y="152"/>
                    <a:pt x="421" y="146"/>
                    <a:pt x="415" y="140"/>
                  </a:cubicBezTo>
                  <a:cubicBezTo>
                    <a:pt x="413" y="138"/>
                    <a:pt x="410" y="135"/>
                    <a:pt x="407" y="132"/>
                  </a:cubicBezTo>
                  <a:cubicBezTo>
                    <a:pt x="407" y="132"/>
                    <a:pt x="406" y="132"/>
                    <a:pt x="406" y="132"/>
                  </a:cubicBezTo>
                  <a:cubicBezTo>
                    <a:pt x="406" y="130"/>
                    <a:pt x="406" y="128"/>
                    <a:pt x="406" y="126"/>
                  </a:cubicBezTo>
                  <a:cubicBezTo>
                    <a:pt x="406" y="126"/>
                    <a:pt x="406" y="126"/>
                    <a:pt x="406" y="126"/>
                  </a:cubicBezTo>
                  <a:cubicBezTo>
                    <a:pt x="424" y="144"/>
                    <a:pt x="424" y="144"/>
                    <a:pt x="424" y="144"/>
                  </a:cubicBezTo>
                  <a:cubicBezTo>
                    <a:pt x="428" y="148"/>
                    <a:pt x="428" y="148"/>
                    <a:pt x="428" y="148"/>
                  </a:cubicBezTo>
                  <a:cubicBezTo>
                    <a:pt x="428" y="148"/>
                    <a:pt x="443" y="161"/>
                    <a:pt x="443" y="160"/>
                  </a:cubicBezTo>
                  <a:cubicBezTo>
                    <a:pt x="444" y="161"/>
                    <a:pt x="445" y="162"/>
                    <a:pt x="445" y="162"/>
                  </a:cubicBezTo>
                  <a:close/>
                  <a:moveTo>
                    <a:pt x="444" y="144"/>
                  </a:moveTo>
                  <a:cubicBezTo>
                    <a:pt x="444" y="148"/>
                    <a:pt x="444" y="153"/>
                    <a:pt x="445" y="157"/>
                  </a:cubicBezTo>
                  <a:cubicBezTo>
                    <a:pt x="440" y="151"/>
                    <a:pt x="434" y="144"/>
                    <a:pt x="434" y="144"/>
                  </a:cubicBezTo>
                  <a:cubicBezTo>
                    <a:pt x="429" y="139"/>
                    <a:pt x="429" y="139"/>
                    <a:pt x="429" y="139"/>
                  </a:cubicBezTo>
                  <a:cubicBezTo>
                    <a:pt x="411" y="121"/>
                    <a:pt x="411" y="121"/>
                    <a:pt x="411" y="121"/>
                  </a:cubicBezTo>
                  <a:cubicBezTo>
                    <a:pt x="407" y="117"/>
                    <a:pt x="407" y="117"/>
                    <a:pt x="407" y="117"/>
                  </a:cubicBezTo>
                  <a:cubicBezTo>
                    <a:pt x="406" y="116"/>
                    <a:pt x="406" y="116"/>
                    <a:pt x="406" y="116"/>
                  </a:cubicBezTo>
                  <a:cubicBezTo>
                    <a:pt x="406" y="116"/>
                    <a:pt x="406" y="116"/>
                    <a:pt x="406" y="116"/>
                  </a:cubicBezTo>
                  <a:cubicBezTo>
                    <a:pt x="405" y="115"/>
                    <a:pt x="405" y="115"/>
                    <a:pt x="405" y="115"/>
                  </a:cubicBezTo>
                  <a:cubicBezTo>
                    <a:pt x="405" y="115"/>
                    <a:pt x="405" y="114"/>
                    <a:pt x="404" y="114"/>
                  </a:cubicBezTo>
                  <a:cubicBezTo>
                    <a:pt x="404" y="113"/>
                    <a:pt x="404" y="111"/>
                    <a:pt x="404" y="109"/>
                  </a:cubicBezTo>
                  <a:cubicBezTo>
                    <a:pt x="404" y="108"/>
                    <a:pt x="403" y="106"/>
                    <a:pt x="403" y="104"/>
                  </a:cubicBezTo>
                  <a:cubicBezTo>
                    <a:pt x="404" y="105"/>
                    <a:pt x="404" y="105"/>
                    <a:pt x="405" y="106"/>
                  </a:cubicBezTo>
                  <a:cubicBezTo>
                    <a:pt x="412" y="112"/>
                    <a:pt x="418" y="119"/>
                    <a:pt x="425" y="126"/>
                  </a:cubicBezTo>
                  <a:cubicBezTo>
                    <a:pt x="428" y="130"/>
                    <a:pt x="428" y="130"/>
                    <a:pt x="428" y="130"/>
                  </a:cubicBezTo>
                  <a:cubicBezTo>
                    <a:pt x="428" y="130"/>
                    <a:pt x="432" y="133"/>
                    <a:pt x="435" y="137"/>
                  </a:cubicBezTo>
                  <a:cubicBezTo>
                    <a:pt x="439" y="140"/>
                    <a:pt x="442" y="143"/>
                    <a:pt x="442" y="143"/>
                  </a:cubicBezTo>
                  <a:cubicBezTo>
                    <a:pt x="443" y="143"/>
                    <a:pt x="443" y="144"/>
                    <a:pt x="444" y="144"/>
                  </a:cubicBezTo>
                  <a:close/>
                  <a:moveTo>
                    <a:pt x="441" y="124"/>
                  </a:moveTo>
                  <a:cubicBezTo>
                    <a:pt x="442" y="127"/>
                    <a:pt x="442" y="131"/>
                    <a:pt x="442" y="134"/>
                  </a:cubicBezTo>
                  <a:cubicBezTo>
                    <a:pt x="443" y="135"/>
                    <a:pt x="443" y="136"/>
                    <a:pt x="443" y="137"/>
                  </a:cubicBezTo>
                  <a:cubicBezTo>
                    <a:pt x="439" y="132"/>
                    <a:pt x="434" y="126"/>
                    <a:pt x="434" y="126"/>
                  </a:cubicBezTo>
                  <a:cubicBezTo>
                    <a:pt x="430" y="121"/>
                    <a:pt x="430" y="121"/>
                    <a:pt x="430" y="121"/>
                  </a:cubicBezTo>
                  <a:cubicBezTo>
                    <a:pt x="423" y="114"/>
                    <a:pt x="417" y="107"/>
                    <a:pt x="410" y="101"/>
                  </a:cubicBezTo>
                  <a:cubicBezTo>
                    <a:pt x="407" y="98"/>
                    <a:pt x="405" y="96"/>
                    <a:pt x="402" y="94"/>
                  </a:cubicBezTo>
                  <a:cubicBezTo>
                    <a:pt x="402" y="90"/>
                    <a:pt x="402" y="87"/>
                    <a:pt x="402" y="83"/>
                  </a:cubicBezTo>
                  <a:cubicBezTo>
                    <a:pt x="403" y="85"/>
                    <a:pt x="403" y="85"/>
                    <a:pt x="403" y="85"/>
                  </a:cubicBezTo>
                  <a:cubicBezTo>
                    <a:pt x="423" y="106"/>
                    <a:pt x="423" y="106"/>
                    <a:pt x="423" y="106"/>
                  </a:cubicBezTo>
                  <a:cubicBezTo>
                    <a:pt x="427" y="110"/>
                    <a:pt x="427" y="110"/>
                    <a:pt x="427" y="110"/>
                  </a:cubicBezTo>
                  <a:cubicBezTo>
                    <a:pt x="427" y="110"/>
                    <a:pt x="430" y="114"/>
                    <a:pt x="434" y="117"/>
                  </a:cubicBezTo>
                  <a:cubicBezTo>
                    <a:pt x="437" y="120"/>
                    <a:pt x="440" y="124"/>
                    <a:pt x="440" y="123"/>
                  </a:cubicBezTo>
                  <a:cubicBezTo>
                    <a:pt x="441" y="124"/>
                    <a:pt x="441" y="124"/>
                    <a:pt x="441" y="124"/>
                  </a:cubicBezTo>
                  <a:close/>
                  <a:moveTo>
                    <a:pt x="440" y="116"/>
                  </a:moveTo>
                  <a:cubicBezTo>
                    <a:pt x="436" y="111"/>
                    <a:pt x="432" y="106"/>
                    <a:pt x="432" y="106"/>
                  </a:cubicBezTo>
                  <a:cubicBezTo>
                    <a:pt x="428" y="101"/>
                    <a:pt x="428" y="101"/>
                    <a:pt x="428" y="101"/>
                  </a:cubicBezTo>
                  <a:cubicBezTo>
                    <a:pt x="408" y="80"/>
                    <a:pt x="408" y="80"/>
                    <a:pt x="408" y="80"/>
                  </a:cubicBezTo>
                  <a:cubicBezTo>
                    <a:pt x="401" y="72"/>
                    <a:pt x="401" y="72"/>
                    <a:pt x="401" y="72"/>
                  </a:cubicBezTo>
                  <a:cubicBezTo>
                    <a:pt x="400" y="69"/>
                    <a:pt x="400" y="67"/>
                    <a:pt x="400" y="64"/>
                  </a:cubicBezTo>
                  <a:cubicBezTo>
                    <a:pt x="401" y="65"/>
                    <a:pt x="401" y="65"/>
                    <a:pt x="402" y="66"/>
                  </a:cubicBezTo>
                  <a:cubicBezTo>
                    <a:pt x="407" y="70"/>
                    <a:pt x="412" y="75"/>
                    <a:pt x="416" y="80"/>
                  </a:cubicBezTo>
                  <a:cubicBezTo>
                    <a:pt x="420" y="84"/>
                    <a:pt x="420" y="84"/>
                    <a:pt x="420" y="84"/>
                  </a:cubicBezTo>
                  <a:cubicBezTo>
                    <a:pt x="420" y="84"/>
                    <a:pt x="424" y="88"/>
                    <a:pt x="427" y="91"/>
                  </a:cubicBezTo>
                  <a:cubicBezTo>
                    <a:pt x="431" y="94"/>
                    <a:pt x="434" y="98"/>
                    <a:pt x="434" y="97"/>
                  </a:cubicBezTo>
                  <a:cubicBezTo>
                    <a:pt x="436" y="99"/>
                    <a:pt x="437" y="101"/>
                    <a:pt x="438" y="102"/>
                  </a:cubicBezTo>
                  <a:cubicBezTo>
                    <a:pt x="439" y="107"/>
                    <a:pt x="440" y="112"/>
                    <a:pt x="440" y="116"/>
                  </a:cubicBezTo>
                  <a:close/>
                  <a:moveTo>
                    <a:pt x="423" y="11"/>
                  </a:moveTo>
                  <a:cubicBezTo>
                    <a:pt x="425" y="12"/>
                    <a:pt x="428" y="14"/>
                    <a:pt x="429" y="17"/>
                  </a:cubicBezTo>
                  <a:cubicBezTo>
                    <a:pt x="430" y="20"/>
                    <a:pt x="431" y="23"/>
                    <a:pt x="432" y="27"/>
                  </a:cubicBezTo>
                  <a:cubicBezTo>
                    <a:pt x="433" y="29"/>
                    <a:pt x="433" y="31"/>
                    <a:pt x="433" y="33"/>
                  </a:cubicBezTo>
                  <a:cubicBezTo>
                    <a:pt x="433" y="33"/>
                    <a:pt x="433" y="33"/>
                    <a:pt x="433" y="33"/>
                  </a:cubicBezTo>
                  <a:cubicBezTo>
                    <a:pt x="432" y="29"/>
                    <a:pt x="429" y="25"/>
                    <a:pt x="429" y="25"/>
                  </a:cubicBezTo>
                  <a:cubicBezTo>
                    <a:pt x="429" y="25"/>
                    <a:pt x="424" y="19"/>
                    <a:pt x="419" y="14"/>
                  </a:cubicBezTo>
                  <a:cubicBezTo>
                    <a:pt x="417" y="12"/>
                    <a:pt x="415" y="10"/>
                    <a:pt x="414" y="8"/>
                  </a:cubicBezTo>
                  <a:cubicBezTo>
                    <a:pt x="417" y="8"/>
                    <a:pt x="420" y="9"/>
                    <a:pt x="423" y="11"/>
                  </a:cubicBezTo>
                  <a:close/>
                  <a:moveTo>
                    <a:pt x="381" y="9"/>
                  </a:moveTo>
                  <a:cubicBezTo>
                    <a:pt x="383" y="9"/>
                    <a:pt x="384" y="9"/>
                    <a:pt x="386" y="9"/>
                  </a:cubicBezTo>
                  <a:cubicBezTo>
                    <a:pt x="389" y="12"/>
                    <a:pt x="393" y="14"/>
                    <a:pt x="396" y="16"/>
                  </a:cubicBezTo>
                  <a:cubicBezTo>
                    <a:pt x="397" y="17"/>
                    <a:pt x="397" y="17"/>
                    <a:pt x="398" y="18"/>
                  </a:cubicBezTo>
                  <a:cubicBezTo>
                    <a:pt x="399" y="18"/>
                    <a:pt x="399" y="18"/>
                    <a:pt x="399" y="18"/>
                  </a:cubicBezTo>
                  <a:cubicBezTo>
                    <a:pt x="400" y="19"/>
                    <a:pt x="400" y="19"/>
                    <a:pt x="400" y="19"/>
                  </a:cubicBezTo>
                  <a:cubicBezTo>
                    <a:pt x="403" y="23"/>
                    <a:pt x="403" y="23"/>
                    <a:pt x="403" y="23"/>
                  </a:cubicBezTo>
                  <a:cubicBezTo>
                    <a:pt x="406" y="25"/>
                    <a:pt x="408" y="28"/>
                    <a:pt x="410" y="30"/>
                  </a:cubicBezTo>
                  <a:cubicBezTo>
                    <a:pt x="414" y="35"/>
                    <a:pt x="414" y="35"/>
                    <a:pt x="414" y="35"/>
                  </a:cubicBezTo>
                  <a:cubicBezTo>
                    <a:pt x="414" y="35"/>
                    <a:pt x="417" y="38"/>
                    <a:pt x="421" y="42"/>
                  </a:cubicBezTo>
                  <a:cubicBezTo>
                    <a:pt x="424" y="45"/>
                    <a:pt x="427" y="49"/>
                    <a:pt x="427" y="48"/>
                  </a:cubicBezTo>
                  <a:cubicBezTo>
                    <a:pt x="432" y="54"/>
                    <a:pt x="437" y="57"/>
                    <a:pt x="430" y="46"/>
                  </a:cubicBezTo>
                  <a:cubicBezTo>
                    <a:pt x="428" y="43"/>
                    <a:pt x="426" y="39"/>
                    <a:pt x="424" y="36"/>
                  </a:cubicBezTo>
                  <a:cubicBezTo>
                    <a:pt x="422" y="33"/>
                    <a:pt x="420" y="31"/>
                    <a:pt x="420" y="31"/>
                  </a:cubicBezTo>
                  <a:cubicBezTo>
                    <a:pt x="416" y="26"/>
                    <a:pt x="416" y="26"/>
                    <a:pt x="416" y="26"/>
                  </a:cubicBezTo>
                  <a:cubicBezTo>
                    <a:pt x="413" y="23"/>
                    <a:pt x="411" y="20"/>
                    <a:pt x="408" y="18"/>
                  </a:cubicBezTo>
                  <a:cubicBezTo>
                    <a:pt x="407" y="17"/>
                    <a:pt x="406" y="15"/>
                    <a:pt x="404" y="14"/>
                  </a:cubicBezTo>
                  <a:cubicBezTo>
                    <a:pt x="403" y="13"/>
                    <a:pt x="403" y="13"/>
                    <a:pt x="403" y="13"/>
                  </a:cubicBezTo>
                  <a:cubicBezTo>
                    <a:pt x="402" y="12"/>
                    <a:pt x="402" y="12"/>
                    <a:pt x="402" y="12"/>
                  </a:cubicBezTo>
                  <a:cubicBezTo>
                    <a:pt x="401" y="12"/>
                    <a:pt x="401" y="11"/>
                    <a:pt x="400" y="10"/>
                  </a:cubicBezTo>
                  <a:cubicBezTo>
                    <a:pt x="399" y="10"/>
                    <a:pt x="398" y="9"/>
                    <a:pt x="396" y="8"/>
                  </a:cubicBezTo>
                  <a:cubicBezTo>
                    <a:pt x="399" y="8"/>
                    <a:pt x="401" y="8"/>
                    <a:pt x="403" y="8"/>
                  </a:cubicBezTo>
                  <a:cubicBezTo>
                    <a:pt x="403" y="8"/>
                    <a:pt x="404" y="8"/>
                    <a:pt x="404" y="8"/>
                  </a:cubicBezTo>
                  <a:cubicBezTo>
                    <a:pt x="404" y="8"/>
                    <a:pt x="405" y="9"/>
                    <a:pt x="407" y="11"/>
                  </a:cubicBezTo>
                  <a:cubicBezTo>
                    <a:pt x="409" y="13"/>
                    <a:pt x="411" y="16"/>
                    <a:pt x="414" y="18"/>
                  </a:cubicBezTo>
                  <a:cubicBezTo>
                    <a:pt x="419" y="24"/>
                    <a:pt x="423" y="29"/>
                    <a:pt x="423" y="29"/>
                  </a:cubicBezTo>
                  <a:cubicBezTo>
                    <a:pt x="423" y="29"/>
                    <a:pt x="430" y="35"/>
                    <a:pt x="430" y="35"/>
                  </a:cubicBezTo>
                  <a:cubicBezTo>
                    <a:pt x="431" y="36"/>
                    <a:pt x="433" y="37"/>
                    <a:pt x="434" y="37"/>
                  </a:cubicBezTo>
                  <a:cubicBezTo>
                    <a:pt x="434" y="40"/>
                    <a:pt x="434" y="44"/>
                    <a:pt x="434" y="48"/>
                  </a:cubicBezTo>
                  <a:cubicBezTo>
                    <a:pt x="435" y="55"/>
                    <a:pt x="435" y="62"/>
                    <a:pt x="435" y="70"/>
                  </a:cubicBezTo>
                  <a:cubicBezTo>
                    <a:pt x="435" y="70"/>
                    <a:pt x="435" y="71"/>
                    <a:pt x="436" y="72"/>
                  </a:cubicBezTo>
                  <a:cubicBezTo>
                    <a:pt x="435" y="71"/>
                    <a:pt x="435" y="71"/>
                    <a:pt x="434" y="70"/>
                  </a:cubicBezTo>
                  <a:cubicBezTo>
                    <a:pt x="430" y="64"/>
                    <a:pt x="423" y="56"/>
                    <a:pt x="423" y="56"/>
                  </a:cubicBezTo>
                  <a:cubicBezTo>
                    <a:pt x="419" y="51"/>
                    <a:pt x="419" y="51"/>
                    <a:pt x="419" y="51"/>
                  </a:cubicBezTo>
                  <a:cubicBezTo>
                    <a:pt x="413" y="44"/>
                    <a:pt x="407" y="37"/>
                    <a:pt x="401" y="31"/>
                  </a:cubicBezTo>
                  <a:cubicBezTo>
                    <a:pt x="398" y="28"/>
                    <a:pt x="395" y="24"/>
                    <a:pt x="392" y="21"/>
                  </a:cubicBezTo>
                  <a:cubicBezTo>
                    <a:pt x="390" y="20"/>
                    <a:pt x="388" y="18"/>
                    <a:pt x="387" y="16"/>
                  </a:cubicBezTo>
                  <a:cubicBezTo>
                    <a:pt x="381" y="12"/>
                    <a:pt x="381" y="12"/>
                    <a:pt x="381" y="12"/>
                  </a:cubicBezTo>
                  <a:cubicBezTo>
                    <a:pt x="380" y="11"/>
                    <a:pt x="379" y="10"/>
                    <a:pt x="378" y="9"/>
                  </a:cubicBezTo>
                  <a:cubicBezTo>
                    <a:pt x="379" y="9"/>
                    <a:pt x="380" y="9"/>
                    <a:pt x="381" y="9"/>
                  </a:cubicBezTo>
                  <a:close/>
                  <a:moveTo>
                    <a:pt x="368" y="10"/>
                  </a:moveTo>
                  <a:cubicBezTo>
                    <a:pt x="371" y="13"/>
                    <a:pt x="374" y="15"/>
                    <a:pt x="377" y="18"/>
                  </a:cubicBezTo>
                  <a:cubicBezTo>
                    <a:pt x="382" y="22"/>
                    <a:pt x="382" y="22"/>
                    <a:pt x="382" y="22"/>
                  </a:cubicBezTo>
                  <a:cubicBezTo>
                    <a:pt x="383" y="23"/>
                    <a:pt x="385" y="25"/>
                    <a:pt x="387" y="26"/>
                  </a:cubicBezTo>
                  <a:cubicBezTo>
                    <a:pt x="390" y="29"/>
                    <a:pt x="393" y="32"/>
                    <a:pt x="396" y="36"/>
                  </a:cubicBezTo>
                  <a:cubicBezTo>
                    <a:pt x="402" y="42"/>
                    <a:pt x="408" y="49"/>
                    <a:pt x="414" y="55"/>
                  </a:cubicBezTo>
                  <a:cubicBezTo>
                    <a:pt x="417" y="60"/>
                    <a:pt x="417" y="60"/>
                    <a:pt x="417" y="60"/>
                  </a:cubicBezTo>
                  <a:cubicBezTo>
                    <a:pt x="417" y="60"/>
                    <a:pt x="421" y="63"/>
                    <a:pt x="424" y="66"/>
                  </a:cubicBezTo>
                  <a:cubicBezTo>
                    <a:pt x="428" y="70"/>
                    <a:pt x="431" y="73"/>
                    <a:pt x="431" y="73"/>
                  </a:cubicBezTo>
                  <a:cubicBezTo>
                    <a:pt x="433" y="74"/>
                    <a:pt x="435" y="75"/>
                    <a:pt x="436" y="76"/>
                  </a:cubicBezTo>
                  <a:cubicBezTo>
                    <a:pt x="436" y="81"/>
                    <a:pt x="437" y="86"/>
                    <a:pt x="437" y="91"/>
                  </a:cubicBezTo>
                  <a:cubicBezTo>
                    <a:pt x="438" y="93"/>
                    <a:pt x="438" y="95"/>
                    <a:pt x="438" y="97"/>
                  </a:cubicBezTo>
                  <a:cubicBezTo>
                    <a:pt x="438" y="96"/>
                    <a:pt x="437" y="96"/>
                    <a:pt x="437" y="95"/>
                  </a:cubicBezTo>
                  <a:cubicBezTo>
                    <a:pt x="433" y="89"/>
                    <a:pt x="426" y="80"/>
                    <a:pt x="426" y="80"/>
                  </a:cubicBezTo>
                  <a:cubicBezTo>
                    <a:pt x="421" y="75"/>
                    <a:pt x="421" y="75"/>
                    <a:pt x="421" y="75"/>
                  </a:cubicBezTo>
                  <a:cubicBezTo>
                    <a:pt x="417" y="70"/>
                    <a:pt x="412" y="65"/>
                    <a:pt x="407" y="61"/>
                  </a:cubicBezTo>
                  <a:cubicBezTo>
                    <a:pt x="404" y="58"/>
                    <a:pt x="402" y="56"/>
                    <a:pt x="399" y="54"/>
                  </a:cubicBezTo>
                  <a:cubicBezTo>
                    <a:pt x="398" y="51"/>
                    <a:pt x="398" y="49"/>
                    <a:pt x="397" y="47"/>
                  </a:cubicBezTo>
                  <a:cubicBezTo>
                    <a:pt x="396" y="45"/>
                    <a:pt x="396" y="44"/>
                    <a:pt x="394" y="42"/>
                  </a:cubicBezTo>
                  <a:cubicBezTo>
                    <a:pt x="393" y="41"/>
                    <a:pt x="391" y="39"/>
                    <a:pt x="390" y="38"/>
                  </a:cubicBezTo>
                  <a:cubicBezTo>
                    <a:pt x="388" y="38"/>
                    <a:pt x="386" y="37"/>
                    <a:pt x="384" y="37"/>
                  </a:cubicBezTo>
                  <a:cubicBezTo>
                    <a:pt x="382" y="34"/>
                    <a:pt x="380" y="31"/>
                    <a:pt x="378" y="29"/>
                  </a:cubicBezTo>
                  <a:cubicBezTo>
                    <a:pt x="375" y="26"/>
                    <a:pt x="374" y="24"/>
                    <a:pt x="374" y="24"/>
                  </a:cubicBezTo>
                  <a:cubicBezTo>
                    <a:pt x="369" y="20"/>
                    <a:pt x="369" y="20"/>
                    <a:pt x="369" y="20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4" y="15"/>
                    <a:pt x="362" y="13"/>
                    <a:pt x="360" y="10"/>
                  </a:cubicBezTo>
                  <a:cubicBezTo>
                    <a:pt x="363" y="10"/>
                    <a:pt x="366" y="10"/>
                    <a:pt x="368" y="10"/>
                  </a:cubicBezTo>
                  <a:close/>
                  <a:moveTo>
                    <a:pt x="353" y="11"/>
                  </a:moveTo>
                  <a:cubicBezTo>
                    <a:pt x="353" y="11"/>
                    <a:pt x="353" y="12"/>
                    <a:pt x="353" y="12"/>
                  </a:cubicBezTo>
                  <a:cubicBezTo>
                    <a:pt x="353" y="13"/>
                    <a:pt x="353" y="13"/>
                    <a:pt x="353" y="13"/>
                  </a:cubicBezTo>
                  <a:cubicBezTo>
                    <a:pt x="356" y="16"/>
                    <a:pt x="358" y="19"/>
                    <a:pt x="361" y="22"/>
                  </a:cubicBezTo>
                  <a:cubicBezTo>
                    <a:pt x="364" y="25"/>
                    <a:pt x="364" y="25"/>
                    <a:pt x="364" y="25"/>
                  </a:cubicBezTo>
                  <a:cubicBezTo>
                    <a:pt x="368" y="29"/>
                    <a:pt x="368" y="29"/>
                    <a:pt x="368" y="29"/>
                  </a:cubicBezTo>
                  <a:cubicBezTo>
                    <a:pt x="368" y="29"/>
                    <a:pt x="372" y="32"/>
                    <a:pt x="376" y="35"/>
                  </a:cubicBezTo>
                  <a:cubicBezTo>
                    <a:pt x="376" y="36"/>
                    <a:pt x="377" y="36"/>
                    <a:pt x="377" y="37"/>
                  </a:cubicBezTo>
                  <a:cubicBezTo>
                    <a:pt x="375" y="37"/>
                    <a:pt x="373" y="37"/>
                    <a:pt x="370" y="37"/>
                  </a:cubicBezTo>
                  <a:cubicBezTo>
                    <a:pt x="369" y="37"/>
                    <a:pt x="369" y="37"/>
                    <a:pt x="368" y="37"/>
                  </a:cubicBezTo>
                  <a:cubicBezTo>
                    <a:pt x="366" y="34"/>
                    <a:pt x="364" y="30"/>
                    <a:pt x="364" y="30"/>
                  </a:cubicBezTo>
                  <a:cubicBezTo>
                    <a:pt x="364" y="30"/>
                    <a:pt x="354" y="18"/>
                    <a:pt x="348" y="11"/>
                  </a:cubicBezTo>
                  <a:cubicBezTo>
                    <a:pt x="349" y="11"/>
                    <a:pt x="351" y="11"/>
                    <a:pt x="353" y="11"/>
                  </a:cubicBezTo>
                  <a:close/>
                  <a:moveTo>
                    <a:pt x="337" y="12"/>
                  </a:moveTo>
                  <a:cubicBezTo>
                    <a:pt x="337" y="12"/>
                    <a:pt x="338" y="12"/>
                    <a:pt x="339" y="12"/>
                  </a:cubicBezTo>
                  <a:cubicBezTo>
                    <a:pt x="343" y="16"/>
                    <a:pt x="358" y="34"/>
                    <a:pt x="358" y="34"/>
                  </a:cubicBezTo>
                  <a:cubicBezTo>
                    <a:pt x="358" y="34"/>
                    <a:pt x="360" y="36"/>
                    <a:pt x="362" y="37"/>
                  </a:cubicBezTo>
                  <a:cubicBezTo>
                    <a:pt x="359" y="37"/>
                    <a:pt x="356" y="38"/>
                    <a:pt x="353" y="38"/>
                  </a:cubicBezTo>
                  <a:cubicBezTo>
                    <a:pt x="352" y="35"/>
                    <a:pt x="350" y="32"/>
                    <a:pt x="350" y="32"/>
                  </a:cubicBezTo>
                  <a:cubicBezTo>
                    <a:pt x="350" y="32"/>
                    <a:pt x="345" y="26"/>
                    <a:pt x="340" y="20"/>
                  </a:cubicBezTo>
                  <a:cubicBezTo>
                    <a:pt x="338" y="18"/>
                    <a:pt x="336" y="15"/>
                    <a:pt x="334" y="13"/>
                  </a:cubicBezTo>
                  <a:cubicBezTo>
                    <a:pt x="335" y="12"/>
                    <a:pt x="336" y="12"/>
                    <a:pt x="337" y="12"/>
                  </a:cubicBezTo>
                  <a:close/>
                  <a:moveTo>
                    <a:pt x="325" y="13"/>
                  </a:moveTo>
                  <a:cubicBezTo>
                    <a:pt x="326" y="14"/>
                    <a:pt x="327" y="15"/>
                    <a:pt x="328" y="16"/>
                  </a:cubicBezTo>
                  <a:cubicBezTo>
                    <a:pt x="330" y="19"/>
                    <a:pt x="332" y="22"/>
                    <a:pt x="335" y="25"/>
                  </a:cubicBezTo>
                  <a:cubicBezTo>
                    <a:pt x="340" y="31"/>
                    <a:pt x="345" y="36"/>
                    <a:pt x="345" y="36"/>
                  </a:cubicBezTo>
                  <a:cubicBezTo>
                    <a:pt x="345" y="36"/>
                    <a:pt x="345" y="37"/>
                    <a:pt x="347" y="38"/>
                  </a:cubicBezTo>
                  <a:cubicBezTo>
                    <a:pt x="343" y="38"/>
                    <a:pt x="340" y="39"/>
                    <a:pt x="337" y="39"/>
                  </a:cubicBezTo>
                  <a:cubicBezTo>
                    <a:pt x="337" y="38"/>
                    <a:pt x="337" y="37"/>
                    <a:pt x="337" y="36"/>
                  </a:cubicBezTo>
                  <a:cubicBezTo>
                    <a:pt x="336" y="33"/>
                    <a:pt x="334" y="29"/>
                    <a:pt x="334" y="29"/>
                  </a:cubicBezTo>
                  <a:cubicBezTo>
                    <a:pt x="334" y="29"/>
                    <a:pt x="329" y="24"/>
                    <a:pt x="325" y="19"/>
                  </a:cubicBezTo>
                  <a:cubicBezTo>
                    <a:pt x="324" y="17"/>
                    <a:pt x="322" y="16"/>
                    <a:pt x="321" y="14"/>
                  </a:cubicBezTo>
                  <a:cubicBezTo>
                    <a:pt x="323" y="14"/>
                    <a:pt x="324" y="14"/>
                    <a:pt x="325" y="13"/>
                  </a:cubicBezTo>
                  <a:close/>
                  <a:moveTo>
                    <a:pt x="313" y="15"/>
                  </a:moveTo>
                  <a:cubicBezTo>
                    <a:pt x="313" y="15"/>
                    <a:pt x="314" y="16"/>
                    <a:pt x="314" y="17"/>
                  </a:cubicBezTo>
                  <a:cubicBezTo>
                    <a:pt x="316" y="19"/>
                    <a:pt x="318" y="21"/>
                    <a:pt x="320" y="24"/>
                  </a:cubicBezTo>
                  <a:cubicBezTo>
                    <a:pt x="324" y="29"/>
                    <a:pt x="328" y="33"/>
                    <a:pt x="328" y="33"/>
                  </a:cubicBezTo>
                  <a:cubicBezTo>
                    <a:pt x="328" y="33"/>
                    <a:pt x="329" y="35"/>
                    <a:pt x="331" y="36"/>
                  </a:cubicBezTo>
                  <a:cubicBezTo>
                    <a:pt x="332" y="37"/>
                    <a:pt x="333" y="39"/>
                    <a:pt x="333" y="38"/>
                  </a:cubicBezTo>
                  <a:cubicBezTo>
                    <a:pt x="334" y="39"/>
                    <a:pt x="334" y="39"/>
                    <a:pt x="334" y="39"/>
                  </a:cubicBezTo>
                  <a:cubicBezTo>
                    <a:pt x="330" y="39"/>
                    <a:pt x="325" y="40"/>
                    <a:pt x="321" y="40"/>
                  </a:cubicBezTo>
                  <a:cubicBezTo>
                    <a:pt x="321" y="40"/>
                    <a:pt x="321" y="39"/>
                    <a:pt x="321" y="39"/>
                  </a:cubicBezTo>
                  <a:cubicBezTo>
                    <a:pt x="319" y="36"/>
                    <a:pt x="317" y="32"/>
                    <a:pt x="317" y="32"/>
                  </a:cubicBezTo>
                  <a:cubicBezTo>
                    <a:pt x="317" y="32"/>
                    <a:pt x="312" y="27"/>
                    <a:pt x="308" y="22"/>
                  </a:cubicBezTo>
                  <a:cubicBezTo>
                    <a:pt x="307" y="20"/>
                    <a:pt x="305" y="18"/>
                    <a:pt x="304" y="16"/>
                  </a:cubicBezTo>
                  <a:cubicBezTo>
                    <a:pt x="307" y="16"/>
                    <a:pt x="310" y="15"/>
                    <a:pt x="313" y="15"/>
                  </a:cubicBezTo>
                  <a:close/>
                  <a:moveTo>
                    <a:pt x="296" y="17"/>
                  </a:moveTo>
                  <a:cubicBezTo>
                    <a:pt x="296" y="17"/>
                    <a:pt x="297" y="18"/>
                    <a:pt x="297" y="18"/>
                  </a:cubicBezTo>
                  <a:cubicBezTo>
                    <a:pt x="298" y="20"/>
                    <a:pt x="300" y="23"/>
                    <a:pt x="302" y="26"/>
                  </a:cubicBezTo>
                  <a:cubicBezTo>
                    <a:pt x="305" y="29"/>
                    <a:pt x="307" y="31"/>
                    <a:pt x="309" y="33"/>
                  </a:cubicBezTo>
                  <a:cubicBezTo>
                    <a:pt x="310" y="35"/>
                    <a:pt x="311" y="37"/>
                    <a:pt x="311" y="37"/>
                  </a:cubicBezTo>
                  <a:cubicBezTo>
                    <a:pt x="311" y="37"/>
                    <a:pt x="314" y="39"/>
                    <a:pt x="316" y="40"/>
                  </a:cubicBezTo>
                  <a:cubicBezTo>
                    <a:pt x="314" y="41"/>
                    <a:pt x="312" y="41"/>
                    <a:pt x="311" y="41"/>
                  </a:cubicBezTo>
                  <a:cubicBezTo>
                    <a:pt x="309" y="38"/>
                    <a:pt x="307" y="34"/>
                    <a:pt x="307" y="34"/>
                  </a:cubicBezTo>
                  <a:cubicBezTo>
                    <a:pt x="307" y="34"/>
                    <a:pt x="303" y="28"/>
                    <a:pt x="298" y="23"/>
                  </a:cubicBezTo>
                  <a:cubicBezTo>
                    <a:pt x="296" y="21"/>
                    <a:pt x="294" y="19"/>
                    <a:pt x="293" y="17"/>
                  </a:cubicBezTo>
                  <a:cubicBezTo>
                    <a:pt x="294" y="17"/>
                    <a:pt x="295" y="17"/>
                    <a:pt x="296" y="17"/>
                  </a:cubicBezTo>
                  <a:close/>
                  <a:moveTo>
                    <a:pt x="283" y="18"/>
                  </a:moveTo>
                  <a:cubicBezTo>
                    <a:pt x="284" y="19"/>
                    <a:pt x="285" y="20"/>
                    <a:pt x="286" y="21"/>
                  </a:cubicBezTo>
                  <a:cubicBezTo>
                    <a:pt x="288" y="23"/>
                    <a:pt x="290" y="25"/>
                    <a:pt x="293" y="28"/>
                  </a:cubicBezTo>
                  <a:cubicBezTo>
                    <a:pt x="297" y="33"/>
                    <a:pt x="302" y="38"/>
                    <a:pt x="302" y="38"/>
                  </a:cubicBezTo>
                  <a:cubicBezTo>
                    <a:pt x="302" y="38"/>
                    <a:pt x="303" y="40"/>
                    <a:pt x="305" y="41"/>
                  </a:cubicBezTo>
                  <a:cubicBezTo>
                    <a:pt x="303" y="41"/>
                    <a:pt x="301" y="42"/>
                    <a:pt x="299" y="42"/>
                  </a:cubicBezTo>
                  <a:cubicBezTo>
                    <a:pt x="298" y="39"/>
                    <a:pt x="296" y="36"/>
                    <a:pt x="296" y="36"/>
                  </a:cubicBezTo>
                  <a:cubicBezTo>
                    <a:pt x="296" y="36"/>
                    <a:pt x="292" y="30"/>
                    <a:pt x="287" y="24"/>
                  </a:cubicBezTo>
                  <a:cubicBezTo>
                    <a:pt x="285" y="22"/>
                    <a:pt x="283" y="20"/>
                    <a:pt x="282" y="19"/>
                  </a:cubicBezTo>
                  <a:cubicBezTo>
                    <a:pt x="282" y="18"/>
                    <a:pt x="283" y="18"/>
                    <a:pt x="283" y="18"/>
                  </a:cubicBezTo>
                  <a:close/>
                  <a:moveTo>
                    <a:pt x="273" y="19"/>
                  </a:moveTo>
                  <a:cubicBezTo>
                    <a:pt x="273" y="20"/>
                    <a:pt x="274" y="21"/>
                    <a:pt x="275" y="22"/>
                  </a:cubicBezTo>
                  <a:cubicBezTo>
                    <a:pt x="277" y="24"/>
                    <a:pt x="279" y="26"/>
                    <a:pt x="281" y="29"/>
                  </a:cubicBezTo>
                  <a:cubicBezTo>
                    <a:pt x="286" y="34"/>
                    <a:pt x="290" y="40"/>
                    <a:pt x="290" y="40"/>
                  </a:cubicBezTo>
                  <a:cubicBezTo>
                    <a:pt x="290" y="40"/>
                    <a:pt x="291" y="41"/>
                    <a:pt x="293" y="42"/>
                  </a:cubicBezTo>
                  <a:cubicBezTo>
                    <a:pt x="290" y="42"/>
                    <a:pt x="287" y="43"/>
                    <a:pt x="285" y="43"/>
                  </a:cubicBezTo>
                  <a:cubicBezTo>
                    <a:pt x="283" y="40"/>
                    <a:pt x="281" y="35"/>
                    <a:pt x="281" y="35"/>
                  </a:cubicBezTo>
                  <a:cubicBezTo>
                    <a:pt x="277" y="30"/>
                    <a:pt x="273" y="25"/>
                    <a:pt x="269" y="20"/>
                  </a:cubicBezTo>
                  <a:cubicBezTo>
                    <a:pt x="270" y="20"/>
                    <a:pt x="271" y="19"/>
                    <a:pt x="273" y="19"/>
                  </a:cubicBezTo>
                  <a:close/>
                  <a:moveTo>
                    <a:pt x="260" y="20"/>
                  </a:moveTo>
                  <a:cubicBezTo>
                    <a:pt x="265" y="26"/>
                    <a:pt x="270" y="33"/>
                    <a:pt x="275" y="39"/>
                  </a:cubicBezTo>
                  <a:cubicBezTo>
                    <a:pt x="275" y="39"/>
                    <a:pt x="277" y="41"/>
                    <a:pt x="278" y="42"/>
                  </a:cubicBezTo>
                  <a:cubicBezTo>
                    <a:pt x="279" y="43"/>
                    <a:pt x="279" y="43"/>
                    <a:pt x="279" y="43"/>
                  </a:cubicBezTo>
                  <a:cubicBezTo>
                    <a:pt x="276" y="43"/>
                    <a:pt x="272" y="44"/>
                    <a:pt x="269" y="44"/>
                  </a:cubicBezTo>
                  <a:cubicBezTo>
                    <a:pt x="269" y="43"/>
                    <a:pt x="268" y="43"/>
                    <a:pt x="268" y="42"/>
                  </a:cubicBezTo>
                  <a:cubicBezTo>
                    <a:pt x="266" y="39"/>
                    <a:pt x="264" y="36"/>
                    <a:pt x="264" y="36"/>
                  </a:cubicBezTo>
                  <a:cubicBezTo>
                    <a:pt x="264" y="36"/>
                    <a:pt x="263" y="34"/>
                    <a:pt x="262" y="33"/>
                  </a:cubicBezTo>
                  <a:cubicBezTo>
                    <a:pt x="260" y="31"/>
                    <a:pt x="258" y="28"/>
                    <a:pt x="257" y="26"/>
                  </a:cubicBezTo>
                  <a:cubicBezTo>
                    <a:pt x="255" y="24"/>
                    <a:pt x="254" y="22"/>
                    <a:pt x="253" y="21"/>
                  </a:cubicBezTo>
                  <a:cubicBezTo>
                    <a:pt x="255" y="21"/>
                    <a:pt x="257" y="21"/>
                    <a:pt x="260" y="20"/>
                  </a:cubicBezTo>
                  <a:close/>
                  <a:moveTo>
                    <a:pt x="244" y="22"/>
                  </a:moveTo>
                  <a:cubicBezTo>
                    <a:pt x="245" y="22"/>
                    <a:pt x="245" y="22"/>
                    <a:pt x="246" y="23"/>
                  </a:cubicBezTo>
                  <a:cubicBezTo>
                    <a:pt x="247" y="25"/>
                    <a:pt x="249" y="27"/>
                    <a:pt x="251" y="30"/>
                  </a:cubicBezTo>
                  <a:cubicBezTo>
                    <a:pt x="253" y="32"/>
                    <a:pt x="255" y="35"/>
                    <a:pt x="256" y="37"/>
                  </a:cubicBezTo>
                  <a:cubicBezTo>
                    <a:pt x="258" y="39"/>
                    <a:pt x="259" y="40"/>
                    <a:pt x="259" y="40"/>
                  </a:cubicBezTo>
                  <a:cubicBezTo>
                    <a:pt x="259" y="40"/>
                    <a:pt x="260" y="41"/>
                    <a:pt x="262" y="42"/>
                  </a:cubicBezTo>
                  <a:cubicBezTo>
                    <a:pt x="263" y="43"/>
                    <a:pt x="264" y="44"/>
                    <a:pt x="265" y="44"/>
                  </a:cubicBezTo>
                  <a:cubicBezTo>
                    <a:pt x="261" y="44"/>
                    <a:pt x="257" y="45"/>
                    <a:pt x="253" y="45"/>
                  </a:cubicBezTo>
                  <a:cubicBezTo>
                    <a:pt x="252" y="42"/>
                    <a:pt x="250" y="39"/>
                    <a:pt x="250" y="39"/>
                  </a:cubicBezTo>
                  <a:cubicBezTo>
                    <a:pt x="250" y="39"/>
                    <a:pt x="245" y="34"/>
                    <a:pt x="241" y="29"/>
                  </a:cubicBezTo>
                  <a:cubicBezTo>
                    <a:pt x="239" y="26"/>
                    <a:pt x="237" y="24"/>
                    <a:pt x="235" y="22"/>
                  </a:cubicBezTo>
                  <a:cubicBezTo>
                    <a:pt x="238" y="22"/>
                    <a:pt x="241" y="22"/>
                    <a:pt x="244" y="22"/>
                  </a:cubicBezTo>
                  <a:close/>
                  <a:moveTo>
                    <a:pt x="227" y="23"/>
                  </a:moveTo>
                  <a:cubicBezTo>
                    <a:pt x="228" y="24"/>
                    <a:pt x="228" y="25"/>
                    <a:pt x="229" y="26"/>
                  </a:cubicBezTo>
                  <a:cubicBezTo>
                    <a:pt x="231" y="28"/>
                    <a:pt x="233" y="31"/>
                    <a:pt x="235" y="33"/>
                  </a:cubicBezTo>
                  <a:cubicBezTo>
                    <a:pt x="240" y="39"/>
                    <a:pt x="244" y="44"/>
                    <a:pt x="244" y="44"/>
                  </a:cubicBezTo>
                  <a:cubicBezTo>
                    <a:pt x="244" y="44"/>
                    <a:pt x="245" y="44"/>
                    <a:pt x="247" y="45"/>
                  </a:cubicBezTo>
                  <a:cubicBezTo>
                    <a:pt x="246" y="45"/>
                    <a:pt x="246" y="45"/>
                    <a:pt x="245" y="45"/>
                  </a:cubicBezTo>
                  <a:cubicBezTo>
                    <a:pt x="243" y="46"/>
                    <a:pt x="241" y="46"/>
                    <a:pt x="238" y="46"/>
                  </a:cubicBezTo>
                  <a:cubicBezTo>
                    <a:pt x="238" y="46"/>
                    <a:pt x="238" y="46"/>
                    <a:pt x="238" y="46"/>
                  </a:cubicBezTo>
                  <a:cubicBezTo>
                    <a:pt x="238" y="43"/>
                    <a:pt x="236" y="39"/>
                    <a:pt x="236" y="39"/>
                  </a:cubicBezTo>
                  <a:cubicBezTo>
                    <a:pt x="236" y="39"/>
                    <a:pt x="232" y="35"/>
                    <a:pt x="228" y="30"/>
                  </a:cubicBezTo>
                  <a:cubicBezTo>
                    <a:pt x="227" y="28"/>
                    <a:pt x="225" y="25"/>
                    <a:pt x="224" y="23"/>
                  </a:cubicBezTo>
                  <a:cubicBezTo>
                    <a:pt x="224" y="23"/>
                    <a:pt x="224" y="23"/>
                    <a:pt x="224" y="23"/>
                  </a:cubicBezTo>
                  <a:cubicBezTo>
                    <a:pt x="225" y="23"/>
                    <a:pt x="226" y="23"/>
                    <a:pt x="227" y="23"/>
                  </a:cubicBezTo>
                  <a:close/>
                  <a:moveTo>
                    <a:pt x="216" y="24"/>
                  </a:moveTo>
                  <a:cubicBezTo>
                    <a:pt x="216" y="24"/>
                    <a:pt x="217" y="26"/>
                    <a:pt x="218" y="27"/>
                  </a:cubicBezTo>
                  <a:cubicBezTo>
                    <a:pt x="219" y="29"/>
                    <a:pt x="221" y="32"/>
                    <a:pt x="223" y="34"/>
                  </a:cubicBezTo>
                  <a:cubicBezTo>
                    <a:pt x="226" y="39"/>
                    <a:pt x="230" y="43"/>
                    <a:pt x="230" y="43"/>
                  </a:cubicBezTo>
                  <a:cubicBezTo>
                    <a:pt x="230" y="43"/>
                    <a:pt x="231" y="45"/>
                    <a:pt x="233" y="46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31" y="47"/>
                    <a:pt x="228" y="47"/>
                    <a:pt x="225" y="47"/>
                  </a:cubicBezTo>
                  <a:cubicBezTo>
                    <a:pt x="225" y="44"/>
                    <a:pt x="224" y="40"/>
                    <a:pt x="224" y="40"/>
                  </a:cubicBezTo>
                  <a:cubicBezTo>
                    <a:pt x="224" y="40"/>
                    <a:pt x="220" y="35"/>
                    <a:pt x="217" y="30"/>
                  </a:cubicBezTo>
                  <a:cubicBezTo>
                    <a:pt x="215" y="28"/>
                    <a:pt x="214" y="26"/>
                    <a:pt x="212" y="24"/>
                  </a:cubicBezTo>
                  <a:cubicBezTo>
                    <a:pt x="213" y="24"/>
                    <a:pt x="215" y="24"/>
                    <a:pt x="216" y="24"/>
                  </a:cubicBezTo>
                  <a:close/>
                  <a:moveTo>
                    <a:pt x="201" y="25"/>
                  </a:moveTo>
                  <a:cubicBezTo>
                    <a:pt x="202" y="25"/>
                    <a:pt x="203" y="25"/>
                    <a:pt x="203" y="25"/>
                  </a:cubicBezTo>
                  <a:cubicBezTo>
                    <a:pt x="203" y="25"/>
                    <a:pt x="203" y="25"/>
                    <a:pt x="203" y="25"/>
                  </a:cubicBezTo>
                  <a:cubicBezTo>
                    <a:pt x="203" y="25"/>
                    <a:pt x="204" y="26"/>
                    <a:pt x="206" y="27"/>
                  </a:cubicBezTo>
                  <a:cubicBezTo>
                    <a:pt x="207" y="29"/>
                    <a:pt x="209" y="31"/>
                    <a:pt x="211" y="34"/>
                  </a:cubicBezTo>
                  <a:cubicBezTo>
                    <a:pt x="214" y="38"/>
                    <a:pt x="217" y="44"/>
                    <a:pt x="217" y="44"/>
                  </a:cubicBezTo>
                  <a:cubicBezTo>
                    <a:pt x="217" y="44"/>
                    <a:pt x="218" y="45"/>
                    <a:pt x="220" y="46"/>
                  </a:cubicBezTo>
                  <a:cubicBezTo>
                    <a:pt x="220" y="47"/>
                    <a:pt x="220" y="47"/>
                    <a:pt x="220" y="47"/>
                  </a:cubicBezTo>
                  <a:cubicBezTo>
                    <a:pt x="217" y="48"/>
                    <a:pt x="214" y="48"/>
                    <a:pt x="212" y="48"/>
                  </a:cubicBezTo>
                  <a:cubicBezTo>
                    <a:pt x="211" y="45"/>
                    <a:pt x="209" y="43"/>
                    <a:pt x="209" y="43"/>
                  </a:cubicBezTo>
                  <a:cubicBezTo>
                    <a:pt x="209" y="43"/>
                    <a:pt x="205" y="37"/>
                    <a:pt x="201" y="32"/>
                  </a:cubicBezTo>
                  <a:cubicBezTo>
                    <a:pt x="200" y="29"/>
                    <a:pt x="198" y="27"/>
                    <a:pt x="197" y="25"/>
                  </a:cubicBezTo>
                  <a:lnTo>
                    <a:pt x="201" y="25"/>
                  </a:lnTo>
                  <a:close/>
                  <a:moveTo>
                    <a:pt x="188" y="26"/>
                  </a:moveTo>
                  <a:cubicBezTo>
                    <a:pt x="189" y="26"/>
                    <a:pt x="189" y="27"/>
                    <a:pt x="190" y="28"/>
                  </a:cubicBezTo>
                  <a:cubicBezTo>
                    <a:pt x="191" y="30"/>
                    <a:pt x="193" y="33"/>
                    <a:pt x="195" y="36"/>
                  </a:cubicBezTo>
                  <a:cubicBezTo>
                    <a:pt x="199" y="41"/>
                    <a:pt x="203" y="47"/>
                    <a:pt x="203" y="47"/>
                  </a:cubicBezTo>
                  <a:cubicBezTo>
                    <a:pt x="203" y="47"/>
                    <a:pt x="204" y="48"/>
                    <a:pt x="205" y="49"/>
                  </a:cubicBezTo>
                  <a:cubicBezTo>
                    <a:pt x="202" y="49"/>
                    <a:pt x="198" y="49"/>
                    <a:pt x="195" y="50"/>
                  </a:cubicBezTo>
                  <a:cubicBezTo>
                    <a:pt x="194" y="47"/>
                    <a:pt x="192" y="43"/>
                    <a:pt x="192" y="43"/>
                  </a:cubicBezTo>
                  <a:cubicBezTo>
                    <a:pt x="192" y="43"/>
                    <a:pt x="191" y="42"/>
                    <a:pt x="190" y="40"/>
                  </a:cubicBezTo>
                  <a:cubicBezTo>
                    <a:pt x="188" y="38"/>
                    <a:pt x="186" y="36"/>
                    <a:pt x="184" y="33"/>
                  </a:cubicBezTo>
                  <a:cubicBezTo>
                    <a:pt x="183" y="31"/>
                    <a:pt x="181" y="29"/>
                    <a:pt x="180" y="27"/>
                  </a:cubicBezTo>
                  <a:lnTo>
                    <a:pt x="188" y="26"/>
                  </a:lnTo>
                  <a:close/>
                  <a:moveTo>
                    <a:pt x="172" y="27"/>
                  </a:moveTo>
                  <a:cubicBezTo>
                    <a:pt x="173" y="28"/>
                    <a:pt x="173" y="29"/>
                    <a:pt x="173" y="30"/>
                  </a:cubicBezTo>
                  <a:cubicBezTo>
                    <a:pt x="175" y="32"/>
                    <a:pt x="177" y="35"/>
                    <a:pt x="178" y="37"/>
                  </a:cubicBezTo>
                  <a:cubicBezTo>
                    <a:pt x="180" y="40"/>
                    <a:pt x="182" y="43"/>
                    <a:pt x="184" y="44"/>
                  </a:cubicBezTo>
                  <a:cubicBezTo>
                    <a:pt x="186" y="46"/>
                    <a:pt x="187" y="47"/>
                    <a:pt x="187" y="47"/>
                  </a:cubicBezTo>
                  <a:cubicBezTo>
                    <a:pt x="187" y="47"/>
                    <a:pt x="188" y="49"/>
                    <a:pt x="189" y="50"/>
                  </a:cubicBezTo>
                  <a:cubicBezTo>
                    <a:pt x="189" y="50"/>
                    <a:pt x="189" y="50"/>
                    <a:pt x="189" y="50"/>
                  </a:cubicBezTo>
                  <a:cubicBezTo>
                    <a:pt x="186" y="50"/>
                    <a:pt x="183" y="51"/>
                    <a:pt x="179" y="51"/>
                  </a:cubicBezTo>
                  <a:cubicBezTo>
                    <a:pt x="179" y="48"/>
                    <a:pt x="177" y="45"/>
                    <a:pt x="177" y="45"/>
                  </a:cubicBezTo>
                  <a:cubicBezTo>
                    <a:pt x="177" y="45"/>
                    <a:pt x="174" y="40"/>
                    <a:pt x="170" y="35"/>
                  </a:cubicBezTo>
                  <a:cubicBezTo>
                    <a:pt x="168" y="32"/>
                    <a:pt x="166" y="30"/>
                    <a:pt x="165" y="28"/>
                  </a:cubicBezTo>
                  <a:cubicBezTo>
                    <a:pt x="167" y="28"/>
                    <a:pt x="170" y="27"/>
                    <a:pt x="172" y="27"/>
                  </a:cubicBezTo>
                  <a:close/>
                  <a:moveTo>
                    <a:pt x="156" y="29"/>
                  </a:moveTo>
                  <a:cubicBezTo>
                    <a:pt x="156" y="29"/>
                    <a:pt x="156" y="28"/>
                    <a:pt x="156" y="28"/>
                  </a:cubicBezTo>
                  <a:cubicBezTo>
                    <a:pt x="157" y="29"/>
                    <a:pt x="161" y="34"/>
                    <a:pt x="164" y="39"/>
                  </a:cubicBezTo>
                  <a:cubicBezTo>
                    <a:pt x="168" y="44"/>
                    <a:pt x="171" y="49"/>
                    <a:pt x="171" y="49"/>
                  </a:cubicBezTo>
                  <a:cubicBezTo>
                    <a:pt x="171" y="49"/>
                    <a:pt x="172" y="50"/>
                    <a:pt x="174" y="51"/>
                  </a:cubicBezTo>
                  <a:cubicBezTo>
                    <a:pt x="170" y="52"/>
                    <a:pt x="167" y="52"/>
                    <a:pt x="164" y="52"/>
                  </a:cubicBezTo>
                  <a:cubicBezTo>
                    <a:pt x="163" y="49"/>
                    <a:pt x="162" y="46"/>
                    <a:pt x="162" y="46"/>
                  </a:cubicBezTo>
                  <a:cubicBezTo>
                    <a:pt x="162" y="46"/>
                    <a:pt x="158" y="40"/>
                    <a:pt x="155" y="35"/>
                  </a:cubicBezTo>
                  <a:cubicBezTo>
                    <a:pt x="154" y="33"/>
                    <a:pt x="152" y="31"/>
                    <a:pt x="151" y="29"/>
                  </a:cubicBezTo>
                  <a:cubicBezTo>
                    <a:pt x="153" y="29"/>
                    <a:pt x="154" y="29"/>
                    <a:pt x="156" y="29"/>
                  </a:cubicBezTo>
                  <a:close/>
                  <a:moveTo>
                    <a:pt x="143" y="29"/>
                  </a:moveTo>
                  <a:cubicBezTo>
                    <a:pt x="143" y="30"/>
                    <a:pt x="144" y="31"/>
                    <a:pt x="144" y="31"/>
                  </a:cubicBezTo>
                  <a:cubicBezTo>
                    <a:pt x="146" y="33"/>
                    <a:pt x="147" y="36"/>
                    <a:pt x="149" y="38"/>
                  </a:cubicBezTo>
                  <a:cubicBezTo>
                    <a:pt x="152" y="44"/>
                    <a:pt x="156" y="49"/>
                    <a:pt x="156" y="49"/>
                  </a:cubicBezTo>
                  <a:cubicBezTo>
                    <a:pt x="156" y="49"/>
                    <a:pt x="157" y="50"/>
                    <a:pt x="158" y="52"/>
                  </a:cubicBezTo>
                  <a:cubicBezTo>
                    <a:pt x="158" y="52"/>
                    <a:pt x="159" y="52"/>
                    <a:pt x="159" y="53"/>
                  </a:cubicBezTo>
                  <a:cubicBezTo>
                    <a:pt x="155" y="53"/>
                    <a:pt x="152" y="53"/>
                    <a:pt x="148" y="53"/>
                  </a:cubicBezTo>
                  <a:cubicBezTo>
                    <a:pt x="148" y="53"/>
                    <a:pt x="148" y="52"/>
                    <a:pt x="148" y="51"/>
                  </a:cubicBezTo>
                  <a:cubicBezTo>
                    <a:pt x="147" y="48"/>
                    <a:pt x="145" y="44"/>
                    <a:pt x="145" y="44"/>
                  </a:cubicBezTo>
                  <a:cubicBezTo>
                    <a:pt x="145" y="44"/>
                    <a:pt x="145" y="43"/>
                    <a:pt x="143" y="41"/>
                  </a:cubicBezTo>
                  <a:cubicBezTo>
                    <a:pt x="142" y="39"/>
                    <a:pt x="140" y="36"/>
                    <a:pt x="138" y="34"/>
                  </a:cubicBezTo>
                  <a:cubicBezTo>
                    <a:pt x="137" y="32"/>
                    <a:pt x="136" y="31"/>
                    <a:pt x="135" y="30"/>
                  </a:cubicBezTo>
                  <a:cubicBezTo>
                    <a:pt x="138" y="30"/>
                    <a:pt x="140" y="30"/>
                    <a:pt x="143" y="29"/>
                  </a:cubicBezTo>
                  <a:close/>
                  <a:moveTo>
                    <a:pt x="126" y="31"/>
                  </a:moveTo>
                  <a:cubicBezTo>
                    <a:pt x="127" y="31"/>
                    <a:pt x="127" y="31"/>
                    <a:pt x="128" y="32"/>
                  </a:cubicBezTo>
                  <a:cubicBezTo>
                    <a:pt x="129" y="33"/>
                    <a:pt x="131" y="35"/>
                    <a:pt x="133" y="38"/>
                  </a:cubicBezTo>
                  <a:cubicBezTo>
                    <a:pt x="134" y="40"/>
                    <a:pt x="136" y="43"/>
                    <a:pt x="137" y="45"/>
                  </a:cubicBezTo>
                  <a:cubicBezTo>
                    <a:pt x="139" y="47"/>
                    <a:pt x="139" y="48"/>
                    <a:pt x="139" y="48"/>
                  </a:cubicBezTo>
                  <a:cubicBezTo>
                    <a:pt x="139" y="48"/>
                    <a:pt x="141" y="49"/>
                    <a:pt x="142" y="51"/>
                  </a:cubicBezTo>
                  <a:cubicBezTo>
                    <a:pt x="143" y="52"/>
                    <a:pt x="145" y="53"/>
                    <a:pt x="145" y="53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1" y="54"/>
                    <a:pt x="137" y="54"/>
                    <a:pt x="133" y="54"/>
                  </a:cubicBezTo>
                  <a:cubicBezTo>
                    <a:pt x="133" y="54"/>
                    <a:pt x="132" y="53"/>
                    <a:pt x="132" y="53"/>
                  </a:cubicBezTo>
                  <a:cubicBezTo>
                    <a:pt x="132" y="50"/>
                    <a:pt x="130" y="46"/>
                    <a:pt x="130" y="46"/>
                  </a:cubicBezTo>
                  <a:cubicBezTo>
                    <a:pt x="130" y="46"/>
                    <a:pt x="126" y="41"/>
                    <a:pt x="123" y="36"/>
                  </a:cubicBezTo>
                  <a:cubicBezTo>
                    <a:pt x="122" y="34"/>
                    <a:pt x="121" y="32"/>
                    <a:pt x="120" y="31"/>
                  </a:cubicBezTo>
                  <a:cubicBezTo>
                    <a:pt x="122" y="31"/>
                    <a:pt x="124" y="31"/>
                    <a:pt x="126" y="31"/>
                  </a:cubicBezTo>
                  <a:close/>
                  <a:moveTo>
                    <a:pt x="111" y="32"/>
                  </a:moveTo>
                  <a:cubicBezTo>
                    <a:pt x="111" y="32"/>
                    <a:pt x="111" y="32"/>
                    <a:pt x="111" y="32"/>
                  </a:cubicBezTo>
                  <a:cubicBezTo>
                    <a:pt x="112" y="32"/>
                    <a:pt x="112" y="32"/>
                    <a:pt x="112" y="33"/>
                  </a:cubicBezTo>
                  <a:cubicBezTo>
                    <a:pt x="113" y="35"/>
                    <a:pt x="115" y="37"/>
                    <a:pt x="117" y="40"/>
                  </a:cubicBezTo>
                  <a:cubicBezTo>
                    <a:pt x="120" y="45"/>
                    <a:pt x="124" y="50"/>
                    <a:pt x="124" y="50"/>
                  </a:cubicBezTo>
                  <a:cubicBezTo>
                    <a:pt x="124" y="50"/>
                    <a:pt x="127" y="53"/>
                    <a:pt x="129" y="54"/>
                  </a:cubicBezTo>
                  <a:cubicBezTo>
                    <a:pt x="125" y="55"/>
                    <a:pt x="122" y="55"/>
                    <a:pt x="119" y="55"/>
                  </a:cubicBezTo>
                  <a:cubicBezTo>
                    <a:pt x="119" y="55"/>
                    <a:pt x="119" y="54"/>
                    <a:pt x="118" y="53"/>
                  </a:cubicBezTo>
                  <a:cubicBezTo>
                    <a:pt x="118" y="50"/>
                    <a:pt x="116" y="47"/>
                    <a:pt x="116" y="47"/>
                  </a:cubicBezTo>
                  <a:cubicBezTo>
                    <a:pt x="116" y="47"/>
                    <a:pt x="113" y="42"/>
                    <a:pt x="109" y="37"/>
                  </a:cubicBezTo>
                  <a:cubicBezTo>
                    <a:pt x="108" y="35"/>
                    <a:pt x="107" y="34"/>
                    <a:pt x="106" y="32"/>
                  </a:cubicBezTo>
                  <a:cubicBezTo>
                    <a:pt x="108" y="32"/>
                    <a:pt x="109" y="32"/>
                    <a:pt x="111" y="32"/>
                  </a:cubicBezTo>
                  <a:close/>
                  <a:moveTo>
                    <a:pt x="98" y="33"/>
                  </a:moveTo>
                  <a:cubicBezTo>
                    <a:pt x="98" y="33"/>
                    <a:pt x="99" y="33"/>
                    <a:pt x="99" y="33"/>
                  </a:cubicBezTo>
                  <a:cubicBezTo>
                    <a:pt x="100" y="35"/>
                    <a:pt x="102" y="38"/>
                    <a:pt x="103" y="40"/>
                  </a:cubicBezTo>
                  <a:cubicBezTo>
                    <a:pt x="107" y="46"/>
                    <a:pt x="110" y="50"/>
                    <a:pt x="110" y="50"/>
                  </a:cubicBezTo>
                  <a:cubicBezTo>
                    <a:pt x="110" y="50"/>
                    <a:pt x="111" y="52"/>
                    <a:pt x="113" y="53"/>
                  </a:cubicBezTo>
                  <a:cubicBezTo>
                    <a:pt x="114" y="54"/>
                    <a:pt x="115" y="55"/>
                    <a:pt x="115" y="55"/>
                  </a:cubicBezTo>
                  <a:cubicBezTo>
                    <a:pt x="113" y="55"/>
                    <a:pt x="111" y="56"/>
                    <a:pt x="108" y="56"/>
                  </a:cubicBezTo>
                  <a:cubicBezTo>
                    <a:pt x="108" y="55"/>
                    <a:pt x="108" y="55"/>
                    <a:pt x="108" y="54"/>
                  </a:cubicBezTo>
                  <a:cubicBezTo>
                    <a:pt x="108" y="51"/>
                    <a:pt x="106" y="47"/>
                    <a:pt x="106" y="47"/>
                  </a:cubicBezTo>
                  <a:cubicBezTo>
                    <a:pt x="106" y="47"/>
                    <a:pt x="103" y="43"/>
                    <a:pt x="100" y="38"/>
                  </a:cubicBezTo>
                  <a:cubicBezTo>
                    <a:pt x="99" y="36"/>
                    <a:pt x="98" y="34"/>
                    <a:pt x="97" y="33"/>
                  </a:cubicBezTo>
                  <a:cubicBezTo>
                    <a:pt x="97" y="33"/>
                    <a:pt x="98" y="33"/>
                    <a:pt x="98" y="33"/>
                  </a:cubicBezTo>
                  <a:close/>
                  <a:moveTo>
                    <a:pt x="89" y="34"/>
                  </a:moveTo>
                  <a:cubicBezTo>
                    <a:pt x="89" y="34"/>
                    <a:pt x="89" y="35"/>
                    <a:pt x="90" y="35"/>
                  </a:cubicBezTo>
                  <a:cubicBezTo>
                    <a:pt x="91" y="37"/>
                    <a:pt x="93" y="39"/>
                    <a:pt x="94" y="42"/>
                  </a:cubicBezTo>
                  <a:cubicBezTo>
                    <a:pt x="97" y="46"/>
                    <a:pt x="100" y="51"/>
                    <a:pt x="100" y="51"/>
                  </a:cubicBezTo>
                  <a:cubicBezTo>
                    <a:pt x="100" y="51"/>
                    <a:pt x="105" y="56"/>
                    <a:pt x="105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2" y="56"/>
                    <a:pt x="99" y="57"/>
                    <a:pt x="96" y="57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4"/>
                    <a:pt x="94" y="50"/>
                    <a:pt x="94" y="50"/>
                  </a:cubicBezTo>
                  <a:cubicBezTo>
                    <a:pt x="94" y="50"/>
                    <a:pt x="93" y="49"/>
                    <a:pt x="92" y="47"/>
                  </a:cubicBezTo>
                  <a:cubicBezTo>
                    <a:pt x="91" y="45"/>
                    <a:pt x="90" y="42"/>
                    <a:pt x="88" y="39"/>
                  </a:cubicBezTo>
                  <a:cubicBezTo>
                    <a:pt x="87" y="38"/>
                    <a:pt x="86" y="36"/>
                    <a:pt x="84" y="34"/>
                  </a:cubicBezTo>
                  <a:cubicBezTo>
                    <a:pt x="86" y="34"/>
                    <a:pt x="87" y="34"/>
                    <a:pt x="89" y="34"/>
                  </a:cubicBezTo>
                  <a:close/>
                  <a:moveTo>
                    <a:pt x="76" y="35"/>
                  </a:moveTo>
                  <a:cubicBezTo>
                    <a:pt x="76" y="36"/>
                    <a:pt x="77" y="36"/>
                    <a:pt x="77" y="37"/>
                  </a:cubicBezTo>
                  <a:cubicBezTo>
                    <a:pt x="79" y="38"/>
                    <a:pt x="80" y="41"/>
                    <a:pt x="82" y="43"/>
                  </a:cubicBezTo>
                  <a:cubicBezTo>
                    <a:pt x="83" y="46"/>
                    <a:pt x="85" y="48"/>
                    <a:pt x="86" y="50"/>
                  </a:cubicBezTo>
                  <a:cubicBezTo>
                    <a:pt x="87" y="52"/>
                    <a:pt x="88" y="53"/>
                    <a:pt x="88" y="53"/>
                  </a:cubicBezTo>
                  <a:cubicBezTo>
                    <a:pt x="88" y="53"/>
                    <a:pt x="90" y="56"/>
                    <a:pt x="91" y="57"/>
                  </a:cubicBezTo>
                  <a:cubicBezTo>
                    <a:pt x="90" y="57"/>
                    <a:pt x="89" y="57"/>
                    <a:pt x="87" y="57"/>
                  </a:cubicBezTo>
                  <a:cubicBezTo>
                    <a:pt x="87" y="58"/>
                    <a:pt x="86" y="58"/>
                    <a:pt x="85" y="58"/>
                  </a:cubicBezTo>
                  <a:cubicBezTo>
                    <a:pt x="85" y="55"/>
                    <a:pt x="84" y="53"/>
                    <a:pt x="84" y="53"/>
                  </a:cubicBezTo>
                  <a:cubicBezTo>
                    <a:pt x="84" y="53"/>
                    <a:pt x="81" y="47"/>
                    <a:pt x="77" y="42"/>
                  </a:cubicBezTo>
                  <a:cubicBezTo>
                    <a:pt x="75" y="40"/>
                    <a:pt x="74" y="37"/>
                    <a:pt x="72" y="36"/>
                  </a:cubicBezTo>
                  <a:cubicBezTo>
                    <a:pt x="73" y="36"/>
                    <a:pt x="75" y="35"/>
                    <a:pt x="76" y="35"/>
                  </a:cubicBezTo>
                  <a:close/>
                  <a:moveTo>
                    <a:pt x="64" y="37"/>
                  </a:moveTo>
                  <a:cubicBezTo>
                    <a:pt x="64" y="37"/>
                    <a:pt x="64" y="37"/>
                    <a:pt x="64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7"/>
                    <a:pt x="65" y="38"/>
                    <a:pt x="66" y="40"/>
                  </a:cubicBezTo>
                  <a:cubicBezTo>
                    <a:pt x="68" y="41"/>
                    <a:pt x="70" y="44"/>
                    <a:pt x="71" y="46"/>
                  </a:cubicBezTo>
                  <a:cubicBezTo>
                    <a:pt x="75" y="51"/>
                    <a:pt x="77" y="56"/>
                    <a:pt x="77" y="56"/>
                  </a:cubicBezTo>
                  <a:cubicBezTo>
                    <a:pt x="77" y="56"/>
                    <a:pt x="78" y="57"/>
                    <a:pt x="79" y="58"/>
                  </a:cubicBezTo>
                  <a:cubicBezTo>
                    <a:pt x="78" y="58"/>
                    <a:pt x="76" y="58"/>
                    <a:pt x="75" y="58"/>
                  </a:cubicBezTo>
                  <a:cubicBezTo>
                    <a:pt x="74" y="56"/>
                    <a:pt x="73" y="53"/>
                    <a:pt x="73" y="53"/>
                  </a:cubicBezTo>
                  <a:cubicBezTo>
                    <a:pt x="73" y="53"/>
                    <a:pt x="68" y="49"/>
                    <a:pt x="65" y="43"/>
                  </a:cubicBezTo>
                  <a:cubicBezTo>
                    <a:pt x="63" y="41"/>
                    <a:pt x="62" y="39"/>
                    <a:pt x="61" y="37"/>
                  </a:cubicBezTo>
                  <a:cubicBezTo>
                    <a:pt x="62" y="37"/>
                    <a:pt x="63" y="37"/>
                    <a:pt x="64" y="37"/>
                  </a:cubicBezTo>
                  <a:close/>
                  <a:moveTo>
                    <a:pt x="53" y="38"/>
                  </a:moveTo>
                  <a:cubicBezTo>
                    <a:pt x="53" y="39"/>
                    <a:pt x="54" y="39"/>
                    <a:pt x="54" y="40"/>
                  </a:cubicBezTo>
                  <a:cubicBezTo>
                    <a:pt x="55" y="42"/>
                    <a:pt x="57" y="45"/>
                    <a:pt x="59" y="47"/>
                  </a:cubicBezTo>
                  <a:cubicBezTo>
                    <a:pt x="63" y="53"/>
                    <a:pt x="67" y="58"/>
                    <a:pt x="67" y="58"/>
                  </a:cubicBezTo>
                  <a:cubicBezTo>
                    <a:pt x="67" y="58"/>
                    <a:pt x="67" y="58"/>
                    <a:pt x="68" y="59"/>
                  </a:cubicBezTo>
                  <a:cubicBezTo>
                    <a:pt x="66" y="59"/>
                    <a:pt x="64" y="59"/>
                    <a:pt x="62" y="59"/>
                  </a:cubicBezTo>
                  <a:cubicBezTo>
                    <a:pt x="62" y="59"/>
                    <a:pt x="62" y="58"/>
                    <a:pt x="62" y="58"/>
                  </a:cubicBezTo>
                  <a:cubicBezTo>
                    <a:pt x="62" y="55"/>
                    <a:pt x="60" y="51"/>
                    <a:pt x="60" y="51"/>
                  </a:cubicBezTo>
                  <a:cubicBezTo>
                    <a:pt x="60" y="51"/>
                    <a:pt x="60" y="50"/>
                    <a:pt x="58" y="48"/>
                  </a:cubicBezTo>
                  <a:cubicBezTo>
                    <a:pt x="57" y="47"/>
                    <a:pt x="56" y="44"/>
                    <a:pt x="54" y="42"/>
                  </a:cubicBezTo>
                  <a:cubicBezTo>
                    <a:pt x="53" y="41"/>
                    <a:pt x="52" y="39"/>
                    <a:pt x="51" y="38"/>
                  </a:cubicBezTo>
                  <a:cubicBezTo>
                    <a:pt x="52" y="38"/>
                    <a:pt x="52" y="38"/>
                    <a:pt x="53" y="38"/>
                  </a:cubicBezTo>
                  <a:close/>
                  <a:moveTo>
                    <a:pt x="41" y="39"/>
                  </a:moveTo>
                  <a:cubicBezTo>
                    <a:pt x="41" y="40"/>
                    <a:pt x="41" y="40"/>
                    <a:pt x="42" y="40"/>
                  </a:cubicBezTo>
                  <a:cubicBezTo>
                    <a:pt x="42" y="40"/>
                    <a:pt x="43" y="40"/>
                    <a:pt x="43" y="41"/>
                  </a:cubicBezTo>
                  <a:cubicBezTo>
                    <a:pt x="45" y="42"/>
                    <a:pt x="47" y="44"/>
                    <a:pt x="48" y="46"/>
                  </a:cubicBezTo>
                  <a:cubicBezTo>
                    <a:pt x="50" y="48"/>
                    <a:pt x="51" y="50"/>
                    <a:pt x="52" y="52"/>
                  </a:cubicBezTo>
                  <a:cubicBezTo>
                    <a:pt x="54" y="54"/>
                    <a:pt x="54" y="55"/>
                    <a:pt x="54" y="55"/>
                  </a:cubicBezTo>
                  <a:cubicBezTo>
                    <a:pt x="54" y="55"/>
                    <a:pt x="55" y="56"/>
                    <a:pt x="56" y="57"/>
                  </a:cubicBezTo>
                  <a:cubicBezTo>
                    <a:pt x="58" y="59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7" y="61"/>
                    <a:pt x="55" y="61"/>
                    <a:pt x="52" y="62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1" y="63"/>
                    <a:pt x="50" y="62"/>
                    <a:pt x="50" y="60"/>
                  </a:cubicBezTo>
                  <a:cubicBezTo>
                    <a:pt x="49" y="57"/>
                    <a:pt x="47" y="54"/>
                    <a:pt x="47" y="54"/>
                  </a:cubicBezTo>
                  <a:cubicBezTo>
                    <a:pt x="47" y="54"/>
                    <a:pt x="43" y="49"/>
                    <a:pt x="39" y="44"/>
                  </a:cubicBezTo>
                  <a:cubicBezTo>
                    <a:pt x="38" y="43"/>
                    <a:pt x="37" y="41"/>
                    <a:pt x="36" y="40"/>
                  </a:cubicBezTo>
                  <a:lnTo>
                    <a:pt x="41" y="39"/>
                  </a:lnTo>
                  <a:close/>
                  <a:moveTo>
                    <a:pt x="28" y="41"/>
                  </a:moveTo>
                  <a:cubicBezTo>
                    <a:pt x="29" y="43"/>
                    <a:pt x="31" y="46"/>
                    <a:pt x="33" y="48"/>
                  </a:cubicBezTo>
                  <a:cubicBezTo>
                    <a:pt x="37" y="53"/>
                    <a:pt x="41" y="58"/>
                    <a:pt x="41" y="58"/>
                  </a:cubicBezTo>
                  <a:cubicBezTo>
                    <a:pt x="41" y="58"/>
                    <a:pt x="47" y="63"/>
                    <a:pt x="47" y="63"/>
                  </a:cubicBezTo>
                  <a:cubicBezTo>
                    <a:pt x="48" y="64"/>
                    <a:pt x="49" y="64"/>
                    <a:pt x="50" y="6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7" y="66"/>
                    <a:pt x="46" y="67"/>
                    <a:pt x="44" y="69"/>
                  </a:cubicBezTo>
                  <a:cubicBezTo>
                    <a:pt x="44" y="69"/>
                    <a:pt x="44" y="70"/>
                    <a:pt x="44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1" y="66"/>
                    <a:pt x="38" y="62"/>
                    <a:pt x="36" y="59"/>
                  </a:cubicBezTo>
                  <a:cubicBezTo>
                    <a:pt x="34" y="56"/>
                    <a:pt x="33" y="54"/>
                    <a:pt x="33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6"/>
                    <a:pt x="25" y="44"/>
                    <a:pt x="24" y="42"/>
                  </a:cubicBezTo>
                  <a:cubicBezTo>
                    <a:pt x="25" y="41"/>
                    <a:pt x="27" y="41"/>
                    <a:pt x="28" y="41"/>
                  </a:cubicBezTo>
                  <a:close/>
                  <a:moveTo>
                    <a:pt x="17" y="44"/>
                  </a:moveTo>
                  <a:cubicBezTo>
                    <a:pt x="19" y="47"/>
                    <a:pt x="21" y="49"/>
                    <a:pt x="23" y="5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7" y="57"/>
                    <a:pt x="30" y="61"/>
                    <a:pt x="33" y="65"/>
                  </a:cubicBezTo>
                  <a:cubicBezTo>
                    <a:pt x="37" y="68"/>
                    <a:pt x="40" y="72"/>
                    <a:pt x="40" y="71"/>
                  </a:cubicBezTo>
                  <a:cubicBezTo>
                    <a:pt x="40" y="72"/>
                    <a:pt x="41" y="73"/>
                    <a:pt x="42" y="74"/>
                  </a:cubicBezTo>
                  <a:cubicBezTo>
                    <a:pt x="42" y="75"/>
                    <a:pt x="41" y="77"/>
                    <a:pt x="41" y="78"/>
                  </a:cubicBezTo>
                  <a:cubicBezTo>
                    <a:pt x="41" y="81"/>
                    <a:pt x="41" y="83"/>
                    <a:pt x="41" y="85"/>
                  </a:cubicBezTo>
                  <a:cubicBezTo>
                    <a:pt x="38" y="79"/>
                    <a:pt x="34" y="72"/>
                    <a:pt x="34" y="72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27" y="62"/>
                    <a:pt x="23" y="58"/>
                    <a:pt x="20" y="5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5" y="45"/>
                    <a:pt x="16" y="44"/>
                    <a:pt x="17" y="44"/>
                  </a:cubicBezTo>
                  <a:close/>
                  <a:moveTo>
                    <a:pt x="8" y="54"/>
                  </a:moveTo>
                  <a:cubicBezTo>
                    <a:pt x="8" y="53"/>
                    <a:pt x="9" y="52"/>
                    <a:pt x="9" y="51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8" y="62"/>
                    <a:pt x="21" y="67"/>
                    <a:pt x="24" y="71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31" y="79"/>
                    <a:pt x="34" y="83"/>
                  </a:cubicBezTo>
                  <a:cubicBezTo>
                    <a:pt x="37" y="87"/>
                    <a:pt x="40" y="91"/>
                    <a:pt x="39" y="90"/>
                  </a:cubicBezTo>
                  <a:cubicBezTo>
                    <a:pt x="40" y="91"/>
                    <a:pt x="41" y="92"/>
                    <a:pt x="42" y="93"/>
                  </a:cubicBezTo>
                  <a:cubicBezTo>
                    <a:pt x="42" y="94"/>
                    <a:pt x="42" y="95"/>
                    <a:pt x="42" y="96"/>
                  </a:cubicBezTo>
                  <a:cubicBezTo>
                    <a:pt x="42" y="101"/>
                    <a:pt x="43" y="105"/>
                    <a:pt x="43" y="110"/>
                  </a:cubicBezTo>
                  <a:cubicBezTo>
                    <a:pt x="41" y="105"/>
                    <a:pt x="38" y="100"/>
                    <a:pt x="38" y="100"/>
                  </a:cubicBezTo>
                  <a:cubicBezTo>
                    <a:pt x="35" y="94"/>
                    <a:pt x="35" y="94"/>
                    <a:pt x="35" y="94"/>
                  </a:cubicBezTo>
                  <a:cubicBezTo>
                    <a:pt x="29" y="85"/>
                    <a:pt x="24" y="77"/>
                    <a:pt x="17" y="68"/>
                  </a:cubicBezTo>
                  <a:cubicBezTo>
                    <a:pt x="14" y="65"/>
                    <a:pt x="12" y="62"/>
                    <a:pt x="9" y="59"/>
                  </a:cubicBezTo>
                  <a:cubicBezTo>
                    <a:pt x="9" y="59"/>
                    <a:pt x="8" y="59"/>
                    <a:pt x="8" y="59"/>
                  </a:cubicBezTo>
                  <a:cubicBezTo>
                    <a:pt x="8" y="59"/>
                    <a:pt x="8" y="59"/>
                    <a:pt x="7" y="59"/>
                  </a:cubicBezTo>
                  <a:cubicBezTo>
                    <a:pt x="7" y="57"/>
                    <a:pt x="7" y="56"/>
                    <a:pt x="8" y="54"/>
                  </a:cubicBezTo>
                  <a:close/>
                </a:path>
              </a:pathLst>
            </a:custGeom>
            <a:solidFill>
              <a:srgbClr val="008FF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vi-VN"/>
            </a:p>
          </p:txBody>
        </p:sp>
        <p:sp>
          <p:nvSpPr>
            <p:cNvPr id="120" name="Freeform 273">
              <a:extLst>
                <a:ext uri="{FF2B5EF4-FFF2-40B4-BE49-F238E27FC236}">
                  <a16:creationId xmlns:a16="http://schemas.microsoft.com/office/drawing/2014/main" id="{3BE74DF5-D884-024F-9648-F2467F63E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07084" y="4198371"/>
              <a:ext cx="3707101" cy="594016"/>
            </a:xfrm>
            <a:custGeom>
              <a:avLst/>
              <a:gdLst>
                <a:gd name="T0" fmla="*/ 481 w 497"/>
                <a:gd name="T1" fmla="*/ 0 h 80"/>
                <a:gd name="T2" fmla="*/ 3 w 497"/>
                <a:gd name="T3" fmla="*/ 42 h 80"/>
                <a:gd name="T4" fmla="*/ 26 w 497"/>
                <a:gd name="T5" fmla="*/ 80 h 80"/>
                <a:gd name="T6" fmla="*/ 478 w 497"/>
                <a:gd name="T7" fmla="*/ 43 h 80"/>
                <a:gd name="T8" fmla="*/ 485 w 497"/>
                <a:gd name="T9" fmla="*/ 7 h 80"/>
                <a:gd name="T10" fmla="*/ 281 w 497"/>
                <a:gd name="T11" fmla="*/ 31 h 80"/>
                <a:gd name="T12" fmla="*/ 260 w 497"/>
                <a:gd name="T13" fmla="*/ 31 h 80"/>
                <a:gd name="T14" fmla="*/ 239 w 497"/>
                <a:gd name="T15" fmla="*/ 30 h 80"/>
                <a:gd name="T16" fmla="*/ 223 w 497"/>
                <a:gd name="T17" fmla="*/ 35 h 80"/>
                <a:gd name="T18" fmla="*/ 213 w 497"/>
                <a:gd name="T19" fmla="*/ 30 h 80"/>
                <a:gd name="T20" fmla="*/ 7 w 497"/>
                <a:gd name="T21" fmla="*/ 47 h 80"/>
                <a:gd name="T22" fmla="*/ 30 w 497"/>
                <a:gd name="T23" fmla="*/ 71 h 80"/>
                <a:gd name="T24" fmla="*/ 47 w 497"/>
                <a:gd name="T25" fmla="*/ 71 h 80"/>
                <a:gd name="T26" fmla="*/ 50 w 497"/>
                <a:gd name="T27" fmla="*/ 62 h 80"/>
                <a:gd name="T28" fmla="*/ 64 w 497"/>
                <a:gd name="T29" fmla="*/ 66 h 80"/>
                <a:gd name="T30" fmla="*/ 67 w 497"/>
                <a:gd name="T31" fmla="*/ 54 h 80"/>
                <a:gd name="T32" fmla="*/ 85 w 497"/>
                <a:gd name="T33" fmla="*/ 64 h 80"/>
                <a:gd name="T34" fmla="*/ 95 w 497"/>
                <a:gd name="T35" fmla="*/ 61 h 80"/>
                <a:gd name="T36" fmla="*/ 96 w 497"/>
                <a:gd name="T37" fmla="*/ 42 h 80"/>
                <a:gd name="T38" fmla="*/ 102 w 497"/>
                <a:gd name="T39" fmla="*/ 39 h 80"/>
                <a:gd name="T40" fmla="*/ 114 w 497"/>
                <a:gd name="T41" fmla="*/ 38 h 80"/>
                <a:gd name="T42" fmla="*/ 134 w 497"/>
                <a:gd name="T43" fmla="*/ 58 h 80"/>
                <a:gd name="T44" fmla="*/ 137 w 497"/>
                <a:gd name="T45" fmla="*/ 59 h 80"/>
                <a:gd name="T46" fmla="*/ 147 w 497"/>
                <a:gd name="T47" fmla="*/ 59 h 80"/>
                <a:gd name="T48" fmla="*/ 147 w 497"/>
                <a:gd name="T49" fmla="*/ 36 h 80"/>
                <a:gd name="T50" fmla="*/ 154 w 497"/>
                <a:gd name="T51" fmla="*/ 35 h 80"/>
                <a:gd name="T52" fmla="*/ 165 w 497"/>
                <a:gd name="T53" fmla="*/ 36 h 80"/>
                <a:gd name="T54" fmla="*/ 186 w 497"/>
                <a:gd name="T55" fmla="*/ 61 h 80"/>
                <a:gd name="T56" fmla="*/ 190 w 497"/>
                <a:gd name="T57" fmla="*/ 62 h 80"/>
                <a:gd name="T58" fmla="*/ 204 w 497"/>
                <a:gd name="T59" fmla="*/ 61 h 80"/>
                <a:gd name="T60" fmla="*/ 207 w 497"/>
                <a:gd name="T61" fmla="*/ 42 h 80"/>
                <a:gd name="T62" fmla="*/ 216 w 497"/>
                <a:gd name="T63" fmla="*/ 52 h 80"/>
                <a:gd name="T64" fmla="*/ 225 w 497"/>
                <a:gd name="T65" fmla="*/ 53 h 80"/>
                <a:gd name="T66" fmla="*/ 238 w 497"/>
                <a:gd name="T67" fmla="*/ 51 h 80"/>
                <a:gd name="T68" fmla="*/ 248 w 497"/>
                <a:gd name="T69" fmla="*/ 54 h 80"/>
                <a:gd name="T70" fmla="*/ 264 w 497"/>
                <a:gd name="T71" fmla="*/ 49 h 80"/>
                <a:gd name="T72" fmla="*/ 279 w 497"/>
                <a:gd name="T73" fmla="*/ 50 h 80"/>
                <a:gd name="T74" fmla="*/ 213 w 497"/>
                <a:gd name="T75" fmla="*/ 44 h 80"/>
                <a:gd name="T76" fmla="*/ 271 w 497"/>
                <a:gd name="T77" fmla="*/ 37 h 80"/>
                <a:gd name="T78" fmla="*/ 287 w 497"/>
                <a:gd name="T79" fmla="*/ 44 h 80"/>
                <a:gd name="T80" fmla="*/ 287 w 497"/>
                <a:gd name="T81" fmla="*/ 26 h 80"/>
                <a:gd name="T82" fmla="*/ 305 w 497"/>
                <a:gd name="T83" fmla="*/ 52 h 80"/>
                <a:gd name="T84" fmla="*/ 306 w 497"/>
                <a:gd name="T85" fmla="*/ 26 h 80"/>
                <a:gd name="T86" fmla="*/ 312 w 497"/>
                <a:gd name="T87" fmla="*/ 22 h 80"/>
                <a:gd name="T88" fmla="*/ 322 w 497"/>
                <a:gd name="T89" fmla="*/ 21 h 80"/>
                <a:gd name="T90" fmla="*/ 341 w 497"/>
                <a:gd name="T91" fmla="*/ 32 h 80"/>
                <a:gd name="T92" fmla="*/ 357 w 497"/>
                <a:gd name="T93" fmla="*/ 42 h 80"/>
                <a:gd name="T94" fmla="*/ 365 w 497"/>
                <a:gd name="T95" fmla="*/ 46 h 80"/>
                <a:gd name="T96" fmla="*/ 372 w 497"/>
                <a:gd name="T97" fmla="*/ 26 h 80"/>
                <a:gd name="T98" fmla="*/ 380 w 497"/>
                <a:gd name="T99" fmla="*/ 45 h 80"/>
                <a:gd name="T100" fmla="*/ 398 w 497"/>
                <a:gd name="T101" fmla="*/ 43 h 80"/>
                <a:gd name="T102" fmla="*/ 405 w 497"/>
                <a:gd name="T103" fmla="*/ 34 h 80"/>
                <a:gd name="T104" fmla="*/ 409 w 497"/>
                <a:gd name="T105" fmla="*/ 22 h 80"/>
                <a:gd name="T106" fmla="*/ 415 w 497"/>
                <a:gd name="T107" fmla="*/ 13 h 80"/>
                <a:gd name="T108" fmla="*/ 422 w 497"/>
                <a:gd name="T109" fmla="*/ 12 h 80"/>
                <a:gd name="T110" fmla="*/ 433 w 497"/>
                <a:gd name="T111" fmla="*/ 11 h 80"/>
                <a:gd name="T112" fmla="*/ 441 w 497"/>
                <a:gd name="T113" fmla="*/ 11 h 80"/>
                <a:gd name="T114" fmla="*/ 461 w 497"/>
                <a:gd name="T115" fmla="*/ 35 h 80"/>
                <a:gd name="T116" fmla="*/ 473 w 497"/>
                <a:gd name="T117" fmla="*/ 29 h 80"/>
                <a:gd name="T118" fmla="*/ 482 w 497"/>
                <a:gd name="T119" fmla="*/ 28 h 80"/>
                <a:gd name="T120" fmla="*/ 484 w 497"/>
                <a:gd name="T121" fmla="*/ 3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7" h="80">
                  <a:moveTo>
                    <a:pt x="493" y="34"/>
                  </a:moveTo>
                  <a:cubicBezTo>
                    <a:pt x="495" y="31"/>
                    <a:pt x="496" y="28"/>
                    <a:pt x="496" y="25"/>
                  </a:cubicBezTo>
                  <a:cubicBezTo>
                    <a:pt x="497" y="22"/>
                    <a:pt x="497" y="19"/>
                    <a:pt x="496" y="16"/>
                  </a:cubicBezTo>
                  <a:cubicBezTo>
                    <a:pt x="496" y="14"/>
                    <a:pt x="495" y="11"/>
                    <a:pt x="495" y="9"/>
                  </a:cubicBezTo>
                  <a:cubicBezTo>
                    <a:pt x="494" y="7"/>
                    <a:pt x="494" y="7"/>
                    <a:pt x="494" y="7"/>
                  </a:cubicBezTo>
                  <a:cubicBezTo>
                    <a:pt x="494" y="6"/>
                    <a:pt x="494" y="6"/>
                    <a:pt x="494" y="6"/>
                  </a:cubicBezTo>
                  <a:cubicBezTo>
                    <a:pt x="494" y="4"/>
                    <a:pt x="494" y="4"/>
                    <a:pt x="494" y="4"/>
                  </a:cubicBezTo>
                  <a:cubicBezTo>
                    <a:pt x="494" y="3"/>
                    <a:pt x="494" y="1"/>
                    <a:pt x="493" y="0"/>
                  </a:cubicBezTo>
                  <a:cubicBezTo>
                    <a:pt x="489" y="0"/>
                    <a:pt x="489" y="0"/>
                    <a:pt x="489" y="0"/>
                  </a:cubicBezTo>
                  <a:cubicBezTo>
                    <a:pt x="489" y="0"/>
                    <a:pt x="488" y="0"/>
                    <a:pt x="488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485" y="0"/>
                    <a:pt x="485" y="0"/>
                    <a:pt x="485" y="0"/>
                  </a:cubicBezTo>
                  <a:cubicBezTo>
                    <a:pt x="483" y="0"/>
                    <a:pt x="482" y="0"/>
                    <a:pt x="481" y="0"/>
                  </a:cubicBezTo>
                  <a:cubicBezTo>
                    <a:pt x="478" y="0"/>
                    <a:pt x="475" y="0"/>
                    <a:pt x="473" y="0"/>
                  </a:cubicBezTo>
                  <a:cubicBezTo>
                    <a:pt x="468" y="1"/>
                    <a:pt x="462" y="1"/>
                    <a:pt x="457" y="2"/>
                  </a:cubicBezTo>
                  <a:cubicBezTo>
                    <a:pt x="437" y="4"/>
                    <a:pt x="417" y="5"/>
                    <a:pt x="397" y="7"/>
                  </a:cubicBezTo>
                  <a:cubicBezTo>
                    <a:pt x="377" y="9"/>
                    <a:pt x="357" y="11"/>
                    <a:pt x="338" y="12"/>
                  </a:cubicBezTo>
                  <a:cubicBezTo>
                    <a:pt x="319" y="14"/>
                    <a:pt x="299" y="16"/>
                    <a:pt x="281" y="18"/>
                  </a:cubicBezTo>
                  <a:cubicBezTo>
                    <a:pt x="272" y="18"/>
                    <a:pt x="262" y="19"/>
                    <a:pt x="253" y="20"/>
                  </a:cubicBezTo>
                  <a:cubicBezTo>
                    <a:pt x="244" y="21"/>
                    <a:pt x="235" y="21"/>
                    <a:pt x="226" y="22"/>
                  </a:cubicBezTo>
                  <a:cubicBezTo>
                    <a:pt x="191" y="25"/>
                    <a:pt x="157" y="28"/>
                    <a:pt x="126" y="30"/>
                  </a:cubicBezTo>
                  <a:cubicBezTo>
                    <a:pt x="67" y="35"/>
                    <a:pt x="28" y="38"/>
                    <a:pt x="28" y="38"/>
                  </a:cubicBezTo>
                  <a:cubicBezTo>
                    <a:pt x="28" y="38"/>
                    <a:pt x="27" y="38"/>
                    <a:pt x="25" y="38"/>
                  </a:cubicBezTo>
                  <a:cubicBezTo>
                    <a:pt x="23" y="39"/>
                    <a:pt x="21" y="39"/>
                    <a:pt x="18" y="39"/>
                  </a:cubicBezTo>
                  <a:cubicBezTo>
                    <a:pt x="14" y="40"/>
                    <a:pt x="9" y="41"/>
                    <a:pt x="9" y="41"/>
                  </a:cubicBezTo>
                  <a:cubicBezTo>
                    <a:pt x="7" y="41"/>
                    <a:pt x="5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2"/>
                    <a:pt x="1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0" y="49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8"/>
                    <a:pt x="1" y="59"/>
                    <a:pt x="1" y="60"/>
                  </a:cubicBezTo>
                  <a:cubicBezTo>
                    <a:pt x="2" y="62"/>
                    <a:pt x="2" y="65"/>
                    <a:pt x="3" y="67"/>
                  </a:cubicBezTo>
                  <a:cubicBezTo>
                    <a:pt x="4" y="69"/>
                    <a:pt x="6" y="71"/>
                    <a:pt x="8" y="73"/>
                  </a:cubicBezTo>
                  <a:cubicBezTo>
                    <a:pt x="11" y="77"/>
                    <a:pt x="16" y="79"/>
                    <a:pt x="21" y="80"/>
                  </a:cubicBezTo>
                  <a:cubicBezTo>
                    <a:pt x="22" y="80"/>
                    <a:pt x="23" y="80"/>
                    <a:pt x="24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30" y="80"/>
                    <a:pt x="32" y="80"/>
                    <a:pt x="34" y="80"/>
                  </a:cubicBezTo>
                  <a:cubicBezTo>
                    <a:pt x="38" y="80"/>
                    <a:pt x="43" y="80"/>
                    <a:pt x="47" y="80"/>
                  </a:cubicBezTo>
                  <a:cubicBezTo>
                    <a:pt x="56" y="80"/>
                    <a:pt x="65" y="80"/>
                    <a:pt x="74" y="79"/>
                  </a:cubicBezTo>
                  <a:cubicBezTo>
                    <a:pt x="92" y="78"/>
                    <a:pt x="111" y="76"/>
                    <a:pt x="129" y="74"/>
                  </a:cubicBezTo>
                  <a:cubicBezTo>
                    <a:pt x="148" y="73"/>
                    <a:pt x="167" y="71"/>
                    <a:pt x="187" y="69"/>
                  </a:cubicBezTo>
                  <a:cubicBezTo>
                    <a:pt x="226" y="66"/>
                    <a:pt x="266" y="63"/>
                    <a:pt x="307" y="59"/>
                  </a:cubicBezTo>
                  <a:cubicBezTo>
                    <a:pt x="327" y="57"/>
                    <a:pt x="348" y="55"/>
                    <a:pt x="369" y="53"/>
                  </a:cubicBezTo>
                  <a:cubicBezTo>
                    <a:pt x="379" y="52"/>
                    <a:pt x="389" y="51"/>
                    <a:pt x="400" y="50"/>
                  </a:cubicBezTo>
                  <a:cubicBezTo>
                    <a:pt x="405" y="50"/>
                    <a:pt x="410" y="49"/>
                    <a:pt x="415" y="49"/>
                  </a:cubicBezTo>
                  <a:cubicBezTo>
                    <a:pt x="420" y="48"/>
                    <a:pt x="425" y="48"/>
                    <a:pt x="431" y="47"/>
                  </a:cubicBezTo>
                  <a:cubicBezTo>
                    <a:pt x="441" y="47"/>
                    <a:pt x="451" y="46"/>
                    <a:pt x="462" y="45"/>
                  </a:cubicBezTo>
                  <a:cubicBezTo>
                    <a:pt x="467" y="44"/>
                    <a:pt x="472" y="44"/>
                    <a:pt x="478" y="43"/>
                  </a:cubicBezTo>
                  <a:cubicBezTo>
                    <a:pt x="480" y="42"/>
                    <a:pt x="483" y="41"/>
                    <a:pt x="486" y="40"/>
                  </a:cubicBezTo>
                  <a:cubicBezTo>
                    <a:pt x="488" y="39"/>
                    <a:pt x="491" y="37"/>
                    <a:pt x="493" y="34"/>
                  </a:cubicBezTo>
                  <a:close/>
                  <a:moveTo>
                    <a:pt x="485" y="7"/>
                  </a:moveTo>
                  <a:cubicBezTo>
                    <a:pt x="487" y="7"/>
                    <a:pt x="487" y="7"/>
                    <a:pt x="487" y="7"/>
                  </a:cubicBezTo>
                  <a:cubicBezTo>
                    <a:pt x="487" y="7"/>
                    <a:pt x="487" y="7"/>
                    <a:pt x="487" y="7"/>
                  </a:cubicBezTo>
                  <a:cubicBezTo>
                    <a:pt x="487" y="7"/>
                    <a:pt x="487" y="7"/>
                    <a:pt x="487" y="7"/>
                  </a:cubicBezTo>
                  <a:cubicBezTo>
                    <a:pt x="488" y="13"/>
                    <a:pt x="490" y="18"/>
                    <a:pt x="490" y="22"/>
                  </a:cubicBezTo>
                  <a:cubicBezTo>
                    <a:pt x="490" y="22"/>
                    <a:pt x="490" y="23"/>
                    <a:pt x="490" y="23"/>
                  </a:cubicBezTo>
                  <a:cubicBezTo>
                    <a:pt x="489" y="21"/>
                    <a:pt x="488" y="20"/>
                    <a:pt x="488" y="20"/>
                  </a:cubicBezTo>
                  <a:cubicBezTo>
                    <a:pt x="488" y="20"/>
                    <a:pt x="488" y="19"/>
                    <a:pt x="487" y="17"/>
                  </a:cubicBezTo>
                  <a:cubicBezTo>
                    <a:pt x="486" y="16"/>
                    <a:pt x="484" y="14"/>
                    <a:pt x="483" y="11"/>
                  </a:cubicBezTo>
                  <a:cubicBezTo>
                    <a:pt x="482" y="10"/>
                    <a:pt x="481" y="8"/>
                    <a:pt x="480" y="7"/>
                  </a:cubicBezTo>
                  <a:cubicBezTo>
                    <a:pt x="482" y="7"/>
                    <a:pt x="484" y="7"/>
                    <a:pt x="485" y="7"/>
                  </a:cubicBezTo>
                  <a:close/>
                  <a:moveTo>
                    <a:pt x="362" y="17"/>
                  </a:moveTo>
                  <a:cubicBezTo>
                    <a:pt x="362" y="18"/>
                    <a:pt x="363" y="19"/>
                    <a:pt x="363" y="20"/>
                  </a:cubicBezTo>
                  <a:cubicBezTo>
                    <a:pt x="363" y="22"/>
                    <a:pt x="364" y="24"/>
                    <a:pt x="365" y="27"/>
                  </a:cubicBezTo>
                  <a:cubicBezTo>
                    <a:pt x="365" y="26"/>
                    <a:pt x="365" y="26"/>
                    <a:pt x="364" y="25"/>
                  </a:cubicBezTo>
                  <a:cubicBezTo>
                    <a:pt x="363" y="22"/>
                    <a:pt x="362" y="20"/>
                    <a:pt x="361" y="17"/>
                  </a:cubicBezTo>
                  <a:cubicBezTo>
                    <a:pt x="361" y="17"/>
                    <a:pt x="361" y="17"/>
                    <a:pt x="361" y="17"/>
                  </a:cubicBezTo>
                  <a:cubicBezTo>
                    <a:pt x="361" y="17"/>
                    <a:pt x="362" y="17"/>
                    <a:pt x="362" y="17"/>
                  </a:cubicBezTo>
                  <a:close/>
                  <a:moveTo>
                    <a:pt x="279" y="25"/>
                  </a:moveTo>
                  <a:cubicBezTo>
                    <a:pt x="279" y="25"/>
                    <a:pt x="279" y="25"/>
                    <a:pt x="279" y="25"/>
                  </a:cubicBezTo>
                  <a:cubicBezTo>
                    <a:pt x="279" y="25"/>
                    <a:pt x="279" y="25"/>
                    <a:pt x="279" y="25"/>
                  </a:cubicBezTo>
                  <a:cubicBezTo>
                    <a:pt x="279" y="25"/>
                    <a:pt x="280" y="27"/>
                    <a:pt x="281" y="29"/>
                  </a:cubicBezTo>
                  <a:cubicBezTo>
                    <a:pt x="281" y="29"/>
                    <a:pt x="281" y="30"/>
                    <a:pt x="281" y="31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0" y="30"/>
                    <a:pt x="279" y="30"/>
                    <a:pt x="278" y="30"/>
                  </a:cubicBezTo>
                  <a:cubicBezTo>
                    <a:pt x="278" y="30"/>
                    <a:pt x="278" y="30"/>
                    <a:pt x="278" y="30"/>
                  </a:cubicBezTo>
                  <a:cubicBezTo>
                    <a:pt x="278" y="30"/>
                    <a:pt x="276" y="27"/>
                    <a:pt x="275" y="25"/>
                  </a:cubicBezTo>
                  <a:cubicBezTo>
                    <a:pt x="277" y="25"/>
                    <a:pt x="278" y="25"/>
                    <a:pt x="279" y="25"/>
                  </a:cubicBezTo>
                  <a:close/>
                  <a:moveTo>
                    <a:pt x="268" y="26"/>
                  </a:moveTo>
                  <a:cubicBezTo>
                    <a:pt x="268" y="27"/>
                    <a:pt x="269" y="29"/>
                    <a:pt x="270" y="30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67" y="30"/>
                    <a:pt x="267" y="28"/>
                    <a:pt x="266" y="27"/>
                  </a:cubicBezTo>
                  <a:cubicBezTo>
                    <a:pt x="266" y="26"/>
                    <a:pt x="266" y="26"/>
                    <a:pt x="265" y="26"/>
                  </a:cubicBezTo>
                  <a:cubicBezTo>
                    <a:pt x="266" y="26"/>
                    <a:pt x="267" y="26"/>
                    <a:pt x="268" y="26"/>
                  </a:cubicBezTo>
                  <a:close/>
                  <a:moveTo>
                    <a:pt x="258" y="27"/>
                  </a:moveTo>
                  <a:cubicBezTo>
                    <a:pt x="258" y="28"/>
                    <a:pt x="259" y="29"/>
                    <a:pt x="260" y="30"/>
                  </a:cubicBezTo>
                  <a:cubicBezTo>
                    <a:pt x="260" y="30"/>
                    <a:pt x="260" y="31"/>
                    <a:pt x="260" y="31"/>
                  </a:cubicBezTo>
                  <a:cubicBezTo>
                    <a:pt x="256" y="31"/>
                    <a:pt x="256" y="31"/>
                    <a:pt x="256" y="31"/>
                  </a:cubicBezTo>
                  <a:cubicBezTo>
                    <a:pt x="256" y="31"/>
                    <a:pt x="256" y="30"/>
                    <a:pt x="256" y="30"/>
                  </a:cubicBezTo>
                  <a:cubicBezTo>
                    <a:pt x="256" y="30"/>
                    <a:pt x="255" y="29"/>
                    <a:pt x="255" y="27"/>
                  </a:cubicBezTo>
                  <a:cubicBezTo>
                    <a:pt x="256" y="27"/>
                    <a:pt x="257" y="27"/>
                    <a:pt x="258" y="27"/>
                  </a:cubicBezTo>
                  <a:close/>
                  <a:moveTo>
                    <a:pt x="247" y="28"/>
                  </a:moveTo>
                  <a:cubicBezTo>
                    <a:pt x="247" y="28"/>
                    <a:pt x="248" y="29"/>
                    <a:pt x="248" y="29"/>
                  </a:cubicBezTo>
                  <a:cubicBezTo>
                    <a:pt x="248" y="30"/>
                    <a:pt x="249" y="31"/>
                    <a:pt x="249" y="32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1"/>
                    <a:pt x="247" y="31"/>
                    <a:pt x="247" y="31"/>
                  </a:cubicBezTo>
                  <a:cubicBezTo>
                    <a:pt x="247" y="31"/>
                    <a:pt x="246" y="29"/>
                    <a:pt x="246" y="28"/>
                  </a:cubicBezTo>
                  <a:cubicBezTo>
                    <a:pt x="246" y="28"/>
                    <a:pt x="247" y="28"/>
                    <a:pt x="247" y="28"/>
                  </a:cubicBezTo>
                  <a:close/>
                  <a:moveTo>
                    <a:pt x="238" y="28"/>
                  </a:moveTo>
                  <a:cubicBezTo>
                    <a:pt x="238" y="29"/>
                    <a:pt x="239" y="30"/>
                    <a:pt x="239" y="30"/>
                  </a:cubicBezTo>
                  <a:cubicBezTo>
                    <a:pt x="240" y="31"/>
                    <a:pt x="240" y="32"/>
                    <a:pt x="240" y="33"/>
                  </a:cubicBezTo>
                  <a:cubicBezTo>
                    <a:pt x="240" y="33"/>
                    <a:pt x="240" y="33"/>
                    <a:pt x="240" y="33"/>
                  </a:cubicBezTo>
                  <a:cubicBezTo>
                    <a:pt x="240" y="33"/>
                    <a:pt x="239" y="33"/>
                    <a:pt x="237" y="33"/>
                  </a:cubicBezTo>
                  <a:cubicBezTo>
                    <a:pt x="237" y="32"/>
                    <a:pt x="237" y="31"/>
                    <a:pt x="237" y="31"/>
                  </a:cubicBezTo>
                  <a:cubicBezTo>
                    <a:pt x="237" y="31"/>
                    <a:pt x="236" y="30"/>
                    <a:pt x="236" y="29"/>
                  </a:cubicBezTo>
                  <a:cubicBezTo>
                    <a:pt x="236" y="28"/>
                    <a:pt x="237" y="28"/>
                    <a:pt x="238" y="28"/>
                  </a:cubicBezTo>
                  <a:close/>
                  <a:moveTo>
                    <a:pt x="229" y="34"/>
                  </a:moveTo>
                  <a:cubicBezTo>
                    <a:pt x="229" y="33"/>
                    <a:pt x="229" y="33"/>
                    <a:pt x="229" y="32"/>
                  </a:cubicBezTo>
                  <a:cubicBezTo>
                    <a:pt x="230" y="33"/>
                    <a:pt x="230" y="34"/>
                    <a:pt x="231" y="34"/>
                  </a:cubicBezTo>
                  <a:cubicBezTo>
                    <a:pt x="230" y="34"/>
                    <a:pt x="230" y="34"/>
                    <a:pt x="230" y="34"/>
                  </a:cubicBezTo>
                  <a:cubicBezTo>
                    <a:pt x="230" y="34"/>
                    <a:pt x="229" y="34"/>
                    <a:pt x="229" y="35"/>
                  </a:cubicBezTo>
                  <a:cubicBezTo>
                    <a:pt x="229" y="34"/>
                    <a:pt x="229" y="34"/>
                    <a:pt x="229" y="34"/>
                  </a:cubicBezTo>
                  <a:close/>
                  <a:moveTo>
                    <a:pt x="223" y="35"/>
                  </a:moveTo>
                  <a:cubicBezTo>
                    <a:pt x="224" y="35"/>
                    <a:pt x="224" y="35"/>
                    <a:pt x="224" y="35"/>
                  </a:cubicBezTo>
                  <a:cubicBezTo>
                    <a:pt x="224" y="35"/>
                    <a:pt x="224" y="35"/>
                    <a:pt x="224" y="35"/>
                  </a:cubicBezTo>
                  <a:cubicBezTo>
                    <a:pt x="224" y="35"/>
                    <a:pt x="223" y="35"/>
                    <a:pt x="223" y="35"/>
                  </a:cubicBezTo>
                  <a:cubicBezTo>
                    <a:pt x="223" y="35"/>
                    <a:pt x="223" y="35"/>
                    <a:pt x="223" y="35"/>
                  </a:cubicBezTo>
                  <a:close/>
                  <a:moveTo>
                    <a:pt x="214" y="30"/>
                  </a:moveTo>
                  <a:cubicBezTo>
                    <a:pt x="214" y="30"/>
                    <a:pt x="214" y="30"/>
                    <a:pt x="214" y="30"/>
                  </a:cubicBezTo>
                  <a:cubicBezTo>
                    <a:pt x="215" y="31"/>
                    <a:pt x="215" y="32"/>
                    <a:pt x="216" y="33"/>
                  </a:cubicBezTo>
                  <a:cubicBezTo>
                    <a:pt x="216" y="35"/>
                    <a:pt x="217" y="37"/>
                    <a:pt x="217" y="37"/>
                  </a:cubicBezTo>
                  <a:cubicBezTo>
                    <a:pt x="217" y="37"/>
                    <a:pt x="218" y="37"/>
                    <a:pt x="218" y="37"/>
                  </a:cubicBezTo>
                  <a:cubicBezTo>
                    <a:pt x="217" y="37"/>
                    <a:pt x="216" y="38"/>
                    <a:pt x="216" y="38"/>
                  </a:cubicBezTo>
                  <a:cubicBezTo>
                    <a:pt x="216" y="38"/>
                    <a:pt x="215" y="38"/>
                    <a:pt x="215" y="38"/>
                  </a:cubicBezTo>
                  <a:cubicBezTo>
                    <a:pt x="216" y="37"/>
                    <a:pt x="216" y="36"/>
                    <a:pt x="216" y="36"/>
                  </a:cubicBezTo>
                  <a:cubicBezTo>
                    <a:pt x="216" y="36"/>
                    <a:pt x="214" y="33"/>
                    <a:pt x="213" y="30"/>
                  </a:cubicBezTo>
                  <a:cubicBezTo>
                    <a:pt x="213" y="30"/>
                    <a:pt x="214" y="30"/>
                    <a:pt x="214" y="30"/>
                  </a:cubicBezTo>
                  <a:close/>
                  <a:moveTo>
                    <a:pt x="28" y="45"/>
                  </a:moveTo>
                  <a:cubicBezTo>
                    <a:pt x="28" y="45"/>
                    <a:pt x="28" y="45"/>
                    <a:pt x="28" y="45"/>
                  </a:cubicBezTo>
                  <a:cubicBezTo>
                    <a:pt x="29" y="46"/>
                    <a:pt x="29" y="47"/>
                    <a:pt x="30" y="48"/>
                  </a:cubicBezTo>
                  <a:cubicBezTo>
                    <a:pt x="30" y="49"/>
                    <a:pt x="31" y="50"/>
                    <a:pt x="32" y="51"/>
                  </a:cubicBezTo>
                  <a:cubicBezTo>
                    <a:pt x="30" y="49"/>
                    <a:pt x="28" y="47"/>
                    <a:pt x="27" y="45"/>
                  </a:cubicBezTo>
                  <a:cubicBezTo>
                    <a:pt x="27" y="45"/>
                    <a:pt x="28" y="45"/>
                    <a:pt x="28" y="45"/>
                  </a:cubicBezTo>
                  <a:close/>
                  <a:moveTo>
                    <a:pt x="7" y="47"/>
                  </a:move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7" y="45"/>
                    <a:pt x="7" y="45"/>
                  </a:cubicBezTo>
                  <a:cubicBezTo>
                    <a:pt x="8" y="46"/>
                    <a:pt x="8" y="47"/>
                    <a:pt x="9" y="48"/>
                  </a:cubicBezTo>
                  <a:cubicBezTo>
                    <a:pt x="9" y="48"/>
                    <a:pt x="9" y="49"/>
                    <a:pt x="10" y="49"/>
                  </a:cubicBezTo>
                  <a:cubicBezTo>
                    <a:pt x="9" y="48"/>
                    <a:pt x="8" y="47"/>
                    <a:pt x="7" y="47"/>
                  </a:cubicBezTo>
                  <a:close/>
                  <a:moveTo>
                    <a:pt x="15" y="70"/>
                  </a:moveTo>
                  <a:cubicBezTo>
                    <a:pt x="12" y="68"/>
                    <a:pt x="10" y="65"/>
                    <a:pt x="9" y="62"/>
                  </a:cubicBezTo>
                  <a:cubicBezTo>
                    <a:pt x="8" y="60"/>
                    <a:pt x="8" y="59"/>
                    <a:pt x="8" y="58"/>
                  </a:cubicBezTo>
                  <a:cubicBezTo>
                    <a:pt x="11" y="61"/>
                    <a:pt x="14" y="65"/>
                    <a:pt x="17" y="69"/>
                  </a:cubicBezTo>
                  <a:cubicBezTo>
                    <a:pt x="17" y="69"/>
                    <a:pt x="18" y="71"/>
                    <a:pt x="19" y="72"/>
                  </a:cubicBezTo>
                  <a:cubicBezTo>
                    <a:pt x="18" y="71"/>
                    <a:pt x="16" y="71"/>
                    <a:pt x="15" y="70"/>
                  </a:cubicBezTo>
                  <a:close/>
                  <a:moveTo>
                    <a:pt x="25" y="73"/>
                  </a:moveTo>
                  <a:cubicBezTo>
                    <a:pt x="25" y="73"/>
                    <a:pt x="25" y="72"/>
                    <a:pt x="25" y="72"/>
                  </a:cubicBezTo>
                  <a:cubicBezTo>
                    <a:pt x="24" y="69"/>
                    <a:pt x="22" y="65"/>
                    <a:pt x="22" y="65"/>
                  </a:cubicBezTo>
                  <a:cubicBezTo>
                    <a:pt x="22" y="64"/>
                    <a:pt x="21" y="63"/>
                    <a:pt x="20" y="62"/>
                  </a:cubicBezTo>
                  <a:cubicBezTo>
                    <a:pt x="20" y="62"/>
                    <a:pt x="20" y="62"/>
                    <a:pt x="21" y="63"/>
                  </a:cubicBezTo>
                  <a:cubicBezTo>
                    <a:pt x="22" y="65"/>
                    <a:pt x="24" y="66"/>
                    <a:pt x="24" y="66"/>
                  </a:cubicBezTo>
                  <a:cubicBezTo>
                    <a:pt x="24" y="66"/>
                    <a:pt x="30" y="71"/>
                    <a:pt x="30" y="71"/>
                  </a:cubicBezTo>
                  <a:cubicBezTo>
                    <a:pt x="32" y="73"/>
                    <a:pt x="35" y="73"/>
                    <a:pt x="33" y="68"/>
                  </a:cubicBezTo>
                  <a:cubicBezTo>
                    <a:pt x="31" y="65"/>
                    <a:pt x="29" y="61"/>
                    <a:pt x="29" y="61"/>
                  </a:cubicBezTo>
                  <a:cubicBezTo>
                    <a:pt x="29" y="61"/>
                    <a:pt x="24" y="56"/>
                    <a:pt x="20" y="51"/>
                  </a:cubicBezTo>
                  <a:cubicBezTo>
                    <a:pt x="18" y="49"/>
                    <a:pt x="17" y="47"/>
                    <a:pt x="15" y="45"/>
                  </a:cubicBezTo>
                  <a:cubicBezTo>
                    <a:pt x="16" y="45"/>
                    <a:pt x="17" y="45"/>
                    <a:pt x="18" y="45"/>
                  </a:cubicBezTo>
                  <a:cubicBezTo>
                    <a:pt x="20" y="48"/>
                    <a:pt x="35" y="67"/>
                    <a:pt x="35" y="67"/>
                  </a:cubicBezTo>
                  <a:cubicBezTo>
                    <a:pt x="35" y="67"/>
                    <a:pt x="40" y="72"/>
                    <a:pt x="41" y="73"/>
                  </a:cubicBezTo>
                  <a:cubicBezTo>
                    <a:pt x="36" y="73"/>
                    <a:pt x="30" y="73"/>
                    <a:pt x="25" y="73"/>
                  </a:cubicBezTo>
                  <a:close/>
                  <a:moveTo>
                    <a:pt x="45" y="73"/>
                  </a:moveTo>
                  <a:cubicBezTo>
                    <a:pt x="45" y="72"/>
                    <a:pt x="45" y="72"/>
                    <a:pt x="44" y="71"/>
                  </a:cubicBezTo>
                  <a:cubicBezTo>
                    <a:pt x="44" y="69"/>
                    <a:pt x="43" y="67"/>
                    <a:pt x="42" y="66"/>
                  </a:cubicBezTo>
                  <a:cubicBezTo>
                    <a:pt x="43" y="67"/>
                    <a:pt x="44" y="68"/>
                    <a:pt x="44" y="68"/>
                  </a:cubicBezTo>
                  <a:cubicBezTo>
                    <a:pt x="44" y="68"/>
                    <a:pt x="45" y="70"/>
                    <a:pt x="47" y="71"/>
                  </a:cubicBezTo>
                  <a:cubicBezTo>
                    <a:pt x="48" y="72"/>
                    <a:pt x="48" y="72"/>
                    <a:pt x="49" y="73"/>
                  </a:cubicBezTo>
                  <a:cubicBezTo>
                    <a:pt x="48" y="73"/>
                    <a:pt x="46" y="73"/>
                    <a:pt x="45" y="73"/>
                  </a:cubicBezTo>
                  <a:close/>
                  <a:moveTo>
                    <a:pt x="53" y="73"/>
                  </a:moveTo>
                  <a:cubicBezTo>
                    <a:pt x="53" y="72"/>
                    <a:pt x="53" y="72"/>
                    <a:pt x="53" y="72"/>
                  </a:cubicBezTo>
                  <a:cubicBezTo>
                    <a:pt x="52" y="68"/>
                    <a:pt x="50" y="64"/>
                    <a:pt x="50" y="64"/>
                  </a:cubicBezTo>
                  <a:cubicBezTo>
                    <a:pt x="50" y="64"/>
                    <a:pt x="49" y="63"/>
                    <a:pt x="47" y="61"/>
                  </a:cubicBezTo>
                  <a:cubicBezTo>
                    <a:pt x="45" y="58"/>
                    <a:pt x="43" y="56"/>
                    <a:pt x="41" y="53"/>
                  </a:cubicBezTo>
                  <a:cubicBezTo>
                    <a:pt x="39" y="50"/>
                    <a:pt x="37" y="47"/>
                    <a:pt x="36" y="45"/>
                  </a:cubicBezTo>
                  <a:cubicBezTo>
                    <a:pt x="36" y="45"/>
                    <a:pt x="36" y="44"/>
                    <a:pt x="36" y="44"/>
                  </a:cubicBezTo>
                  <a:cubicBezTo>
                    <a:pt x="37" y="44"/>
                    <a:pt x="38" y="44"/>
                    <a:pt x="39" y="44"/>
                  </a:cubicBezTo>
                  <a:cubicBezTo>
                    <a:pt x="40" y="45"/>
                    <a:pt x="40" y="46"/>
                    <a:pt x="41" y="47"/>
                  </a:cubicBezTo>
                  <a:cubicBezTo>
                    <a:pt x="42" y="49"/>
                    <a:pt x="44" y="52"/>
                    <a:pt x="45" y="55"/>
                  </a:cubicBezTo>
                  <a:cubicBezTo>
                    <a:pt x="47" y="58"/>
                    <a:pt x="49" y="60"/>
                    <a:pt x="50" y="62"/>
                  </a:cubicBezTo>
                  <a:cubicBezTo>
                    <a:pt x="52" y="64"/>
                    <a:pt x="53" y="65"/>
                    <a:pt x="53" y="65"/>
                  </a:cubicBezTo>
                  <a:cubicBezTo>
                    <a:pt x="53" y="65"/>
                    <a:pt x="54" y="67"/>
                    <a:pt x="55" y="68"/>
                  </a:cubicBezTo>
                  <a:cubicBezTo>
                    <a:pt x="57" y="69"/>
                    <a:pt x="58" y="71"/>
                    <a:pt x="58" y="71"/>
                  </a:cubicBezTo>
                  <a:cubicBezTo>
                    <a:pt x="60" y="73"/>
                    <a:pt x="63" y="74"/>
                    <a:pt x="61" y="69"/>
                  </a:cubicBezTo>
                  <a:cubicBezTo>
                    <a:pt x="61" y="65"/>
                    <a:pt x="59" y="62"/>
                    <a:pt x="59" y="62"/>
                  </a:cubicBezTo>
                  <a:cubicBezTo>
                    <a:pt x="59" y="62"/>
                    <a:pt x="58" y="60"/>
                    <a:pt x="56" y="58"/>
                  </a:cubicBezTo>
                  <a:cubicBezTo>
                    <a:pt x="55" y="56"/>
                    <a:pt x="53" y="54"/>
                    <a:pt x="51" y="51"/>
                  </a:cubicBezTo>
                  <a:cubicBezTo>
                    <a:pt x="50" y="49"/>
                    <a:pt x="48" y="46"/>
                    <a:pt x="47" y="44"/>
                  </a:cubicBezTo>
                  <a:cubicBezTo>
                    <a:pt x="47" y="44"/>
                    <a:pt x="47" y="44"/>
                    <a:pt x="47" y="43"/>
                  </a:cubicBezTo>
                  <a:cubicBezTo>
                    <a:pt x="48" y="43"/>
                    <a:pt x="49" y="43"/>
                    <a:pt x="50" y="43"/>
                  </a:cubicBezTo>
                  <a:cubicBezTo>
                    <a:pt x="50" y="44"/>
                    <a:pt x="51" y="45"/>
                    <a:pt x="51" y="46"/>
                  </a:cubicBezTo>
                  <a:cubicBezTo>
                    <a:pt x="52" y="48"/>
                    <a:pt x="54" y="51"/>
                    <a:pt x="56" y="54"/>
                  </a:cubicBezTo>
                  <a:cubicBezTo>
                    <a:pt x="60" y="60"/>
                    <a:pt x="64" y="66"/>
                    <a:pt x="64" y="66"/>
                  </a:cubicBezTo>
                  <a:cubicBezTo>
                    <a:pt x="64" y="66"/>
                    <a:pt x="70" y="72"/>
                    <a:pt x="70" y="72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65" y="72"/>
                    <a:pt x="59" y="73"/>
                    <a:pt x="53" y="73"/>
                  </a:cubicBezTo>
                  <a:close/>
                  <a:moveTo>
                    <a:pt x="78" y="72"/>
                  </a:moveTo>
                  <a:cubicBezTo>
                    <a:pt x="77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69"/>
                  </a:cubicBezTo>
                  <a:cubicBezTo>
                    <a:pt x="72" y="66"/>
                    <a:pt x="70" y="62"/>
                    <a:pt x="70" y="62"/>
                  </a:cubicBezTo>
                  <a:cubicBezTo>
                    <a:pt x="70" y="62"/>
                    <a:pt x="66" y="57"/>
                    <a:pt x="62" y="51"/>
                  </a:cubicBezTo>
                  <a:cubicBezTo>
                    <a:pt x="60" y="48"/>
                    <a:pt x="59" y="45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9" y="42"/>
                    <a:pt x="60" y="42"/>
                    <a:pt x="62" y="42"/>
                  </a:cubicBezTo>
                  <a:cubicBezTo>
                    <a:pt x="62" y="42"/>
                    <a:pt x="63" y="44"/>
                    <a:pt x="63" y="46"/>
                  </a:cubicBezTo>
                  <a:cubicBezTo>
                    <a:pt x="64" y="49"/>
                    <a:pt x="66" y="52"/>
                    <a:pt x="67" y="54"/>
                  </a:cubicBezTo>
                  <a:cubicBezTo>
                    <a:pt x="69" y="57"/>
                    <a:pt x="71" y="59"/>
                    <a:pt x="72" y="61"/>
                  </a:cubicBezTo>
                  <a:cubicBezTo>
                    <a:pt x="73" y="63"/>
                    <a:pt x="74" y="64"/>
                    <a:pt x="74" y="64"/>
                  </a:cubicBezTo>
                  <a:cubicBezTo>
                    <a:pt x="74" y="64"/>
                    <a:pt x="75" y="65"/>
                    <a:pt x="76" y="67"/>
                  </a:cubicBezTo>
                  <a:cubicBezTo>
                    <a:pt x="78" y="68"/>
                    <a:pt x="79" y="69"/>
                    <a:pt x="79" y="69"/>
                  </a:cubicBezTo>
                  <a:cubicBezTo>
                    <a:pt x="81" y="71"/>
                    <a:pt x="83" y="72"/>
                    <a:pt x="82" y="67"/>
                  </a:cubicBezTo>
                  <a:cubicBezTo>
                    <a:pt x="82" y="64"/>
                    <a:pt x="80" y="61"/>
                    <a:pt x="80" y="61"/>
                  </a:cubicBezTo>
                  <a:cubicBezTo>
                    <a:pt x="80" y="61"/>
                    <a:pt x="79" y="59"/>
                    <a:pt x="78" y="57"/>
                  </a:cubicBezTo>
                  <a:cubicBezTo>
                    <a:pt x="77" y="56"/>
                    <a:pt x="75" y="53"/>
                    <a:pt x="73" y="51"/>
                  </a:cubicBezTo>
                  <a:cubicBezTo>
                    <a:pt x="72" y="48"/>
                    <a:pt x="71" y="46"/>
                    <a:pt x="70" y="44"/>
                  </a:cubicBezTo>
                  <a:cubicBezTo>
                    <a:pt x="70" y="43"/>
                    <a:pt x="69" y="42"/>
                    <a:pt x="69" y="42"/>
                  </a:cubicBezTo>
                  <a:cubicBezTo>
                    <a:pt x="71" y="42"/>
                    <a:pt x="72" y="41"/>
                    <a:pt x="73" y="41"/>
                  </a:cubicBezTo>
                  <a:cubicBezTo>
                    <a:pt x="74" y="42"/>
                    <a:pt x="76" y="48"/>
                    <a:pt x="79" y="53"/>
                  </a:cubicBezTo>
                  <a:cubicBezTo>
                    <a:pt x="82" y="58"/>
                    <a:pt x="85" y="64"/>
                    <a:pt x="85" y="64"/>
                  </a:cubicBezTo>
                  <a:cubicBezTo>
                    <a:pt x="85" y="64"/>
                    <a:pt x="90" y="70"/>
                    <a:pt x="90" y="69"/>
                  </a:cubicBezTo>
                  <a:cubicBezTo>
                    <a:pt x="91" y="70"/>
                    <a:pt x="91" y="70"/>
                    <a:pt x="92" y="71"/>
                  </a:cubicBezTo>
                  <a:cubicBezTo>
                    <a:pt x="87" y="71"/>
                    <a:pt x="82" y="71"/>
                    <a:pt x="78" y="72"/>
                  </a:cubicBezTo>
                  <a:close/>
                  <a:moveTo>
                    <a:pt x="94" y="71"/>
                  </a:moveTo>
                  <a:cubicBezTo>
                    <a:pt x="94" y="70"/>
                    <a:pt x="94" y="69"/>
                    <a:pt x="94" y="68"/>
                  </a:cubicBezTo>
                  <a:cubicBezTo>
                    <a:pt x="93" y="65"/>
                    <a:pt x="92" y="61"/>
                    <a:pt x="92" y="61"/>
                  </a:cubicBezTo>
                  <a:cubicBezTo>
                    <a:pt x="92" y="61"/>
                    <a:pt x="89" y="55"/>
                    <a:pt x="85" y="49"/>
                  </a:cubicBezTo>
                  <a:cubicBezTo>
                    <a:pt x="84" y="47"/>
                    <a:pt x="82" y="44"/>
                    <a:pt x="81" y="42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2" y="41"/>
                    <a:pt x="82" y="41"/>
                    <a:pt x="83" y="41"/>
                  </a:cubicBezTo>
                  <a:cubicBezTo>
                    <a:pt x="84" y="41"/>
                    <a:pt x="84" y="42"/>
                    <a:pt x="84" y="44"/>
                  </a:cubicBezTo>
                  <a:cubicBezTo>
                    <a:pt x="86" y="46"/>
                    <a:pt x="87" y="50"/>
                    <a:pt x="89" y="53"/>
                  </a:cubicBezTo>
                  <a:cubicBezTo>
                    <a:pt x="91" y="56"/>
                    <a:pt x="93" y="59"/>
                    <a:pt x="95" y="61"/>
                  </a:cubicBezTo>
                  <a:cubicBezTo>
                    <a:pt x="96" y="64"/>
                    <a:pt x="97" y="65"/>
                    <a:pt x="97" y="65"/>
                  </a:cubicBezTo>
                  <a:cubicBezTo>
                    <a:pt x="97" y="65"/>
                    <a:pt x="99" y="67"/>
                    <a:pt x="100" y="68"/>
                  </a:cubicBezTo>
                  <a:cubicBezTo>
                    <a:pt x="101" y="69"/>
                    <a:pt x="101" y="69"/>
                    <a:pt x="102" y="70"/>
                  </a:cubicBezTo>
                  <a:cubicBezTo>
                    <a:pt x="99" y="70"/>
                    <a:pt x="96" y="70"/>
                    <a:pt x="94" y="71"/>
                  </a:cubicBezTo>
                  <a:close/>
                  <a:moveTo>
                    <a:pt x="107" y="69"/>
                  </a:moveTo>
                  <a:cubicBezTo>
                    <a:pt x="107" y="69"/>
                    <a:pt x="107" y="69"/>
                    <a:pt x="107" y="69"/>
                  </a:cubicBezTo>
                  <a:cubicBezTo>
                    <a:pt x="106" y="66"/>
                    <a:pt x="103" y="61"/>
                    <a:pt x="103" y="61"/>
                  </a:cubicBezTo>
                  <a:cubicBezTo>
                    <a:pt x="103" y="61"/>
                    <a:pt x="102" y="60"/>
                    <a:pt x="101" y="58"/>
                  </a:cubicBezTo>
                  <a:cubicBezTo>
                    <a:pt x="99" y="55"/>
                    <a:pt x="97" y="52"/>
                    <a:pt x="95" y="49"/>
                  </a:cubicBezTo>
                  <a:cubicBezTo>
                    <a:pt x="94" y="46"/>
                    <a:pt x="92" y="43"/>
                    <a:pt x="91" y="41"/>
                  </a:cubicBezTo>
                  <a:cubicBezTo>
                    <a:pt x="91" y="41"/>
                    <a:pt x="91" y="40"/>
                    <a:pt x="91" y="40"/>
                  </a:cubicBezTo>
                  <a:cubicBezTo>
                    <a:pt x="92" y="40"/>
                    <a:pt x="93" y="40"/>
                    <a:pt x="94" y="40"/>
                  </a:cubicBezTo>
                  <a:cubicBezTo>
                    <a:pt x="95" y="40"/>
                    <a:pt x="95" y="41"/>
                    <a:pt x="96" y="42"/>
                  </a:cubicBezTo>
                  <a:cubicBezTo>
                    <a:pt x="96" y="42"/>
                    <a:pt x="96" y="43"/>
                    <a:pt x="96" y="44"/>
                  </a:cubicBezTo>
                  <a:cubicBezTo>
                    <a:pt x="97" y="44"/>
                    <a:pt x="97" y="45"/>
                    <a:pt x="98" y="46"/>
                  </a:cubicBezTo>
                  <a:cubicBezTo>
                    <a:pt x="98" y="48"/>
                    <a:pt x="99" y="49"/>
                    <a:pt x="100" y="51"/>
                  </a:cubicBezTo>
                  <a:cubicBezTo>
                    <a:pt x="103" y="57"/>
                    <a:pt x="107" y="64"/>
                    <a:pt x="107" y="64"/>
                  </a:cubicBezTo>
                  <a:cubicBezTo>
                    <a:pt x="107" y="64"/>
                    <a:pt x="110" y="67"/>
                    <a:pt x="112" y="69"/>
                  </a:cubicBezTo>
                  <a:cubicBezTo>
                    <a:pt x="110" y="69"/>
                    <a:pt x="108" y="69"/>
                    <a:pt x="107" y="69"/>
                  </a:cubicBezTo>
                  <a:close/>
                  <a:moveTo>
                    <a:pt x="116" y="69"/>
                  </a:moveTo>
                  <a:cubicBezTo>
                    <a:pt x="116" y="68"/>
                    <a:pt x="116" y="68"/>
                    <a:pt x="116" y="68"/>
                  </a:cubicBezTo>
                  <a:cubicBezTo>
                    <a:pt x="115" y="65"/>
                    <a:pt x="113" y="60"/>
                    <a:pt x="113" y="60"/>
                  </a:cubicBezTo>
                  <a:cubicBezTo>
                    <a:pt x="113" y="60"/>
                    <a:pt x="110" y="54"/>
                    <a:pt x="106" y="48"/>
                  </a:cubicBezTo>
                  <a:cubicBezTo>
                    <a:pt x="105" y="46"/>
                    <a:pt x="105" y="45"/>
                    <a:pt x="104" y="43"/>
                  </a:cubicBezTo>
                  <a:cubicBezTo>
                    <a:pt x="104" y="42"/>
                    <a:pt x="103" y="41"/>
                    <a:pt x="103" y="41"/>
                  </a:cubicBezTo>
                  <a:cubicBezTo>
                    <a:pt x="103" y="40"/>
                    <a:pt x="102" y="40"/>
                    <a:pt x="102" y="39"/>
                  </a:cubicBezTo>
                  <a:cubicBezTo>
                    <a:pt x="103" y="39"/>
                    <a:pt x="104" y="39"/>
                    <a:pt x="105" y="39"/>
                  </a:cubicBezTo>
                  <a:cubicBezTo>
                    <a:pt x="106" y="40"/>
                    <a:pt x="106" y="41"/>
                    <a:pt x="106" y="43"/>
                  </a:cubicBezTo>
                  <a:cubicBezTo>
                    <a:pt x="107" y="46"/>
                    <a:pt x="109" y="49"/>
                    <a:pt x="111" y="52"/>
                  </a:cubicBezTo>
                  <a:cubicBezTo>
                    <a:pt x="112" y="55"/>
                    <a:pt x="114" y="58"/>
                    <a:pt x="115" y="60"/>
                  </a:cubicBezTo>
                  <a:cubicBezTo>
                    <a:pt x="117" y="63"/>
                    <a:pt x="118" y="64"/>
                    <a:pt x="118" y="64"/>
                  </a:cubicBezTo>
                  <a:cubicBezTo>
                    <a:pt x="118" y="64"/>
                    <a:pt x="120" y="66"/>
                    <a:pt x="121" y="68"/>
                  </a:cubicBezTo>
                  <a:cubicBezTo>
                    <a:pt x="120" y="68"/>
                    <a:pt x="118" y="68"/>
                    <a:pt x="116" y="69"/>
                  </a:cubicBezTo>
                  <a:close/>
                  <a:moveTo>
                    <a:pt x="126" y="68"/>
                  </a:moveTo>
                  <a:cubicBezTo>
                    <a:pt x="125" y="64"/>
                    <a:pt x="124" y="60"/>
                    <a:pt x="124" y="60"/>
                  </a:cubicBezTo>
                  <a:cubicBezTo>
                    <a:pt x="124" y="60"/>
                    <a:pt x="120" y="55"/>
                    <a:pt x="117" y="49"/>
                  </a:cubicBezTo>
                  <a:cubicBezTo>
                    <a:pt x="115" y="46"/>
                    <a:pt x="114" y="43"/>
                    <a:pt x="113" y="41"/>
                  </a:cubicBezTo>
                  <a:cubicBezTo>
                    <a:pt x="113" y="40"/>
                    <a:pt x="113" y="39"/>
                    <a:pt x="112" y="38"/>
                  </a:cubicBezTo>
                  <a:cubicBezTo>
                    <a:pt x="113" y="38"/>
                    <a:pt x="114" y="38"/>
                    <a:pt x="114" y="38"/>
                  </a:cubicBezTo>
                  <a:cubicBezTo>
                    <a:pt x="114" y="38"/>
                    <a:pt x="115" y="39"/>
                    <a:pt x="115" y="39"/>
                  </a:cubicBezTo>
                  <a:cubicBezTo>
                    <a:pt x="115" y="40"/>
                    <a:pt x="116" y="41"/>
                    <a:pt x="117" y="42"/>
                  </a:cubicBezTo>
                  <a:cubicBezTo>
                    <a:pt x="117" y="42"/>
                    <a:pt x="117" y="43"/>
                    <a:pt x="117" y="43"/>
                  </a:cubicBezTo>
                  <a:cubicBezTo>
                    <a:pt x="117" y="43"/>
                    <a:pt x="118" y="43"/>
                    <a:pt x="118" y="43"/>
                  </a:cubicBezTo>
                  <a:cubicBezTo>
                    <a:pt x="118" y="44"/>
                    <a:pt x="118" y="45"/>
                    <a:pt x="119" y="45"/>
                  </a:cubicBezTo>
                  <a:cubicBezTo>
                    <a:pt x="119" y="47"/>
                    <a:pt x="120" y="48"/>
                    <a:pt x="121" y="50"/>
                  </a:cubicBezTo>
                  <a:cubicBezTo>
                    <a:pt x="124" y="56"/>
                    <a:pt x="127" y="61"/>
                    <a:pt x="127" y="61"/>
                  </a:cubicBezTo>
                  <a:cubicBezTo>
                    <a:pt x="127" y="61"/>
                    <a:pt x="129" y="63"/>
                    <a:pt x="130" y="65"/>
                  </a:cubicBezTo>
                  <a:cubicBezTo>
                    <a:pt x="131" y="66"/>
                    <a:pt x="131" y="67"/>
                    <a:pt x="132" y="67"/>
                  </a:cubicBezTo>
                  <a:cubicBezTo>
                    <a:pt x="130" y="67"/>
                    <a:pt x="128" y="67"/>
                    <a:pt x="126" y="68"/>
                  </a:cubicBezTo>
                  <a:close/>
                  <a:moveTo>
                    <a:pt x="136" y="67"/>
                  </a:moveTo>
                  <a:cubicBezTo>
                    <a:pt x="136" y="66"/>
                    <a:pt x="136" y="66"/>
                    <a:pt x="136" y="65"/>
                  </a:cubicBezTo>
                  <a:cubicBezTo>
                    <a:pt x="135" y="62"/>
                    <a:pt x="134" y="58"/>
                    <a:pt x="134" y="58"/>
                  </a:cubicBezTo>
                  <a:cubicBezTo>
                    <a:pt x="134" y="58"/>
                    <a:pt x="130" y="52"/>
                    <a:pt x="127" y="47"/>
                  </a:cubicBezTo>
                  <a:cubicBezTo>
                    <a:pt x="126" y="45"/>
                    <a:pt x="126" y="44"/>
                    <a:pt x="125" y="42"/>
                  </a:cubicBezTo>
                  <a:cubicBezTo>
                    <a:pt x="125" y="42"/>
                    <a:pt x="124" y="41"/>
                    <a:pt x="124" y="40"/>
                  </a:cubicBezTo>
                  <a:cubicBezTo>
                    <a:pt x="124" y="40"/>
                    <a:pt x="124" y="40"/>
                    <a:pt x="124" y="39"/>
                  </a:cubicBezTo>
                  <a:cubicBezTo>
                    <a:pt x="123" y="39"/>
                    <a:pt x="123" y="39"/>
                    <a:pt x="123" y="39"/>
                  </a:cubicBezTo>
                  <a:cubicBezTo>
                    <a:pt x="123" y="39"/>
                    <a:pt x="123" y="38"/>
                    <a:pt x="123" y="38"/>
                  </a:cubicBezTo>
                  <a:cubicBezTo>
                    <a:pt x="122" y="38"/>
                    <a:pt x="122" y="38"/>
                    <a:pt x="122" y="37"/>
                  </a:cubicBezTo>
                  <a:cubicBezTo>
                    <a:pt x="124" y="37"/>
                    <a:pt x="125" y="37"/>
                    <a:pt x="127" y="37"/>
                  </a:cubicBezTo>
                  <a:cubicBezTo>
                    <a:pt x="126" y="37"/>
                    <a:pt x="126" y="38"/>
                    <a:pt x="126" y="38"/>
                  </a:cubicBezTo>
                  <a:cubicBezTo>
                    <a:pt x="126" y="38"/>
                    <a:pt x="126" y="38"/>
                    <a:pt x="126" y="38"/>
                  </a:cubicBezTo>
                  <a:cubicBezTo>
                    <a:pt x="126" y="38"/>
                    <a:pt x="126" y="40"/>
                    <a:pt x="127" y="42"/>
                  </a:cubicBezTo>
                  <a:cubicBezTo>
                    <a:pt x="128" y="44"/>
                    <a:pt x="129" y="47"/>
                    <a:pt x="131" y="49"/>
                  </a:cubicBezTo>
                  <a:cubicBezTo>
                    <a:pt x="134" y="55"/>
                    <a:pt x="137" y="59"/>
                    <a:pt x="137" y="59"/>
                  </a:cubicBezTo>
                  <a:cubicBezTo>
                    <a:pt x="137" y="59"/>
                    <a:pt x="141" y="65"/>
                    <a:pt x="141" y="64"/>
                  </a:cubicBezTo>
                  <a:cubicBezTo>
                    <a:pt x="144" y="66"/>
                    <a:pt x="146" y="67"/>
                    <a:pt x="145" y="62"/>
                  </a:cubicBezTo>
                  <a:cubicBezTo>
                    <a:pt x="144" y="60"/>
                    <a:pt x="143" y="56"/>
                    <a:pt x="143" y="56"/>
                  </a:cubicBezTo>
                  <a:cubicBezTo>
                    <a:pt x="143" y="56"/>
                    <a:pt x="140" y="51"/>
                    <a:pt x="137" y="46"/>
                  </a:cubicBezTo>
                  <a:cubicBezTo>
                    <a:pt x="136" y="44"/>
                    <a:pt x="134" y="41"/>
                    <a:pt x="134" y="39"/>
                  </a:cubicBezTo>
                  <a:cubicBezTo>
                    <a:pt x="133" y="38"/>
                    <a:pt x="133" y="37"/>
                    <a:pt x="133" y="37"/>
                  </a:cubicBezTo>
                  <a:cubicBezTo>
                    <a:pt x="134" y="37"/>
                    <a:pt x="135" y="36"/>
                    <a:pt x="135" y="36"/>
                  </a:cubicBezTo>
                  <a:cubicBezTo>
                    <a:pt x="135" y="37"/>
                    <a:pt x="136" y="37"/>
                    <a:pt x="136" y="37"/>
                  </a:cubicBezTo>
                  <a:cubicBezTo>
                    <a:pt x="136" y="38"/>
                    <a:pt x="137" y="39"/>
                    <a:pt x="137" y="40"/>
                  </a:cubicBezTo>
                  <a:cubicBezTo>
                    <a:pt x="138" y="40"/>
                    <a:pt x="138" y="41"/>
                    <a:pt x="138" y="41"/>
                  </a:cubicBezTo>
                  <a:cubicBezTo>
                    <a:pt x="138" y="42"/>
                    <a:pt x="139" y="43"/>
                    <a:pt x="139" y="43"/>
                  </a:cubicBezTo>
                  <a:cubicBezTo>
                    <a:pt x="140" y="45"/>
                    <a:pt x="141" y="46"/>
                    <a:pt x="142" y="48"/>
                  </a:cubicBezTo>
                  <a:cubicBezTo>
                    <a:pt x="145" y="53"/>
                    <a:pt x="147" y="59"/>
                    <a:pt x="147" y="59"/>
                  </a:cubicBezTo>
                  <a:cubicBezTo>
                    <a:pt x="147" y="59"/>
                    <a:pt x="151" y="64"/>
                    <a:pt x="152" y="65"/>
                  </a:cubicBezTo>
                  <a:cubicBezTo>
                    <a:pt x="147" y="66"/>
                    <a:pt x="141" y="66"/>
                    <a:pt x="136" y="67"/>
                  </a:cubicBezTo>
                  <a:close/>
                  <a:moveTo>
                    <a:pt x="156" y="65"/>
                  </a:moveTo>
                  <a:cubicBezTo>
                    <a:pt x="156" y="64"/>
                    <a:pt x="156" y="64"/>
                    <a:pt x="156" y="64"/>
                  </a:cubicBezTo>
                  <a:cubicBezTo>
                    <a:pt x="155" y="61"/>
                    <a:pt x="154" y="56"/>
                    <a:pt x="154" y="56"/>
                  </a:cubicBezTo>
                  <a:cubicBezTo>
                    <a:pt x="154" y="56"/>
                    <a:pt x="151" y="51"/>
                    <a:pt x="148" y="45"/>
                  </a:cubicBezTo>
                  <a:cubicBezTo>
                    <a:pt x="147" y="43"/>
                    <a:pt x="146" y="42"/>
                    <a:pt x="145" y="40"/>
                  </a:cubicBezTo>
                  <a:cubicBezTo>
                    <a:pt x="145" y="39"/>
                    <a:pt x="145" y="39"/>
                    <a:pt x="144" y="38"/>
                  </a:cubicBezTo>
                  <a:cubicBezTo>
                    <a:pt x="144" y="38"/>
                    <a:pt x="144" y="38"/>
                    <a:pt x="144" y="38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3" y="36"/>
                  </a:cubicBezTo>
                  <a:cubicBezTo>
                    <a:pt x="143" y="36"/>
                    <a:pt x="143" y="36"/>
                    <a:pt x="143" y="36"/>
                  </a:cubicBezTo>
                  <a:cubicBezTo>
                    <a:pt x="144" y="36"/>
                    <a:pt x="146" y="36"/>
                    <a:pt x="147" y="36"/>
                  </a:cubicBezTo>
                  <a:cubicBezTo>
                    <a:pt x="147" y="36"/>
                    <a:pt x="147" y="36"/>
                    <a:pt x="147" y="36"/>
                  </a:cubicBezTo>
                  <a:cubicBezTo>
                    <a:pt x="147" y="36"/>
                    <a:pt x="147" y="38"/>
                    <a:pt x="148" y="40"/>
                  </a:cubicBezTo>
                  <a:cubicBezTo>
                    <a:pt x="149" y="43"/>
                    <a:pt x="150" y="46"/>
                    <a:pt x="151" y="49"/>
                  </a:cubicBezTo>
                  <a:cubicBezTo>
                    <a:pt x="153" y="52"/>
                    <a:pt x="154" y="55"/>
                    <a:pt x="155" y="57"/>
                  </a:cubicBezTo>
                  <a:cubicBezTo>
                    <a:pt x="157" y="59"/>
                    <a:pt x="157" y="60"/>
                    <a:pt x="157" y="60"/>
                  </a:cubicBezTo>
                  <a:cubicBezTo>
                    <a:pt x="157" y="60"/>
                    <a:pt x="159" y="63"/>
                    <a:pt x="161" y="64"/>
                  </a:cubicBezTo>
                  <a:cubicBezTo>
                    <a:pt x="159" y="64"/>
                    <a:pt x="157" y="65"/>
                    <a:pt x="156" y="65"/>
                  </a:cubicBezTo>
                  <a:close/>
                  <a:moveTo>
                    <a:pt x="166" y="64"/>
                  </a:moveTo>
                  <a:cubicBezTo>
                    <a:pt x="165" y="61"/>
                    <a:pt x="164" y="57"/>
                    <a:pt x="164" y="57"/>
                  </a:cubicBezTo>
                  <a:cubicBezTo>
                    <a:pt x="164" y="57"/>
                    <a:pt x="160" y="52"/>
                    <a:pt x="158" y="46"/>
                  </a:cubicBezTo>
                  <a:cubicBezTo>
                    <a:pt x="156" y="43"/>
                    <a:pt x="155" y="40"/>
                    <a:pt x="155" y="38"/>
                  </a:cubicBezTo>
                  <a:cubicBezTo>
                    <a:pt x="154" y="37"/>
                    <a:pt x="154" y="37"/>
                    <a:pt x="154" y="36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5" y="35"/>
                    <a:pt x="156" y="35"/>
                    <a:pt x="158" y="35"/>
                  </a:cubicBezTo>
                  <a:cubicBezTo>
                    <a:pt x="158" y="35"/>
                    <a:pt x="158" y="36"/>
                    <a:pt x="159" y="38"/>
                  </a:cubicBezTo>
                  <a:cubicBezTo>
                    <a:pt x="159" y="40"/>
                    <a:pt x="161" y="43"/>
                    <a:pt x="162" y="46"/>
                  </a:cubicBezTo>
                  <a:cubicBezTo>
                    <a:pt x="163" y="48"/>
                    <a:pt x="165" y="51"/>
                    <a:pt x="166" y="53"/>
                  </a:cubicBezTo>
                  <a:cubicBezTo>
                    <a:pt x="167" y="54"/>
                    <a:pt x="167" y="56"/>
                    <a:pt x="167" y="56"/>
                  </a:cubicBezTo>
                  <a:cubicBezTo>
                    <a:pt x="167" y="56"/>
                    <a:pt x="169" y="57"/>
                    <a:pt x="170" y="58"/>
                  </a:cubicBezTo>
                  <a:cubicBezTo>
                    <a:pt x="171" y="60"/>
                    <a:pt x="172" y="61"/>
                    <a:pt x="172" y="61"/>
                  </a:cubicBezTo>
                  <a:cubicBezTo>
                    <a:pt x="174" y="63"/>
                    <a:pt x="176" y="64"/>
                    <a:pt x="175" y="59"/>
                  </a:cubicBezTo>
                  <a:cubicBezTo>
                    <a:pt x="175" y="56"/>
                    <a:pt x="174" y="52"/>
                    <a:pt x="174" y="52"/>
                  </a:cubicBezTo>
                  <a:cubicBezTo>
                    <a:pt x="174" y="52"/>
                    <a:pt x="173" y="51"/>
                    <a:pt x="172" y="49"/>
                  </a:cubicBezTo>
                  <a:cubicBezTo>
                    <a:pt x="171" y="48"/>
                    <a:pt x="170" y="45"/>
                    <a:pt x="168" y="43"/>
                  </a:cubicBezTo>
                  <a:cubicBezTo>
                    <a:pt x="167" y="40"/>
                    <a:pt x="166" y="38"/>
                    <a:pt x="165" y="36"/>
                  </a:cubicBezTo>
                  <a:cubicBezTo>
                    <a:pt x="165" y="35"/>
                    <a:pt x="165" y="35"/>
                    <a:pt x="165" y="34"/>
                  </a:cubicBezTo>
                  <a:cubicBezTo>
                    <a:pt x="166" y="34"/>
                    <a:pt x="166" y="34"/>
                    <a:pt x="167" y="34"/>
                  </a:cubicBezTo>
                  <a:cubicBezTo>
                    <a:pt x="167" y="34"/>
                    <a:pt x="167" y="34"/>
                    <a:pt x="166" y="34"/>
                  </a:cubicBezTo>
                  <a:cubicBezTo>
                    <a:pt x="166" y="34"/>
                    <a:pt x="166" y="34"/>
                    <a:pt x="166" y="34"/>
                  </a:cubicBezTo>
                  <a:cubicBezTo>
                    <a:pt x="166" y="35"/>
                    <a:pt x="167" y="36"/>
                    <a:pt x="167" y="39"/>
                  </a:cubicBezTo>
                  <a:cubicBezTo>
                    <a:pt x="168" y="41"/>
                    <a:pt x="170" y="44"/>
                    <a:pt x="171" y="47"/>
                  </a:cubicBezTo>
                  <a:cubicBezTo>
                    <a:pt x="173" y="50"/>
                    <a:pt x="174" y="52"/>
                    <a:pt x="175" y="54"/>
                  </a:cubicBezTo>
                  <a:cubicBezTo>
                    <a:pt x="177" y="56"/>
                    <a:pt x="177" y="58"/>
                    <a:pt x="177" y="58"/>
                  </a:cubicBezTo>
                  <a:cubicBezTo>
                    <a:pt x="177" y="58"/>
                    <a:pt x="179" y="59"/>
                    <a:pt x="180" y="60"/>
                  </a:cubicBezTo>
                  <a:cubicBezTo>
                    <a:pt x="181" y="61"/>
                    <a:pt x="181" y="62"/>
                    <a:pt x="182" y="62"/>
                  </a:cubicBezTo>
                  <a:cubicBezTo>
                    <a:pt x="176" y="63"/>
                    <a:pt x="171" y="63"/>
                    <a:pt x="166" y="64"/>
                  </a:cubicBezTo>
                  <a:close/>
                  <a:moveTo>
                    <a:pt x="186" y="62"/>
                  </a:moveTo>
                  <a:cubicBezTo>
                    <a:pt x="186" y="62"/>
                    <a:pt x="186" y="61"/>
                    <a:pt x="186" y="61"/>
                  </a:cubicBezTo>
                  <a:cubicBezTo>
                    <a:pt x="185" y="58"/>
                    <a:pt x="184" y="54"/>
                    <a:pt x="184" y="54"/>
                  </a:cubicBezTo>
                  <a:cubicBezTo>
                    <a:pt x="184" y="54"/>
                    <a:pt x="183" y="53"/>
                    <a:pt x="182" y="51"/>
                  </a:cubicBezTo>
                  <a:cubicBezTo>
                    <a:pt x="180" y="49"/>
                    <a:pt x="179" y="46"/>
                    <a:pt x="177" y="44"/>
                  </a:cubicBezTo>
                  <a:cubicBezTo>
                    <a:pt x="176" y="41"/>
                    <a:pt x="175" y="38"/>
                    <a:pt x="174" y="36"/>
                  </a:cubicBezTo>
                  <a:cubicBezTo>
                    <a:pt x="174" y="35"/>
                    <a:pt x="174" y="35"/>
                    <a:pt x="173" y="34"/>
                  </a:cubicBezTo>
                  <a:cubicBezTo>
                    <a:pt x="173" y="34"/>
                    <a:pt x="173" y="34"/>
                    <a:pt x="173" y="33"/>
                  </a:cubicBezTo>
                  <a:cubicBezTo>
                    <a:pt x="174" y="33"/>
                    <a:pt x="174" y="33"/>
                    <a:pt x="175" y="33"/>
                  </a:cubicBezTo>
                  <a:cubicBezTo>
                    <a:pt x="175" y="33"/>
                    <a:pt x="175" y="34"/>
                    <a:pt x="175" y="34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4" y="34"/>
                    <a:pt x="175" y="36"/>
                    <a:pt x="176" y="38"/>
                  </a:cubicBezTo>
                  <a:cubicBezTo>
                    <a:pt x="177" y="40"/>
                    <a:pt x="179" y="43"/>
                    <a:pt x="180" y="46"/>
                  </a:cubicBezTo>
                  <a:cubicBezTo>
                    <a:pt x="183" y="51"/>
                    <a:pt x="186" y="56"/>
                    <a:pt x="186" y="56"/>
                  </a:cubicBezTo>
                  <a:cubicBezTo>
                    <a:pt x="186" y="56"/>
                    <a:pt x="189" y="61"/>
                    <a:pt x="190" y="62"/>
                  </a:cubicBezTo>
                  <a:cubicBezTo>
                    <a:pt x="189" y="62"/>
                    <a:pt x="187" y="62"/>
                    <a:pt x="186" y="62"/>
                  </a:cubicBezTo>
                  <a:close/>
                  <a:moveTo>
                    <a:pt x="194" y="61"/>
                  </a:moveTo>
                  <a:cubicBezTo>
                    <a:pt x="194" y="61"/>
                    <a:pt x="194" y="61"/>
                    <a:pt x="194" y="60"/>
                  </a:cubicBezTo>
                  <a:cubicBezTo>
                    <a:pt x="194" y="57"/>
                    <a:pt x="192" y="53"/>
                    <a:pt x="192" y="53"/>
                  </a:cubicBezTo>
                  <a:cubicBezTo>
                    <a:pt x="192" y="53"/>
                    <a:pt x="189" y="48"/>
                    <a:pt x="186" y="42"/>
                  </a:cubicBezTo>
                  <a:cubicBezTo>
                    <a:pt x="185" y="40"/>
                    <a:pt x="184" y="37"/>
                    <a:pt x="183" y="35"/>
                  </a:cubicBezTo>
                  <a:cubicBezTo>
                    <a:pt x="182" y="34"/>
                    <a:pt x="182" y="33"/>
                    <a:pt x="182" y="33"/>
                  </a:cubicBezTo>
                  <a:cubicBezTo>
                    <a:pt x="182" y="33"/>
                    <a:pt x="182" y="33"/>
                    <a:pt x="183" y="33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83" y="33"/>
                    <a:pt x="196" y="56"/>
                    <a:pt x="196" y="56"/>
                  </a:cubicBezTo>
                  <a:cubicBezTo>
                    <a:pt x="196" y="56"/>
                    <a:pt x="199" y="59"/>
                    <a:pt x="200" y="61"/>
                  </a:cubicBezTo>
                  <a:cubicBezTo>
                    <a:pt x="198" y="61"/>
                    <a:pt x="196" y="61"/>
                    <a:pt x="194" y="61"/>
                  </a:cubicBezTo>
                  <a:close/>
                  <a:moveTo>
                    <a:pt x="204" y="61"/>
                  </a:moveTo>
                  <a:cubicBezTo>
                    <a:pt x="204" y="60"/>
                    <a:pt x="204" y="60"/>
                    <a:pt x="204" y="60"/>
                  </a:cubicBezTo>
                  <a:cubicBezTo>
                    <a:pt x="203" y="57"/>
                    <a:pt x="202" y="53"/>
                    <a:pt x="202" y="53"/>
                  </a:cubicBezTo>
                  <a:cubicBezTo>
                    <a:pt x="202" y="53"/>
                    <a:pt x="194" y="38"/>
                    <a:pt x="190" y="32"/>
                  </a:cubicBezTo>
                  <a:cubicBezTo>
                    <a:pt x="192" y="32"/>
                    <a:pt x="194" y="32"/>
                    <a:pt x="196" y="32"/>
                  </a:cubicBezTo>
                  <a:cubicBezTo>
                    <a:pt x="196" y="32"/>
                    <a:pt x="196" y="34"/>
                    <a:pt x="197" y="35"/>
                  </a:cubicBezTo>
                  <a:cubicBezTo>
                    <a:pt x="198" y="38"/>
                    <a:pt x="199" y="41"/>
                    <a:pt x="200" y="44"/>
                  </a:cubicBezTo>
                  <a:cubicBezTo>
                    <a:pt x="202" y="47"/>
                    <a:pt x="203" y="50"/>
                    <a:pt x="204" y="52"/>
                  </a:cubicBezTo>
                  <a:cubicBezTo>
                    <a:pt x="206" y="54"/>
                    <a:pt x="206" y="55"/>
                    <a:pt x="206" y="55"/>
                  </a:cubicBezTo>
                  <a:cubicBezTo>
                    <a:pt x="206" y="55"/>
                    <a:pt x="209" y="58"/>
                    <a:pt x="210" y="60"/>
                  </a:cubicBezTo>
                  <a:cubicBezTo>
                    <a:pt x="208" y="60"/>
                    <a:pt x="206" y="60"/>
                    <a:pt x="204" y="61"/>
                  </a:cubicBezTo>
                  <a:close/>
                  <a:moveTo>
                    <a:pt x="208" y="41"/>
                  </a:moveTo>
                  <a:cubicBezTo>
                    <a:pt x="208" y="41"/>
                    <a:pt x="208" y="41"/>
                    <a:pt x="208" y="42"/>
                  </a:cubicBezTo>
                  <a:cubicBezTo>
                    <a:pt x="208" y="42"/>
                    <a:pt x="208" y="42"/>
                    <a:pt x="207" y="42"/>
                  </a:cubicBezTo>
                  <a:cubicBezTo>
                    <a:pt x="207" y="42"/>
                    <a:pt x="207" y="41"/>
                    <a:pt x="207" y="41"/>
                  </a:cubicBezTo>
                  <a:cubicBezTo>
                    <a:pt x="205" y="38"/>
                    <a:pt x="204" y="35"/>
                    <a:pt x="203" y="33"/>
                  </a:cubicBezTo>
                  <a:cubicBezTo>
                    <a:pt x="203" y="32"/>
                    <a:pt x="203" y="32"/>
                    <a:pt x="203" y="31"/>
                  </a:cubicBezTo>
                  <a:cubicBezTo>
                    <a:pt x="204" y="31"/>
                    <a:pt x="205" y="31"/>
                    <a:pt x="205" y="31"/>
                  </a:cubicBezTo>
                  <a:cubicBezTo>
                    <a:pt x="206" y="32"/>
                    <a:pt x="209" y="39"/>
                    <a:pt x="209" y="39"/>
                  </a:cubicBezTo>
                  <a:cubicBezTo>
                    <a:pt x="209" y="39"/>
                    <a:pt x="210" y="39"/>
                    <a:pt x="211" y="40"/>
                  </a:cubicBezTo>
                  <a:cubicBezTo>
                    <a:pt x="210" y="40"/>
                    <a:pt x="209" y="40"/>
                    <a:pt x="208" y="41"/>
                  </a:cubicBezTo>
                  <a:close/>
                  <a:moveTo>
                    <a:pt x="215" y="60"/>
                  </a:moveTo>
                  <a:cubicBezTo>
                    <a:pt x="215" y="60"/>
                    <a:pt x="215" y="60"/>
                    <a:pt x="215" y="59"/>
                  </a:cubicBezTo>
                  <a:cubicBezTo>
                    <a:pt x="214" y="56"/>
                    <a:pt x="213" y="52"/>
                    <a:pt x="213" y="52"/>
                  </a:cubicBezTo>
                  <a:cubicBezTo>
                    <a:pt x="213" y="52"/>
                    <a:pt x="212" y="51"/>
                    <a:pt x="212" y="50"/>
                  </a:cubicBezTo>
                  <a:cubicBezTo>
                    <a:pt x="212" y="50"/>
                    <a:pt x="212" y="50"/>
                    <a:pt x="212" y="51"/>
                  </a:cubicBezTo>
                  <a:cubicBezTo>
                    <a:pt x="214" y="51"/>
                    <a:pt x="215" y="52"/>
                    <a:pt x="216" y="52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6" y="52"/>
                    <a:pt x="216" y="52"/>
                    <a:pt x="216" y="53"/>
                  </a:cubicBezTo>
                  <a:cubicBezTo>
                    <a:pt x="216" y="54"/>
                    <a:pt x="217" y="54"/>
                    <a:pt x="217" y="55"/>
                  </a:cubicBezTo>
                  <a:cubicBezTo>
                    <a:pt x="218" y="57"/>
                    <a:pt x="218" y="58"/>
                    <a:pt x="218" y="58"/>
                  </a:cubicBezTo>
                  <a:cubicBezTo>
                    <a:pt x="218" y="58"/>
                    <a:pt x="220" y="59"/>
                    <a:pt x="220" y="59"/>
                  </a:cubicBezTo>
                  <a:cubicBezTo>
                    <a:pt x="218" y="59"/>
                    <a:pt x="216" y="60"/>
                    <a:pt x="215" y="60"/>
                  </a:cubicBezTo>
                  <a:close/>
                  <a:moveTo>
                    <a:pt x="223" y="59"/>
                  </a:moveTo>
                  <a:cubicBezTo>
                    <a:pt x="223" y="59"/>
                    <a:pt x="224" y="58"/>
                    <a:pt x="224" y="58"/>
                  </a:cubicBezTo>
                  <a:cubicBezTo>
                    <a:pt x="225" y="57"/>
                    <a:pt x="225" y="55"/>
                    <a:pt x="225" y="55"/>
                  </a:cubicBezTo>
                  <a:cubicBezTo>
                    <a:pt x="225" y="55"/>
                    <a:pt x="224" y="54"/>
                    <a:pt x="224" y="52"/>
                  </a:cubicBezTo>
                  <a:cubicBezTo>
                    <a:pt x="224" y="52"/>
                    <a:pt x="224" y="52"/>
                    <a:pt x="225" y="52"/>
                  </a:cubicBezTo>
                  <a:cubicBezTo>
                    <a:pt x="225" y="52"/>
                    <a:pt x="225" y="52"/>
                    <a:pt x="225" y="53"/>
                  </a:cubicBezTo>
                  <a:cubicBezTo>
                    <a:pt x="225" y="53"/>
                    <a:pt x="225" y="54"/>
                    <a:pt x="226" y="55"/>
                  </a:cubicBezTo>
                  <a:cubicBezTo>
                    <a:pt x="226" y="56"/>
                    <a:pt x="226" y="58"/>
                    <a:pt x="226" y="58"/>
                  </a:cubicBezTo>
                  <a:cubicBezTo>
                    <a:pt x="226" y="58"/>
                    <a:pt x="227" y="58"/>
                    <a:pt x="228" y="59"/>
                  </a:cubicBezTo>
                  <a:cubicBezTo>
                    <a:pt x="226" y="59"/>
                    <a:pt x="224" y="59"/>
                    <a:pt x="223" y="59"/>
                  </a:cubicBezTo>
                  <a:close/>
                  <a:moveTo>
                    <a:pt x="231" y="58"/>
                  </a:moveTo>
                  <a:cubicBezTo>
                    <a:pt x="232" y="58"/>
                    <a:pt x="232" y="58"/>
                    <a:pt x="232" y="58"/>
                  </a:cubicBezTo>
                  <a:cubicBezTo>
                    <a:pt x="232" y="57"/>
                    <a:pt x="233" y="57"/>
                    <a:pt x="233" y="56"/>
                  </a:cubicBezTo>
                  <a:cubicBezTo>
                    <a:pt x="234" y="57"/>
                    <a:pt x="234" y="58"/>
                    <a:pt x="234" y="58"/>
                  </a:cubicBezTo>
                  <a:cubicBezTo>
                    <a:pt x="234" y="58"/>
                    <a:pt x="234" y="58"/>
                    <a:pt x="234" y="58"/>
                  </a:cubicBezTo>
                  <a:cubicBezTo>
                    <a:pt x="233" y="58"/>
                    <a:pt x="232" y="58"/>
                    <a:pt x="231" y="58"/>
                  </a:cubicBezTo>
                  <a:close/>
                  <a:moveTo>
                    <a:pt x="239" y="52"/>
                  </a:moveTo>
                  <a:cubicBezTo>
                    <a:pt x="239" y="52"/>
                    <a:pt x="239" y="52"/>
                    <a:pt x="238" y="51"/>
                  </a:cubicBezTo>
                  <a:cubicBezTo>
                    <a:pt x="238" y="51"/>
                    <a:pt x="238" y="51"/>
                    <a:pt x="238" y="51"/>
                  </a:cubicBezTo>
                  <a:cubicBezTo>
                    <a:pt x="239" y="51"/>
                    <a:pt x="239" y="51"/>
                    <a:pt x="240" y="51"/>
                  </a:cubicBezTo>
                  <a:cubicBezTo>
                    <a:pt x="239" y="52"/>
                    <a:pt x="239" y="52"/>
                    <a:pt x="239" y="52"/>
                  </a:cubicBezTo>
                  <a:close/>
                  <a:moveTo>
                    <a:pt x="240" y="58"/>
                  </a:moveTo>
                  <a:cubicBezTo>
                    <a:pt x="240" y="57"/>
                    <a:pt x="240" y="56"/>
                    <a:pt x="240" y="56"/>
                  </a:cubicBezTo>
                  <a:cubicBezTo>
                    <a:pt x="241" y="56"/>
                    <a:pt x="241" y="57"/>
                    <a:pt x="241" y="57"/>
                  </a:cubicBezTo>
                  <a:cubicBezTo>
                    <a:pt x="241" y="58"/>
                    <a:pt x="240" y="58"/>
                    <a:pt x="240" y="58"/>
                  </a:cubicBezTo>
                  <a:close/>
                  <a:moveTo>
                    <a:pt x="247" y="57"/>
                  </a:moveTo>
                  <a:cubicBezTo>
                    <a:pt x="248" y="56"/>
                    <a:pt x="248" y="55"/>
                    <a:pt x="248" y="55"/>
                  </a:cubicBezTo>
                  <a:cubicBezTo>
                    <a:pt x="248" y="55"/>
                    <a:pt x="247" y="53"/>
                    <a:pt x="246" y="52"/>
                  </a:cubicBezTo>
                  <a:cubicBezTo>
                    <a:pt x="246" y="51"/>
                    <a:pt x="246" y="51"/>
                    <a:pt x="246" y="51"/>
                  </a:cubicBezTo>
                  <a:cubicBezTo>
                    <a:pt x="246" y="51"/>
                    <a:pt x="246" y="51"/>
                    <a:pt x="247" y="51"/>
                  </a:cubicBezTo>
                  <a:cubicBezTo>
                    <a:pt x="247" y="51"/>
                    <a:pt x="247" y="51"/>
                    <a:pt x="247" y="51"/>
                  </a:cubicBezTo>
                  <a:cubicBezTo>
                    <a:pt x="247" y="52"/>
                    <a:pt x="247" y="53"/>
                    <a:pt x="248" y="54"/>
                  </a:cubicBezTo>
                  <a:cubicBezTo>
                    <a:pt x="248" y="55"/>
                    <a:pt x="249" y="56"/>
                    <a:pt x="249" y="57"/>
                  </a:cubicBezTo>
                  <a:cubicBezTo>
                    <a:pt x="249" y="57"/>
                    <a:pt x="248" y="57"/>
                    <a:pt x="247" y="57"/>
                  </a:cubicBezTo>
                  <a:close/>
                  <a:moveTo>
                    <a:pt x="255" y="56"/>
                  </a:moveTo>
                  <a:cubicBezTo>
                    <a:pt x="256" y="55"/>
                    <a:pt x="256" y="54"/>
                    <a:pt x="256" y="54"/>
                  </a:cubicBezTo>
                  <a:cubicBezTo>
                    <a:pt x="256" y="54"/>
                    <a:pt x="255" y="53"/>
                    <a:pt x="254" y="51"/>
                  </a:cubicBezTo>
                  <a:cubicBezTo>
                    <a:pt x="254" y="51"/>
                    <a:pt x="254" y="50"/>
                    <a:pt x="254" y="50"/>
                  </a:cubicBezTo>
                  <a:cubicBezTo>
                    <a:pt x="257" y="50"/>
                    <a:pt x="257" y="50"/>
                    <a:pt x="257" y="50"/>
                  </a:cubicBezTo>
                  <a:cubicBezTo>
                    <a:pt x="257" y="50"/>
                    <a:pt x="258" y="51"/>
                    <a:pt x="258" y="53"/>
                  </a:cubicBezTo>
                  <a:cubicBezTo>
                    <a:pt x="259" y="54"/>
                    <a:pt x="259" y="55"/>
                    <a:pt x="260" y="56"/>
                  </a:cubicBezTo>
                  <a:cubicBezTo>
                    <a:pt x="258" y="56"/>
                    <a:pt x="257" y="56"/>
                    <a:pt x="255" y="56"/>
                  </a:cubicBezTo>
                  <a:close/>
                  <a:moveTo>
                    <a:pt x="266" y="55"/>
                  </a:moveTo>
                  <a:cubicBezTo>
                    <a:pt x="267" y="54"/>
                    <a:pt x="267" y="54"/>
                    <a:pt x="267" y="54"/>
                  </a:cubicBezTo>
                  <a:cubicBezTo>
                    <a:pt x="267" y="54"/>
                    <a:pt x="265" y="51"/>
                    <a:pt x="264" y="49"/>
                  </a:cubicBezTo>
                  <a:cubicBezTo>
                    <a:pt x="264" y="49"/>
                    <a:pt x="264" y="49"/>
                    <a:pt x="264" y="49"/>
                  </a:cubicBezTo>
                  <a:cubicBezTo>
                    <a:pt x="267" y="49"/>
                    <a:pt x="267" y="49"/>
                    <a:pt x="267" y="49"/>
                  </a:cubicBezTo>
                  <a:cubicBezTo>
                    <a:pt x="267" y="49"/>
                    <a:pt x="268" y="51"/>
                    <a:pt x="269" y="52"/>
                  </a:cubicBezTo>
                  <a:cubicBezTo>
                    <a:pt x="270" y="53"/>
                    <a:pt x="270" y="54"/>
                    <a:pt x="271" y="55"/>
                  </a:cubicBezTo>
                  <a:cubicBezTo>
                    <a:pt x="269" y="55"/>
                    <a:pt x="268" y="55"/>
                    <a:pt x="266" y="55"/>
                  </a:cubicBezTo>
                  <a:close/>
                  <a:moveTo>
                    <a:pt x="277" y="54"/>
                  </a:moveTo>
                  <a:cubicBezTo>
                    <a:pt x="277" y="53"/>
                    <a:pt x="277" y="52"/>
                    <a:pt x="277" y="52"/>
                  </a:cubicBezTo>
                  <a:cubicBezTo>
                    <a:pt x="277" y="52"/>
                    <a:pt x="276" y="50"/>
                    <a:pt x="275" y="48"/>
                  </a:cubicBezTo>
                  <a:cubicBezTo>
                    <a:pt x="275" y="48"/>
                    <a:pt x="275" y="48"/>
                    <a:pt x="275" y="48"/>
                  </a:cubicBezTo>
                  <a:cubicBezTo>
                    <a:pt x="275" y="48"/>
                    <a:pt x="275" y="48"/>
                    <a:pt x="275" y="48"/>
                  </a:cubicBezTo>
                  <a:cubicBezTo>
                    <a:pt x="276" y="48"/>
                    <a:pt x="276" y="48"/>
                    <a:pt x="277" y="48"/>
                  </a:cubicBezTo>
                  <a:cubicBezTo>
                    <a:pt x="277" y="48"/>
                    <a:pt x="277" y="48"/>
                    <a:pt x="277" y="48"/>
                  </a:cubicBezTo>
                  <a:cubicBezTo>
                    <a:pt x="278" y="49"/>
                    <a:pt x="278" y="50"/>
                    <a:pt x="279" y="50"/>
                  </a:cubicBezTo>
                  <a:cubicBezTo>
                    <a:pt x="280" y="52"/>
                    <a:pt x="281" y="54"/>
                    <a:pt x="281" y="54"/>
                  </a:cubicBezTo>
                  <a:cubicBezTo>
                    <a:pt x="280" y="54"/>
                    <a:pt x="278" y="54"/>
                    <a:pt x="277" y="54"/>
                  </a:cubicBezTo>
                  <a:close/>
                  <a:moveTo>
                    <a:pt x="283" y="39"/>
                  </a:moveTo>
                  <a:cubicBezTo>
                    <a:pt x="283" y="39"/>
                    <a:pt x="282" y="39"/>
                    <a:pt x="282" y="39"/>
                  </a:cubicBezTo>
                  <a:cubicBezTo>
                    <a:pt x="280" y="40"/>
                    <a:pt x="278" y="41"/>
                    <a:pt x="275" y="41"/>
                  </a:cubicBezTo>
                  <a:cubicBezTo>
                    <a:pt x="273" y="41"/>
                    <a:pt x="270" y="41"/>
                    <a:pt x="268" y="42"/>
                  </a:cubicBezTo>
                  <a:cubicBezTo>
                    <a:pt x="251" y="43"/>
                    <a:pt x="251" y="43"/>
                    <a:pt x="251" y="43"/>
                  </a:cubicBezTo>
                  <a:cubicBezTo>
                    <a:pt x="246" y="44"/>
                    <a:pt x="241" y="44"/>
                    <a:pt x="235" y="45"/>
                  </a:cubicBezTo>
                  <a:cubicBezTo>
                    <a:pt x="230" y="45"/>
                    <a:pt x="225" y="46"/>
                    <a:pt x="220" y="45"/>
                  </a:cubicBezTo>
                  <a:cubicBezTo>
                    <a:pt x="218" y="45"/>
                    <a:pt x="216" y="45"/>
                    <a:pt x="215" y="44"/>
                  </a:cubicBezTo>
                  <a:cubicBezTo>
                    <a:pt x="215" y="44"/>
                    <a:pt x="214" y="44"/>
                    <a:pt x="214" y="43"/>
                  </a:cubicBezTo>
                  <a:cubicBezTo>
                    <a:pt x="214" y="43"/>
                    <a:pt x="214" y="43"/>
                    <a:pt x="214" y="43"/>
                  </a:cubicBezTo>
                  <a:cubicBezTo>
                    <a:pt x="214" y="43"/>
                    <a:pt x="213" y="44"/>
                    <a:pt x="213" y="44"/>
                  </a:cubicBezTo>
                  <a:cubicBezTo>
                    <a:pt x="213" y="44"/>
                    <a:pt x="213" y="44"/>
                    <a:pt x="213" y="44"/>
                  </a:cubicBezTo>
                  <a:cubicBezTo>
                    <a:pt x="213" y="44"/>
                    <a:pt x="213" y="44"/>
                    <a:pt x="213" y="44"/>
                  </a:cubicBezTo>
                  <a:cubicBezTo>
                    <a:pt x="213" y="43"/>
                    <a:pt x="213" y="43"/>
                    <a:pt x="213" y="42"/>
                  </a:cubicBezTo>
                  <a:cubicBezTo>
                    <a:pt x="213" y="42"/>
                    <a:pt x="213" y="41"/>
                    <a:pt x="212" y="41"/>
                  </a:cubicBezTo>
                  <a:cubicBezTo>
                    <a:pt x="212" y="41"/>
                    <a:pt x="212" y="41"/>
                    <a:pt x="212" y="41"/>
                  </a:cubicBezTo>
                  <a:cubicBezTo>
                    <a:pt x="213" y="41"/>
                    <a:pt x="214" y="41"/>
                    <a:pt x="214" y="40"/>
                  </a:cubicBezTo>
                  <a:cubicBezTo>
                    <a:pt x="214" y="40"/>
                    <a:pt x="215" y="40"/>
                    <a:pt x="215" y="40"/>
                  </a:cubicBezTo>
                  <a:cubicBezTo>
                    <a:pt x="216" y="40"/>
                    <a:pt x="219" y="40"/>
                    <a:pt x="221" y="40"/>
                  </a:cubicBezTo>
                  <a:cubicBezTo>
                    <a:pt x="223" y="40"/>
                    <a:pt x="225" y="40"/>
                    <a:pt x="227" y="40"/>
                  </a:cubicBezTo>
                  <a:cubicBezTo>
                    <a:pt x="229" y="40"/>
                    <a:pt x="231" y="40"/>
                    <a:pt x="233" y="40"/>
                  </a:cubicBezTo>
                  <a:cubicBezTo>
                    <a:pt x="237" y="40"/>
                    <a:pt x="240" y="40"/>
                    <a:pt x="240" y="40"/>
                  </a:cubicBezTo>
                  <a:cubicBezTo>
                    <a:pt x="263" y="38"/>
                    <a:pt x="263" y="38"/>
                    <a:pt x="263" y="38"/>
                  </a:cubicBezTo>
                  <a:cubicBezTo>
                    <a:pt x="271" y="37"/>
                    <a:pt x="271" y="37"/>
                    <a:pt x="271" y="37"/>
                  </a:cubicBezTo>
                  <a:cubicBezTo>
                    <a:pt x="272" y="37"/>
                    <a:pt x="274" y="37"/>
                    <a:pt x="275" y="37"/>
                  </a:cubicBezTo>
                  <a:cubicBezTo>
                    <a:pt x="276" y="37"/>
                    <a:pt x="277" y="37"/>
                    <a:pt x="278" y="37"/>
                  </a:cubicBezTo>
                  <a:cubicBezTo>
                    <a:pt x="280" y="37"/>
                    <a:pt x="281" y="38"/>
                    <a:pt x="282" y="38"/>
                  </a:cubicBezTo>
                  <a:cubicBezTo>
                    <a:pt x="282" y="38"/>
                    <a:pt x="283" y="38"/>
                    <a:pt x="283" y="38"/>
                  </a:cubicBezTo>
                  <a:cubicBezTo>
                    <a:pt x="283" y="38"/>
                    <a:pt x="283" y="38"/>
                    <a:pt x="283" y="38"/>
                  </a:cubicBezTo>
                  <a:cubicBezTo>
                    <a:pt x="283" y="38"/>
                    <a:pt x="283" y="38"/>
                    <a:pt x="283" y="38"/>
                  </a:cubicBezTo>
                  <a:lnTo>
                    <a:pt x="283" y="39"/>
                  </a:lnTo>
                  <a:close/>
                  <a:moveTo>
                    <a:pt x="287" y="53"/>
                  </a:moveTo>
                  <a:cubicBezTo>
                    <a:pt x="287" y="52"/>
                    <a:pt x="287" y="51"/>
                    <a:pt x="287" y="51"/>
                  </a:cubicBezTo>
                  <a:cubicBezTo>
                    <a:pt x="287" y="51"/>
                    <a:pt x="286" y="49"/>
                    <a:pt x="285" y="47"/>
                  </a:cubicBezTo>
                  <a:cubicBezTo>
                    <a:pt x="285" y="46"/>
                    <a:pt x="284" y="46"/>
                    <a:pt x="284" y="46"/>
                  </a:cubicBezTo>
                  <a:cubicBezTo>
                    <a:pt x="285" y="46"/>
                    <a:pt x="286" y="45"/>
                    <a:pt x="286" y="45"/>
                  </a:cubicBezTo>
                  <a:cubicBezTo>
                    <a:pt x="287" y="45"/>
                    <a:pt x="287" y="44"/>
                    <a:pt x="287" y="44"/>
                  </a:cubicBezTo>
                  <a:cubicBezTo>
                    <a:pt x="288" y="44"/>
                    <a:pt x="288" y="44"/>
                    <a:pt x="288" y="44"/>
                  </a:cubicBezTo>
                  <a:cubicBezTo>
                    <a:pt x="288" y="44"/>
                    <a:pt x="288" y="44"/>
                    <a:pt x="288" y="44"/>
                  </a:cubicBezTo>
                  <a:cubicBezTo>
                    <a:pt x="289" y="46"/>
                    <a:pt x="290" y="47"/>
                    <a:pt x="290" y="47"/>
                  </a:cubicBezTo>
                  <a:cubicBezTo>
                    <a:pt x="290" y="47"/>
                    <a:pt x="291" y="48"/>
                    <a:pt x="292" y="50"/>
                  </a:cubicBezTo>
                  <a:cubicBezTo>
                    <a:pt x="292" y="51"/>
                    <a:pt x="293" y="53"/>
                    <a:pt x="293" y="52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2" y="53"/>
                    <a:pt x="289" y="53"/>
                    <a:pt x="287" y="53"/>
                  </a:cubicBezTo>
                  <a:close/>
                  <a:moveTo>
                    <a:pt x="297" y="53"/>
                  </a:moveTo>
                  <a:cubicBezTo>
                    <a:pt x="297" y="52"/>
                    <a:pt x="297" y="52"/>
                    <a:pt x="297" y="51"/>
                  </a:cubicBezTo>
                  <a:cubicBezTo>
                    <a:pt x="297" y="48"/>
                    <a:pt x="296" y="44"/>
                    <a:pt x="296" y="44"/>
                  </a:cubicBezTo>
                  <a:cubicBezTo>
                    <a:pt x="296" y="44"/>
                    <a:pt x="295" y="43"/>
                    <a:pt x="294" y="41"/>
                  </a:cubicBezTo>
                  <a:cubicBezTo>
                    <a:pt x="293" y="39"/>
                    <a:pt x="292" y="36"/>
                    <a:pt x="291" y="33"/>
                  </a:cubicBezTo>
                  <a:cubicBezTo>
                    <a:pt x="289" y="31"/>
                    <a:pt x="288" y="28"/>
                    <a:pt x="287" y="26"/>
                  </a:cubicBezTo>
                  <a:cubicBezTo>
                    <a:pt x="287" y="25"/>
                    <a:pt x="286" y="25"/>
                    <a:pt x="286" y="24"/>
                  </a:cubicBezTo>
                  <a:cubicBezTo>
                    <a:pt x="287" y="24"/>
                    <a:pt x="287" y="24"/>
                    <a:pt x="288" y="24"/>
                  </a:cubicBezTo>
                  <a:cubicBezTo>
                    <a:pt x="287" y="24"/>
                    <a:pt x="287" y="24"/>
                    <a:pt x="287" y="24"/>
                  </a:cubicBezTo>
                  <a:cubicBezTo>
                    <a:pt x="287" y="25"/>
                    <a:pt x="287" y="25"/>
                    <a:pt x="287" y="25"/>
                  </a:cubicBezTo>
                  <a:cubicBezTo>
                    <a:pt x="287" y="25"/>
                    <a:pt x="288" y="26"/>
                    <a:pt x="289" y="28"/>
                  </a:cubicBezTo>
                  <a:cubicBezTo>
                    <a:pt x="290" y="30"/>
                    <a:pt x="291" y="33"/>
                    <a:pt x="292" y="35"/>
                  </a:cubicBezTo>
                  <a:cubicBezTo>
                    <a:pt x="295" y="41"/>
                    <a:pt x="297" y="46"/>
                    <a:pt x="297" y="46"/>
                  </a:cubicBezTo>
                  <a:cubicBezTo>
                    <a:pt x="297" y="46"/>
                    <a:pt x="298" y="47"/>
                    <a:pt x="299" y="49"/>
                  </a:cubicBezTo>
                  <a:cubicBezTo>
                    <a:pt x="300" y="50"/>
                    <a:pt x="301" y="51"/>
                    <a:pt x="301" y="51"/>
                  </a:cubicBezTo>
                  <a:cubicBezTo>
                    <a:pt x="301" y="52"/>
                    <a:pt x="302" y="52"/>
                    <a:pt x="302" y="52"/>
                  </a:cubicBezTo>
                  <a:cubicBezTo>
                    <a:pt x="300" y="52"/>
                    <a:pt x="299" y="52"/>
                    <a:pt x="297" y="53"/>
                  </a:cubicBezTo>
                  <a:close/>
                  <a:moveTo>
                    <a:pt x="314" y="51"/>
                  </a:moveTo>
                  <a:cubicBezTo>
                    <a:pt x="311" y="51"/>
                    <a:pt x="308" y="52"/>
                    <a:pt x="305" y="52"/>
                  </a:cubicBezTo>
                  <a:cubicBezTo>
                    <a:pt x="305" y="51"/>
                    <a:pt x="305" y="51"/>
                    <a:pt x="305" y="50"/>
                  </a:cubicBezTo>
                  <a:cubicBezTo>
                    <a:pt x="305" y="47"/>
                    <a:pt x="304" y="43"/>
                    <a:pt x="304" y="43"/>
                  </a:cubicBezTo>
                  <a:cubicBezTo>
                    <a:pt x="304" y="43"/>
                    <a:pt x="301" y="38"/>
                    <a:pt x="299" y="32"/>
                  </a:cubicBezTo>
                  <a:cubicBezTo>
                    <a:pt x="297" y="30"/>
                    <a:pt x="296" y="27"/>
                    <a:pt x="295" y="25"/>
                  </a:cubicBezTo>
                  <a:cubicBezTo>
                    <a:pt x="295" y="25"/>
                    <a:pt x="295" y="24"/>
                    <a:pt x="294" y="23"/>
                  </a:cubicBezTo>
                  <a:cubicBezTo>
                    <a:pt x="295" y="23"/>
                    <a:pt x="295" y="23"/>
                    <a:pt x="295" y="23"/>
                  </a:cubicBezTo>
                  <a:cubicBezTo>
                    <a:pt x="298" y="28"/>
                    <a:pt x="306" y="44"/>
                    <a:pt x="306" y="44"/>
                  </a:cubicBezTo>
                  <a:cubicBezTo>
                    <a:pt x="306" y="44"/>
                    <a:pt x="310" y="49"/>
                    <a:pt x="310" y="49"/>
                  </a:cubicBezTo>
                  <a:cubicBezTo>
                    <a:pt x="312" y="51"/>
                    <a:pt x="314" y="52"/>
                    <a:pt x="313" y="48"/>
                  </a:cubicBezTo>
                  <a:cubicBezTo>
                    <a:pt x="313" y="45"/>
                    <a:pt x="312" y="41"/>
                    <a:pt x="312" y="41"/>
                  </a:cubicBezTo>
                  <a:cubicBezTo>
                    <a:pt x="312" y="41"/>
                    <a:pt x="306" y="29"/>
                    <a:pt x="303" y="23"/>
                  </a:cubicBezTo>
                  <a:cubicBezTo>
                    <a:pt x="304" y="23"/>
                    <a:pt x="304" y="22"/>
                    <a:pt x="305" y="22"/>
                  </a:cubicBezTo>
                  <a:cubicBezTo>
                    <a:pt x="305" y="23"/>
                    <a:pt x="305" y="25"/>
                    <a:pt x="306" y="26"/>
                  </a:cubicBezTo>
                  <a:cubicBezTo>
                    <a:pt x="307" y="29"/>
                    <a:pt x="308" y="32"/>
                    <a:pt x="310" y="35"/>
                  </a:cubicBezTo>
                  <a:cubicBezTo>
                    <a:pt x="311" y="38"/>
                    <a:pt x="313" y="41"/>
                    <a:pt x="314" y="43"/>
                  </a:cubicBezTo>
                  <a:cubicBezTo>
                    <a:pt x="315" y="45"/>
                    <a:pt x="316" y="46"/>
                    <a:pt x="316" y="46"/>
                  </a:cubicBezTo>
                  <a:cubicBezTo>
                    <a:pt x="316" y="46"/>
                    <a:pt x="317" y="48"/>
                    <a:pt x="318" y="49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18" y="51"/>
                    <a:pt x="316" y="51"/>
                    <a:pt x="314" y="51"/>
                  </a:cubicBezTo>
                  <a:close/>
                  <a:moveTo>
                    <a:pt x="324" y="50"/>
                  </a:moveTo>
                  <a:cubicBezTo>
                    <a:pt x="324" y="47"/>
                    <a:pt x="322" y="43"/>
                    <a:pt x="322" y="43"/>
                  </a:cubicBezTo>
                  <a:cubicBezTo>
                    <a:pt x="322" y="43"/>
                    <a:pt x="321" y="42"/>
                    <a:pt x="320" y="39"/>
                  </a:cubicBezTo>
                  <a:cubicBezTo>
                    <a:pt x="319" y="37"/>
                    <a:pt x="317" y="35"/>
                    <a:pt x="316" y="32"/>
                  </a:cubicBezTo>
                  <a:cubicBezTo>
                    <a:pt x="315" y="29"/>
                    <a:pt x="313" y="26"/>
                    <a:pt x="313" y="24"/>
                  </a:cubicBezTo>
                  <a:cubicBezTo>
                    <a:pt x="312" y="23"/>
                    <a:pt x="312" y="22"/>
                    <a:pt x="312" y="22"/>
                  </a:cubicBezTo>
                  <a:cubicBezTo>
                    <a:pt x="312" y="22"/>
                    <a:pt x="312" y="22"/>
                    <a:pt x="312" y="22"/>
                  </a:cubicBezTo>
                  <a:cubicBezTo>
                    <a:pt x="313" y="23"/>
                    <a:pt x="313" y="24"/>
                    <a:pt x="314" y="25"/>
                  </a:cubicBezTo>
                  <a:cubicBezTo>
                    <a:pt x="315" y="27"/>
                    <a:pt x="316" y="30"/>
                    <a:pt x="318" y="33"/>
                  </a:cubicBezTo>
                  <a:cubicBezTo>
                    <a:pt x="322" y="39"/>
                    <a:pt x="325" y="44"/>
                    <a:pt x="325" y="44"/>
                  </a:cubicBezTo>
                  <a:cubicBezTo>
                    <a:pt x="325" y="44"/>
                    <a:pt x="326" y="46"/>
                    <a:pt x="327" y="47"/>
                  </a:cubicBezTo>
                  <a:cubicBezTo>
                    <a:pt x="328" y="48"/>
                    <a:pt x="329" y="49"/>
                    <a:pt x="329" y="49"/>
                  </a:cubicBezTo>
                  <a:cubicBezTo>
                    <a:pt x="327" y="50"/>
                    <a:pt x="326" y="50"/>
                    <a:pt x="324" y="50"/>
                  </a:cubicBezTo>
                  <a:close/>
                  <a:moveTo>
                    <a:pt x="333" y="49"/>
                  </a:moveTo>
                  <a:cubicBezTo>
                    <a:pt x="333" y="49"/>
                    <a:pt x="333" y="49"/>
                    <a:pt x="333" y="49"/>
                  </a:cubicBezTo>
                  <a:cubicBezTo>
                    <a:pt x="333" y="45"/>
                    <a:pt x="331" y="41"/>
                    <a:pt x="331" y="41"/>
                  </a:cubicBezTo>
                  <a:cubicBezTo>
                    <a:pt x="331" y="41"/>
                    <a:pt x="328" y="35"/>
                    <a:pt x="324" y="30"/>
                  </a:cubicBezTo>
                  <a:cubicBezTo>
                    <a:pt x="323" y="27"/>
                    <a:pt x="321" y="24"/>
                    <a:pt x="320" y="22"/>
                  </a:cubicBezTo>
                  <a:cubicBezTo>
                    <a:pt x="320" y="22"/>
                    <a:pt x="320" y="21"/>
                    <a:pt x="320" y="21"/>
                  </a:cubicBezTo>
                  <a:cubicBezTo>
                    <a:pt x="320" y="21"/>
                    <a:pt x="321" y="21"/>
                    <a:pt x="322" y="21"/>
                  </a:cubicBezTo>
                  <a:cubicBezTo>
                    <a:pt x="322" y="22"/>
                    <a:pt x="323" y="22"/>
                    <a:pt x="323" y="23"/>
                  </a:cubicBezTo>
                  <a:cubicBezTo>
                    <a:pt x="324" y="26"/>
                    <a:pt x="326" y="29"/>
                    <a:pt x="328" y="32"/>
                  </a:cubicBezTo>
                  <a:cubicBezTo>
                    <a:pt x="332" y="39"/>
                    <a:pt x="336" y="45"/>
                    <a:pt x="336" y="45"/>
                  </a:cubicBezTo>
                  <a:cubicBezTo>
                    <a:pt x="336" y="45"/>
                    <a:pt x="338" y="47"/>
                    <a:pt x="339" y="48"/>
                  </a:cubicBezTo>
                  <a:cubicBezTo>
                    <a:pt x="339" y="49"/>
                    <a:pt x="339" y="49"/>
                    <a:pt x="339" y="49"/>
                  </a:cubicBezTo>
                  <a:cubicBezTo>
                    <a:pt x="337" y="49"/>
                    <a:pt x="335" y="49"/>
                    <a:pt x="333" y="49"/>
                  </a:cubicBezTo>
                  <a:close/>
                  <a:moveTo>
                    <a:pt x="345" y="48"/>
                  </a:moveTo>
                  <a:cubicBezTo>
                    <a:pt x="344" y="45"/>
                    <a:pt x="343" y="42"/>
                    <a:pt x="343" y="42"/>
                  </a:cubicBezTo>
                  <a:cubicBezTo>
                    <a:pt x="343" y="42"/>
                    <a:pt x="339" y="35"/>
                    <a:pt x="335" y="29"/>
                  </a:cubicBezTo>
                  <a:cubicBezTo>
                    <a:pt x="333" y="26"/>
                    <a:pt x="331" y="23"/>
                    <a:pt x="329" y="20"/>
                  </a:cubicBezTo>
                  <a:cubicBezTo>
                    <a:pt x="331" y="20"/>
                    <a:pt x="333" y="20"/>
                    <a:pt x="335" y="20"/>
                  </a:cubicBezTo>
                  <a:cubicBezTo>
                    <a:pt x="336" y="20"/>
                    <a:pt x="336" y="22"/>
                    <a:pt x="336" y="23"/>
                  </a:cubicBezTo>
                  <a:cubicBezTo>
                    <a:pt x="337" y="26"/>
                    <a:pt x="339" y="29"/>
                    <a:pt x="341" y="32"/>
                  </a:cubicBezTo>
                  <a:cubicBezTo>
                    <a:pt x="342" y="35"/>
                    <a:pt x="344" y="38"/>
                    <a:pt x="345" y="40"/>
                  </a:cubicBezTo>
                  <a:cubicBezTo>
                    <a:pt x="347" y="42"/>
                    <a:pt x="348" y="44"/>
                    <a:pt x="348" y="44"/>
                  </a:cubicBezTo>
                  <a:cubicBezTo>
                    <a:pt x="348" y="44"/>
                    <a:pt x="349" y="45"/>
                    <a:pt x="350" y="47"/>
                  </a:cubicBezTo>
                  <a:cubicBezTo>
                    <a:pt x="350" y="47"/>
                    <a:pt x="351" y="47"/>
                    <a:pt x="351" y="48"/>
                  </a:cubicBezTo>
                  <a:cubicBezTo>
                    <a:pt x="349" y="48"/>
                    <a:pt x="347" y="48"/>
                    <a:pt x="345" y="48"/>
                  </a:cubicBezTo>
                  <a:close/>
                  <a:moveTo>
                    <a:pt x="356" y="47"/>
                  </a:moveTo>
                  <a:cubicBezTo>
                    <a:pt x="355" y="44"/>
                    <a:pt x="354" y="40"/>
                    <a:pt x="354" y="40"/>
                  </a:cubicBezTo>
                  <a:cubicBezTo>
                    <a:pt x="354" y="40"/>
                    <a:pt x="353" y="39"/>
                    <a:pt x="352" y="37"/>
                  </a:cubicBezTo>
                  <a:cubicBezTo>
                    <a:pt x="350" y="35"/>
                    <a:pt x="348" y="32"/>
                    <a:pt x="347" y="29"/>
                  </a:cubicBezTo>
                  <a:cubicBezTo>
                    <a:pt x="345" y="26"/>
                    <a:pt x="344" y="23"/>
                    <a:pt x="343" y="21"/>
                  </a:cubicBezTo>
                  <a:cubicBezTo>
                    <a:pt x="343" y="20"/>
                    <a:pt x="343" y="19"/>
                    <a:pt x="343" y="19"/>
                  </a:cubicBezTo>
                  <a:cubicBezTo>
                    <a:pt x="343" y="19"/>
                    <a:pt x="344" y="19"/>
                    <a:pt x="345" y="19"/>
                  </a:cubicBezTo>
                  <a:cubicBezTo>
                    <a:pt x="347" y="22"/>
                    <a:pt x="357" y="42"/>
                    <a:pt x="357" y="42"/>
                  </a:cubicBezTo>
                  <a:cubicBezTo>
                    <a:pt x="357" y="42"/>
                    <a:pt x="359" y="45"/>
                    <a:pt x="361" y="47"/>
                  </a:cubicBezTo>
                  <a:cubicBezTo>
                    <a:pt x="359" y="47"/>
                    <a:pt x="358" y="47"/>
                    <a:pt x="356" y="47"/>
                  </a:cubicBezTo>
                  <a:close/>
                  <a:moveTo>
                    <a:pt x="365" y="46"/>
                  </a:moveTo>
                  <a:cubicBezTo>
                    <a:pt x="365" y="43"/>
                    <a:pt x="363" y="39"/>
                    <a:pt x="363" y="39"/>
                  </a:cubicBezTo>
                  <a:cubicBezTo>
                    <a:pt x="363" y="39"/>
                    <a:pt x="356" y="25"/>
                    <a:pt x="353" y="18"/>
                  </a:cubicBezTo>
                  <a:cubicBezTo>
                    <a:pt x="353" y="18"/>
                    <a:pt x="353" y="18"/>
                    <a:pt x="354" y="18"/>
                  </a:cubicBezTo>
                  <a:cubicBezTo>
                    <a:pt x="354" y="18"/>
                    <a:pt x="354" y="19"/>
                    <a:pt x="354" y="20"/>
                  </a:cubicBezTo>
                  <a:cubicBezTo>
                    <a:pt x="355" y="22"/>
                    <a:pt x="356" y="25"/>
                    <a:pt x="358" y="28"/>
                  </a:cubicBezTo>
                  <a:cubicBezTo>
                    <a:pt x="360" y="31"/>
                    <a:pt x="361" y="34"/>
                    <a:pt x="362" y="36"/>
                  </a:cubicBezTo>
                  <a:cubicBezTo>
                    <a:pt x="364" y="38"/>
                    <a:pt x="365" y="40"/>
                    <a:pt x="365" y="40"/>
                  </a:cubicBezTo>
                  <a:cubicBezTo>
                    <a:pt x="365" y="40"/>
                    <a:pt x="370" y="46"/>
                    <a:pt x="370" y="45"/>
                  </a:cubicBezTo>
                  <a:cubicBezTo>
                    <a:pt x="370" y="45"/>
                    <a:pt x="370" y="46"/>
                    <a:pt x="371" y="46"/>
                  </a:cubicBezTo>
                  <a:cubicBezTo>
                    <a:pt x="369" y="46"/>
                    <a:pt x="367" y="46"/>
                    <a:pt x="365" y="46"/>
                  </a:cubicBezTo>
                  <a:close/>
                  <a:moveTo>
                    <a:pt x="376" y="46"/>
                  </a:moveTo>
                  <a:cubicBezTo>
                    <a:pt x="375" y="46"/>
                    <a:pt x="374" y="46"/>
                    <a:pt x="373" y="46"/>
                  </a:cubicBezTo>
                  <a:cubicBezTo>
                    <a:pt x="373" y="45"/>
                    <a:pt x="373" y="44"/>
                    <a:pt x="373" y="43"/>
                  </a:cubicBezTo>
                  <a:cubicBezTo>
                    <a:pt x="373" y="42"/>
                    <a:pt x="372" y="41"/>
                    <a:pt x="372" y="40"/>
                  </a:cubicBezTo>
                  <a:cubicBezTo>
                    <a:pt x="372" y="40"/>
                    <a:pt x="373" y="41"/>
                    <a:pt x="374" y="43"/>
                  </a:cubicBezTo>
                  <a:cubicBezTo>
                    <a:pt x="375" y="44"/>
                    <a:pt x="376" y="45"/>
                    <a:pt x="376" y="45"/>
                  </a:cubicBezTo>
                  <a:cubicBezTo>
                    <a:pt x="376" y="45"/>
                    <a:pt x="377" y="45"/>
                    <a:pt x="377" y="45"/>
                  </a:cubicBezTo>
                  <a:cubicBezTo>
                    <a:pt x="377" y="45"/>
                    <a:pt x="377" y="45"/>
                    <a:pt x="376" y="46"/>
                  </a:cubicBezTo>
                  <a:close/>
                  <a:moveTo>
                    <a:pt x="380" y="45"/>
                  </a:moveTo>
                  <a:cubicBezTo>
                    <a:pt x="380" y="45"/>
                    <a:pt x="380" y="44"/>
                    <a:pt x="380" y="44"/>
                  </a:cubicBezTo>
                  <a:cubicBezTo>
                    <a:pt x="380" y="41"/>
                    <a:pt x="378" y="37"/>
                    <a:pt x="378" y="37"/>
                  </a:cubicBezTo>
                  <a:cubicBezTo>
                    <a:pt x="378" y="37"/>
                    <a:pt x="378" y="35"/>
                    <a:pt x="376" y="33"/>
                  </a:cubicBezTo>
                  <a:cubicBezTo>
                    <a:pt x="375" y="31"/>
                    <a:pt x="374" y="28"/>
                    <a:pt x="372" y="26"/>
                  </a:cubicBezTo>
                  <a:cubicBezTo>
                    <a:pt x="371" y="23"/>
                    <a:pt x="370" y="20"/>
                    <a:pt x="370" y="18"/>
                  </a:cubicBezTo>
                  <a:cubicBezTo>
                    <a:pt x="369" y="18"/>
                    <a:pt x="369" y="17"/>
                    <a:pt x="369" y="16"/>
                  </a:cubicBezTo>
                  <a:cubicBezTo>
                    <a:pt x="370" y="16"/>
                    <a:pt x="371" y="16"/>
                    <a:pt x="371" y="16"/>
                  </a:cubicBezTo>
                  <a:cubicBezTo>
                    <a:pt x="371" y="16"/>
                    <a:pt x="371" y="17"/>
                    <a:pt x="371" y="17"/>
                  </a:cubicBezTo>
                  <a:cubicBezTo>
                    <a:pt x="371" y="17"/>
                    <a:pt x="371" y="17"/>
                    <a:pt x="371" y="17"/>
                  </a:cubicBezTo>
                  <a:cubicBezTo>
                    <a:pt x="371" y="17"/>
                    <a:pt x="371" y="19"/>
                    <a:pt x="372" y="21"/>
                  </a:cubicBezTo>
                  <a:cubicBezTo>
                    <a:pt x="373" y="23"/>
                    <a:pt x="374" y="25"/>
                    <a:pt x="376" y="28"/>
                  </a:cubicBezTo>
                  <a:cubicBezTo>
                    <a:pt x="377" y="31"/>
                    <a:pt x="378" y="33"/>
                    <a:pt x="379" y="35"/>
                  </a:cubicBezTo>
                  <a:cubicBezTo>
                    <a:pt x="380" y="37"/>
                    <a:pt x="381" y="38"/>
                    <a:pt x="381" y="38"/>
                  </a:cubicBezTo>
                  <a:cubicBezTo>
                    <a:pt x="381" y="38"/>
                    <a:pt x="382" y="39"/>
                    <a:pt x="383" y="41"/>
                  </a:cubicBezTo>
                  <a:cubicBezTo>
                    <a:pt x="384" y="42"/>
                    <a:pt x="385" y="43"/>
                    <a:pt x="385" y="43"/>
                  </a:cubicBezTo>
                  <a:cubicBezTo>
                    <a:pt x="386" y="44"/>
                    <a:pt x="387" y="44"/>
                    <a:pt x="387" y="45"/>
                  </a:cubicBezTo>
                  <a:cubicBezTo>
                    <a:pt x="385" y="45"/>
                    <a:pt x="382" y="45"/>
                    <a:pt x="380" y="45"/>
                  </a:cubicBezTo>
                  <a:close/>
                  <a:moveTo>
                    <a:pt x="389" y="44"/>
                  </a:moveTo>
                  <a:cubicBezTo>
                    <a:pt x="389" y="44"/>
                    <a:pt x="389" y="43"/>
                    <a:pt x="389" y="41"/>
                  </a:cubicBezTo>
                  <a:cubicBezTo>
                    <a:pt x="389" y="39"/>
                    <a:pt x="387" y="35"/>
                    <a:pt x="387" y="35"/>
                  </a:cubicBezTo>
                  <a:cubicBezTo>
                    <a:pt x="387" y="35"/>
                    <a:pt x="387" y="34"/>
                    <a:pt x="386" y="32"/>
                  </a:cubicBezTo>
                  <a:cubicBezTo>
                    <a:pt x="385" y="30"/>
                    <a:pt x="383" y="27"/>
                    <a:pt x="382" y="25"/>
                  </a:cubicBezTo>
                  <a:cubicBezTo>
                    <a:pt x="381" y="22"/>
                    <a:pt x="380" y="20"/>
                    <a:pt x="379" y="18"/>
                  </a:cubicBezTo>
                  <a:cubicBezTo>
                    <a:pt x="378" y="17"/>
                    <a:pt x="378" y="16"/>
                    <a:pt x="378" y="16"/>
                  </a:cubicBezTo>
                  <a:cubicBezTo>
                    <a:pt x="379" y="16"/>
                    <a:pt x="381" y="15"/>
                    <a:pt x="382" y="15"/>
                  </a:cubicBezTo>
                  <a:cubicBezTo>
                    <a:pt x="382" y="16"/>
                    <a:pt x="383" y="17"/>
                    <a:pt x="384" y="19"/>
                  </a:cubicBezTo>
                  <a:cubicBezTo>
                    <a:pt x="385" y="22"/>
                    <a:pt x="386" y="24"/>
                    <a:pt x="388" y="27"/>
                  </a:cubicBezTo>
                  <a:cubicBezTo>
                    <a:pt x="391" y="32"/>
                    <a:pt x="394" y="38"/>
                    <a:pt x="394" y="38"/>
                  </a:cubicBezTo>
                  <a:cubicBezTo>
                    <a:pt x="394" y="38"/>
                    <a:pt x="395" y="39"/>
                    <a:pt x="396" y="40"/>
                  </a:cubicBezTo>
                  <a:cubicBezTo>
                    <a:pt x="397" y="42"/>
                    <a:pt x="398" y="43"/>
                    <a:pt x="398" y="43"/>
                  </a:cubicBezTo>
                  <a:cubicBezTo>
                    <a:pt x="398" y="43"/>
                    <a:pt x="398" y="43"/>
                    <a:pt x="398" y="43"/>
                  </a:cubicBezTo>
                  <a:cubicBezTo>
                    <a:pt x="395" y="44"/>
                    <a:pt x="392" y="44"/>
                    <a:pt x="389" y="44"/>
                  </a:cubicBezTo>
                  <a:close/>
                  <a:moveTo>
                    <a:pt x="408" y="42"/>
                  </a:moveTo>
                  <a:cubicBezTo>
                    <a:pt x="406" y="43"/>
                    <a:pt x="404" y="43"/>
                    <a:pt x="402" y="43"/>
                  </a:cubicBezTo>
                  <a:cubicBezTo>
                    <a:pt x="402" y="43"/>
                    <a:pt x="402" y="42"/>
                    <a:pt x="402" y="41"/>
                  </a:cubicBezTo>
                  <a:cubicBezTo>
                    <a:pt x="401" y="38"/>
                    <a:pt x="400" y="34"/>
                    <a:pt x="400" y="34"/>
                  </a:cubicBezTo>
                  <a:cubicBezTo>
                    <a:pt x="400" y="34"/>
                    <a:pt x="397" y="29"/>
                    <a:pt x="394" y="24"/>
                  </a:cubicBezTo>
                  <a:cubicBezTo>
                    <a:pt x="392" y="21"/>
                    <a:pt x="391" y="18"/>
                    <a:pt x="390" y="16"/>
                  </a:cubicBezTo>
                  <a:cubicBezTo>
                    <a:pt x="390" y="16"/>
                    <a:pt x="389" y="15"/>
                    <a:pt x="389" y="15"/>
                  </a:cubicBezTo>
                  <a:cubicBezTo>
                    <a:pt x="391" y="15"/>
                    <a:pt x="392" y="14"/>
                    <a:pt x="394" y="14"/>
                  </a:cubicBezTo>
                  <a:cubicBezTo>
                    <a:pt x="394" y="15"/>
                    <a:pt x="395" y="16"/>
                    <a:pt x="395" y="18"/>
                  </a:cubicBezTo>
                  <a:cubicBezTo>
                    <a:pt x="396" y="20"/>
                    <a:pt x="398" y="23"/>
                    <a:pt x="400" y="26"/>
                  </a:cubicBezTo>
                  <a:cubicBezTo>
                    <a:pt x="402" y="29"/>
                    <a:pt x="404" y="32"/>
                    <a:pt x="405" y="34"/>
                  </a:cubicBezTo>
                  <a:cubicBezTo>
                    <a:pt x="406" y="36"/>
                    <a:pt x="407" y="38"/>
                    <a:pt x="407" y="38"/>
                  </a:cubicBezTo>
                  <a:cubicBezTo>
                    <a:pt x="407" y="38"/>
                    <a:pt x="409" y="39"/>
                    <a:pt x="410" y="41"/>
                  </a:cubicBezTo>
                  <a:cubicBezTo>
                    <a:pt x="410" y="41"/>
                    <a:pt x="410" y="42"/>
                    <a:pt x="411" y="42"/>
                  </a:cubicBezTo>
                  <a:cubicBezTo>
                    <a:pt x="410" y="42"/>
                    <a:pt x="409" y="42"/>
                    <a:pt x="408" y="42"/>
                  </a:cubicBezTo>
                  <a:close/>
                  <a:moveTo>
                    <a:pt x="416" y="41"/>
                  </a:moveTo>
                  <a:cubicBezTo>
                    <a:pt x="415" y="38"/>
                    <a:pt x="413" y="34"/>
                    <a:pt x="413" y="34"/>
                  </a:cubicBezTo>
                  <a:cubicBezTo>
                    <a:pt x="413" y="34"/>
                    <a:pt x="412" y="33"/>
                    <a:pt x="411" y="31"/>
                  </a:cubicBezTo>
                  <a:cubicBezTo>
                    <a:pt x="410" y="29"/>
                    <a:pt x="408" y="26"/>
                    <a:pt x="406" y="23"/>
                  </a:cubicBezTo>
                  <a:cubicBezTo>
                    <a:pt x="404" y="20"/>
                    <a:pt x="403" y="17"/>
                    <a:pt x="402" y="15"/>
                  </a:cubicBezTo>
                  <a:cubicBezTo>
                    <a:pt x="401" y="14"/>
                    <a:pt x="401" y="14"/>
                    <a:pt x="401" y="14"/>
                  </a:cubicBezTo>
                  <a:cubicBezTo>
                    <a:pt x="402" y="14"/>
                    <a:pt x="404" y="13"/>
                    <a:pt x="405" y="13"/>
                  </a:cubicBezTo>
                  <a:cubicBezTo>
                    <a:pt x="405" y="13"/>
                    <a:pt x="405" y="13"/>
                    <a:pt x="405" y="14"/>
                  </a:cubicBezTo>
                  <a:cubicBezTo>
                    <a:pt x="406" y="16"/>
                    <a:pt x="407" y="19"/>
                    <a:pt x="409" y="22"/>
                  </a:cubicBezTo>
                  <a:cubicBezTo>
                    <a:pt x="410" y="25"/>
                    <a:pt x="412" y="28"/>
                    <a:pt x="413" y="30"/>
                  </a:cubicBezTo>
                  <a:cubicBezTo>
                    <a:pt x="415" y="32"/>
                    <a:pt x="415" y="34"/>
                    <a:pt x="415" y="34"/>
                  </a:cubicBezTo>
                  <a:cubicBezTo>
                    <a:pt x="415" y="34"/>
                    <a:pt x="417" y="35"/>
                    <a:pt x="418" y="37"/>
                  </a:cubicBezTo>
                  <a:cubicBezTo>
                    <a:pt x="419" y="39"/>
                    <a:pt x="420" y="40"/>
                    <a:pt x="420" y="40"/>
                  </a:cubicBezTo>
                  <a:cubicBezTo>
                    <a:pt x="421" y="40"/>
                    <a:pt x="421" y="41"/>
                    <a:pt x="421" y="41"/>
                  </a:cubicBezTo>
                  <a:cubicBezTo>
                    <a:pt x="419" y="41"/>
                    <a:pt x="418" y="41"/>
                    <a:pt x="416" y="41"/>
                  </a:cubicBezTo>
                  <a:close/>
                  <a:moveTo>
                    <a:pt x="424" y="41"/>
                  </a:moveTo>
                  <a:cubicBezTo>
                    <a:pt x="424" y="40"/>
                    <a:pt x="424" y="39"/>
                    <a:pt x="424" y="38"/>
                  </a:cubicBezTo>
                  <a:cubicBezTo>
                    <a:pt x="423" y="35"/>
                    <a:pt x="422" y="31"/>
                    <a:pt x="422" y="31"/>
                  </a:cubicBezTo>
                  <a:cubicBezTo>
                    <a:pt x="422" y="31"/>
                    <a:pt x="421" y="29"/>
                    <a:pt x="420" y="27"/>
                  </a:cubicBezTo>
                  <a:cubicBezTo>
                    <a:pt x="418" y="25"/>
                    <a:pt x="417" y="22"/>
                    <a:pt x="415" y="19"/>
                  </a:cubicBezTo>
                  <a:cubicBezTo>
                    <a:pt x="414" y="17"/>
                    <a:pt x="413" y="15"/>
                    <a:pt x="412" y="13"/>
                  </a:cubicBezTo>
                  <a:cubicBezTo>
                    <a:pt x="413" y="13"/>
                    <a:pt x="414" y="13"/>
                    <a:pt x="415" y="13"/>
                  </a:cubicBezTo>
                  <a:cubicBezTo>
                    <a:pt x="415" y="13"/>
                    <a:pt x="415" y="13"/>
                    <a:pt x="415" y="13"/>
                  </a:cubicBezTo>
                  <a:cubicBezTo>
                    <a:pt x="416" y="16"/>
                    <a:pt x="417" y="19"/>
                    <a:pt x="419" y="23"/>
                  </a:cubicBezTo>
                  <a:cubicBezTo>
                    <a:pt x="420" y="26"/>
                    <a:pt x="422" y="29"/>
                    <a:pt x="423" y="31"/>
                  </a:cubicBezTo>
                  <a:cubicBezTo>
                    <a:pt x="424" y="34"/>
                    <a:pt x="425" y="35"/>
                    <a:pt x="425" y="35"/>
                  </a:cubicBezTo>
                  <a:cubicBezTo>
                    <a:pt x="425" y="35"/>
                    <a:pt x="427" y="37"/>
                    <a:pt x="428" y="39"/>
                  </a:cubicBezTo>
                  <a:cubicBezTo>
                    <a:pt x="428" y="39"/>
                    <a:pt x="429" y="40"/>
                    <a:pt x="429" y="40"/>
                  </a:cubicBezTo>
                  <a:cubicBezTo>
                    <a:pt x="427" y="40"/>
                    <a:pt x="426" y="41"/>
                    <a:pt x="424" y="41"/>
                  </a:cubicBezTo>
                  <a:close/>
                  <a:moveTo>
                    <a:pt x="439" y="40"/>
                  </a:moveTo>
                  <a:cubicBezTo>
                    <a:pt x="438" y="40"/>
                    <a:pt x="436" y="40"/>
                    <a:pt x="434" y="40"/>
                  </a:cubicBezTo>
                  <a:cubicBezTo>
                    <a:pt x="433" y="37"/>
                    <a:pt x="432" y="32"/>
                    <a:pt x="432" y="32"/>
                  </a:cubicBezTo>
                  <a:cubicBezTo>
                    <a:pt x="432" y="32"/>
                    <a:pt x="431" y="31"/>
                    <a:pt x="429" y="28"/>
                  </a:cubicBezTo>
                  <a:cubicBezTo>
                    <a:pt x="428" y="26"/>
                    <a:pt x="427" y="23"/>
                    <a:pt x="425" y="20"/>
                  </a:cubicBezTo>
                  <a:cubicBezTo>
                    <a:pt x="424" y="17"/>
                    <a:pt x="423" y="14"/>
                    <a:pt x="422" y="12"/>
                  </a:cubicBezTo>
                  <a:cubicBezTo>
                    <a:pt x="423" y="12"/>
                    <a:pt x="424" y="12"/>
                    <a:pt x="425" y="12"/>
                  </a:cubicBezTo>
                  <a:cubicBezTo>
                    <a:pt x="425" y="12"/>
                    <a:pt x="425" y="13"/>
                    <a:pt x="426" y="13"/>
                  </a:cubicBezTo>
                  <a:cubicBezTo>
                    <a:pt x="427" y="16"/>
                    <a:pt x="428" y="19"/>
                    <a:pt x="429" y="22"/>
                  </a:cubicBezTo>
                  <a:cubicBezTo>
                    <a:pt x="432" y="28"/>
                    <a:pt x="435" y="33"/>
                    <a:pt x="435" y="33"/>
                  </a:cubicBezTo>
                  <a:cubicBezTo>
                    <a:pt x="435" y="33"/>
                    <a:pt x="440" y="39"/>
                    <a:pt x="440" y="39"/>
                  </a:cubicBezTo>
                  <a:cubicBezTo>
                    <a:pt x="440" y="39"/>
                    <a:pt x="440" y="39"/>
                    <a:pt x="441" y="40"/>
                  </a:cubicBezTo>
                  <a:cubicBezTo>
                    <a:pt x="440" y="40"/>
                    <a:pt x="440" y="40"/>
                    <a:pt x="439" y="40"/>
                  </a:cubicBezTo>
                  <a:close/>
                  <a:moveTo>
                    <a:pt x="444" y="39"/>
                  </a:moveTo>
                  <a:cubicBezTo>
                    <a:pt x="444" y="39"/>
                    <a:pt x="444" y="38"/>
                    <a:pt x="444" y="37"/>
                  </a:cubicBezTo>
                  <a:cubicBezTo>
                    <a:pt x="443" y="34"/>
                    <a:pt x="442" y="30"/>
                    <a:pt x="442" y="30"/>
                  </a:cubicBezTo>
                  <a:cubicBezTo>
                    <a:pt x="442" y="30"/>
                    <a:pt x="439" y="24"/>
                    <a:pt x="436" y="19"/>
                  </a:cubicBezTo>
                  <a:cubicBezTo>
                    <a:pt x="434" y="16"/>
                    <a:pt x="433" y="13"/>
                    <a:pt x="432" y="11"/>
                  </a:cubicBezTo>
                  <a:cubicBezTo>
                    <a:pt x="433" y="11"/>
                    <a:pt x="433" y="11"/>
                    <a:pt x="433" y="11"/>
                  </a:cubicBezTo>
                  <a:cubicBezTo>
                    <a:pt x="434" y="12"/>
                    <a:pt x="434" y="12"/>
                    <a:pt x="434" y="13"/>
                  </a:cubicBezTo>
                  <a:cubicBezTo>
                    <a:pt x="435" y="16"/>
                    <a:pt x="436" y="19"/>
                    <a:pt x="438" y="22"/>
                  </a:cubicBezTo>
                  <a:cubicBezTo>
                    <a:pt x="440" y="26"/>
                    <a:pt x="442" y="29"/>
                    <a:pt x="443" y="31"/>
                  </a:cubicBezTo>
                  <a:cubicBezTo>
                    <a:pt x="444" y="33"/>
                    <a:pt x="445" y="35"/>
                    <a:pt x="445" y="35"/>
                  </a:cubicBezTo>
                  <a:cubicBezTo>
                    <a:pt x="445" y="35"/>
                    <a:pt x="447" y="37"/>
                    <a:pt x="448" y="38"/>
                  </a:cubicBezTo>
                  <a:cubicBezTo>
                    <a:pt x="448" y="39"/>
                    <a:pt x="448" y="39"/>
                    <a:pt x="448" y="39"/>
                  </a:cubicBezTo>
                  <a:cubicBezTo>
                    <a:pt x="447" y="39"/>
                    <a:pt x="445" y="39"/>
                    <a:pt x="444" y="39"/>
                  </a:cubicBezTo>
                  <a:close/>
                  <a:moveTo>
                    <a:pt x="455" y="39"/>
                  </a:moveTo>
                  <a:cubicBezTo>
                    <a:pt x="455" y="39"/>
                    <a:pt x="454" y="39"/>
                    <a:pt x="454" y="39"/>
                  </a:cubicBezTo>
                  <a:cubicBezTo>
                    <a:pt x="453" y="35"/>
                    <a:pt x="451" y="32"/>
                    <a:pt x="451" y="32"/>
                  </a:cubicBezTo>
                  <a:cubicBezTo>
                    <a:pt x="451" y="32"/>
                    <a:pt x="451" y="30"/>
                    <a:pt x="449" y="28"/>
                  </a:cubicBezTo>
                  <a:cubicBezTo>
                    <a:pt x="448" y="26"/>
                    <a:pt x="446" y="22"/>
                    <a:pt x="444" y="19"/>
                  </a:cubicBezTo>
                  <a:cubicBezTo>
                    <a:pt x="443" y="16"/>
                    <a:pt x="441" y="13"/>
                    <a:pt x="441" y="11"/>
                  </a:cubicBezTo>
                  <a:cubicBezTo>
                    <a:pt x="441" y="10"/>
                    <a:pt x="441" y="10"/>
                    <a:pt x="441" y="10"/>
                  </a:cubicBezTo>
                  <a:cubicBezTo>
                    <a:pt x="441" y="10"/>
                    <a:pt x="442" y="10"/>
                    <a:pt x="443" y="10"/>
                  </a:cubicBezTo>
                  <a:cubicBezTo>
                    <a:pt x="443" y="11"/>
                    <a:pt x="443" y="11"/>
                    <a:pt x="443" y="12"/>
                  </a:cubicBezTo>
                  <a:cubicBezTo>
                    <a:pt x="444" y="14"/>
                    <a:pt x="445" y="17"/>
                    <a:pt x="447" y="20"/>
                  </a:cubicBezTo>
                  <a:cubicBezTo>
                    <a:pt x="448" y="23"/>
                    <a:pt x="450" y="26"/>
                    <a:pt x="451" y="28"/>
                  </a:cubicBezTo>
                  <a:cubicBezTo>
                    <a:pt x="452" y="30"/>
                    <a:pt x="453" y="32"/>
                    <a:pt x="453" y="32"/>
                  </a:cubicBezTo>
                  <a:cubicBezTo>
                    <a:pt x="453" y="32"/>
                    <a:pt x="454" y="33"/>
                    <a:pt x="456" y="34"/>
                  </a:cubicBezTo>
                  <a:cubicBezTo>
                    <a:pt x="457" y="36"/>
                    <a:pt x="458" y="37"/>
                    <a:pt x="458" y="37"/>
                  </a:cubicBezTo>
                  <a:cubicBezTo>
                    <a:pt x="458" y="37"/>
                    <a:pt x="459" y="38"/>
                    <a:pt x="459" y="38"/>
                  </a:cubicBezTo>
                  <a:lnTo>
                    <a:pt x="455" y="39"/>
                  </a:lnTo>
                  <a:close/>
                  <a:moveTo>
                    <a:pt x="463" y="38"/>
                  </a:moveTo>
                  <a:cubicBezTo>
                    <a:pt x="462" y="38"/>
                    <a:pt x="462" y="38"/>
                    <a:pt x="462" y="38"/>
                  </a:cubicBezTo>
                  <a:cubicBezTo>
                    <a:pt x="462" y="37"/>
                    <a:pt x="462" y="36"/>
                    <a:pt x="461" y="35"/>
                  </a:cubicBezTo>
                  <a:cubicBezTo>
                    <a:pt x="461" y="32"/>
                    <a:pt x="459" y="28"/>
                    <a:pt x="459" y="28"/>
                  </a:cubicBezTo>
                  <a:cubicBezTo>
                    <a:pt x="459" y="28"/>
                    <a:pt x="458" y="27"/>
                    <a:pt x="457" y="25"/>
                  </a:cubicBezTo>
                  <a:cubicBezTo>
                    <a:pt x="456" y="23"/>
                    <a:pt x="454" y="20"/>
                    <a:pt x="453" y="17"/>
                  </a:cubicBezTo>
                  <a:cubicBezTo>
                    <a:pt x="452" y="15"/>
                    <a:pt x="450" y="12"/>
                    <a:pt x="450" y="10"/>
                  </a:cubicBezTo>
                  <a:cubicBezTo>
                    <a:pt x="450" y="10"/>
                    <a:pt x="450" y="10"/>
                    <a:pt x="450" y="10"/>
                  </a:cubicBezTo>
                  <a:cubicBezTo>
                    <a:pt x="451" y="10"/>
                    <a:pt x="452" y="9"/>
                    <a:pt x="453" y="9"/>
                  </a:cubicBezTo>
                  <a:cubicBezTo>
                    <a:pt x="453" y="10"/>
                    <a:pt x="454" y="11"/>
                    <a:pt x="455" y="12"/>
                  </a:cubicBezTo>
                  <a:cubicBezTo>
                    <a:pt x="456" y="15"/>
                    <a:pt x="458" y="18"/>
                    <a:pt x="460" y="21"/>
                  </a:cubicBezTo>
                  <a:cubicBezTo>
                    <a:pt x="463" y="27"/>
                    <a:pt x="467" y="33"/>
                    <a:pt x="467" y="33"/>
                  </a:cubicBezTo>
                  <a:cubicBezTo>
                    <a:pt x="467" y="33"/>
                    <a:pt x="469" y="35"/>
                    <a:pt x="470" y="37"/>
                  </a:cubicBezTo>
                  <a:cubicBezTo>
                    <a:pt x="468" y="37"/>
                    <a:pt x="466" y="37"/>
                    <a:pt x="463" y="38"/>
                  </a:cubicBezTo>
                  <a:close/>
                  <a:moveTo>
                    <a:pt x="475" y="36"/>
                  </a:moveTo>
                  <a:cubicBezTo>
                    <a:pt x="474" y="33"/>
                    <a:pt x="473" y="29"/>
                    <a:pt x="473" y="29"/>
                  </a:cubicBezTo>
                  <a:cubicBezTo>
                    <a:pt x="473" y="29"/>
                    <a:pt x="469" y="23"/>
                    <a:pt x="466" y="17"/>
                  </a:cubicBezTo>
                  <a:cubicBezTo>
                    <a:pt x="464" y="14"/>
                    <a:pt x="462" y="11"/>
                    <a:pt x="461" y="9"/>
                  </a:cubicBezTo>
                  <a:cubicBezTo>
                    <a:pt x="461" y="9"/>
                    <a:pt x="461" y="9"/>
                    <a:pt x="461" y="9"/>
                  </a:cubicBezTo>
                  <a:cubicBezTo>
                    <a:pt x="461" y="9"/>
                    <a:pt x="461" y="9"/>
                    <a:pt x="462" y="9"/>
                  </a:cubicBezTo>
                  <a:cubicBezTo>
                    <a:pt x="462" y="9"/>
                    <a:pt x="462" y="10"/>
                    <a:pt x="463" y="12"/>
                  </a:cubicBezTo>
                  <a:cubicBezTo>
                    <a:pt x="464" y="14"/>
                    <a:pt x="466" y="17"/>
                    <a:pt x="468" y="20"/>
                  </a:cubicBezTo>
                  <a:cubicBezTo>
                    <a:pt x="470" y="23"/>
                    <a:pt x="472" y="26"/>
                    <a:pt x="473" y="28"/>
                  </a:cubicBezTo>
                  <a:cubicBezTo>
                    <a:pt x="475" y="30"/>
                    <a:pt x="476" y="32"/>
                    <a:pt x="476" y="32"/>
                  </a:cubicBezTo>
                  <a:cubicBezTo>
                    <a:pt x="476" y="32"/>
                    <a:pt x="478" y="33"/>
                    <a:pt x="479" y="35"/>
                  </a:cubicBezTo>
                  <a:cubicBezTo>
                    <a:pt x="479" y="35"/>
                    <a:pt x="479" y="35"/>
                    <a:pt x="479" y="35"/>
                  </a:cubicBezTo>
                  <a:cubicBezTo>
                    <a:pt x="478" y="35"/>
                    <a:pt x="477" y="36"/>
                    <a:pt x="475" y="36"/>
                  </a:cubicBezTo>
                  <a:close/>
                  <a:moveTo>
                    <a:pt x="484" y="33"/>
                  </a:moveTo>
                  <a:cubicBezTo>
                    <a:pt x="483" y="30"/>
                    <a:pt x="482" y="28"/>
                    <a:pt x="482" y="28"/>
                  </a:cubicBezTo>
                  <a:cubicBezTo>
                    <a:pt x="482" y="28"/>
                    <a:pt x="481" y="26"/>
                    <a:pt x="479" y="24"/>
                  </a:cubicBezTo>
                  <a:cubicBezTo>
                    <a:pt x="478" y="22"/>
                    <a:pt x="476" y="19"/>
                    <a:pt x="474" y="17"/>
                  </a:cubicBezTo>
                  <a:cubicBezTo>
                    <a:pt x="472" y="14"/>
                    <a:pt x="470" y="11"/>
                    <a:pt x="469" y="9"/>
                  </a:cubicBezTo>
                  <a:cubicBezTo>
                    <a:pt x="469" y="8"/>
                    <a:pt x="469" y="8"/>
                    <a:pt x="469" y="8"/>
                  </a:cubicBezTo>
                  <a:cubicBezTo>
                    <a:pt x="470" y="8"/>
                    <a:pt x="471" y="8"/>
                    <a:pt x="473" y="8"/>
                  </a:cubicBezTo>
                  <a:cubicBezTo>
                    <a:pt x="473" y="8"/>
                    <a:pt x="473" y="8"/>
                    <a:pt x="473" y="9"/>
                  </a:cubicBezTo>
                  <a:cubicBezTo>
                    <a:pt x="474" y="10"/>
                    <a:pt x="475" y="13"/>
                    <a:pt x="477" y="15"/>
                  </a:cubicBezTo>
                  <a:cubicBezTo>
                    <a:pt x="478" y="17"/>
                    <a:pt x="480" y="20"/>
                    <a:pt x="481" y="21"/>
                  </a:cubicBezTo>
                  <a:cubicBezTo>
                    <a:pt x="482" y="23"/>
                    <a:pt x="482" y="24"/>
                    <a:pt x="482" y="24"/>
                  </a:cubicBezTo>
                  <a:cubicBezTo>
                    <a:pt x="482" y="24"/>
                    <a:pt x="484" y="25"/>
                    <a:pt x="485" y="26"/>
                  </a:cubicBezTo>
                  <a:cubicBezTo>
                    <a:pt x="486" y="27"/>
                    <a:pt x="487" y="28"/>
                    <a:pt x="487" y="28"/>
                  </a:cubicBezTo>
                  <a:cubicBezTo>
                    <a:pt x="487" y="28"/>
                    <a:pt x="488" y="28"/>
                    <a:pt x="488" y="29"/>
                  </a:cubicBezTo>
                  <a:cubicBezTo>
                    <a:pt x="487" y="30"/>
                    <a:pt x="486" y="31"/>
                    <a:pt x="484" y="33"/>
                  </a:cubicBezTo>
                  <a:cubicBezTo>
                    <a:pt x="484" y="33"/>
                    <a:pt x="484" y="33"/>
                    <a:pt x="484" y="33"/>
                  </a:cubicBezTo>
                  <a:close/>
                </a:path>
              </a:pathLst>
            </a:custGeom>
            <a:solidFill>
              <a:srgbClr val="008FF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vi-VN"/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5DD6E66A-0CD2-FC43-B907-5515E3B2F843}"/>
              </a:ext>
            </a:extLst>
          </p:cNvPr>
          <p:cNvGrpSpPr/>
          <p:nvPr/>
        </p:nvGrpSpPr>
        <p:grpSpPr>
          <a:xfrm>
            <a:off x="4868280" y="3702555"/>
            <a:ext cx="1861844" cy="1799820"/>
            <a:chOff x="4868279" y="2845305"/>
            <a:chExt cx="1861844" cy="1799820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8392CA07-B36F-B44B-B796-45FFD7017B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68279" y="3495308"/>
              <a:ext cx="1025435" cy="1025435"/>
            </a:xfrm>
            <a:prstGeom prst="ellipse">
              <a:avLst/>
            </a:prstGeom>
            <a:solidFill>
              <a:schemeClr val="accent5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83943C2C-E70F-0745-89B2-AE0EB5A36E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8976" y="2845305"/>
              <a:ext cx="1025435" cy="1025435"/>
            </a:xfrm>
            <a:prstGeom prst="ellipse">
              <a:avLst/>
            </a:prstGeom>
            <a:solidFill>
              <a:srgbClr val="92D050">
                <a:alpha val="6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502871C7-4B55-7842-9C08-023F8DF400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4688" y="3619690"/>
              <a:ext cx="1025435" cy="1025435"/>
            </a:xfrm>
            <a:prstGeom prst="ellipse">
              <a:avLst/>
            </a:prstGeom>
            <a:solidFill>
              <a:schemeClr val="accent5">
                <a:lumMod val="60000"/>
                <a:lumOff val="4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31" name="CaixaDeTexto 130">
              <a:extLst>
                <a:ext uri="{FF2B5EF4-FFF2-40B4-BE49-F238E27FC236}">
                  <a16:creationId xmlns:a16="http://schemas.microsoft.com/office/drawing/2014/main" id="{05DC9FE3-E96B-444B-80A6-BDBED6512B1A}"/>
                </a:ext>
              </a:extLst>
            </p:cNvPr>
            <p:cNvSpPr txBox="1"/>
            <p:nvPr/>
          </p:nvSpPr>
          <p:spPr>
            <a:xfrm>
              <a:off x="5525291" y="3091240"/>
              <a:ext cx="7377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b="1" dirty="0" err="1">
                  <a:solidFill>
                    <a:schemeClr val="bg1"/>
                  </a:solidFill>
                  <a:latin typeface="Avenir Next Condensed" panose="020B0506020202020204" pitchFamily="34" charset="0"/>
                </a:rPr>
                <a:t>Product</a:t>
              </a:r>
              <a:r>
                <a:rPr lang="pt-BR" sz="1200" b="1" dirty="0">
                  <a:solidFill>
                    <a:schemeClr val="bg1"/>
                  </a:solidFill>
                  <a:latin typeface="Avenir Next Condensed" panose="020B0506020202020204" pitchFamily="34" charset="0"/>
                </a:rPr>
                <a:t> </a:t>
              </a:r>
            </a:p>
            <a:p>
              <a:pPr algn="ctr"/>
              <a:r>
                <a:rPr lang="pt-BR" sz="1200" b="1" dirty="0">
                  <a:solidFill>
                    <a:schemeClr val="bg1"/>
                  </a:solidFill>
                  <a:latin typeface="Avenir Next Condensed" panose="020B0506020202020204" pitchFamily="34" charset="0"/>
                </a:rPr>
                <a:t>Manager</a:t>
              </a:r>
            </a:p>
          </p:txBody>
        </p:sp>
        <p:sp>
          <p:nvSpPr>
            <p:cNvPr id="132" name="CaixaDeTexto 131">
              <a:extLst>
                <a:ext uri="{FF2B5EF4-FFF2-40B4-BE49-F238E27FC236}">
                  <a16:creationId xmlns:a16="http://schemas.microsoft.com/office/drawing/2014/main" id="{4F7B817A-0482-914C-9599-D46BB870353C}"/>
                </a:ext>
              </a:extLst>
            </p:cNvPr>
            <p:cNvSpPr txBox="1"/>
            <p:nvPr/>
          </p:nvSpPr>
          <p:spPr>
            <a:xfrm>
              <a:off x="5130416" y="3779672"/>
              <a:ext cx="4764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b="1" dirty="0">
                  <a:solidFill>
                    <a:schemeClr val="bg1"/>
                  </a:solidFill>
                  <a:latin typeface="Avenir Next Condensed" panose="020B0506020202020204" pitchFamily="34" charset="0"/>
                </a:rPr>
                <a:t>UX </a:t>
              </a:r>
            </a:p>
            <a:p>
              <a:pPr algn="ctr"/>
              <a:r>
                <a:rPr lang="pt-BR" sz="1200" b="1" dirty="0">
                  <a:solidFill>
                    <a:schemeClr val="bg1"/>
                  </a:solidFill>
                  <a:latin typeface="Avenir Next Condensed" panose="020B0506020202020204" pitchFamily="34" charset="0"/>
                </a:rPr>
                <a:t>Lead</a:t>
              </a:r>
            </a:p>
          </p:txBody>
        </p:sp>
        <p:sp>
          <p:nvSpPr>
            <p:cNvPr id="133" name="CaixaDeTexto 132">
              <a:extLst>
                <a:ext uri="{FF2B5EF4-FFF2-40B4-BE49-F238E27FC236}">
                  <a16:creationId xmlns:a16="http://schemas.microsoft.com/office/drawing/2014/main" id="{3BB97783-5C09-F149-9539-F664313870B2}"/>
                </a:ext>
              </a:extLst>
            </p:cNvPr>
            <p:cNvSpPr txBox="1"/>
            <p:nvPr/>
          </p:nvSpPr>
          <p:spPr>
            <a:xfrm>
              <a:off x="5971358" y="3901574"/>
              <a:ext cx="4908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b="1" dirty="0">
                  <a:solidFill>
                    <a:schemeClr val="bg1"/>
                  </a:solidFill>
                  <a:latin typeface="Avenir Next Condensed" panose="020B0506020202020204" pitchFamily="34" charset="0"/>
                </a:rPr>
                <a:t>Tech </a:t>
              </a:r>
            </a:p>
            <a:p>
              <a:pPr algn="ctr"/>
              <a:r>
                <a:rPr lang="pt-BR" sz="1200" b="1" dirty="0">
                  <a:solidFill>
                    <a:schemeClr val="bg1"/>
                  </a:solidFill>
                  <a:latin typeface="Avenir Next Condensed" panose="020B0506020202020204" pitchFamily="34" charset="0"/>
                </a:rPr>
                <a:t>Lead</a:t>
              </a:r>
            </a:p>
          </p:txBody>
        </p:sp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AE573339-C244-F848-B19B-000711E7D31D}"/>
              </a:ext>
            </a:extLst>
          </p:cNvPr>
          <p:cNvSpPr/>
          <p:nvPr/>
        </p:nvSpPr>
        <p:spPr>
          <a:xfrm>
            <a:off x="4632684" y="3556907"/>
            <a:ext cx="4046234" cy="201168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6" name="Google Shape;72;p18">
            <a:extLst>
              <a:ext uri="{FF2B5EF4-FFF2-40B4-BE49-F238E27FC236}">
                <a16:creationId xmlns:a16="http://schemas.microsoft.com/office/drawing/2014/main" id="{49884CF3-D7FF-E242-A49B-CAEC6681C02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0315" r="-902"/>
          <a:stretch/>
        </p:blipFill>
        <p:spPr>
          <a:xfrm>
            <a:off x="-1024282" y="3115832"/>
            <a:ext cx="4229940" cy="3503845"/>
          </a:xfrm>
          <a:custGeom>
            <a:avLst/>
            <a:gdLst/>
            <a:ahLst/>
            <a:cxnLst/>
            <a:rect l="l" t="t" r="r" b="b"/>
            <a:pathLst>
              <a:path w="11279839" h="9343587" extrusionOk="0">
                <a:moveTo>
                  <a:pt x="2780348" y="9082530"/>
                </a:moveTo>
                <a:cubicBezTo>
                  <a:pt x="2776722" y="9083202"/>
                  <a:pt x="2775329" y="9085804"/>
                  <a:pt x="2773935" y="9088406"/>
                </a:cubicBezTo>
                <a:cubicBezTo>
                  <a:pt x="2759433" y="9091091"/>
                  <a:pt x="2747163" y="9095707"/>
                  <a:pt x="2732660" y="9098392"/>
                </a:cubicBezTo>
                <a:cubicBezTo>
                  <a:pt x="2748556" y="9093105"/>
                  <a:pt x="2764452" y="9087818"/>
                  <a:pt x="2780348" y="9082530"/>
                </a:cubicBezTo>
                <a:close/>
                <a:moveTo>
                  <a:pt x="5479871" y="8977587"/>
                </a:moveTo>
                <a:cubicBezTo>
                  <a:pt x="5492595" y="8976691"/>
                  <a:pt x="5506419" y="8980460"/>
                  <a:pt x="5521931" y="8988295"/>
                </a:cubicBezTo>
                <a:cubicBezTo>
                  <a:pt x="5492579" y="8991784"/>
                  <a:pt x="5468315" y="8992383"/>
                  <a:pt x="5444399" y="8994864"/>
                </a:cubicBezTo>
                <a:cubicBezTo>
                  <a:pt x="5455519" y="8984042"/>
                  <a:pt x="5467147" y="8978483"/>
                  <a:pt x="5479871" y="8977587"/>
                </a:cubicBezTo>
                <a:close/>
                <a:moveTo>
                  <a:pt x="3536217" y="8953390"/>
                </a:moveTo>
                <a:cubicBezTo>
                  <a:pt x="3549669" y="8954110"/>
                  <a:pt x="3562945" y="8955814"/>
                  <a:pt x="3575924" y="8959118"/>
                </a:cubicBezTo>
                <a:cubicBezTo>
                  <a:pt x="3547991" y="8962387"/>
                  <a:pt x="3519036" y="8960139"/>
                  <a:pt x="3491785" y="8967088"/>
                </a:cubicBezTo>
                <a:cubicBezTo>
                  <a:pt x="3460854" y="8974718"/>
                  <a:pt x="3440551" y="8957548"/>
                  <a:pt x="3413777" y="8956799"/>
                </a:cubicBezTo>
                <a:cubicBezTo>
                  <a:pt x="3453939" y="8957924"/>
                  <a:pt x="3495864" y="8951231"/>
                  <a:pt x="3536217" y="8953390"/>
                </a:cubicBezTo>
                <a:close/>
                <a:moveTo>
                  <a:pt x="3673871" y="8903012"/>
                </a:moveTo>
                <a:cubicBezTo>
                  <a:pt x="3682274" y="8907080"/>
                  <a:pt x="3688829" y="8911492"/>
                  <a:pt x="3697232" y="8915561"/>
                </a:cubicBezTo>
                <a:cubicBezTo>
                  <a:pt x="3697568" y="8917374"/>
                  <a:pt x="3696054" y="8919528"/>
                  <a:pt x="3694541" y="8921684"/>
                </a:cubicBezTo>
                <a:cubicBezTo>
                  <a:pt x="3678741" y="8918985"/>
                  <a:pt x="3665126" y="8917756"/>
                  <a:pt x="3649327" y="8915057"/>
                </a:cubicBezTo>
                <a:cubicBezTo>
                  <a:pt x="3648991" y="8913243"/>
                  <a:pt x="3648655" y="8911431"/>
                  <a:pt x="3650504" y="8911088"/>
                </a:cubicBezTo>
                <a:cubicBezTo>
                  <a:pt x="3657565" y="8907906"/>
                  <a:pt x="3666475" y="8904381"/>
                  <a:pt x="3673871" y="8903012"/>
                </a:cubicBezTo>
                <a:close/>
                <a:moveTo>
                  <a:pt x="3676724" y="8857972"/>
                </a:moveTo>
                <a:cubicBezTo>
                  <a:pt x="3684141" y="8856599"/>
                  <a:pt x="3700512" y="8872522"/>
                  <a:pt x="3699337" y="8876530"/>
                </a:cubicBezTo>
                <a:cubicBezTo>
                  <a:pt x="3691084" y="8883744"/>
                  <a:pt x="3681318" y="8893134"/>
                  <a:pt x="3673066" y="8900348"/>
                </a:cubicBezTo>
                <a:cubicBezTo>
                  <a:pt x="3668679" y="8897370"/>
                  <a:pt x="3663953" y="8892559"/>
                  <a:pt x="3662935" y="8887061"/>
                </a:cubicBezTo>
                <a:cubicBezTo>
                  <a:pt x="3659724" y="8880075"/>
                  <a:pt x="3658027" y="8870912"/>
                  <a:pt x="3660378" y="8862894"/>
                </a:cubicBezTo>
                <a:cubicBezTo>
                  <a:pt x="3660208" y="8861978"/>
                  <a:pt x="3662820" y="8860547"/>
                  <a:pt x="3666211" y="8859446"/>
                </a:cubicBezTo>
                <a:cubicBezTo>
                  <a:pt x="3669603" y="8858344"/>
                  <a:pt x="3673774" y="8857571"/>
                  <a:pt x="3676724" y="8857972"/>
                </a:cubicBezTo>
                <a:close/>
                <a:moveTo>
                  <a:pt x="6418499" y="8756127"/>
                </a:moveTo>
                <a:cubicBezTo>
                  <a:pt x="6434187" y="8754424"/>
                  <a:pt x="6451131" y="8755616"/>
                  <a:pt x="6470467" y="8756847"/>
                </a:cubicBezTo>
                <a:cubicBezTo>
                  <a:pt x="6425655" y="8772843"/>
                  <a:pt x="6387887" y="8785609"/>
                  <a:pt x="6351967" y="8798033"/>
                </a:cubicBezTo>
                <a:cubicBezTo>
                  <a:pt x="6344575" y="8799401"/>
                  <a:pt x="6336151" y="8795189"/>
                  <a:pt x="6328071" y="8792836"/>
                </a:cubicBezTo>
                <a:cubicBezTo>
                  <a:pt x="6334775" y="8787746"/>
                  <a:pt x="6340787" y="8778936"/>
                  <a:pt x="6349335" y="8773504"/>
                </a:cubicBezTo>
                <a:cubicBezTo>
                  <a:pt x="6354535" y="8770617"/>
                  <a:pt x="6368847" y="8775664"/>
                  <a:pt x="6374043" y="8772778"/>
                </a:cubicBezTo>
                <a:cubicBezTo>
                  <a:pt x="6388371" y="8762427"/>
                  <a:pt x="6402811" y="8757829"/>
                  <a:pt x="6418499" y="8756127"/>
                </a:cubicBezTo>
                <a:close/>
                <a:moveTo>
                  <a:pt x="5309703" y="8518068"/>
                </a:moveTo>
                <a:cubicBezTo>
                  <a:pt x="5310039" y="8519881"/>
                  <a:pt x="5310711" y="8523507"/>
                  <a:pt x="5311047" y="8525319"/>
                </a:cubicBezTo>
                <a:cubicBezTo>
                  <a:pt x="5289149" y="8529374"/>
                  <a:pt x="5267251" y="8533429"/>
                  <a:pt x="5245019" y="8535671"/>
                </a:cubicBezTo>
                <a:cubicBezTo>
                  <a:pt x="5245019" y="8535671"/>
                  <a:pt x="5240699" y="8532721"/>
                  <a:pt x="5242187" y="8530570"/>
                </a:cubicBezTo>
                <a:cubicBezTo>
                  <a:pt x="5243675" y="8528420"/>
                  <a:pt x="5246991" y="8525931"/>
                  <a:pt x="5250639" y="8525255"/>
                </a:cubicBezTo>
                <a:cubicBezTo>
                  <a:pt x="5268887" y="8521876"/>
                  <a:pt x="5289295" y="8519973"/>
                  <a:pt x="5309703" y="8518068"/>
                </a:cubicBezTo>
                <a:close/>
                <a:moveTo>
                  <a:pt x="7686319" y="8491382"/>
                </a:moveTo>
                <a:cubicBezTo>
                  <a:pt x="7693247" y="8491860"/>
                  <a:pt x="7700295" y="8493779"/>
                  <a:pt x="7707155" y="8497283"/>
                </a:cubicBezTo>
                <a:cubicBezTo>
                  <a:pt x="7732755" y="8511642"/>
                  <a:pt x="7744795" y="8545701"/>
                  <a:pt x="7730759" y="8573131"/>
                </a:cubicBezTo>
                <a:cubicBezTo>
                  <a:pt x="7718571" y="8600217"/>
                  <a:pt x="7685983" y="8610071"/>
                  <a:pt x="7660727" y="8597558"/>
                </a:cubicBezTo>
                <a:cubicBezTo>
                  <a:pt x="7633283" y="8583540"/>
                  <a:pt x="7623087" y="8549139"/>
                  <a:pt x="7635275" y="8522052"/>
                </a:cubicBezTo>
                <a:cubicBezTo>
                  <a:pt x="7642295" y="8508338"/>
                  <a:pt x="7653403" y="8498641"/>
                  <a:pt x="7666187" y="8494125"/>
                </a:cubicBezTo>
                <a:cubicBezTo>
                  <a:pt x="7672579" y="8491867"/>
                  <a:pt x="7679391" y="8490904"/>
                  <a:pt x="7686319" y="8491382"/>
                </a:cubicBezTo>
                <a:close/>
                <a:moveTo>
                  <a:pt x="5269631" y="8434552"/>
                </a:moveTo>
                <a:cubicBezTo>
                  <a:pt x="5282771" y="8432119"/>
                  <a:pt x="5295453" y="8441103"/>
                  <a:pt x="5297955" y="8454620"/>
                </a:cubicBezTo>
                <a:cubicBezTo>
                  <a:pt x="5300459" y="8468136"/>
                  <a:pt x="5291835" y="8481065"/>
                  <a:pt x="5278693" y="8483499"/>
                </a:cubicBezTo>
                <a:cubicBezTo>
                  <a:pt x="5265551" y="8485932"/>
                  <a:pt x="5252871" y="8476948"/>
                  <a:pt x="5250367" y="8463432"/>
                </a:cubicBezTo>
                <a:cubicBezTo>
                  <a:pt x="5247865" y="8449915"/>
                  <a:pt x="5256487" y="8436986"/>
                  <a:pt x="5269631" y="8434552"/>
                </a:cubicBezTo>
                <a:close/>
                <a:moveTo>
                  <a:pt x="5789059" y="8356700"/>
                </a:moveTo>
                <a:cubicBezTo>
                  <a:pt x="5786583" y="8374187"/>
                  <a:pt x="5774703" y="8382063"/>
                  <a:pt x="5754443" y="8385815"/>
                </a:cubicBezTo>
                <a:cubicBezTo>
                  <a:pt x="5728991" y="8392420"/>
                  <a:pt x="5703543" y="8399024"/>
                  <a:pt x="5678431" y="8407458"/>
                </a:cubicBezTo>
                <a:cubicBezTo>
                  <a:pt x="5671399" y="8410652"/>
                  <a:pt x="5659863" y="8420357"/>
                  <a:pt x="5662379" y="8423675"/>
                </a:cubicBezTo>
                <a:cubicBezTo>
                  <a:pt x="5665915" y="8432480"/>
                  <a:pt x="5671971" y="8444603"/>
                  <a:pt x="5689039" y="8433875"/>
                </a:cubicBezTo>
                <a:cubicBezTo>
                  <a:pt x="5722003" y="8416418"/>
                  <a:pt x="5762383" y="8418401"/>
                  <a:pt x="5793655" y="8391798"/>
                </a:cubicBezTo>
                <a:cubicBezTo>
                  <a:pt x="5795159" y="8389628"/>
                  <a:pt x="5795495" y="8391457"/>
                  <a:pt x="5797339" y="8391116"/>
                </a:cubicBezTo>
                <a:cubicBezTo>
                  <a:pt x="5797147" y="8379800"/>
                  <a:pt x="5802823" y="8369288"/>
                  <a:pt x="5813875" y="8367241"/>
                </a:cubicBezTo>
                <a:cubicBezTo>
                  <a:pt x="5826767" y="8364854"/>
                  <a:pt x="5839855" y="8373783"/>
                  <a:pt x="5842563" y="8388418"/>
                </a:cubicBezTo>
                <a:cubicBezTo>
                  <a:pt x="5844595" y="8399393"/>
                  <a:pt x="5837079" y="8410246"/>
                  <a:pt x="5828207" y="8413781"/>
                </a:cubicBezTo>
                <a:cubicBezTo>
                  <a:pt x="5832231" y="8414927"/>
                  <a:pt x="5837759" y="8413904"/>
                  <a:pt x="5843623" y="8414710"/>
                </a:cubicBezTo>
                <a:cubicBezTo>
                  <a:pt x="5796407" y="8427237"/>
                  <a:pt x="5748851" y="8437935"/>
                  <a:pt x="5702799" y="8446463"/>
                </a:cubicBezTo>
                <a:cubicBezTo>
                  <a:pt x="5693591" y="8448168"/>
                  <a:pt x="5675995" y="8445750"/>
                  <a:pt x="5684907" y="8463020"/>
                </a:cubicBezTo>
                <a:cubicBezTo>
                  <a:pt x="5685587" y="8466678"/>
                  <a:pt x="5686263" y="8470337"/>
                  <a:pt x="5686939" y="8473995"/>
                </a:cubicBezTo>
                <a:cubicBezTo>
                  <a:pt x="5682579" y="8471019"/>
                  <a:pt x="5676715" y="8470213"/>
                  <a:pt x="5672691" y="8469065"/>
                </a:cubicBezTo>
                <a:cubicBezTo>
                  <a:pt x="5666487" y="8466431"/>
                  <a:pt x="5659607" y="8460137"/>
                  <a:pt x="5654419" y="8462989"/>
                </a:cubicBezTo>
                <a:cubicBezTo>
                  <a:pt x="5597167" y="8483051"/>
                  <a:pt x="5532651" y="8474185"/>
                  <a:pt x="5479275" y="8504881"/>
                </a:cubicBezTo>
                <a:cubicBezTo>
                  <a:pt x="5477431" y="8505222"/>
                  <a:pt x="5473411" y="8504075"/>
                  <a:pt x="5471231" y="8502588"/>
                </a:cubicBezTo>
                <a:cubicBezTo>
                  <a:pt x="5462847" y="8498464"/>
                  <a:pt x="5454459" y="8494341"/>
                  <a:pt x="5447579" y="8488046"/>
                </a:cubicBezTo>
                <a:cubicBezTo>
                  <a:pt x="5456451" y="8484512"/>
                  <a:pt x="5464983" y="8479148"/>
                  <a:pt x="5473855" y="8475613"/>
                </a:cubicBezTo>
                <a:cubicBezTo>
                  <a:pt x="5479043" y="8472760"/>
                  <a:pt x="5482727" y="8472078"/>
                  <a:pt x="5488255" y="8471055"/>
                </a:cubicBezTo>
                <a:cubicBezTo>
                  <a:pt x="5471631" y="8453320"/>
                  <a:pt x="5499115" y="8457691"/>
                  <a:pt x="5503627" y="8451180"/>
                </a:cubicBezTo>
                <a:cubicBezTo>
                  <a:pt x="5492723" y="8443739"/>
                  <a:pt x="5481819" y="8436298"/>
                  <a:pt x="5470575" y="8427027"/>
                </a:cubicBezTo>
                <a:cubicBezTo>
                  <a:pt x="5481627" y="8424981"/>
                  <a:pt x="5490499" y="8421446"/>
                  <a:pt x="5497867" y="8420081"/>
                </a:cubicBezTo>
                <a:cubicBezTo>
                  <a:pt x="5531363" y="8415771"/>
                  <a:pt x="5563355" y="8413631"/>
                  <a:pt x="5594671" y="8407832"/>
                </a:cubicBezTo>
                <a:cubicBezTo>
                  <a:pt x="5625983" y="8402034"/>
                  <a:pt x="5659143" y="8395894"/>
                  <a:pt x="5687939" y="8386777"/>
                </a:cubicBezTo>
                <a:cubicBezTo>
                  <a:pt x="5721919" y="8374808"/>
                  <a:pt x="5753047" y="8357693"/>
                  <a:pt x="5789059" y="8356700"/>
                </a:cubicBezTo>
                <a:close/>
                <a:moveTo>
                  <a:pt x="6077719" y="8343978"/>
                </a:moveTo>
                <a:cubicBezTo>
                  <a:pt x="6086907" y="8342276"/>
                  <a:pt x="6094923" y="8344493"/>
                  <a:pt x="6104443" y="8344581"/>
                </a:cubicBezTo>
                <a:cubicBezTo>
                  <a:pt x="6099591" y="8349179"/>
                  <a:pt x="6094739" y="8353778"/>
                  <a:pt x="6089887" y="8358378"/>
                </a:cubicBezTo>
                <a:cubicBezTo>
                  <a:pt x="6088051" y="8358718"/>
                  <a:pt x="6088383" y="8360506"/>
                  <a:pt x="6088715" y="8362295"/>
                </a:cubicBezTo>
                <a:cubicBezTo>
                  <a:pt x="6094375" y="8372349"/>
                  <a:pt x="6083351" y="8374391"/>
                  <a:pt x="6076659" y="8379330"/>
                </a:cubicBezTo>
                <a:cubicBezTo>
                  <a:pt x="6072323" y="8376433"/>
                  <a:pt x="6069491" y="8371406"/>
                  <a:pt x="6066991" y="8368168"/>
                </a:cubicBezTo>
                <a:cubicBezTo>
                  <a:pt x="6064819" y="8366720"/>
                  <a:pt x="6058643" y="8364164"/>
                  <a:pt x="6056803" y="8364504"/>
                </a:cubicBezTo>
                <a:cubicBezTo>
                  <a:pt x="6044935" y="8372253"/>
                  <a:pt x="6030891" y="8378554"/>
                  <a:pt x="6017183" y="8386643"/>
                </a:cubicBezTo>
                <a:cubicBezTo>
                  <a:pt x="6011999" y="8389453"/>
                  <a:pt x="6004979" y="8392604"/>
                  <a:pt x="5999131" y="8391836"/>
                </a:cubicBezTo>
                <a:cubicBezTo>
                  <a:pt x="5968731" y="8391914"/>
                  <a:pt x="5937667" y="8388415"/>
                  <a:pt x="5906935" y="8386704"/>
                </a:cubicBezTo>
                <a:cubicBezTo>
                  <a:pt x="5915791" y="8383214"/>
                  <a:pt x="5923987" y="8376145"/>
                  <a:pt x="5933179" y="8374444"/>
                </a:cubicBezTo>
                <a:cubicBezTo>
                  <a:pt x="5982475" y="8363465"/>
                  <a:pt x="6029931" y="8352827"/>
                  <a:pt x="6077719" y="8343978"/>
                </a:cubicBezTo>
                <a:close/>
                <a:moveTo>
                  <a:pt x="8293571" y="8323472"/>
                </a:moveTo>
                <a:cubicBezTo>
                  <a:pt x="8299627" y="8322650"/>
                  <a:pt x="8305607" y="8324184"/>
                  <a:pt x="8310387" y="8329062"/>
                </a:cubicBezTo>
                <a:cubicBezTo>
                  <a:pt x="8326443" y="8352978"/>
                  <a:pt x="8281003" y="8390203"/>
                  <a:pt x="8267163" y="8367796"/>
                </a:cubicBezTo>
                <a:cubicBezTo>
                  <a:pt x="8256523" y="8349599"/>
                  <a:pt x="8275403" y="8325936"/>
                  <a:pt x="8293571" y="8323472"/>
                </a:cubicBezTo>
                <a:close/>
                <a:moveTo>
                  <a:pt x="8623783" y="8315470"/>
                </a:moveTo>
                <a:cubicBezTo>
                  <a:pt x="8631263" y="8315253"/>
                  <a:pt x="8638415" y="8317404"/>
                  <a:pt x="8643655" y="8322666"/>
                </a:cubicBezTo>
                <a:cubicBezTo>
                  <a:pt x="8643655" y="8322666"/>
                  <a:pt x="8641823" y="8323005"/>
                  <a:pt x="8642167" y="8324859"/>
                </a:cubicBezTo>
                <a:cubicBezTo>
                  <a:pt x="8642167" y="8324859"/>
                  <a:pt x="8643655" y="8322666"/>
                  <a:pt x="8643995" y="8324520"/>
                </a:cubicBezTo>
                <a:cubicBezTo>
                  <a:pt x="8662663" y="8353663"/>
                  <a:pt x="8606651" y="8388964"/>
                  <a:pt x="8590163" y="8361335"/>
                </a:cubicBezTo>
                <a:cubicBezTo>
                  <a:pt x="8575907" y="8338087"/>
                  <a:pt x="8601335" y="8316120"/>
                  <a:pt x="8623783" y="8315470"/>
                </a:cubicBezTo>
                <a:close/>
                <a:moveTo>
                  <a:pt x="7704799" y="8309670"/>
                </a:moveTo>
                <a:cubicBezTo>
                  <a:pt x="7704799" y="8309670"/>
                  <a:pt x="7707007" y="8311271"/>
                  <a:pt x="7707367" y="8313212"/>
                </a:cubicBezTo>
                <a:cubicBezTo>
                  <a:pt x="7696635" y="8317209"/>
                  <a:pt x="7687747" y="8320863"/>
                  <a:pt x="7677011" y="8324860"/>
                </a:cubicBezTo>
                <a:cubicBezTo>
                  <a:pt x="7673315" y="8325545"/>
                  <a:pt x="7667407" y="8324630"/>
                  <a:pt x="7661499" y="8323714"/>
                </a:cubicBezTo>
                <a:cubicBezTo>
                  <a:pt x="7661499" y="8323714"/>
                  <a:pt x="7660423" y="8317888"/>
                  <a:pt x="7660063" y="8315946"/>
                </a:cubicBezTo>
                <a:cubicBezTo>
                  <a:pt x="7665611" y="8314918"/>
                  <a:pt x="7668947" y="8312291"/>
                  <a:pt x="7674495" y="8311264"/>
                </a:cubicBezTo>
                <a:cubicBezTo>
                  <a:pt x="7683739" y="8309552"/>
                  <a:pt x="7695195" y="8309440"/>
                  <a:pt x="7704799" y="8309670"/>
                </a:cubicBezTo>
                <a:close/>
                <a:moveTo>
                  <a:pt x="8138427" y="8301205"/>
                </a:moveTo>
                <a:cubicBezTo>
                  <a:pt x="8145571" y="8300908"/>
                  <a:pt x="8152463" y="8302913"/>
                  <a:pt x="8157679" y="8308040"/>
                </a:cubicBezTo>
                <a:cubicBezTo>
                  <a:pt x="8174055" y="8335007"/>
                  <a:pt x="8121567" y="8369102"/>
                  <a:pt x="8105531" y="8343947"/>
                </a:cubicBezTo>
                <a:cubicBezTo>
                  <a:pt x="8093247" y="8323721"/>
                  <a:pt x="8116987" y="8302099"/>
                  <a:pt x="8138427" y="8301205"/>
                </a:cubicBezTo>
                <a:close/>
                <a:moveTo>
                  <a:pt x="6410619" y="8266563"/>
                </a:moveTo>
                <a:cubicBezTo>
                  <a:pt x="6410963" y="8268409"/>
                  <a:pt x="6409463" y="8270595"/>
                  <a:pt x="6409803" y="8272440"/>
                </a:cubicBezTo>
                <a:cubicBezTo>
                  <a:pt x="6358983" y="8285668"/>
                  <a:pt x="6309999" y="8298555"/>
                  <a:pt x="6259179" y="8311783"/>
                </a:cubicBezTo>
                <a:cubicBezTo>
                  <a:pt x="6258495" y="8308093"/>
                  <a:pt x="6256315" y="8306588"/>
                  <a:pt x="6255631" y="8302897"/>
                </a:cubicBezTo>
                <a:cubicBezTo>
                  <a:pt x="6263803" y="8295659"/>
                  <a:pt x="6271635" y="8286575"/>
                  <a:pt x="6282327" y="8282685"/>
                </a:cubicBezTo>
                <a:cubicBezTo>
                  <a:pt x="6305899" y="8276412"/>
                  <a:pt x="6331995" y="8273489"/>
                  <a:pt x="6356251" y="8270906"/>
                </a:cubicBezTo>
                <a:cubicBezTo>
                  <a:pt x="6374987" y="8269346"/>
                  <a:pt x="6391883" y="8268125"/>
                  <a:pt x="6410619" y="8266563"/>
                </a:cubicBezTo>
                <a:close/>
                <a:moveTo>
                  <a:pt x="8461663" y="8250696"/>
                </a:moveTo>
                <a:cubicBezTo>
                  <a:pt x="8468639" y="8249728"/>
                  <a:pt x="8475667" y="8251607"/>
                  <a:pt x="8481547" y="8257585"/>
                </a:cubicBezTo>
                <a:cubicBezTo>
                  <a:pt x="8498015" y="8284685"/>
                  <a:pt x="8450915" y="8329210"/>
                  <a:pt x="8432599" y="8302451"/>
                </a:cubicBezTo>
                <a:cubicBezTo>
                  <a:pt x="8420247" y="8282126"/>
                  <a:pt x="8440731" y="8253601"/>
                  <a:pt x="8461663" y="8250696"/>
                </a:cubicBezTo>
                <a:close/>
                <a:moveTo>
                  <a:pt x="6244695" y="8246151"/>
                </a:moveTo>
                <a:cubicBezTo>
                  <a:pt x="6258279" y="8243188"/>
                  <a:pt x="6258083" y="8247877"/>
                  <a:pt x="6257287" y="8266631"/>
                </a:cubicBezTo>
                <a:cubicBezTo>
                  <a:pt x="6245603" y="8264979"/>
                  <a:pt x="6228887" y="8256622"/>
                  <a:pt x="6222235" y="8261672"/>
                </a:cubicBezTo>
                <a:cubicBezTo>
                  <a:pt x="6197127" y="8279681"/>
                  <a:pt x="6174443" y="8280064"/>
                  <a:pt x="6139047" y="8273258"/>
                </a:cubicBezTo>
                <a:cubicBezTo>
                  <a:pt x="6155551" y="8270202"/>
                  <a:pt x="6162539" y="8267000"/>
                  <a:pt x="6171707" y="8265302"/>
                </a:cubicBezTo>
                <a:cubicBezTo>
                  <a:pt x="6189699" y="8260062"/>
                  <a:pt x="6208379" y="8258512"/>
                  <a:pt x="6226027" y="8251426"/>
                </a:cubicBezTo>
                <a:cubicBezTo>
                  <a:pt x="6234107" y="8248976"/>
                  <a:pt x="6240167" y="8247139"/>
                  <a:pt x="6244695" y="8246151"/>
                </a:cubicBezTo>
                <a:close/>
                <a:moveTo>
                  <a:pt x="7205955" y="8143964"/>
                </a:moveTo>
                <a:cubicBezTo>
                  <a:pt x="7209207" y="8144769"/>
                  <a:pt x="7212311" y="8146069"/>
                  <a:pt x="7215247" y="8146463"/>
                </a:cubicBezTo>
                <a:cubicBezTo>
                  <a:pt x="7210383" y="8151114"/>
                  <a:pt x="7203675" y="8156106"/>
                  <a:pt x="7198135" y="8157131"/>
                </a:cubicBezTo>
                <a:cubicBezTo>
                  <a:pt x="7161567" y="8165777"/>
                  <a:pt x="7122483" y="8171140"/>
                  <a:pt x="7087427" y="8177632"/>
                </a:cubicBezTo>
                <a:cubicBezTo>
                  <a:pt x="7090779" y="8175136"/>
                  <a:pt x="7097155" y="8168331"/>
                  <a:pt x="7104535" y="8166964"/>
                </a:cubicBezTo>
                <a:cubicBezTo>
                  <a:pt x="7133387" y="8157871"/>
                  <a:pt x="7164419" y="8150250"/>
                  <a:pt x="7195787" y="8144441"/>
                </a:cubicBezTo>
                <a:cubicBezTo>
                  <a:pt x="7199311" y="8142852"/>
                  <a:pt x="7202707" y="8143160"/>
                  <a:pt x="7205955" y="8143964"/>
                </a:cubicBezTo>
                <a:close/>
                <a:moveTo>
                  <a:pt x="7388483" y="8106489"/>
                </a:moveTo>
                <a:cubicBezTo>
                  <a:pt x="7397043" y="8108421"/>
                  <a:pt x="7404795" y="8112823"/>
                  <a:pt x="7410291" y="8119470"/>
                </a:cubicBezTo>
                <a:cubicBezTo>
                  <a:pt x="7412791" y="8122723"/>
                  <a:pt x="7418627" y="8123501"/>
                  <a:pt x="7424463" y="8124279"/>
                </a:cubicBezTo>
                <a:cubicBezTo>
                  <a:pt x="7442799" y="8120883"/>
                  <a:pt x="7461139" y="8117487"/>
                  <a:pt x="7477975" y="8116228"/>
                </a:cubicBezTo>
                <a:cubicBezTo>
                  <a:pt x="7485311" y="8114869"/>
                  <a:pt x="7493315" y="8117104"/>
                  <a:pt x="7500983" y="8117543"/>
                </a:cubicBezTo>
                <a:cubicBezTo>
                  <a:pt x="7494311" y="8122494"/>
                  <a:pt x="7487975" y="8129243"/>
                  <a:pt x="7480639" y="8130601"/>
                </a:cubicBezTo>
                <a:cubicBezTo>
                  <a:pt x="7438459" y="8138412"/>
                  <a:pt x="7397779" y="8144086"/>
                  <a:pt x="7357103" y="8149760"/>
                </a:cubicBezTo>
                <a:cubicBezTo>
                  <a:pt x="7360103" y="8145487"/>
                  <a:pt x="7366443" y="8138739"/>
                  <a:pt x="7371279" y="8134127"/>
                </a:cubicBezTo>
                <a:cubicBezTo>
                  <a:pt x="7365443" y="8133349"/>
                  <a:pt x="7357775" y="8132911"/>
                  <a:pt x="7351607" y="8130337"/>
                </a:cubicBezTo>
                <a:cubicBezTo>
                  <a:pt x="7347939" y="8131016"/>
                  <a:pt x="7343607" y="8128101"/>
                  <a:pt x="7341439" y="8126644"/>
                </a:cubicBezTo>
                <a:cubicBezTo>
                  <a:pt x="7339275" y="8125188"/>
                  <a:pt x="7344111" y="8120575"/>
                  <a:pt x="7345611" y="8118439"/>
                </a:cubicBezTo>
                <a:cubicBezTo>
                  <a:pt x="7350447" y="8113826"/>
                  <a:pt x="7355991" y="8110477"/>
                  <a:pt x="7361815" y="8108325"/>
                </a:cubicBezTo>
                <a:cubicBezTo>
                  <a:pt x="7370555" y="8105095"/>
                  <a:pt x="7379923" y="8104558"/>
                  <a:pt x="7388483" y="8106489"/>
                </a:cubicBezTo>
                <a:close/>
                <a:moveTo>
                  <a:pt x="7136667" y="8085580"/>
                </a:moveTo>
                <a:cubicBezTo>
                  <a:pt x="7145423" y="8084910"/>
                  <a:pt x="7154031" y="8084743"/>
                  <a:pt x="7161967" y="8086127"/>
                </a:cubicBezTo>
                <a:cubicBezTo>
                  <a:pt x="7174127" y="8089583"/>
                  <a:pt x="7198263" y="8085115"/>
                  <a:pt x="7192387" y="8105228"/>
                </a:cubicBezTo>
                <a:cubicBezTo>
                  <a:pt x="7169087" y="8103835"/>
                  <a:pt x="7147983" y="8103937"/>
                  <a:pt x="7128399" y="8101856"/>
                </a:cubicBezTo>
                <a:cubicBezTo>
                  <a:pt x="7120975" y="8103231"/>
                  <a:pt x="7115063" y="8102423"/>
                  <a:pt x="7108811" y="8099775"/>
                </a:cubicBezTo>
                <a:cubicBezTo>
                  <a:pt x="7104759" y="8098623"/>
                  <a:pt x="7102223" y="8095287"/>
                  <a:pt x="7100027" y="8093792"/>
                </a:cubicBezTo>
                <a:cubicBezTo>
                  <a:pt x="7103399" y="8091265"/>
                  <a:pt x="7106771" y="8088739"/>
                  <a:pt x="7110483" y="8088051"/>
                </a:cubicBezTo>
                <a:cubicBezTo>
                  <a:pt x="7119007" y="8087424"/>
                  <a:pt x="7127907" y="8086251"/>
                  <a:pt x="7136667" y="8085580"/>
                </a:cubicBezTo>
                <a:close/>
                <a:moveTo>
                  <a:pt x="7419431" y="8063202"/>
                </a:moveTo>
                <a:cubicBezTo>
                  <a:pt x="7429063" y="8063536"/>
                  <a:pt x="7439167" y="8065481"/>
                  <a:pt x="7449935" y="8069690"/>
                </a:cubicBezTo>
                <a:cubicBezTo>
                  <a:pt x="7439243" y="8073580"/>
                  <a:pt x="7432571" y="8078632"/>
                  <a:pt x="7425215" y="8079994"/>
                </a:cubicBezTo>
                <a:cubicBezTo>
                  <a:pt x="7407167" y="8085244"/>
                  <a:pt x="7388439" y="8086804"/>
                  <a:pt x="7372231" y="8091713"/>
                </a:cubicBezTo>
                <a:cubicBezTo>
                  <a:pt x="7343491" y="8100852"/>
                  <a:pt x="7317831" y="8126597"/>
                  <a:pt x="7313891" y="8146411"/>
                </a:cubicBezTo>
                <a:cubicBezTo>
                  <a:pt x="7314235" y="8148257"/>
                  <a:pt x="7303543" y="8152144"/>
                  <a:pt x="7303199" y="8150300"/>
                </a:cubicBezTo>
                <a:cubicBezTo>
                  <a:pt x="7285071" y="8134571"/>
                  <a:pt x="7262323" y="8134967"/>
                  <a:pt x="7236239" y="8137888"/>
                </a:cubicBezTo>
                <a:cubicBezTo>
                  <a:pt x="7234399" y="8138229"/>
                  <a:pt x="7228671" y="8127838"/>
                  <a:pt x="7230167" y="8125653"/>
                </a:cubicBezTo>
                <a:cubicBezTo>
                  <a:pt x="7243171" y="8113704"/>
                  <a:pt x="7269255" y="8110781"/>
                  <a:pt x="7273195" y="8090967"/>
                </a:cubicBezTo>
                <a:cubicBezTo>
                  <a:pt x="7275035" y="8090626"/>
                  <a:pt x="7279051" y="8091791"/>
                  <a:pt x="7280891" y="8091450"/>
                </a:cubicBezTo>
                <a:cubicBezTo>
                  <a:pt x="7300515" y="8104993"/>
                  <a:pt x="7323395" y="8095031"/>
                  <a:pt x="7340759" y="8086090"/>
                </a:cubicBezTo>
                <a:cubicBezTo>
                  <a:pt x="7357543" y="8079165"/>
                  <a:pt x="7374075" y="8070855"/>
                  <a:pt x="7391791" y="8066383"/>
                </a:cubicBezTo>
                <a:cubicBezTo>
                  <a:pt x="7400647" y="8064146"/>
                  <a:pt x="7409799" y="8062868"/>
                  <a:pt x="7419431" y="8063202"/>
                </a:cubicBezTo>
                <a:close/>
                <a:moveTo>
                  <a:pt x="9123735" y="7969657"/>
                </a:moveTo>
                <a:lnTo>
                  <a:pt x="9122547" y="7971493"/>
                </a:lnTo>
                <a:lnTo>
                  <a:pt x="9121571" y="7972190"/>
                </a:lnTo>
                <a:cubicBezTo>
                  <a:pt x="9120919" y="7972548"/>
                  <a:pt x="9121299" y="7972004"/>
                  <a:pt x="9123735" y="7969657"/>
                </a:cubicBezTo>
                <a:close/>
                <a:moveTo>
                  <a:pt x="9210771" y="7881516"/>
                </a:moveTo>
                <a:cubicBezTo>
                  <a:pt x="9213303" y="7884839"/>
                  <a:pt x="9209939" y="7887356"/>
                  <a:pt x="9208767" y="7891365"/>
                </a:cubicBezTo>
                <a:cubicBezTo>
                  <a:pt x="9210619" y="7891022"/>
                  <a:pt x="9210619" y="7891022"/>
                  <a:pt x="9210959" y="7892854"/>
                </a:cubicBezTo>
                <a:cubicBezTo>
                  <a:pt x="9210959" y="7892854"/>
                  <a:pt x="9211295" y="7894687"/>
                  <a:pt x="9209447" y="7895029"/>
                </a:cubicBezTo>
                <a:cubicBezTo>
                  <a:pt x="9209787" y="7896862"/>
                  <a:pt x="9211635" y="7896520"/>
                  <a:pt x="9210123" y="7898694"/>
                </a:cubicBezTo>
                <a:cubicBezTo>
                  <a:pt x="9210463" y="7900527"/>
                  <a:pt x="9208951" y="7902702"/>
                  <a:pt x="9207443" y="7904878"/>
                </a:cubicBezTo>
                <a:lnTo>
                  <a:pt x="9211143" y="7904193"/>
                </a:lnTo>
                <a:cubicBezTo>
                  <a:pt x="9212995" y="7903850"/>
                  <a:pt x="9211483" y="7906025"/>
                  <a:pt x="9211483" y="7906025"/>
                </a:cubicBezTo>
                <a:cubicBezTo>
                  <a:pt x="9213671" y="7907515"/>
                  <a:pt x="9215183" y="7905339"/>
                  <a:pt x="9217375" y="7906829"/>
                </a:cubicBezTo>
                <a:cubicBezTo>
                  <a:pt x="9217375" y="7906829"/>
                  <a:pt x="9215863" y="7909005"/>
                  <a:pt x="9214351" y="7911179"/>
                </a:cubicBezTo>
                <a:cubicBezTo>
                  <a:pt x="9216203" y="7910837"/>
                  <a:pt x="9217711" y="7908662"/>
                  <a:pt x="9217711" y="7908662"/>
                </a:cubicBezTo>
                <a:cubicBezTo>
                  <a:pt x="9222923" y="7905801"/>
                  <a:pt x="9228479" y="7904773"/>
                  <a:pt x="9229495" y="7910271"/>
                </a:cubicBezTo>
                <a:cubicBezTo>
                  <a:pt x="9229495" y="7910271"/>
                  <a:pt x="9227643" y="7910614"/>
                  <a:pt x="9227983" y="7912446"/>
                </a:cubicBezTo>
                <a:cubicBezTo>
                  <a:pt x="9227983" y="7912446"/>
                  <a:pt x="9229835" y="7912104"/>
                  <a:pt x="9229835" y="7912104"/>
                </a:cubicBezTo>
                <a:cubicBezTo>
                  <a:pt x="9227983" y="7912446"/>
                  <a:pt x="9228323" y="7914278"/>
                  <a:pt x="9228323" y="7914278"/>
                </a:cubicBezTo>
                <a:cubicBezTo>
                  <a:pt x="9228323" y="7914278"/>
                  <a:pt x="9230175" y="7913935"/>
                  <a:pt x="9230175" y="7913935"/>
                </a:cubicBezTo>
                <a:cubicBezTo>
                  <a:pt x="9230175" y="7913935"/>
                  <a:pt x="9230175" y="7913935"/>
                  <a:pt x="9230515" y="7915768"/>
                </a:cubicBezTo>
                <a:cubicBezTo>
                  <a:pt x="9230515" y="7915768"/>
                  <a:pt x="9232363" y="7915426"/>
                  <a:pt x="9232363" y="7915426"/>
                </a:cubicBezTo>
                <a:cubicBezTo>
                  <a:pt x="9238595" y="7918062"/>
                  <a:pt x="9232211" y="7924930"/>
                  <a:pt x="9225487" y="7929967"/>
                </a:cubicBezTo>
                <a:cubicBezTo>
                  <a:pt x="9223635" y="7930310"/>
                  <a:pt x="9223975" y="7932142"/>
                  <a:pt x="9223975" y="7932142"/>
                </a:cubicBezTo>
                <a:cubicBezTo>
                  <a:pt x="9225827" y="7931799"/>
                  <a:pt x="9225827" y="7931799"/>
                  <a:pt x="9227675" y="7931456"/>
                </a:cubicBezTo>
                <a:cubicBezTo>
                  <a:pt x="9227675" y="7931456"/>
                  <a:pt x="9229527" y="7931114"/>
                  <a:pt x="9229527" y="7931114"/>
                </a:cubicBezTo>
                <a:cubicBezTo>
                  <a:pt x="9229527" y="7931114"/>
                  <a:pt x="9229867" y="7932946"/>
                  <a:pt x="9229867" y="7932946"/>
                </a:cubicBezTo>
                <a:cubicBezTo>
                  <a:pt x="9229867" y="7932946"/>
                  <a:pt x="9230203" y="7934779"/>
                  <a:pt x="9228355" y="7935122"/>
                </a:cubicBezTo>
                <a:cubicBezTo>
                  <a:pt x="9228695" y="7936954"/>
                  <a:pt x="9228695" y="7936954"/>
                  <a:pt x="9229031" y="7938787"/>
                </a:cubicBezTo>
                <a:cubicBezTo>
                  <a:pt x="9229031" y="7938787"/>
                  <a:pt x="9230883" y="7938444"/>
                  <a:pt x="9232735" y="7938101"/>
                </a:cubicBezTo>
                <a:cubicBezTo>
                  <a:pt x="9232735" y="7938101"/>
                  <a:pt x="9234587" y="7937758"/>
                  <a:pt x="9234587" y="7937758"/>
                </a:cubicBezTo>
                <a:cubicBezTo>
                  <a:pt x="9236435" y="7937416"/>
                  <a:pt x="9234923" y="7939591"/>
                  <a:pt x="9236775" y="7939249"/>
                </a:cubicBezTo>
                <a:cubicBezTo>
                  <a:pt x="9236775" y="7939249"/>
                  <a:pt x="9238623" y="7938906"/>
                  <a:pt x="9238623" y="7938906"/>
                </a:cubicBezTo>
                <a:cubicBezTo>
                  <a:pt x="9240815" y="7940396"/>
                  <a:pt x="9238963" y="7940739"/>
                  <a:pt x="9238963" y="7940739"/>
                </a:cubicBezTo>
                <a:cubicBezTo>
                  <a:pt x="9241155" y="7942228"/>
                  <a:pt x="9244855" y="7941543"/>
                  <a:pt x="9247043" y="7943033"/>
                </a:cubicBezTo>
                <a:cubicBezTo>
                  <a:pt x="9249915" y="7948188"/>
                  <a:pt x="9234615" y="7958602"/>
                  <a:pt x="9232767" y="7958945"/>
                </a:cubicBezTo>
                <a:cubicBezTo>
                  <a:pt x="9233443" y="7962610"/>
                  <a:pt x="9231935" y="7964785"/>
                  <a:pt x="9230423" y="7966960"/>
                </a:cubicBezTo>
                <a:cubicBezTo>
                  <a:pt x="9230423" y="7966960"/>
                  <a:pt x="9230423" y="7966960"/>
                  <a:pt x="9228571" y="7967302"/>
                </a:cubicBezTo>
                <a:cubicBezTo>
                  <a:pt x="9230423" y="7966960"/>
                  <a:pt x="9230763" y="7968792"/>
                  <a:pt x="9230763" y="7968792"/>
                </a:cubicBezTo>
                <a:cubicBezTo>
                  <a:pt x="9230763" y="7968792"/>
                  <a:pt x="9231099" y="7970625"/>
                  <a:pt x="9231099" y="7970625"/>
                </a:cubicBezTo>
                <a:cubicBezTo>
                  <a:pt x="9233631" y="7973947"/>
                  <a:pt x="9230267" y="7976466"/>
                  <a:pt x="9228419" y="7976808"/>
                </a:cubicBezTo>
                <a:cubicBezTo>
                  <a:pt x="9226907" y="7978983"/>
                  <a:pt x="9222867" y="7977836"/>
                  <a:pt x="9219503" y="7980354"/>
                </a:cubicBezTo>
                <a:cubicBezTo>
                  <a:pt x="9217655" y="7980696"/>
                  <a:pt x="9217655" y="7980696"/>
                  <a:pt x="9215803" y="7981039"/>
                </a:cubicBezTo>
                <a:cubicBezTo>
                  <a:pt x="9215803" y="7981039"/>
                  <a:pt x="9215803" y="7981039"/>
                  <a:pt x="9213951" y="7981381"/>
                </a:cubicBezTo>
                <a:cubicBezTo>
                  <a:pt x="9210591" y="7983900"/>
                  <a:pt x="9208739" y="7984242"/>
                  <a:pt x="9203187" y="7985270"/>
                </a:cubicBezTo>
                <a:cubicBezTo>
                  <a:pt x="9203867" y="7988936"/>
                  <a:pt x="9206055" y="7990425"/>
                  <a:pt x="9203867" y="7988936"/>
                </a:cubicBezTo>
                <a:cubicBezTo>
                  <a:pt x="9206395" y="7992258"/>
                  <a:pt x="9200011" y="7999126"/>
                  <a:pt x="9193287" y="8004162"/>
                </a:cubicBezTo>
                <a:cubicBezTo>
                  <a:pt x="9190267" y="8008513"/>
                  <a:pt x="9183543" y="8013548"/>
                  <a:pt x="9180675" y="8008393"/>
                </a:cubicBezTo>
                <a:cubicBezTo>
                  <a:pt x="9178483" y="8006903"/>
                  <a:pt x="9178143" y="8005071"/>
                  <a:pt x="9177803" y="8003238"/>
                </a:cubicBezTo>
                <a:cubicBezTo>
                  <a:pt x="9177803" y="8003238"/>
                  <a:pt x="9176291" y="8005414"/>
                  <a:pt x="9175955" y="8003581"/>
                </a:cubicBezTo>
                <a:cubicBezTo>
                  <a:pt x="9175955" y="8003581"/>
                  <a:pt x="9175615" y="8001748"/>
                  <a:pt x="9175615" y="8001748"/>
                </a:cubicBezTo>
                <a:cubicBezTo>
                  <a:pt x="9175275" y="7999917"/>
                  <a:pt x="9175615" y="8001748"/>
                  <a:pt x="9175275" y="7999917"/>
                </a:cubicBezTo>
                <a:cubicBezTo>
                  <a:pt x="9175275" y="7999917"/>
                  <a:pt x="9174935" y="7998084"/>
                  <a:pt x="9174935" y="7998084"/>
                </a:cubicBezTo>
                <a:cubicBezTo>
                  <a:pt x="9172747" y="7996593"/>
                  <a:pt x="9174255" y="7994419"/>
                  <a:pt x="9173919" y="7992586"/>
                </a:cubicBezTo>
                <a:cubicBezTo>
                  <a:pt x="9173919" y="7992586"/>
                  <a:pt x="9172067" y="7992929"/>
                  <a:pt x="9172067" y="7992929"/>
                </a:cubicBezTo>
                <a:cubicBezTo>
                  <a:pt x="9170555" y="7995104"/>
                  <a:pt x="9170555" y="7995104"/>
                  <a:pt x="9168703" y="7995447"/>
                </a:cubicBezTo>
                <a:cubicBezTo>
                  <a:pt x="9165683" y="7999797"/>
                  <a:pt x="9158959" y="8004832"/>
                  <a:pt x="9154239" y="8000020"/>
                </a:cubicBezTo>
                <a:cubicBezTo>
                  <a:pt x="9154239" y="8000020"/>
                  <a:pt x="9153899" y="7998188"/>
                  <a:pt x="9153899" y="7998188"/>
                </a:cubicBezTo>
                <a:cubicBezTo>
                  <a:pt x="9153899" y="7998188"/>
                  <a:pt x="9153899" y="7998188"/>
                  <a:pt x="9152051" y="7998531"/>
                </a:cubicBezTo>
                <a:cubicBezTo>
                  <a:pt x="9152051" y="7998531"/>
                  <a:pt x="9151711" y="7996698"/>
                  <a:pt x="9151711" y="7996698"/>
                </a:cubicBezTo>
                <a:cubicBezTo>
                  <a:pt x="9149859" y="7997041"/>
                  <a:pt x="9146499" y="7999559"/>
                  <a:pt x="9146159" y="7997726"/>
                </a:cubicBezTo>
                <a:cubicBezTo>
                  <a:pt x="9146159" y="7997726"/>
                  <a:pt x="9146159" y="7997726"/>
                  <a:pt x="9145819" y="7995893"/>
                </a:cubicBezTo>
                <a:cubicBezTo>
                  <a:pt x="9143971" y="7996236"/>
                  <a:pt x="9147331" y="7993718"/>
                  <a:pt x="9146991" y="7991886"/>
                </a:cubicBezTo>
                <a:cubicBezTo>
                  <a:pt x="9148503" y="7989711"/>
                  <a:pt x="9146651" y="7990053"/>
                  <a:pt x="9146651" y="7990053"/>
                </a:cubicBezTo>
                <a:cubicBezTo>
                  <a:pt x="9146311" y="7988220"/>
                  <a:pt x="9148163" y="7987878"/>
                  <a:pt x="9148163" y="7987878"/>
                </a:cubicBezTo>
                <a:cubicBezTo>
                  <a:pt x="9146311" y="7988220"/>
                  <a:pt x="9146311" y="7988220"/>
                  <a:pt x="9145975" y="7986389"/>
                </a:cubicBezTo>
                <a:cubicBezTo>
                  <a:pt x="9143783" y="7984898"/>
                  <a:pt x="9144955" y="7980891"/>
                  <a:pt x="9146467" y="7978715"/>
                </a:cubicBezTo>
                <a:cubicBezTo>
                  <a:pt x="9144615" y="7979058"/>
                  <a:pt x="9142427" y="7977568"/>
                  <a:pt x="9140575" y="7977911"/>
                </a:cubicBezTo>
                <a:cubicBezTo>
                  <a:pt x="9138723" y="7978253"/>
                  <a:pt x="9138723" y="7978253"/>
                  <a:pt x="9135023" y="7978939"/>
                </a:cubicBezTo>
                <a:cubicBezTo>
                  <a:pt x="9135023" y="7978939"/>
                  <a:pt x="9135023" y="7978939"/>
                  <a:pt x="9133175" y="7979281"/>
                </a:cubicBezTo>
                <a:cubicBezTo>
                  <a:pt x="9131323" y="7979624"/>
                  <a:pt x="9131323" y="7979624"/>
                  <a:pt x="9130983" y="7977792"/>
                </a:cubicBezTo>
                <a:cubicBezTo>
                  <a:pt x="9125431" y="7978820"/>
                  <a:pt x="9122071" y="7981337"/>
                  <a:pt x="9119543" y="7978015"/>
                </a:cubicBezTo>
                <a:cubicBezTo>
                  <a:pt x="9118447" y="7977270"/>
                  <a:pt x="9119579" y="7975639"/>
                  <a:pt x="9120943" y="7973965"/>
                </a:cubicBezTo>
                <a:lnTo>
                  <a:pt x="9122547" y="7971493"/>
                </a:lnTo>
                <a:lnTo>
                  <a:pt x="9125587" y="7969314"/>
                </a:lnTo>
                <a:cubicBezTo>
                  <a:pt x="9125247" y="7967482"/>
                  <a:pt x="9127099" y="7967140"/>
                  <a:pt x="9127099" y="7967140"/>
                </a:cubicBezTo>
                <a:cubicBezTo>
                  <a:pt x="9128607" y="7964964"/>
                  <a:pt x="9130119" y="7962789"/>
                  <a:pt x="9131631" y="7960614"/>
                </a:cubicBezTo>
                <a:cubicBezTo>
                  <a:pt x="9131631" y="7960614"/>
                  <a:pt x="9133483" y="7960271"/>
                  <a:pt x="9133143" y="7958439"/>
                </a:cubicBezTo>
                <a:cubicBezTo>
                  <a:pt x="9131291" y="7958781"/>
                  <a:pt x="9131631" y="7960614"/>
                  <a:pt x="9129439" y="7959124"/>
                </a:cubicBezTo>
                <a:cubicBezTo>
                  <a:pt x="9129439" y="7959124"/>
                  <a:pt x="9129103" y="7957291"/>
                  <a:pt x="9129103" y="7957291"/>
                </a:cubicBezTo>
                <a:cubicBezTo>
                  <a:pt x="9128763" y="7955458"/>
                  <a:pt x="9128763" y="7955458"/>
                  <a:pt x="9128763" y="7955458"/>
                </a:cubicBezTo>
                <a:cubicBezTo>
                  <a:pt x="9126911" y="7955801"/>
                  <a:pt x="9126911" y="7955801"/>
                  <a:pt x="9126911" y="7955801"/>
                </a:cubicBezTo>
                <a:cubicBezTo>
                  <a:pt x="9126911" y="7955801"/>
                  <a:pt x="9125063" y="7956144"/>
                  <a:pt x="9125063" y="7956144"/>
                </a:cubicBezTo>
                <a:cubicBezTo>
                  <a:pt x="9125063" y="7956144"/>
                  <a:pt x="9125063" y="7956144"/>
                  <a:pt x="9123211" y="7956486"/>
                </a:cubicBezTo>
                <a:cubicBezTo>
                  <a:pt x="9122871" y="7954654"/>
                  <a:pt x="9121359" y="7956829"/>
                  <a:pt x="9121019" y="7954997"/>
                </a:cubicBezTo>
                <a:cubicBezTo>
                  <a:pt x="9121019" y="7954997"/>
                  <a:pt x="9121019" y="7954997"/>
                  <a:pt x="9120679" y="7953164"/>
                </a:cubicBezTo>
                <a:cubicBezTo>
                  <a:pt x="9120343" y="7951332"/>
                  <a:pt x="9121855" y="7949157"/>
                  <a:pt x="9123363" y="7946981"/>
                </a:cubicBezTo>
                <a:cubicBezTo>
                  <a:pt x="9121175" y="7945491"/>
                  <a:pt x="9121175" y="7945491"/>
                  <a:pt x="9121175" y="7945491"/>
                </a:cubicBezTo>
                <a:cubicBezTo>
                  <a:pt x="9118307" y="7940337"/>
                  <a:pt x="9124691" y="7933468"/>
                  <a:pt x="9131415" y="7928433"/>
                </a:cubicBezTo>
                <a:cubicBezTo>
                  <a:pt x="9131415" y="7928433"/>
                  <a:pt x="9133263" y="7928090"/>
                  <a:pt x="9134775" y="7925915"/>
                </a:cubicBezTo>
                <a:cubicBezTo>
                  <a:pt x="9132923" y="7926257"/>
                  <a:pt x="9132923" y="7926257"/>
                  <a:pt x="9130735" y="7924768"/>
                </a:cubicBezTo>
                <a:cubicBezTo>
                  <a:pt x="9130735" y="7924768"/>
                  <a:pt x="9132587" y="7924425"/>
                  <a:pt x="9132247" y="7922593"/>
                </a:cubicBezTo>
                <a:cubicBezTo>
                  <a:pt x="9132247" y="7922593"/>
                  <a:pt x="9130395" y="7922935"/>
                  <a:pt x="9130395" y="7922935"/>
                </a:cubicBezTo>
                <a:cubicBezTo>
                  <a:pt x="9130055" y="7921102"/>
                  <a:pt x="9131907" y="7920760"/>
                  <a:pt x="9131907" y="7920760"/>
                </a:cubicBezTo>
                <a:cubicBezTo>
                  <a:pt x="9129719" y="7919271"/>
                  <a:pt x="9127867" y="7919613"/>
                  <a:pt x="9127187" y="7915948"/>
                </a:cubicBezTo>
                <a:cubicBezTo>
                  <a:pt x="9127187" y="7915948"/>
                  <a:pt x="9129039" y="7915605"/>
                  <a:pt x="9128699" y="7913772"/>
                </a:cubicBezTo>
                <a:cubicBezTo>
                  <a:pt x="9129191" y="7906100"/>
                  <a:pt x="9145663" y="7891677"/>
                  <a:pt x="9152231" y="7896147"/>
                </a:cubicBezTo>
                <a:cubicBezTo>
                  <a:pt x="9152571" y="7897979"/>
                  <a:pt x="9152571" y="7897979"/>
                  <a:pt x="9154763" y="7899470"/>
                </a:cubicBezTo>
                <a:cubicBezTo>
                  <a:pt x="9154763" y="7899470"/>
                  <a:pt x="9154763" y="7899470"/>
                  <a:pt x="9156611" y="7899127"/>
                </a:cubicBezTo>
                <a:cubicBezTo>
                  <a:pt x="9159635" y="7894776"/>
                  <a:pt x="9164847" y="7891916"/>
                  <a:pt x="9172247" y="7890545"/>
                </a:cubicBezTo>
                <a:cubicBezTo>
                  <a:pt x="9174687" y="7888198"/>
                  <a:pt x="9177671" y="7886225"/>
                  <a:pt x="9180403" y="7885481"/>
                </a:cubicBezTo>
                <a:cubicBezTo>
                  <a:pt x="9183135" y="7884738"/>
                  <a:pt x="9185619" y="7885226"/>
                  <a:pt x="9187055" y="7887804"/>
                </a:cubicBezTo>
                <a:cubicBezTo>
                  <a:pt x="9188903" y="7887461"/>
                  <a:pt x="9187391" y="7889636"/>
                  <a:pt x="9187731" y="7891469"/>
                </a:cubicBezTo>
                <a:cubicBezTo>
                  <a:pt x="9188071" y="7893301"/>
                  <a:pt x="9188071" y="7893301"/>
                  <a:pt x="9188071" y="7893301"/>
                </a:cubicBezTo>
                <a:cubicBezTo>
                  <a:pt x="9188071" y="7893301"/>
                  <a:pt x="9188071" y="7893301"/>
                  <a:pt x="9189923" y="7892959"/>
                </a:cubicBezTo>
                <a:cubicBezTo>
                  <a:pt x="9189923" y="7892959"/>
                  <a:pt x="9188071" y="7893301"/>
                  <a:pt x="9188411" y="7895134"/>
                </a:cubicBezTo>
                <a:cubicBezTo>
                  <a:pt x="9190263" y="7894792"/>
                  <a:pt x="9190263" y="7894792"/>
                  <a:pt x="9192111" y="7894449"/>
                </a:cubicBezTo>
                <a:cubicBezTo>
                  <a:pt x="9193963" y="7894106"/>
                  <a:pt x="9193963" y="7894106"/>
                  <a:pt x="9195475" y="7891931"/>
                </a:cubicBezTo>
                <a:cubicBezTo>
                  <a:pt x="9196987" y="7889755"/>
                  <a:pt x="9197323" y="7891588"/>
                  <a:pt x="9198835" y="7889412"/>
                </a:cubicBezTo>
                <a:cubicBezTo>
                  <a:pt x="9200347" y="7887237"/>
                  <a:pt x="9200007" y="7885405"/>
                  <a:pt x="9201859" y="7885063"/>
                </a:cubicBezTo>
                <a:cubicBezTo>
                  <a:pt x="9203371" y="7882887"/>
                  <a:pt x="9208583" y="7880026"/>
                  <a:pt x="9210771" y="7881516"/>
                </a:cubicBezTo>
                <a:close/>
                <a:moveTo>
                  <a:pt x="8502771" y="7733207"/>
                </a:moveTo>
                <a:cubicBezTo>
                  <a:pt x="8514783" y="7730982"/>
                  <a:pt x="8526327" y="7738918"/>
                  <a:pt x="8528551" y="7750932"/>
                </a:cubicBezTo>
                <a:cubicBezTo>
                  <a:pt x="8530775" y="7762946"/>
                  <a:pt x="8522839" y="7774490"/>
                  <a:pt x="8510827" y="7776714"/>
                </a:cubicBezTo>
                <a:cubicBezTo>
                  <a:pt x="8498811" y="7778939"/>
                  <a:pt x="8487267" y="7771003"/>
                  <a:pt x="8485043" y="7758989"/>
                </a:cubicBezTo>
                <a:cubicBezTo>
                  <a:pt x="8482819" y="7746974"/>
                  <a:pt x="8490755" y="7735431"/>
                  <a:pt x="8502771" y="7733207"/>
                </a:cubicBezTo>
                <a:close/>
                <a:moveTo>
                  <a:pt x="7858987" y="7691724"/>
                </a:moveTo>
                <a:cubicBezTo>
                  <a:pt x="7862675" y="7691042"/>
                  <a:pt x="7866699" y="7692198"/>
                  <a:pt x="7868879" y="7693694"/>
                </a:cubicBezTo>
                <a:cubicBezTo>
                  <a:pt x="7879795" y="7701178"/>
                  <a:pt x="7889203" y="7710840"/>
                  <a:pt x="7900459" y="7720163"/>
                </a:cubicBezTo>
                <a:cubicBezTo>
                  <a:pt x="7889403" y="7722210"/>
                  <a:pt x="7878011" y="7722418"/>
                  <a:pt x="7867295" y="7726303"/>
                </a:cubicBezTo>
                <a:cubicBezTo>
                  <a:pt x="7856583" y="7730188"/>
                  <a:pt x="7846551" y="7737747"/>
                  <a:pt x="7836179" y="7743470"/>
                </a:cubicBezTo>
                <a:cubicBezTo>
                  <a:pt x="7810387" y="7748246"/>
                  <a:pt x="7786439" y="7752681"/>
                  <a:pt x="7762491" y="7757115"/>
                </a:cubicBezTo>
                <a:cubicBezTo>
                  <a:pt x="7778047" y="7748533"/>
                  <a:pt x="7793607" y="7739949"/>
                  <a:pt x="7809167" y="7731364"/>
                </a:cubicBezTo>
                <a:cubicBezTo>
                  <a:pt x="7806983" y="7729868"/>
                  <a:pt x="7806643" y="7728030"/>
                  <a:pt x="7806303" y="7726192"/>
                </a:cubicBezTo>
                <a:cubicBezTo>
                  <a:pt x="7788223" y="7731441"/>
                  <a:pt x="7772323" y="7738187"/>
                  <a:pt x="7756083" y="7743095"/>
                </a:cubicBezTo>
                <a:cubicBezTo>
                  <a:pt x="7788703" y="7723748"/>
                  <a:pt x="7823847" y="7707737"/>
                  <a:pt x="7858987" y="7691724"/>
                </a:cubicBezTo>
                <a:close/>
                <a:moveTo>
                  <a:pt x="7907179" y="7591778"/>
                </a:moveTo>
                <a:cubicBezTo>
                  <a:pt x="7917011" y="7593706"/>
                  <a:pt x="7927183" y="7597448"/>
                  <a:pt x="7941015" y="7600511"/>
                </a:cubicBezTo>
                <a:cubicBezTo>
                  <a:pt x="7928859" y="7606512"/>
                  <a:pt x="7922203" y="7611495"/>
                  <a:pt x="7914871" y="7612852"/>
                </a:cubicBezTo>
                <a:cubicBezTo>
                  <a:pt x="7909375" y="7613871"/>
                  <a:pt x="7903203" y="7611263"/>
                  <a:pt x="7898867" y="7608316"/>
                </a:cubicBezTo>
                <a:cubicBezTo>
                  <a:pt x="7901863" y="7604012"/>
                  <a:pt x="7905347" y="7592117"/>
                  <a:pt x="7907179" y="7591778"/>
                </a:cubicBezTo>
                <a:close/>
                <a:moveTo>
                  <a:pt x="8381735" y="7580777"/>
                </a:moveTo>
                <a:cubicBezTo>
                  <a:pt x="8379391" y="7588711"/>
                  <a:pt x="8377383" y="7598457"/>
                  <a:pt x="8375379" y="7608204"/>
                </a:cubicBezTo>
                <a:cubicBezTo>
                  <a:pt x="8375379" y="7608204"/>
                  <a:pt x="8367671" y="7607755"/>
                  <a:pt x="8363987" y="7608438"/>
                </a:cubicBezTo>
                <a:cubicBezTo>
                  <a:pt x="8365487" y="7585661"/>
                  <a:pt x="8347231" y="7600290"/>
                  <a:pt x="8339859" y="7601655"/>
                </a:cubicBezTo>
                <a:cubicBezTo>
                  <a:pt x="8338355" y="7603810"/>
                  <a:pt x="8334667" y="7604492"/>
                  <a:pt x="8332827" y="7604833"/>
                </a:cubicBezTo>
                <a:cubicBezTo>
                  <a:pt x="8339027" y="7607435"/>
                  <a:pt x="8346731" y="7607883"/>
                  <a:pt x="8348075" y="7615134"/>
                </a:cubicBezTo>
                <a:cubicBezTo>
                  <a:pt x="8350087" y="7626011"/>
                  <a:pt x="8344059" y="7634627"/>
                  <a:pt x="8333007" y="7636674"/>
                </a:cubicBezTo>
                <a:cubicBezTo>
                  <a:pt x="8323791" y="7638380"/>
                  <a:pt x="8315079" y="7632494"/>
                  <a:pt x="8313067" y="7621617"/>
                </a:cubicBezTo>
                <a:cubicBezTo>
                  <a:pt x="8312059" y="7616178"/>
                  <a:pt x="8317251" y="7613342"/>
                  <a:pt x="8320263" y="7609034"/>
                </a:cubicBezTo>
                <a:cubicBezTo>
                  <a:pt x="8302847" y="7617884"/>
                  <a:pt x="8283251" y="7625264"/>
                  <a:pt x="8263651" y="7632642"/>
                </a:cubicBezTo>
                <a:cubicBezTo>
                  <a:pt x="8206031" y="7650812"/>
                  <a:pt x="8147743" y="7665356"/>
                  <a:pt x="8090123" y="7683525"/>
                </a:cubicBezTo>
                <a:cubicBezTo>
                  <a:pt x="8032503" y="7701694"/>
                  <a:pt x="7975219" y="7721677"/>
                  <a:pt x="7917935" y="7741659"/>
                </a:cubicBezTo>
                <a:cubicBezTo>
                  <a:pt x="7932167" y="7725898"/>
                  <a:pt x="7945059" y="7702887"/>
                  <a:pt x="7960971" y="7696191"/>
                </a:cubicBezTo>
                <a:cubicBezTo>
                  <a:pt x="7999495" y="7677808"/>
                  <a:pt x="8041871" y="7669960"/>
                  <a:pt x="8081403" y="7657015"/>
                </a:cubicBezTo>
                <a:cubicBezTo>
                  <a:pt x="8097651" y="7652131"/>
                  <a:pt x="8115067" y="7643281"/>
                  <a:pt x="8130643" y="7634772"/>
                </a:cubicBezTo>
                <a:cubicBezTo>
                  <a:pt x="8139519" y="7631253"/>
                  <a:pt x="8145883" y="7624450"/>
                  <a:pt x="8152919" y="7621273"/>
                </a:cubicBezTo>
                <a:cubicBezTo>
                  <a:pt x="8156603" y="7620590"/>
                  <a:pt x="8160959" y="7623533"/>
                  <a:pt x="8164647" y="7622851"/>
                </a:cubicBezTo>
                <a:cubicBezTo>
                  <a:pt x="8163475" y="7626817"/>
                  <a:pt x="8161967" y="7628972"/>
                  <a:pt x="8160459" y="7631126"/>
                </a:cubicBezTo>
                <a:cubicBezTo>
                  <a:pt x="8157111" y="7633621"/>
                  <a:pt x="8151919" y="7636457"/>
                  <a:pt x="8148571" y="7638952"/>
                </a:cubicBezTo>
                <a:cubicBezTo>
                  <a:pt x="8180227" y="7634964"/>
                  <a:pt x="8212223" y="7632791"/>
                  <a:pt x="8241371" y="7625518"/>
                </a:cubicBezTo>
                <a:cubicBezTo>
                  <a:pt x="8281235" y="7614386"/>
                  <a:pt x="8320091" y="7597816"/>
                  <a:pt x="8359287" y="7583059"/>
                </a:cubicBezTo>
                <a:cubicBezTo>
                  <a:pt x="8366323" y="7579881"/>
                  <a:pt x="8374027" y="7580329"/>
                  <a:pt x="8381735" y="7580777"/>
                </a:cubicBezTo>
                <a:close/>
                <a:moveTo>
                  <a:pt x="8982539" y="7571242"/>
                </a:moveTo>
                <a:cubicBezTo>
                  <a:pt x="9019711" y="7564359"/>
                  <a:pt x="9055647" y="7590129"/>
                  <a:pt x="9062807" y="7628800"/>
                </a:cubicBezTo>
                <a:cubicBezTo>
                  <a:pt x="9069967" y="7667471"/>
                  <a:pt x="9045643" y="7704401"/>
                  <a:pt x="9008471" y="7711283"/>
                </a:cubicBezTo>
                <a:cubicBezTo>
                  <a:pt x="8971303" y="7718166"/>
                  <a:pt x="8935363" y="7692396"/>
                  <a:pt x="8928203" y="7653725"/>
                </a:cubicBezTo>
                <a:cubicBezTo>
                  <a:pt x="8921043" y="7615054"/>
                  <a:pt x="8945371" y="7578125"/>
                  <a:pt x="8982539" y="7571242"/>
                </a:cubicBezTo>
                <a:close/>
                <a:moveTo>
                  <a:pt x="8300855" y="7454030"/>
                </a:moveTo>
                <a:cubicBezTo>
                  <a:pt x="8300855" y="7454030"/>
                  <a:pt x="8300855" y="7454030"/>
                  <a:pt x="8299351" y="7456208"/>
                </a:cubicBezTo>
                <a:cubicBezTo>
                  <a:pt x="8297511" y="7456549"/>
                  <a:pt x="8295667" y="7456890"/>
                  <a:pt x="8293827" y="7457231"/>
                </a:cubicBezTo>
                <a:cubicBezTo>
                  <a:pt x="8297511" y="7456549"/>
                  <a:pt x="8299351" y="7456208"/>
                  <a:pt x="8300855" y="7454030"/>
                </a:cubicBezTo>
                <a:close/>
                <a:moveTo>
                  <a:pt x="2616097" y="7193084"/>
                </a:moveTo>
                <a:cubicBezTo>
                  <a:pt x="2602834" y="7193606"/>
                  <a:pt x="2589917" y="7195998"/>
                  <a:pt x="2577261" y="7199792"/>
                </a:cubicBezTo>
                <a:cubicBezTo>
                  <a:pt x="2564604" y="7203585"/>
                  <a:pt x="2552208" y="7208781"/>
                  <a:pt x="2539983" y="7214912"/>
                </a:cubicBezTo>
                <a:cubicBezTo>
                  <a:pt x="2542174" y="7216440"/>
                  <a:pt x="2544019" y="7216099"/>
                  <a:pt x="2546211" y="7217627"/>
                </a:cubicBezTo>
                <a:cubicBezTo>
                  <a:pt x="2569506" y="7209445"/>
                  <a:pt x="2593148" y="7203134"/>
                  <a:pt x="2616443" y="7194954"/>
                </a:cubicBezTo>
                <a:cubicBezTo>
                  <a:pt x="2616443" y="7194954"/>
                  <a:pt x="2616097" y="7193084"/>
                  <a:pt x="2616097" y="7193084"/>
                </a:cubicBezTo>
                <a:close/>
                <a:moveTo>
                  <a:pt x="1670692" y="6870692"/>
                </a:moveTo>
                <a:cubicBezTo>
                  <a:pt x="1660207" y="6876424"/>
                  <a:pt x="1649724" y="6882156"/>
                  <a:pt x="1641440" y="6889376"/>
                </a:cubicBezTo>
                <a:cubicBezTo>
                  <a:pt x="1635015" y="6896252"/>
                  <a:pt x="1629269" y="6906793"/>
                  <a:pt x="1617100" y="6924209"/>
                </a:cubicBezTo>
                <a:cubicBezTo>
                  <a:pt x="1639087" y="6918242"/>
                  <a:pt x="1652449" y="6917664"/>
                  <a:pt x="1661073" y="6912276"/>
                </a:cubicBezTo>
                <a:cubicBezTo>
                  <a:pt x="1670881" y="6902879"/>
                  <a:pt x="1674424" y="6890850"/>
                  <a:pt x="1679832" y="6878476"/>
                </a:cubicBezTo>
                <a:cubicBezTo>
                  <a:pt x="1681691" y="6878132"/>
                  <a:pt x="1672553" y="6870347"/>
                  <a:pt x="1670692" y="6870692"/>
                </a:cubicBezTo>
                <a:close/>
                <a:moveTo>
                  <a:pt x="3435626" y="6730902"/>
                </a:moveTo>
                <a:cubicBezTo>
                  <a:pt x="3411791" y="6746475"/>
                  <a:pt x="3389801" y="6761706"/>
                  <a:pt x="3365814" y="6766148"/>
                </a:cubicBezTo>
                <a:cubicBezTo>
                  <a:pt x="3355742" y="6773592"/>
                  <a:pt x="3350358" y="6785749"/>
                  <a:pt x="3343131" y="6798247"/>
                </a:cubicBezTo>
                <a:cubicBezTo>
                  <a:pt x="3359224" y="6802706"/>
                  <a:pt x="3368450" y="6800998"/>
                  <a:pt x="3387929" y="6782511"/>
                </a:cubicBezTo>
                <a:cubicBezTo>
                  <a:pt x="3394643" y="6777549"/>
                  <a:pt x="3403204" y="6772244"/>
                  <a:pt x="3410252" y="6769078"/>
                </a:cubicBezTo>
                <a:cubicBezTo>
                  <a:pt x="3442799" y="6759332"/>
                  <a:pt x="3442799" y="6759332"/>
                  <a:pt x="3435626" y="6730902"/>
                </a:cubicBezTo>
                <a:close/>
                <a:moveTo>
                  <a:pt x="2021469" y="6721876"/>
                </a:moveTo>
                <a:cubicBezTo>
                  <a:pt x="2017071" y="6721266"/>
                  <a:pt x="2012759" y="6721114"/>
                  <a:pt x="2009246" y="6722715"/>
                </a:cubicBezTo>
                <a:cubicBezTo>
                  <a:pt x="1971122" y="6743077"/>
                  <a:pt x="1933339" y="6765275"/>
                  <a:pt x="1893375" y="6785978"/>
                </a:cubicBezTo>
                <a:cubicBezTo>
                  <a:pt x="1887712" y="6796529"/>
                  <a:pt x="1877346" y="6802248"/>
                  <a:pt x="1865958" y="6802457"/>
                </a:cubicBezTo>
                <a:cubicBezTo>
                  <a:pt x="1868479" y="6805790"/>
                  <a:pt x="1869159" y="6809466"/>
                  <a:pt x="1869839" y="6813140"/>
                </a:cubicBezTo>
                <a:cubicBezTo>
                  <a:pt x="1929438" y="6805905"/>
                  <a:pt x="1966279" y="6747774"/>
                  <a:pt x="2029420" y="6749384"/>
                </a:cubicBezTo>
                <a:cubicBezTo>
                  <a:pt x="2031259" y="6749044"/>
                  <a:pt x="2033722" y="6731485"/>
                  <a:pt x="2034202" y="6723794"/>
                </a:cubicBezTo>
                <a:cubicBezTo>
                  <a:pt x="2030349" y="6723558"/>
                  <a:pt x="2025867" y="6722487"/>
                  <a:pt x="2021469" y="6721876"/>
                </a:cubicBezTo>
                <a:close/>
                <a:moveTo>
                  <a:pt x="1961785" y="6702884"/>
                </a:moveTo>
                <a:cubicBezTo>
                  <a:pt x="1961785" y="6702884"/>
                  <a:pt x="1961785" y="6702884"/>
                  <a:pt x="1904888" y="6728889"/>
                </a:cubicBezTo>
                <a:cubicBezTo>
                  <a:pt x="1905927" y="6734497"/>
                  <a:pt x="1904754" y="6738582"/>
                  <a:pt x="1905793" y="6744189"/>
                </a:cubicBezTo>
                <a:cubicBezTo>
                  <a:pt x="1927131" y="6734438"/>
                  <a:pt x="1946603" y="6725031"/>
                  <a:pt x="1967938" y="6715280"/>
                </a:cubicBezTo>
                <a:cubicBezTo>
                  <a:pt x="1965382" y="6711886"/>
                  <a:pt x="1962478" y="6706623"/>
                  <a:pt x="1961785" y="6702884"/>
                </a:cubicBezTo>
                <a:close/>
                <a:moveTo>
                  <a:pt x="3785188" y="6581799"/>
                </a:moveTo>
                <a:cubicBezTo>
                  <a:pt x="3780324" y="6586449"/>
                  <a:pt x="3775796" y="6592913"/>
                  <a:pt x="3773448" y="6600847"/>
                </a:cubicBezTo>
                <a:cubicBezTo>
                  <a:pt x="3784855" y="6600610"/>
                  <a:pt x="3794752" y="6602527"/>
                  <a:pt x="3807668" y="6600136"/>
                </a:cubicBezTo>
                <a:cubicBezTo>
                  <a:pt x="3812868" y="6597297"/>
                  <a:pt x="3818068" y="6594460"/>
                  <a:pt x="3825113" y="6591280"/>
                </a:cubicBezTo>
                <a:cubicBezTo>
                  <a:pt x="3818906" y="6588680"/>
                  <a:pt x="3813035" y="6587892"/>
                  <a:pt x="3804983" y="6585634"/>
                </a:cubicBezTo>
                <a:cubicBezTo>
                  <a:pt x="3799112" y="6584845"/>
                  <a:pt x="3792905" y="6582245"/>
                  <a:pt x="3785188" y="6581799"/>
                </a:cubicBezTo>
                <a:close/>
                <a:moveTo>
                  <a:pt x="2021260" y="6560191"/>
                </a:moveTo>
                <a:cubicBezTo>
                  <a:pt x="2015883" y="6560709"/>
                  <a:pt x="2009987" y="6562279"/>
                  <a:pt x="2006649" y="6564809"/>
                </a:cubicBezTo>
                <a:cubicBezTo>
                  <a:pt x="1991796" y="6577122"/>
                  <a:pt x="1975446" y="6591625"/>
                  <a:pt x="1964960" y="6606954"/>
                </a:cubicBezTo>
                <a:cubicBezTo>
                  <a:pt x="1948823" y="6632892"/>
                  <a:pt x="1936369" y="6658148"/>
                  <a:pt x="1896478" y="6648322"/>
                </a:cubicBezTo>
                <a:cubicBezTo>
                  <a:pt x="1938423" y="6669242"/>
                  <a:pt x="2028520" y="6631521"/>
                  <a:pt x="2037894" y="6589623"/>
                </a:cubicBezTo>
                <a:cubicBezTo>
                  <a:pt x="2040204" y="6581546"/>
                  <a:pt x="2037807" y="6568602"/>
                  <a:pt x="2032758" y="6561887"/>
                </a:cubicBezTo>
                <a:cubicBezTo>
                  <a:pt x="2031496" y="6560209"/>
                  <a:pt x="2026637" y="6559674"/>
                  <a:pt x="2021260" y="6560191"/>
                </a:cubicBezTo>
                <a:close/>
                <a:moveTo>
                  <a:pt x="2235412" y="6529873"/>
                </a:moveTo>
                <a:cubicBezTo>
                  <a:pt x="2210928" y="6540115"/>
                  <a:pt x="2184622" y="6550694"/>
                  <a:pt x="2160137" y="6560936"/>
                </a:cubicBezTo>
                <a:cubicBezTo>
                  <a:pt x="2160818" y="6564614"/>
                  <a:pt x="2161840" y="6570134"/>
                  <a:pt x="2164683" y="6575315"/>
                </a:cubicBezTo>
                <a:cubicBezTo>
                  <a:pt x="2190990" y="6564736"/>
                  <a:pt x="2219118" y="6553819"/>
                  <a:pt x="2245425" y="6543241"/>
                </a:cubicBezTo>
                <a:cubicBezTo>
                  <a:pt x="2247247" y="6542903"/>
                  <a:pt x="2249528" y="6534871"/>
                  <a:pt x="2247707" y="6535208"/>
                </a:cubicBezTo>
                <a:cubicBezTo>
                  <a:pt x="2245203" y="6531866"/>
                  <a:pt x="2239056" y="6529198"/>
                  <a:pt x="2235412" y="6529873"/>
                </a:cubicBezTo>
                <a:close/>
                <a:moveTo>
                  <a:pt x="1698214" y="6528916"/>
                </a:moveTo>
                <a:cubicBezTo>
                  <a:pt x="1682769" y="6529160"/>
                  <a:pt x="1666214" y="6529847"/>
                  <a:pt x="1647269" y="6530501"/>
                </a:cubicBezTo>
                <a:cubicBezTo>
                  <a:pt x="1628215" y="6551153"/>
                  <a:pt x="1603971" y="6574668"/>
                  <a:pt x="1581912" y="6599681"/>
                </a:cubicBezTo>
                <a:cubicBezTo>
                  <a:pt x="1578906" y="6604042"/>
                  <a:pt x="1584296" y="6612557"/>
                  <a:pt x="1587502" y="6619574"/>
                </a:cubicBezTo>
                <a:cubicBezTo>
                  <a:pt x="1594534" y="6616369"/>
                  <a:pt x="1599383" y="6611666"/>
                  <a:pt x="1606415" y="6608461"/>
                </a:cubicBezTo>
                <a:cubicBezTo>
                  <a:pt x="1609762" y="6605939"/>
                  <a:pt x="1617476" y="6606413"/>
                  <a:pt x="1617816" y="6608253"/>
                </a:cubicBezTo>
                <a:cubicBezTo>
                  <a:pt x="1625931" y="6631483"/>
                  <a:pt x="1634266" y="6614720"/>
                  <a:pt x="1642802" y="6609334"/>
                </a:cubicBezTo>
                <a:cubicBezTo>
                  <a:pt x="1652840" y="6601768"/>
                  <a:pt x="1663219" y="6596040"/>
                  <a:pt x="1673938" y="6592152"/>
                </a:cubicBezTo>
                <a:cubicBezTo>
                  <a:pt x="1700226" y="6579675"/>
                  <a:pt x="1726854" y="6569037"/>
                  <a:pt x="1751299" y="6556900"/>
                </a:cubicBezTo>
                <a:cubicBezTo>
                  <a:pt x="1758331" y="6553695"/>
                  <a:pt x="1760655" y="6545654"/>
                  <a:pt x="1765163" y="6539112"/>
                </a:cubicBezTo>
                <a:cubicBezTo>
                  <a:pt x="1758952" y="6536457"/>
                  <a:pt x="1749876" y="6528624"/>
                  <a:pt x="1742502" y="6529990"/>
                </a:cubicBezTo>
                <a:cubicBezTo>
                  <a:pt x="1727996" y="6528871"/>
                  <a:pt x="1713660" y="6528672"/>
                  <a:pt x="1698214" y="6528916"/>
                </a:cubicBezTo>
                <a:close/>
                <a:moveTo>
                  <a:pt x="2124594" y="6523675"/>
                </a:moveTo>
                <a:cubicBezTo>
                  <a:pt x="2104818" y="6531186"/>
                  <a:pt x="2084697" y="6536836"/>
                  <a:pt x="2067124" y="6545863"/>
                </a:cubicBezTo>
                <a:cubicBezTo>
                  <a:pt x="2061887" y="6548757"/>
                  <a:pt x="2062439" y="6562125"/>
                  <a:pt x="2061956" y="6569912"/>
                </a:cubicBezTo>
                <a:cubicBezTo>
                  <a:pt x="2069399" y="6568534"/>
                  <a:pt x="2077185" y="6569016"/>
                  <a:pt x="2083939" y="6563917"/>
                </a:cubicBezTo>
                <a:cubicBezTo>
                  <a:pt x="2099650" y="6555235"/>
                  <a:pt x="2112811" y="6543177"/>
                  <a:pt x="2128179" y="6532633"/>
                </a:cubicBezTo>
                <a:cubicBezTo>
                  <a:pt x="2127834" y="6530773"/>
                  <a:pt x="2125283" y="6527396"/>
                  <a:pt x="2124594" y="6523675"/>
                </a:cubicBezTo>
                <a:close/>
                <a:moveTo>
                  <a:pt x="3962940" y="6442010"/>
                </a:moveTo>
                <a:cubicBezTo>
                  <a:pt x="3952626" y="6457188"/>
                  <a:pt x="3944918" y="6466196"/>
                  <a:pt x="3937212" y="6475204"/>
                </a:cubicBezTo>
                <a:cubicBezTo>
                  <a:pt x="3950920" y="6478353"/>
                  <a:pt x="3964966" y="6483333"/>
                  <a:pt x="3979809" y="6482480"/>
                </a:cubicBezTo>
                <a:cubicBezTo>
                  <a:pt x="3985247" y="6481473"/>
                  <a:pt x="3990462" y="6469135"/>
                  <a:pt x="3996696" y="6462295"/>
                </a:cubicBezTo>
                <a:cubicBezTo>
                  <a:pt x="3988087" y="6456307"/>
                  <a:pt x="3979818" y="6452152"/>
                  <a:pt x="3962940" y="6442010"/>
                </a:cubicBezTo>
                <a:close/>
                <a:moveTo>
                  <a:pt x="2565895" y="6440552"/>
                </a:moveTo>
                <a:cubicBezTo>
                  <a:pt x="2502751" y="6459863"/>
                  <a:pt x="2435920" y="6479855"/>
                  <a:pt x="2360214" y="6503396"/>
                </a:cubicBezTo>
                <a:cubicBezTo>
                  <a:pt x="2395094" y="6506459"/>
                  <a:pt x="2422262" y="6509046"/>
                  <a:pt x="2451272" y="6511292"/>
                </a:cubicBezTo>
                <a:cubicBezTo>
                  <a:pt x="2440076" y="6522888"/>
                  <a:pt x="2430040" y="6530459"/>
                  <a:pt x="2421847" y="6537689"/>
                </a:cubicBezTo>
                <a:cubicBezTo>
                  <a:pt x="2420345" y="6539872"/>
                  <a:pt x="2420345" y="6539872"/>
                  <a:pt x="2418502" y="6540213"/>
                </a:cubicBezTo>
                <a:cubicBezTo>
                  <a:pt x="2391740" y="6560404"/>
                  <a:pt x="2387712" y="6559245"/>
                  <a:pt x="2372701" y="6529650"/>
                </a:cubicBezTo>
                <a:cubicBezTo>
                  <a:pt x="2369835" y="6524467"/>
                  <a:pt x="2353726" y="6519833"/>
                  <a:pt x="2346695" y="6523039"/>
                </a:cubicBezTo>
                <a:cubicBezTo>
                  <a:pt x="2325260" y="6530818"/>
                  <a:pt x="2306690" y="6543778"/>
                  <a:pt x="2285596" y="6553398"/>
                </a:cubicBezTo>
                <a:cubicBezTo>
                  <a:pt x="2241565" y="6572977"/>
                  <a:pt x="2197532" y="6592557"/>
                  <a:pt x="2153841" y="6613979"/>
                </a:cubicBezTo>
                <a:cubicBezTo>
                  <a:pt x="2149538" y="6631916"/>
                  <a:pt x="2134176" y="6651900"/>
                  <a:pt x="2118888" y="6641399"/>
                </a:cubicBezTo>
                <a:cubicBezTo>
                  <a:pt x="2114520" y="6638400"/>
                  <a:pt x="2115682" y="6634376"/>
                  <a:pt x="2113156" y="6631034"/>
                </a:cubicBezTo>
                <a:cubicBezTo>
                  <a:pt x="2100936" y="6637106"/>
                  <a:pt x="2088716" y="6643178"/>
                  <a:pt x="2076497" y="6649249"/>
                </a:cubicBezTo>
                <a:cubicBezTo>
                  <a:pt x="2050213" y="6661734"/>
                  <a:pt x="2037783" y="6707837"/>
                  <a:pt x="2057437" y="6721337"/>
                </a:cubicBezTo>
                <a:cubicBezTo>
                  <a:pt x="2101460" y="6753178"/>
                  <a:pt x="2056543" y="6757686"/>
                  <a:pt x="2042822" y="6765941"/>
                </a:cubicBezTo>
                <a:cubicBezTo>
                  <a:pt x="2022410" y="6779242"/>
                  <a:pt x="2000975" y="6787021"/>
                  <a:pt x="1971346" y="6802029"/>
                </a:cubicBezTo>
                <a:cubicBezTo>
                  <a:pt x="2007591" y="6812457"/>
                  <a:pt x="2025339" y="6805361"/>
                  <a:pt x="2049098" y="6789536"/>
                </a:cubicBezTo>
                <a:cubicBezTo>
                  <a:pt x="2067666" y="6776575"/>
                  <a:pt x="2097019" y="6780662"/>
                  <a:pt x="2128692" y="6776701"/>
                </a:cubicBezTo>
                <a:cubicBezTo>
                  <a:pt x="2109302" y="6795527"/>
                  <a:pt x="2093258" y="6811828"/>
                  <a:pt x="2078716" y="6825948"/>
                </a:cubicBezTo>
                <a:cubicBezTo>
                  <a:pt x="2079397" y="6829630"/>
                  <a:pt x="2081922" y="6832972"/>
                  <a:pt x="2084447" y="6836313"/>
                </a:cubicBezTo>
                <a:cubicBezTo>
                  <a:pt x="2153260" y="6806431"/>
                  <a:pt x="2220228" y="6776891"/>
                  <a:pt x="2289041" y="6747009"/>
                </a:cubicBezTo>
                <a:cubicBezTo>
                  <a:pt x="2236327" y="6832946"/>
                  <a:pt x="2146219" y="6861058"/>
                  <a:pt x="2063546" y="6908742"/>
                </a:cubicBezTo>
                <a:cubicBezTo>
                  <a:pt x="2077130" y="6910036"/>
                  <a:pt x="2086345" y="6908329"/>
                  <a:pt x="2094740" y="6912488"/>
                </a:cubicBezTo>
                <a:cubicBezTo>
                  <a:pt x="2127299" y="6923598"/>
                  <a:pt x="2156991" y="6929527"/>
                  <a:pt x="2181365" y="6896447"/>
                </a:cubicBezTo>
                <a:cubicBezTo>
                  <a:pt x="2184710" y="6893923"/>
                  <a:pt x="2198294" y="6895217"/>
                  <a:pt x="2198294" y="6895217"/>
                </a:cubicBezTo>
                <a:cubicBezTo>
                  <a:pt x="2205113" y="6932042"/>
                  <a:pt x="2222117" y="6900328"/>
                  <a:pt x="2229148" y="6897121"/>
                </a:cubicBezTo>
                <a:cubicBezTo>
                  <a:pt x="2239525" y="6891391"/>
                  <a:pt x="2248058" y="6886002"/>
                  <a:pt x="2256591" y="6880612"/>
                </a:cubicBezTo>
                <a:cubicBezTo>
                  <a:pt x="2263079" y="6864176"/>
                  <a:pt x="2273935" y="6850740"/>
                  <a:pt x="2292367" y="6847327"/>
                </a:cubicBezTo>
                <a:cubicBezTo>
                  <a:pt x="2297896" y="6846303"/>
                  <a:pt x="2304448" y="6850803"/>
                  <a:pt x="2310318" y="6851620"/>
                </a:cubicBezTo>
                <a:cubicBezTo>
                  <a:pt x="2348138" y="6829381"/>
                  <a:pt x="2387803" y="6806801"/>
                  <a:pt x="2425964" y="6786404"/>
                </a:cubicBezTo>
                <a:cubicBezTo>
                  <a:pt x="2447058" y="6776786"/>
                  <a:pt x="2469176" y="6772690"/>
                  <a:pt x="2467748" y="6744387"/>
                </a:cubicBezTo>
                <a:cubicBezTo>
                  <a:pt x="2467407" y="6742546"/>
                  <a:pt x="2476281" y="6738999"/>
                  <a:pt x="2481469" y="6736134"/>
                </a:cubicBezTo>
                <a:cubicBezTo>
                  <a:pt x="2498665" y="6767229"/>
                  <a:pt x="2508636" y="6738721"/>
                  <a:pt x="2522358" y="6730466"/>
                </a:cubicBezTo>
                <a:cubicBezTo>
                  <a:pt x="2571238" y="6706180"/>
                  <a:pt x="2611859" y="6668188"/>
                  <a:pt x="2673225" y="6670155"/>
                </a:cubicBezTo>
                <a:cubicBezTo>
                  <a:pt x="2684625" y="6669949"/>
                  <a:pt x="2707222" y="6658147"/>
                  <a:pt x="2707360" y="6648599"/>
                </a:cubicBezTo>
                <a:cubicBezTo>
                  <a:pt x="2715627" y="6610884"/>
                  <a:pt x="2732417" y="6619202"/>
                  <a:pt x="2762109" y="6625130"/>
                </a:cubicBezTo>
                <a:cubicBezTo>
                  <a:pt x="2778218" y="6629765"/>
                  <a:pt x="2799110" y="6608757"/>
                  <a:pt x="2818361" y="6599479"/>
                </a:cubicBezTo>
                <a:cubicBezTo>
                  <a:pt x="2807100" y="6590137"/>
                  <a:pt x="2797341" y="6578613"/>
                  <a:pt x="2782735" y="6571796"/>
                </a:cubicBezTo>
                <a:cubicBezTo>
                  <a:pt x="2772155" y="6566138"/>
                  <a:pt x="2758230" y="6563003"/>
                  <a:pt x="2748333" y="6561027"/>
                </a:cubicBezTo>
                <a:cubicBezTo>
                  <a:pt x="2746351" y="6570916"/>
                  <a:pt x="2744029" y="6578963"/>
                  <a:pt x="2734813" y="6580670"/>
                </a:cubicBezTo>
                <a:cubicBezTo>
                  <a:pt x="2723755" y="6582718"/>
                  <a:pt x="2712835" y="6575218"/>
                  <a:pt x="2710448" y="6562328"/>
                </a:cubicBezTo>
                <a:cubicBezTo>
                  <a:pt x="2708402" y="6551281"/>
                  <a:pt x="2715572" y="6538527"/>
                  <a:pt x="2726631" y="6536480"/>
                </a:cubicBezTo>
                <a:cubicBezTo>
                  <a:pt x="2735846" y="6534773"/>
                  <a:pt x="2741237" y="6543297"/>
                  <a:pt x="2746287" y="6549979"/>
                </a:cubicBezTo>
                <a:cubicBezTo>
                  <a:pt x="2763492" y="6529654"/>
                  <a:pt x="2779197" y="6511511"/>
                  <a:pt x="2794559" y="6491526"/>
                </a:cubicBezTo>
                <a:cubicBezTo>
                  <a:pt x="2767051" y="6487098"/>
                  <a:pt x="2734151" y="6474145"/>
                  <a:pt x="2701796" y="6474424"/>
                </a:cubicBezTo>
                <a:cubicBezTo>
                  <a:pt x="2669441" y="6474702"/>
                  <a:pt x="2637287" y="6486370"/>
                  <a:pt x="2604453" y="6494354"/>
                </a:cubicBezTo>
                <a:cubicBezTo>
                  <a:pt x="2614691" y="6498171"/>
                  <a:pt x="2627454" y="6505330"/>
                  <a:pt x="2639876" y="6510647"/>
                </a:cubicBezTo>
                <a:cubicBezTo>
                  <a:pt x="2597006" y="6526203"/>
                  <a:pt x="2552430" y="6532553"/>
                  <a:pt x="2510381" y="6542244"/>
                </a:cubicBezTo>
                <a:cubicBezTo>
                  <a:pt x="2499663" y="6546133"/>
                  <a:pt x="2482936" y="6558752"/>
                  <a:pt x="2482457" y="6566459"/>
                </a:cubicBezTo>
                <a:cubicBezTo>
                  <a:pt x="2484908" y="6600285"/>
                  <a:pt x="2462109" y="6600697"/>
                  <a:pt x="2435965" y="6603634"/>
                </a:cubicBezTo>
                <a:cubicBezTo>
                  <a:pt x="2440812" y="6598927"/>
                  <a:pt x="2442314" y="6596744"/>
                  <a:pt x="2444157" y="6596403"/>
                </a:cubicBezTo>
                <a:cubicBezTo>
                  <a:pt x="2452009" y="6587332"/>
                  <a:pt x="2460202" y="6580102"/>
                  <a:pt x="2466210" y="6571372"/>
                </a:cubicBezTo>
                <a:cubicBezTo>
                  <a:pt x="2455493" y="6575261"/>
                  <a:pt x="2444434" y="6577309"/>
                  <a:pt x="2435559" y="6580856"/>
                </a:cubicBezTo>
                <a:cubicBezTo>
                  <a:pt x="2407092" y="6591840"/>
                  <a:pt x="2380469" y="6602484"/>
                  <a:pt x="2352343" y="6615309"/>
                </a:cubicBezTo>
                <a:cubicBezTo>
                  <a:pt x="2351662" y="6611627"/>
                  <a:pt x="2350980" y="6607945"/>
                  <a:pt x="2348455" y="6604603"/>
                </a:cubicBezTo>
                <a:cubicBezTo>
                  <a:pt x="2379925" y="6589254"/>
                  <a:pt x="2412078" y="6577586"/>
                  <a:pt x="2443549" y="6562237"/>
                </a:cubicBezTo>
                <a:cubicBezTo>
                  <a:pt x="2453926" y="6556507"/>
                  <a:pt x="2471675" y="6549411"/>
                  <a:pt x="2472154" y="6541705"/>
                </a:cubicBezTo>
                <a:cubicBezTo>
                  <a:pt x="2473869" y="6499490"/>
                  <a:pt x="2505745" y="6506918"/>
                  <a:pt x="2532572" y="6507664"/>
                </a:cubicBezTo>
                <a:cubicBezTo>
                  <a:pt x="2543971" y="6507458"/>
                  <a:pt x="2555029" y="6505410"/>
                  <a:pt x="2564245" y="6503704"/>
                </a:cubicBezTo>
                <a:cubicBezTo>
                  <a:pt x="2569433" y="6500839"/>
                  <a:pt x="2573940" y="6494291"/>
                  <a:pt x="2572917" y="6488767"/>
                </a:cubicBezTo>
                <a:cubicBezTo>
                  <a:pt x="2572032" y="6473695"/>
                  <a:pt x="2568963" y="6457124"/>
                  <a:pt x="2565895" y="6440552"/>
                </a:cubicBezTo>
                <a:close/>
                <a:moveTo>
                  <a:pt x="2376092" y="6393723"/>
                </a:moveTo>
                <a:cubicBezTo>
                  <a:pt x="2367473" y="6393416"/>
                  <a:pt x="2359196" y="6394949"/>
                  <a:pt x="2351131" y="6397631"/>
                </a:cubicBezTo>
                <a:cubicBezTo>
                  <a:pt x="2343066" y="6400315"/>
                  <a:pt x="2335214" y="6404147"/>
                  <a:pt x="2327448" y="6408438"/>
                </a:cubicBezTo>
                <a:cubicBezTo>
                  <a:pt x="2273149" y="6433714"/>
                  <a:pt x="2218849" y="6458989"/>
                  <a:pt x="2164892" y="6486103"/>
                </a:cubicBezTo>
                <a:cubicBezTo>
                  <a:pt x="2156035" y="6489646"/>
                  <a:pt x="2151197" y="6494347"/>
                  <a:pt x="2144520" y="6499388"/>
                </a:cubicBezTo>
                <a:cubicBezTo>
                  <a:pt x="2150720" y="6502046"/>
                  <a:pt x="2159441" y="6508041"/>
                  <a:pt x="2167139" y="6508518"/>
                </a:cubicBezTo>
                <a:cubicBezTo>
                  <a:pt x="2236426" y="6512811"/>
                  <a:pt x="2301626" y="6495030"/>
                  <a:pt x="2366144" y="6473571"/>
                </a:cubicBezTo>
                <a:cubicBezTo>
                  <a:pt x="2384198" y="6468325"/>
                  <a:pt x="2401571" y="6459400"/>
                  <a:pt x="2419285" y="6452315"/>
                </a:cubicBezTo>
                <a:cubicBezTo>
                  <a:pt x="2462410" y="6438622"/>
                  <a:pt x="2503356" y="6423429"/>
                  <a:pt x="2546481" y="6409736"/>
                </a:cubicBezTo>
                <a:cubicBezTo>
                  <a:pt x="2546481" y="6409736"/>
                  <a:pt x="2546141" y="6407896"/>
                  <a:pt x="2547980" y="6407555"/>
                </a:cubicBezTo>
                <a:cubicBezTo>
                  <a:pt x="2545800" y="6406056"/>
                  <a:pt x="2545119" y="6402378"/>
                  <a:pt x="2544438" y="6398699"/>
                </a:cubicBezTo>
                <a:cubicBezTo>
                  <a:pt x="2489049" y="6397540"/>
                  <a:pt x="2432979" y="6392702"/>
                  <a:pt x="2376092" y="6393723"/>
                </a:cubicBezTo>
                <a:close/>
                <a:moveTo>
                  <a:pt x="4387898" y="6382882"/>
                </a:moveTo>
                <a:cubicBezTo>
                  <a:pt x="4369857" y="6388128"/>
                  <a:pt x="4351816" y="6393375"/>
                  <a:pt x="4334117" y="6400464"/>
                </a:cubicBezTo>
                <a:cubicBezTo>
                  <a:pt x="4313082" y="6410079"/>
                  <a:pt x="4293203" y="6415666"/>
                  <a:pt x="4268414" y="6405007"/>
                </a:cubicBezTo>
                <a:cubicBezTo>
                  <a:pt x="4252003" y="6398514"/>
                  <a:pt x="4229261" y="6398913"/>
                  <a:pt x="4207676" y="6395285"/>
                </a:cubicBezTo>
                <a:cubicBezTo>
                  <a:pt x="4216261" y="6410851"/>
                  <a:pt x="4221645" y="6419385"/>
                  <a:pt x="4229207" y="6429423"/>
                </a:cubicBezTo>
                <a:cubicBezTo>
                  <a:pt x="4210484" y="6430983"/>
                  <a:pt x="4193598" y="6432204"/>
                  <a:pt x="4173037" y="6434105"/>
                </a:cubicBezTo>
                <a:cubicBezTo>
                  <a:pt x="4172223" y="6439975"/>
                  <a:pt x="4168756" y="6452054"/>
                  <a:pt x="4166786" y="6461950"/>
                </a:cubicBezTo>
                <a:cubicBezTo>
                  <a:pt x="4198640" y="6438895"/>
                  <a:pt x="4193413" y="6472269"/>
                  <a:pt x="4203969" y="6477939"/>
                </a:cubicBezTo>
                <a:cubicBezTo>
                  <a:pt x="4203969" y="6477939"/>
                  <a:pt x="4204310" y="6479783"/>
                  <a:pt x="4204651" y="6481626"/>
                </a:cubicBezTo>
                <a:cubicBezTo>
                  <a:pt x="4206490" y="6481285"/>
                  <a:pt x="4206490" y="6481285"/>
                  <a:pt x="4208328" y="6480945"/>
                </a:cubicBezTo>
                <a:cubicBezTo>
                  <a:pt x="4210166" y="6480605"/>
                  <a:pt x="4212005" y="6480264"/>
                  <a:pt x="4213842" y="6479924"/>
                </a:cubicBezTo>
                <a:cubicBezTo>
                  <a:pt x="4239577" y="6475158"/>
                  <a:pt x="4262450" y="6465204"/>
                  <a:pt x="4285323" y="6455250"/>
                </a:cubicBezTo>
                <a:cubicBezTo>
                  <a:pt x="4284981" y="6453407"/>
                  <a:pt x="4284640" y="6451564"/>
                  <a:pt x="4282120" y="6448218"/>
                </a:cubicBezTo>
                <a:cubicBezTo>
                  <a:pt x="4277210" y="6431971"/>
                  <a:pt x="4290078" y="6429589"/>
                  <a:pt x="4302262" y="6423520"/>
                </a:cubicBezTo>
                <a:cubicBezTo>
                  <a:pt x="4332488" y="6412204"/>
                  <a:pt x="4362713" y="6400888"/>
                  <a:pt x="4391101" y="6389912"/>
                </a:cubicBezTo>
                <a:cubicBezTo>
                  <a:pt x="4390759" y="6388070"/>
                  <a:pt x="4390418" y="6386227"/>
                  <a:pt x="4387898" y="6382882"/>
                </a:cubicBezTo>
                <a:close/>
                <a:moveTo>
                  <a:pt x="4171384" y="6352787"/>
                </a:moveTo>
                <a:cubicBezTo>
                  <a:pt x="4134042" y="6367269"/>
                  <a:pt x="4096700" y="6381751"/>
                  <a:pt x="4059357" y="6396232"/>
                </a:cubicBezTo>
                <a:cubicBezTo>
                  <a:pt x="4029047" y="6407520"/>
                  <a:pt x="4019006" y="6415054"/>
                  <a:pt x="4037175" y="6451416"/>
                </a:cubicBezTo>
                <a:cubicBezTo>
                  <a:pt x="4052823" y="6484461"/>
                  <a:pt x="4080126" y="6477514"/>
                  <a:pt x="4101602" y="6490563"/>
                </a:cubicBezTo>
                <a:lnTo>
                  <a:pt x="4092388" y="6492269"/>
                </a:lnTo>
                <a:cubicBezTo>
                  <a:pt x="4098594" y="6494903"/>
                  <a:pt x="4102956" y="6497879"/>
                  <a:pt x="4105815" y="6503025"/>
                </a:cubicBezTo>
                <a:cubicBezTo>
                  <a:pt x="4088065" y="6510095"/>
                  <a:pt x="4070654" y="6518995"/>
                  <a:pt x="4054707" y="6504921"/>
                </a:cubicBezTo>
                <a:cubicBezTo>
                  <a:pt x="4052525" y="6503434"/>
                  <a:pt x="4051170" y="6496119"/>
                  <a:pt x="4052675" y="6493948"/>
                </a:cubicBezTo>
                <a:cubicBezTo>
                  <a:pt x="4047146" y="6494972"/>
                  <a:pt x="4039098" y="6492679"/>
                  <a:pt x="4033909" y="6495531"/>
                </a:cubicBezTo>
                <a:cubicBezTo>
                  <a:pt x="3968248" y="6511474"/>
                  <a:pt x="3902586" y="6527416"/>
                  <a:pt x="3838280" y="6550673"/>
                </a:cubicBezTo>
                <a:cubicBezTo>
                  <a:pt x="3834934" y="6553185"/>
                  <a:pt x="3836289" y="6560501"/>
                  <a:pt x="3837305" y="6565988"/>
                </a:cubicBezTo>
                <a:cubicBezTo>
                  <a:pt x="3840651" y="6563476"/>
                  <a:pt x="3843659" y="6559136"/>
                  <a:pt x="3849188" y="6558112"/>
                </a:cubicBezTo>
                <a:cubicBezTo>
                  <a:pt x="3856219" y="6554918"/>
                  <a:pt x="3863591" y="6553553"/>
                  <a:pt x="3870961" y="6552188"/>
                </a:cubicBezTo>
                <a:cubicBezTo>
                  <a:pt x="3894917" y="6547752"/>
                  <a:pt x="3917030" y="6543658"/>
                  <a:pt x="3940986" y="6539222"/>
                </a:cubicBezTo>
                <a:cubicBezTo>
                  <a:pt x="3950537" y="6539345"/>
                  <a:pt x="3959751" y="6537639"/>
                  <a:pt x="3968965" y="6535933"/>
                </a:cubicBezTo>
                <a:cubicBezTo>
                  <a:pt x="3985550" y="6532862"/>
                  <a:pt x="3999952" y="6528303"/>
                  <a:pt x="4016876" y="6527061"/>
                </a:cubicBezTo>
                <a:cubicBezTo>
                  <a:pt x="4026090" y="6525355"/>
                  <a:pt x="4035642" y="6525478"/>
                  <a:pt x="4044856" y="6523772"/>
                </a:cubicBezTo>
                <a:cubicBezTo>
                  <a:pt x="4067646" y="6523335"/>
                  <a:pt x="4089759" y="6519240"/>
                  <a:pt x="4105815" y="6503025"/>
                </a:cubicBezTo>
                <a:cubicBezTo>
                  <a:pt x="4105815" y="6503025"/>
                  <a:pt x="4105815" y="6503025"/>
                  <a:pt x="4106154" y="6504854"/>
                </a:cubicBezTo>
                <a:cubicBezTo>
                  <a:pt x="4112847" y="6499831"/>
                  <a:pt x="4119879" y="6496637"/>
                  <a:pt x="4118863" y="6491150"/>
                </a:cubicBezTo>
                <a:cubicBezTo>
                  <a:pt x="4137968" y="6491396"/>
                  <a:pt x="4158577" y="6489472"/>
                  <a:pt x="4177004" y="6486059"/>
                </a:cubicBezTo>
                <a:cubicBezTo>
                  <a:pt x="4170649" y="6492911"/>
                  <a:pt x="4164294" y="6499763"/>
                  <a:pt x="4158278" y="6508444"/>
                </a:cubicBezTo>
                <a:cubicBezTo>
                  <a:pt x="4156435" y="6508785"/>
                  <a:pt x="4161137" y="6513590"/>
                  <a:pt x="4161137" y="6513590"/>
                </a:cubicBezTo>
                <a:cubicBezTo>
                  <a:pt x="4164822" y="6512907"/>
                  <a:pt x="4168169" y="6510395"/>
                  <a:pt x="4173697" y="6509372"/>
                </a:cubicBezTo>
                <a:cubicBezTo>
                  <a:pt x="4175202" y="6507202"/>
                  <a:pt x="4178209" y="6502862"/>
                  <a:pt x="4179714" y="6500691"/>
                </a:cubicBezTo>
                <a:cubicBezTo>
                  <a:pt x="4177532" y="6499204"/>
                  <a:pt x="4175689" y="6499545"/>
                  <a:pt x="4171665" y="6498398"/>
                </a:cubicBezTo>
                <a:cubicBezTo>
                  <a:pt x="4176855" y="6495545"/>
                  <a:pt x="4182045" y="6492693"/>
                  <a:pt x="4187233" y="6489840"/>
                </a:cubicBezTo>
                <a:cubicBezTo>
                  <a:pt x="4154025" y="6475181"/>
                  <a:pt x="4142590" y="6454597"/>
                  <a:pt x="4155259" y="6420091"/>
                </a:cubicBezTo>
                <a:cubicBezTo>
                  <a:pt x="4157102" y="6419750"/>
                  <a:pt x="4155259" y="6420091"/>
                  <a:pt x="4156763" y="6417922"/>
                </a:cubicBezTo>
                <a:cubicBezTo>
                  <a:pt x="4146195" y="6412312"/>
                  <a:pt x="4132279" y="6409213"/>
                  <a:pt x="4122050" y="6405432"/>
                </a:cubicBezTo>
                <a:cubicBezTo>
                  <a:pt x="4126901" y="6400751"/>
                  <a:pt x="4130247" y="6398239"/>
                  <a:pt x="4133594" y="6395728"/>
                </a:cubicBezTo>
                <a:cubicBezTo>
                  <a:pt x="4120695" y="6398116"/>
                  <a:pt x="4108473" y="6404163"/>
                  <a:pt x="4097756" y="6408039"/>
                </a:cubicBezTo>
                <a:cubicBezTo>
                  <a:pt x="4093353" y="6384262"/>
                  <a:pt x="4093692" y="6386091"/>
                  <a:pt x="4126372" y="6387607"/>
                </a:cubicBezTo>
                <a:cubicBezTo>
                  <a:pt x="4132239" y="6388412"/>
                  <a:pt x="4137768" y="6387388"/>
                  <a:pt x="4143635" y="6388193"/>
                </a:cubicBezTo>
                <a:cubicBezTo>
                  <a:pt x="4153675" y="6380659"/>
                  <a:pt x="4163377" y="6371295"/>
                  <a:pt x="4171574" y="6364102"/>
                </a:cubicBezTo>
                <a:cubicBezTo>
                  <a:pt x="4173078" y="6361932"/>
                  <a:pt x="4172739" y="6360103"/>
                  <a:pt x="4172739" y="6360103"/>
                </a:cubicBezTo>
                <a:cubicBezTo>
                  <a:pt x="4174582" y="6359762"/>
                  <a:pt x="4174582" y="6359762"/>
                  <a:pt x="4174582" y="6359762"/>
                </a:cubicBezTo>
                <a:cubicBezTo>
                  <a:pt x="4174244" y="6357933"/>
                  <a:pt x="4171723" y="6354617"/>
                  <a:pt x="4171384" y="6352787"/>
                </a:cubicBezTo>
                <a:close/>
                <a:moveTo>
                  <a:pt x="4457055" y="6339263"/>
                </a:moveTo>
                <a:cubicBezTo>
                  <a:pt x="4450367" y="6344369"/>
                  <a:pt x="4441487" y="6347946"/>
                  <a:pt x="4436644" y="6352711"/>
                </a:cubicBezTo>
                <a:cubicBezTo>
                  <a:pt x="4431800" y="6357475"/>
                  <a:pt x="4427304" y="6364108"/>
                  <a:pt x="4417963" y="6375505"/>
                </a:cubicBezTo>
                <a:cubicBezTo>
                  <a:pt x="4434570" y="6372430"/>
                  <a:pt x="4444143" y="6372591"/>
                  <a:pt x="4450830" y="6367486"/>
                </a:cubicBezTo>
                <a:cubicBezTo>
                  <a:pt x="4457519" y="6362380"/>
                  <a:pt x="4459478" y="6352349"/>
                  <a:pt x="4463976" y="6345716"/>
                </a:cubicBezTo>
                <a:cubicBezTo>
                  <a:pt x="4465474" y="6343504"/>
                  <a:pt x="4458901" y="6338921"/>
                  <a:pt x="4457055" y="6339263"/>
                </a:cubicBezTo>
                <a:close/>
                <a:moveTo>
                  <a:pt x="3956659" y="6332607"/>
                </a:moveTo>
                <a:cubicBezTo>
                  <a:pt x="3939423" y="6330911"/>
                  <a:pt x="3922339" y="6332389"/>
                  <a:pt x="3907922" y="6337081"/>
                </a:cubicBezTo>
                <a:cubicBezTo>
                  <a:pt x="3898310" y="6340208"/>
                  <a:pt x="3889885" y="6344766"/>
                  <a:pt x="3883390" y="6350762"/>
                </a:cubicBezTo>
                <a:cubicBezTo>
                  <a:pt x="3878561" y="6355492"/>
                  <a:pt x="3878096" y="6363248"/>
                  <a:pt x="3875449" y="6369491"/>
                </a:cubicBezTo>
                <a:cubicBezTo>
                  <a:pt x="3881308" y="6370324"/>
                  <a:pt x="3887510" y="6373010"/>
                  <a:pt x="3893024" y="6371989"/>
                </a:cubicBezTo>
                <a:cubicBezTo>
                  <a:pt x="3931286" y="6362986"/>
                  <a:pt x="3967710" y="6354325"/>
                  <a:pt x="4006316" y="6347176"/>
                </a:cubicBezTo>
                <a:cubicBezTo>
                  <a:pt x="3991287" y="6339173"/>
                  <a:pt x="3973896" y="6334303"/>
                  <a:pt x="3956659" y="6332607"/>
                </a:cubicBezTo>
                <a:close/>
                <a:moveTo>
                  <a:pt x="2748829" y="6302616"/>
                </a:moveTo>
                <a:cubicBezTo>
                  <a:pt x="2735606" y="6303190"/>
                  <a:pt x="2720205" y="6302292"/>
                  <a:pt x="2709494" y="6306150"/>
                </a:cubicBezTo>
                <a:cubicBezTo>
                  <a:pt x="2667321" y="6325210"/>
                  <a:pt x="2627324" y="6345741"/>
                  <a:pt x="2587327" y="6366272"/>
                </a:cubicBezTo>
                <a:cubicBezTo>
                  <a:pt x="2583644" y="6366953"/>
                  <a:pt x="2581641" y="6376700"/>
                  <a:pt x="2582313" y="6380325"/>
                </a:cubicBezTo>
                <a:cubicBezTo>
                  <a:pt x="2586666" y="6383269"/>
                  <a:pt x="2593197" y="6387685"/>
                  <a:pt x="2596879" y="6387003"/>
                </a:cubicBezTo>
                <a:cubicBezTo>
                  <a:pt x="2649763" y="6364086"/>
                  <a:pt x="2700807" y="6341508"/>
                  <a:pt x="2753356" y="6316779"/>
                </a:cubicBezTo>
                <a:cubicBezTo>
                  <a:pt x="2750843" y="6313493"/>
                  <a:pt x="2749836" y="6308055"/>
                  <a:pt x="2748829" y="6302616"/>
                </a:cubicBezTo>
                <a:close/>
                <a:moveTo>
                  <a:pt x="4126462" y="6254379"/>
                </a:moveTo>
                <a:cubicBezTo>
                  <a:pt x="4120990" y="6255302"/>
                  <a:pt x="4115181" y="6257929"/>
                  <a:pt x="4108972" y="6262895"/>
                </a:cubicBezTo>
                <a:cubicBezTo>
                  <a:pt x="4088969" y="6278050"/>
                  <a:pt x="4067812" y="6297236"/>
                  <a:pt x="4048151" y="6314235"/>
                </a:cubicBezTo>
                <a:cubicBezTo>
                  <a:pt x="4046313" y="6314576"/>
                  <a:pt x="4048493" y="6316081"/>
                  <a:pt x="4046997" y="6318266"/>
                </a:cubicBezTo>
                <a:cubicBezTo>
                  <a:pt x="4041696" y="6330698"/>
                  <a:pt x="4029516" y="6336771"/>
                  <a:pt x="4016651" y="6339153"/>
                </a:cubicBezTo>
                <a:cubicBezTo>
                  <a:pt x="4013317" y="6341679"/>
                  <a:pt x="4011822" y="6343864"/>
                  <a:pt x="4010326" y="6346049"/>
                </a:cubicBezTo>
                <a:cubicBezTo>
                  <a:pt x="4024686" y="6341482"/>
                  <a:pt x="4039729" y="6340605"/>
                  <a:pt x="4054089" y="6336038"/>
                </a:cubicBezTo>
                <a:cubicBezTo>
                  <a:pt x="4064774" y="6332150"/>
                  <a:pt x="4075117" y="6326418"/>
                  <a:pt x="4085460" y="6320686"/>
                </a:cubicBezTo>
                <a:cubicBezTo>
                  <a:pt x="4110163" y="6310387"/>
                  <a:pt x="4136704" y="6299747"/>
                  <a:pt x="4161408" y="6289447"/>
                </a:cubicBezTo>
                <a:cubicBezTo>
                  <a:pt x="4166579" y="6286581"/>
                  <a:pt x="4170383" y="6276333"/>
                  <a:pt x="4168204" y="6274829"/>
                </a:cubicBezTo>
                <a:cubicBezTo>
                  <a:pt x="4156250" y="6264160"/>
                  <a:pt x="4142877" y="6251607"/>
                  <a:pt x="4126462" y="6254379"/>
                </a:cubicBezTo>
                <a:close/>
                <a:moveTo>
                  <a:pt x="4702738" y="6238926"/>
                </a:moveTo>
                <a:cubicBezTo>
                  <a:pt x="4692337" y="6244643"/>
                  <a:pt x="4683782" y="6250018"/>
                  <a:pt x="4674888" y="6253560"/>
                </a:cubicBezTo>
                <a:lnTo>
                  <a:pt x="4694810" y="6260921"/>
                </a:lnTo>
                <a:lnTo>
                  <a:pt x="4684947" y="6262596"/>
                </a:lnTo>
                <a:lnTo>
                  <a:pt x="4669320" y="6270039"/>
                </a:lnTo>
                <a:lnTo>
                  <a:pt x="4598386" y="6294262"/>
                </a:lnTo>
                <a:cubicBezTo>
                  <a:pt x="4598725" y="6296094"/>
                  <a:pt x="4599065" y="6297927"/>
                  <a:pt x="4601251" y="6299417"/>
                </a:cubicBezTo>
                <a:cubicBezTo>
                  <a:pt x="4621734" y="6296572"/>
                  <a:pt x="4639305" y="6285737"/>
                  <a:pt x="4657276" y="6275775"/>
                </a:cubicBezTo>
                <a:lnTo>
                  <a:pt x="4669320" y="6270039"/>
                </a:lnTo>
                <a:lnTo>
                  <a:pt x="4695391" y="6261136"/>
                </a:lnTo>
                <a:lnTo>
                  <a:pt x="4694810" y="6260921"/>
                </a:lnTo>
                <a:lnTo>
                  <a:pt x="4715704" y="6257375"/>
                </a:lnTo>
                <a:cubicBezTo>
                  <a:pt x="4717551" y="6257033"/>
                  <a:pt x="4717211" y="6255200"/>
                  <a:pt x="4718379" y="6251193"/>
                </a:cubicBezTo>
                <a:cubicBezTo>
                  <a:pt x="4713178" y="6254052"/>
                  <a:pt x="4706131" y="6257252"/>
                  <a:pt x="4700591" y="6258278"/>
                </a:cubicBezTo>
                <a:cubicBezTo>
                  <a:pt x="4701420" y="6252438"/>
                  <a:pt x="4709974" y="6247063"/>
                  <a:pt x="4716343" y="6240198"/>
                </a:cubicBezTo>
                <a:cubicBezTo>
                  <a:pt x="4710463" y="6239391"/>
                  <a:pt x="4706431" y="6238242"/>
                  <a:pt x="4702738" y="6238926"/>
                </a:cubicBezTo>
                <a:close/>
                <a:moveTo>
                  <a:pt x="2875278" y="6238568"/>
                </a:moveTo>
                <a:cubicBezTo>
                  <a:pt x="2859303" y="6240083"/>
                  <a:pt x="2847321" y="6241220"/>
                  <a:pt x="2837975" y="6242709"/>
                </a:cubicBezTo>
                <a:cubicBezTo>
                  <a:pt x="2809936" y="6247180"/>
                  <a:pt x="2805616" y="6254835"/>
                  <a:pt x="2788336" y="6285456"/>
                </a:cubicBezTo>
                <a:cubicBezTo>
                  <a:pt x="2818048" y="6270333"/>
                  <a:pt x="2845566" y="6253692"/>
                  <a:pt x="2875278" y="6238568"/>
                </a:cubicBezTo>
                <a:close/>
                <a:moveTo>
                  <a:pt x="4668228" y="6228442"/>
                </a:moveTo>
                <a:lnTo>
                  <a:pt x="4621686" y="6250484"/>
                </a:lnTo>
                <a:cubicBezTo>
                  <a:pt x="4621686" y="6250484"/>
                  <a:pt x="4619873" y="6250820"/>
                  <a:pt x="4620216" y="6252674"/>
                </a:cubicBezTo>
                <a:cubicBezTo>
                  <a:pt x="4620216" y="6252674"/>
                  <a:pt x="4624528" y="6255710"/>
                  <a:pt x="4626684" y="6257229"/>
                </a:cubicBezTo>
                <a:cubicBezTo>
                  <a:pt x="4642313" y="6250499"/>
                  <a:pt x="4657942" y="6243771"/>
                  <a:pt x="4673570" y="6237041"/>
                </a:cubicBezTo>
                <a:cubicBezTo>
                  <a:pt x="4671070" y="6233668"/>
                  <a:pt x="4668572" y="6230296"/>
                  <a:pt x="4668228" y="6228442"/>
                </a:cubicBezTo>
                <a:close/>
                <a:moveTo>
                  <a:pt x="5208951" y="6181751"/>
                </a:moveTo>
                <a:cubicBezTo>
                  <a:pt x="5199539" y="6183494"/>
                  <a:pt x="5192311" y="6186521"/>
                  <a:pt x="5185083" y="6189546"/>
                </a:cubicBezTo>
                <a:cubicBezTo>
                  <a:pt x="5185385" y="6191178"/>
                  <a:pt x="5185687" y="6192809"/>
                  <a:pt x="5185989" y="6194441"/>
                </a:cubicBezTo>
                <a:cubicBezTo>
                  <a:pt x="5195099" y="6191067"/>
                  <a:pt x="5206093" y="6187343"/>
                  <a:pt x="5207371" y="6183732"/>
                </a:cubicBezTo>
                <a:cubicBezTo>
                  <a:pt x="5207069" y="6182100"/>
                  <a:pt x="5207069" y="6182100"/>
                  <a:pt x="5208951" y="6181751"/>
                </a:cubicBezTo>
                <a:close/>
                <a:moveTo>
                  <a:pt x="3073500" y="6162810"/>
                </a:moveTo>
                <a:cubicBezTo>
                  <a:pt x="3059598" y="6163851"/>
                  <a:pt x="3048617" y="6179234"/>
                  <a:pt x="3038858" y="6195473"/>
                </a:cubicBezTo>
                <a:cubicBezTo>
                  <a:pt x="3038858" y="6195473"/>
                  <a:pt x="3038858" y="6195473"/>
                  <a:pt x="3086398" y="6186670"/>
                </a:cubicBezTo>
                <a:cubicBezTo>
                  <a:pt x="3085365" y="6181089"/>
                  <a:pt x="3085815" y="6173308"/>
                  <a:pt x="3088439" y="6167049"/>
                </a:cubicBezTo>
                <a:cubicBezTo>
                  <a:pt x="3083093" y="6163709"/>
                  <a:pt x="3078134" y="6162463"/>
                  <a:pt x="3073500" y="6162810"/>
                </a:cubicBezTo>
                <a:close/>
                <a:moveTo>
                  <a:pt x="3180001" y="6144913"/>
                </a:moveTo>
                <a:cubicBezTo>
                  <a:pt x="3171989" y="6142696"/>
                  <a:pt x="3160122" y="6150445"/>
                  <a:pt x="3155604" y="6156832"/>
                </a:cubicBezTo>
                <a:cubicBezTo>
                  <a:pt x="3150755" y="6161431"/>
                  <a:pt x="3150574" y="6170716"/>
                  <a:pt x="3148224" y="6178553"/>
                </a:cubicBezTo>
                <a:cubicBezTo>
                  <a:pt x="3157742" y="6178640"/>
                  <a:pt x="3167260" y="6178728"/>
                  <a:pt x="3174278" y="6175578"/>
                </a:cubicBezTo>
                <a:cubicBezTo>
                  <a:pt x="3188976" y="6172856"/>
                  <a:pt x="3202681" y="6164768"/>
                  <a:pt x="3215211" y="6160597"/>
                </a:cubicBezTo>
                <a:cubicBezTo>
                  <a:pt x="3202531" y="6153694"/>
                  <a:pt x="3191688" y="6146451"/>
                  <a:pt x="3180001" y="6144913"/>
                </a:cubicBezTo>
                <a:close/>
                <a:moveTo>
                  <a:pt x="4723290" y="6143715"/>
                </a:moveTo>
                <a:cubicBezTo>
                  <a:pt x="4693009" y="6155009"/>
                  <a:pt x="4670965" y="6179940"/>
                  <a:pt x="4643543" y="6196390"/>
                </a:cubicBezTo>
                <a:cubicBezTo>
                  <a:pt x="4675861" y="6196091"/>
                  <a:pt x="4719853" y="6176573"/>
                  <a:pt x="4725326" y="6154710"/>
                </a:cubicBezTo>
                <a:cubicBezTo>
                  <a:pt x="4726489" y="6150705"/>
                  <a:pt x="4723969" y="6147381"/>
                  <a:pt x="4723290" y="6143715"/>
                </a:cubicBezTo>
                <a:close/>
                <a:moveTo>
                  <a:pt x="4766525" y="6131491"/>
                </a:moveTo>
                <a:cubicBezTo>
                  <a:pt x="4762969" y="6132149"/>
                  <a:pt x="4761527" y="6134292"/>
                  <a:pt x="4759749" y="6134621"/>
                </a:cubicBezTo>
                <a:cubicBezTo>
                  <a:pt x="4754079" y="6133796"/>
                  <a:pt x="4749081" y="6136596"/>
                  <a:pt x="4743747" y="6137584"/>
                </a:cubicBezTo>
                <a:cubicBezTo>
                  <a:pt x="4744083" y="6139397"/>
                  <a:pt x="4744083" y="6139397"/>
                  <a:pt x="4744083" y="6139397"/>
                </a:cubicBezTo>
                <a:cubicBezTo>
                  <a:pt x="4749416" y="6138410"/>
                  <a:pt x="4755086" y="6139234"/>
                  <a:pt x="4758306" y="6136763"/>
                </a:cubicBezTo>
                <a:cubicBezTo>
                  <a:pt x="4761862" y="6136105"/>
                  <a:pt x="4763305" y="6133963"/>
                  <a:pt x="4766525" y="6131491"/>
                </a:cubicBezTo>
                <a:close/>
                <a:moveTo>
                  <a:pt x="4868760" y="6112560"/>
                </a:moveTo>
                <a:cubicBezTo>
                  <a:pt x="4850941" y="6119695"/>
                  <a:pt x="4833122" y="6126830"/>
                  <a:pt x="4813452" y="6134307"/>
                </a:cubicBezTo>
                <a:cubicBezTo>
                  <a:pt x="4813795" y="6136162"/>
                  <a:pt x="4816333" y="6139527"/>
                  <a:pt x="4817019" y="6143235"/>
                </a:cubicBezTo>
                <a:cubicBezTo>
                  <a:pt x="4836689" y="6135758"/>
                  <a:pt x="4856359" y="6128280"/>
                  <a:pt x="4876028" y="6120802"/>
                </a:cubicBezTo>
                <a:cubicBezTo>
                  <a:pt x="4877879" y="6120459"/>
                  <a:pt x="4879044" y="6116409"/>
                  <a:pt x="4878700" y="6114555"/>
                </a:cubicBezTo>
                <a:cubicBezTo>
                  <a:pt x="4876506" y="6113043"/>
                  <a:pt x="4872462" y="6111874"/>
                  <a:pt x="4868760" y="6112560"/>
                </a:cubicBezTo>
                <a:close/>
                <a:moveTo>
                  <a:pt x="3864245" y="6101696"/>
                </a:moveTo>
                <a:cubicBezTo>
                  <a:pt x="3837640" y="6114123"/>
                  <a:pt x="3813235" y="6128017"/>
                  <a:pt x="3786630" y="6140443"/>
                </a:cubicBezTo>
                <a:cubicBezTo>
                  <a:pt x="3786965" y="6142257"/>
                  <a:pt x="3787301" y="6144069"/>
                  <a:pt x="3787301" y="6144069"/>
                </a:cubicBezTo>
                <a:cubicBezTo>
                  <a:pt x="3816776" y="6136736"/>
                  <a:pt x="3845916" y="6127590"/>
                  <a:pt x="3876919" y="6118100"/>
                </a:cubicBezTo>
                <a:cubicBezTo>
                  <a:pt x="3880645" y="6117410"/>
                  <a:pt x="3880830" y="6108001"/>
                  <a:pt x="3883549" y="6101872"/>
                </a:cubicBezTo>
                <a:cubicBezTo>
                  <a:pt x="3877960" y="6102907"/>
                  <a:pt x="3869835" y="6100661"/>
                  <a:pt x="3864245" y="6101696"/>
                </a:cubicBezTo>
                <a:close/>
                <a:moveTo>
                  <a:pt x="3750173" y="6097976"/>
                </a:moveTo>
                <a:cubicBezTo>
                  <a:pt x="3736980" y="6097606"/>
                  <a:pt x="3723702" y="6096784"/>
                  <a:pt x="3711961" y="6099192"/>
                </a:cubicBezTo>
                <a:cubicBezTo>
                  <a:pt x="3700220" y="6101601"/>
                  <a:pt x="3690015" y="6107240"/>
                  <a:pt x="3682964" y="6119795"/>
                </a:cubicBezTo>
                <a:cubicBezTo>
                  <a:pt x="3678197" y="6124429"/>
                  <a:pt x="3682024" y="6134970"/>
                  <a:pt x="3683367" y="6142221"/>
                </a:cubicBezTo>
                <a:cubicBezTo>
                  <a:pt x="3688806" y="6141214"/>
                  <a:pt x="3696056" y="6139871"/>
                  <a:pt x="3701159" y="6137052"/>
                </a:cubicBezTo>
                <a:cubicBezTo>
                  <a:pt x="3711364" y="6131412"/>
                  <a:pt x="3721570" y="6125772"/>
                  <a:pt x="3731776" y="6120133"/>
                </a:cubicBezTo>
                <a:cubicBezTo>
                  <a:pt x="3733924" y="6121609"/>
                  <a:pt x="3734260" y="6123422"/>
                  <a:pt x="3736409" y="6124900"/>
                </a:cubicBezTo>
                <a:cubicBezTo>
                  <a:pt x="3743324" y="6121744"/>
                  <a:pt x="3751717" y="6116440"/>
                  <a:pt x="3760110" y="6111135"/>
                </a:cubicBezTo>
                <a:cubicBezTo>
                  <a:pt x="3755477" y="6106368"/>
                  <a:pt x="3753799" y="6097305"/>
                  <a:pt x="3750173" y="6097976"/>
                </a:cubicBezTo>
                <a:close/>
                <a:moveTo>
                  <a:pt x="3593334" y="6097252"/>
                </a:moveTo>
                <a:cubicBezTo>
                  <a:pt x="3581682" y="6097300"/>
                  <a:pt x="3570386" y="6097986"/>
                  <a:pt x="3560429" y="6100767"/>
                </a:cubicBezTo>
                <a:cubicBezTo>
                  <a:pt x="3547880" y="6104966"/>
                  <a:pt x="3541697" y="6122986"/>
                  <a:pt x="3532332" y="6134095"/>
                </a:cubicBezTo>
                <a:cubicBezTo>
                  <a:pt x="3541535" y="6132391"/>
                  <a:pt x="3552580" y="6130345"/>
                  <a:pt x="3562119" y="6130454"/>
                </a:cubicBezTo>
                <a:cubicBezTo>
                  <a:pt x="3569482" y="6129091"/>
                  <a:pt x="3579692" y="6132825"/>
                  <a:pt x="3584878" y="6129990"/>
                </a:cubicBezTo>
                <a:cubicBezTo>
                  <a:pt x="3607800" y="6120120"/>
                  <a:pt x="3642785" y="6134267"/>
                  <a:pt x="3649628" y="6099250"/>
                </a:cubicBezTo>
                <a:cubicBezTo>
                  <a:pt x="3643770" y="6098460"/>
                  <a:pt x="3636071" y="6098010"/>
                  <a:pt x="3628373" y="6097561"/>
                </a:cubicBezTo>
                <a:cubicBezTo>
                  <a:pt x="3616994" y="6097793"/>
                  <a:pt x="3604986" y="6097204"/>
                  <a:pt x="3593334" y="6097252"/>
                </a:cubicBezTo>
                <a:close/>
                <a:moveTo>
                  <a:pt x="5105973" y="6050353"/>
                </a:moveTo>
                <a:cubicBezTo>
                  <a:pt x="5095247" y="6054236"/>
                  <a:pt x="5078991" y="6059144"/>
                  <a:pt x="5066423" y="6063368"/>
                </a:cubicBezTo>
                <a:cubicBezTo>
                  <a:pt x="5072295" y="6064178"/>
                  <a:pt x="5076662" y="6067163"/>
                  <a:pt x="5082873" y="6069807"/>
                </a:cubicBezTo>
                <a:cubicBezTo>
                  <a:pt x="5065112" y="6076891"/>
                  <a:pt x="5045168" y="6082480"/>
                  <a:pt x="5027406" y="6089563"/>
                </a:cubicBezTo>
                <a:cubicBezTo>
                  <a:pt x="5026388" y="6084061"/>
                  <a:pt x="5025708" y="6080393"/>
                  <a:pt x="5024689" y="6074890"/>
                </a:cubicBezTo>
                <a:cubicBezTo>
                  <a:pt x="5004745" y="6080480"/>
                  <a:pt x="4988488" y="6085388"/>
                  <a:pt x="4968544" y="6090978"/>
                </a:cubicBezTo>
                <a:cubicBezTo>
                  <a:pt x="4967040" y="6093154"/>
                  <a:pt x="4967040" y="6093154"/>
                  <a:pt x="4965535" y="6095330"/>
                </a:cubicBezTo>
                <a:cubicBezTo>
                  <a:pt x="4986499" y="6095242"/>
                  <a:pt x="5004114" y="6097671"/>
                  <a:pt x="5023233" y="6097925"/>
                </a:cubicBezTo>
                <a:cubicBezTo>
                  <a:pt x="5015032" y="6105135"/>
                  <a:pt x="5008336" y="6110169"/>
                  <a:pt x="5001638" y="6115203"/>
                </a:cubicBezTo>
                <a:cubicBezTo>
                  <a:pt x="5001638" y="6115203"/>
                  <a:pt x="5000134" y="6117379"/>
                  <a:pt x="5000134" y="6117379"/>
                </a:cubicBezTo>
                <a:cubicBezTo>
                  <a:pt x="4981548" y="6130306"/>
                  <a:pt x="4977520" y="6129155"/>
                  <a:pt x="4966408" y="6110345"/>
                </a:cubicBezTo>
                <a:cubicBezTo>
                  <a:pt x="4965728" y="6106676"/>
                  <a:pt x="4953985" y="6105057"/>
                  <a:pt x="4948792" y="6107915"/>
                </a:cubicBezTo>
                <a:cubicBezTo>
                  <a:pt x="4932536" y="6112822"/>
                  <a:pt x="4918803" y="6121057"/>
                  <a:pt x="4904730" y="6127457"/>
                </a:cubicBezTo>
                <a:cubicBezTo>
                  <a:pt x="4853291" y="6148364"/>
                  <a:pt x="4801852" y="6169272"/>
                  <a:pt x="4750752" y="6192014"/>
                </a:cubicBezTo>
                <a:cubicBezTo>
                  <a:pt x="4738524" y="6198073"/>
                  <a:pt x="4733525" y="6212278"/>
                  <a:pt x="4734058" y="6225458"/>
                </a:cubicBezTo>
                <a:cubicBezTo>
                  <a:pt x="4744783" y="6221576"/>
                  <a:pt x="4752984" y="6214366"/>
                  <a:pt x="4761040" y="6216668"/>
                </a:cubicBezTo>
                <a:cubicBezTo>
                  <a:pt x="4762884" y="6216327"/>
                  <a:pt x="4767251" y="6219312"/>
                  <a:pt x="4767930" y="6222981"/>
                </a:cubicBezTo>
                <a:cubicBezTo>
                  <a:pt x="4768270" y="6224814"/>
                  <a:pt x="4765261" y="6229167"/>
                  <a:pt x="4761913" y="6231683"/>
                </a:cubicBezTo>
                <a:cubicBezTo>
                  <a:pt x="4754876" y="6234883"/>
                  <a:pt x="4747840" y="6238083"/>
                  <a:pt x="4740803" y="6241283"/>
                </a:cubicBezTo>
                <a:cubicBezTo>
                  <a:pt x="4764824" y="6257704"/>
                  <a:pt x="4734980" y="6261332"/>
                  <a:pt x="4726438" y="6266709"/>
                </a:cubicBezTo>
                <a:cubicBezTo>
                  <a:pt x="4711201" y="6277118"/>
                  <a:pt x="4694944" y="6282026"/>
                  <a:pt x="4673835" y="6291626"/>
                </a:cubicBezTo>
                <a:cubicBezTo>
                  <a:pt x="4699505" y="6296358"/>
                  <a:pt x="4714257" y="6293627"/>
                  <a:pt x="4731000" y="6281041"/>
                </a:cubicBezTo>
                <a:cubicBezTo>
                  <a:pt x="4742889" y="6273148"/>
                  <a:pt x="4764192" y="6274894"/>
                  <a:pt x="4788504" y="6272289"/>
                </a:cubicBezTo>
                <a:cubicBezTo>
                  <a:pt x="4773607" y="6284534"/>
                  <a:pt x="4762397" y="6296095"/>
                  <a:pt x="4750847" y="6305822"/>
                </a:cubicBezTo>
                <a:cubicBezTo>
                  <a:pt x="4751186" y="6307656"/>
                  <a:pt x="4753370" y="6309149"/>
                  <a:pt x="4755893" y="6312476"/>
                </a:cubicBezTo>
                <a:cubicBezTo>
                  <a:pt x="4803644" y="6292251"/>
                  <a:pt x="4853239" y="6271685"/>
                  <a:pt x="4902834" y="6251119"/>
                </a:cubicBezTo>
                <a:cubicBezTo>
                  <a:pt x="4887790" y="6272876"/>
                  <a:pt x="4867360" y="6286144"/>
                  <a:pt x="4845086" y="6299754"/>
                </a:cubicBezTo>
                <a:cubicBezTo>
                  <a:pt x="4868039" y="6289812"/>
                  <a:pt x="4888809" y="6278378"/>
                  <a:pt x="4911424" y="6266602"/>
                </a:cubicBezTo>
                <a:cubicBezTo>
                  <a:pt x="4914092" y="6260416"/>
                  <a:pt x="4914917" y="6254572"/>
                  <a:pt x="4919430" y="6248045"/>
                </a:cubicBezTo>
                <a:cubicBezTo>
                  <a:pt x="4917247" y="6246553"/>
                  <a:pt x="4911715" y="6247577"/>
                  <a:pt x="4911036" y="6243908"/>
                </a:cubicBezTo>
                <a:cubicBezTo>
                  <a:pt x="4908658" y="6231069"/>
                  <a:pt x="4917685" y="6218015"/>
                  <a:pt x="4928748" y="6215966"/>
                </a:cubicBezTo>
                <a:cubicBezTo>
                  <a:pt x="4937969" y="6214259"/>
                  <a:pt x="4943355" y="6222747"/>
                  <a:pt x="4948401" y="6229401"/>
                </a:cubicBezTo>
                <a:cubicBezTo>
                  <a:pt x="4952089" y="6228718"/>
                  <a:pt x="4953254" y="6224709"/>
                  <a:pt x="4956943" y="6224026"/>
                </a:cubicBezTo>
                <a:cubicBezTo>
                  <a:pt x="4969850" y="6221635"/>
                  <a:pt x="4982273" y="6226923"/>
                  <a:pt x="4992513" y="6230718"/>
                </a:cubicBezTo>
                <a:cubicBezTo>
                  <a:pt x="5012457" y="6225128"/>
                  <a:pt x="5028375" y="6218386"/>
                  <a:pt x="5030995" y="6191341"/>
                </a:cubicBezTo>
                <a:cubicBezTo>
                  <a:pt x="5035023" y="6192493"/>
                  <a:pt x="5039051" y="6193645"/>
                  <a:pt x="5042739" y="6192962"/>
                </a:cubicBezTo>
                <a:cubicBezTo>
                  <a:pt x="5057831" y="6192064"/>
                  <a:pt x="5075446" y="6194493"/>
                  <a:pt x="5089859" y="6189928"/>
                </a:cubicBezTo>
                <a:cubicBezTo>
                  <a:pt x="5136443" y="6173713"/>
                  <a:pt x="5184875" y="6157156"/>
                  <a:pt x="5228599" y="6135780"/>
                </a:cubicBezTo>
                <a:cubicBezTo>
                  <a:pt x="5234131" y="6134756"/>
                  <a:pt x="5238983" y="6130063"/>
                  <a:pt x="5246019" y="6126863"/>
                </a:cubicBezTo>
                <a:cubicBezTo>
                  <a:pt x="5240147" y="6126054"/>
                  <a:pt x="5234275" y="6125244"/>
                  <a:pt x="5230247" y="6124092"/>
                </a:cubicBezTo>
                <a:cubicBezTo>
                  <a:pt x="5244467" y="6108180"/>
                  <a:pt x="5259027" y="6094101"/>
                  <a:pt x="5271739" y="6080364"/>
                </a:cubicBezTo>
                <a:cubicBezTo>
                  <a:pt x="5251941" y="6076443"/>
                  <a:pt x="5227775" y="6069535"/>
                  <a:pt x="5204967" y="6069964"/>
                </a:cubicBezTo>
                <a:cubicBezTo>
                  <a:pt x="5182159" y="6070393"/>
                  <a:pt x="5157363" y="6080677"/>
                  <a:pt x="5135233" y="6084774"/>
                </a:cubicBezTo>
                <a:cubicBezTo>
                  <a:pt x="5141447" y="6087418"/>
                  <a:pt x="5149839" y="6091555"/>
                  <a:pt x="5159739" y="6093516"/>
                </a:cubicBezTo>
                <a:cubicBezTo>
                  <a:pt x="5127567" y="6105165"/>
                  <a:pt x="5096217" y="6110970"/>
                  <a:pt x="5066713" y="6116433"/>
                </a:cubicBezTo>
                <a:cubicBezTo>
                  <a:pt x="5057832" y="6119974"/>
                  <a:pt x="5045943" y="6127867"/>
                  <a:pt x="5045118" y="6133711"/>
                </a:cubicBezTo>
                <a:cubicBezTo>
                  <a:pt x="5047010" y="6154229"/>
                  <a:pt x="5030074" y="6155468"/>
                  <a:pt x="5011294" y="6157049"/>
                </a:cubicBezTo>
                <a:cubicBezTo>
                  <a:pt x="5014643" y="6154531"/>
                  <a:pt x="5016487" y="6154190"/>
                  <a:pt x="5017991" y="6152015"/>
                </a:cubicBezTo>
                <a:cubicBezTo>
                  <a:pt x="5022844" y="6147321"/>
                  <a:pt x="5029541" y="6142287"/>
                  <a:pt x="5034394" y="6137594"/>
                </a:cubicBezTo>
                <a:cubicBezTo>
                  <a:pt x="5027018" y="6138960"/>
                  <a:pt x="5017797" y="6140668"/>
                  <a:pt x="5010421" y="6142034"/>
                </a:cubicBezTo>
                <a:cubicBezTo>
                  <a:pt x="4990816" y="6149458"/>
                  <a:pt x="4971551" y="6158717"/>
                  <a:pt x="4951946" y="6166141"/>
                </a:cubicBezTo>
                <a:cubicBezTo>
                  <a:pt x="4951266" y="6162473"/>
                  <a:pt x="4949083" y="6160980"/>
                  <a:pt x="4948743" y="6159146"/>
                </a:cubicBezTo>
                <a:cubicBezTo>
                  <a:pt x="4971696" y="6149204"/>
                  <a:pt x="4994990" y="6141097"/>
                  <a:pt x="5017943" y="6131155"/>
                </a:cubicBezTo>
                <a:cubicBezTo>
                  <a:pt x="5024980" y="6127955"/>
                  <a:pt x="5037208" y="6121897"/>
                  <a:pt x="5038373" y="6117887"/>
                </a:cubicBezTo>
                <a:cubicBezTo>
                  <a:pt x="5040655" y="6089008"/>
                  <a:pt x="5062637" y="6094422"/>
                  <a:pt x="5081757" y="6094677"/>
                </a:cubicBezTo>
                <a:cubicBezTo>
                  <a:pt x="5089473" y="6095145"/>
                  <a:pt x="5098693" y="6093437"/>
                  <a:pt x="5105731" y="6090238"/>
                </a:cubicBezTo>
                <a:cubicBezTo>
                  <a:pt x="5109417" y="6089555"/>
                  <a:pt x="5112427" y="6085203"/>
                  <a:pt x="5111747" y="6081535"/>
                </a:cubicBezTo>
                <a:cubicBezTo>
                  <a:pt x="5111891" y="6072022"/>
                  <a:pt x="5108011" y="6061358"/>
                  <a:pt x="5105973" y="6050353"/>
                </a:cubicBezTo>
                <a:close/>
                <a:moveTo>
                  <a:pt x="3692211" y="6047772"/>
                </a:moveTo>
                <a:cubicBezTo>
                  <a:pt x="3657125" y="6054269"/>
                  <a:pt x="3624564" y="6064089"/>
                  <a:pt x="3589817" y="6072419"/>
                </a:cubicBezTo>
                <a:cubicBezTo>
                  <a:pt x="3592003" y="6073909"/>
                  <a:pt x="3592682" y="6077574"/>
                  <a:pt x="3593360" y="6081239"/>
                </a:cubicBezTo>
                <a:cubicBezTo>
                  <a:pt x="3611677" y="6087324"/>
                  <a:pt x="3631840" y="6093068"/>
                  <a:pt x="3652003" y="6098811"/>
                </a:cubicBezTo>
                <a:cubicBezTo>
                  <a:pt x="3652003" y="6098811"/>
                  <a:pt x="3651664" y="6096979"/>
                  <a:pt x="3651664" y="6096979"/>
                </a:cubicBezTo>
                <a:cubicBezTo>
                  <a:pt x="3667944" y="6092068"/>
                  <a:pt x="3684225" y="6087158"/>
                  <a:pt x="3699826" y="6078583"/>
                </a:cubicBezTo>
                <a:cubicBezTo>
                  <a:pt x="3706874" y="6075383"/>
                  <a:pt x="3710717" y="6065194"/>
                  <a:pt x="3715239" y="6058671"/>
                </a:cubicBezTo>
                <a:cubicBezTo>
                  <a:pt x="3706834" y="6054541"/>
                  <a:pt x="3697752" y="6046746"/>
                  <a:pt x="3692211" y="6047772"/>
                </a:cubicBezTo>
                <a:close/>
                <a:moveTo>
                  <a:pt x="4960542" y="6034288"/>
                </a:moveTo>
                <a:cubicBezTo>
                  <a:pt x="4945465" y="6035153"/>
                  <a:pt x="4930445" y="6038898"/>
                  <a:pt x="4915713" y="6041626"/>
                </a:cubicBezTo>
                <a:cubicBezTo>
                  <a:pt x="4901671" y="6048081"/>
                  <a:pt x="4887629" y="6054535"/>
                  <a:pt x="4871745" y="6061330"/>
                </a:cubicBezTo>
                <a:cubicBezTo>
                  <a:pt x="4872090" y="6063194"/>
                  <a:pt x="4872780" y="6066920"/>
                  <a:pt x="4871283" y="6069124"/>
                </a:cubicBezTo>
                <a:cubicBezTo>
                  <a:pt x="4877843" y="6073691"/>
                  <a:pt x="4884057" y="6076394"/>
                  <a:pt x="4900515" y="6082982"/>
                </a:cubicBezTo>
                <a:cubicBezTo>
                  <a:pt x="4891653" y="6086550"/>
                  <a:pt x="4883135" y="6091981"/>
                  <a:pt x="4872431" y="6095891"/>
                </a:cubicBezTo>
                <a:cubicBezTo>
                  <a:pt x="4894874" y="6093662"/>
                  <a:pt x="4915131" y="6089911"/>
                  <a:pt x="4936884" y="6083956"/>
                </a:cubicBezTo>
                <a:cubicBezTo>
                  <a:pt x="4937000" y="6074299"/>
                  <a:pt x="4940799" y="6063960"/>
                  <a:pt x="4950007" y="6062255"/>
                </a:cubicBezTo>
                <a:cubicBezTo>
                  <a:pt x="4957373" y="6060891"/>
                  <a:pt x="4962436" y="6067662"/>
                  <a:pt x="4967500" y="6074433"/>
                </a:cubicBezTo>
                <a:cubicBezTo>
                  <a:pt x="4978204" y="6070523"/>
                  <a:pt x="4990749" y="6066273"/>
                  <a:pt x="5001453" y="6062364"/>
                </a:cubicBezTo>
                <a:cubicBezTo>
                  <a:pt x="5006632" y="6059478"/>
                  <a:pt x="5010316" y="6058796"/>
                  <a:pt x="5015840" y="6057773"/>
                </a:cubicBezTo>
                <a:cubicBezTo>
                  <a:pt x="5012964" y="6052524"/>
                  <a:pt x="5009742" y="6045413"/>
                  <a:pt x="5005713" y="6044231"/>
                </a:cubicBezTo>
                <a:cubicBezTo>
                  <a:pt x="4990753" y="6035439"/>
                  <a:pt x="4975619" y="6033424"/>
                  <a:pt x="4960542" y="6034288"/>
                </a:cubicBezTo>
                <a:close/>
                <a:moveTo>
                  <a:pt x="5093883" y="6023588"/>
                </a:moveTo>
                <a:cubicBezTo>
                  <a:pt x="5088399" y="6024604"/>
                  <a:pt x="5082567" y="6023750"/>
                  <a:pt x="5077082" y="6024765"/>
                </a:cubicBezTo>
                <a:cubicBezTo>
                  <a:pt x="5068285" y="6028328"/>
                  <a:pt x="5059143" y="6030021"/>
                  <a:pt x="5050694" y="6035453"/>
                </a:cubicBezTo>
                <a:cubicBezTo>
                  <a:pt x="5047037" y="6036130"/>
                  <a:pt x="5046246" y="6042077"/>
                  <a:pt x="5043282" y="6046493"/>
                </a:cubicBezTo>
                <a:cubicBezTo>
                  <a:pt x="5061220" y="6041238"/>
                  <a:pt x="5077330" y="6036321"/>
                  <a:pt x="5095269" y="6031067"/>
                </a:cubicBezTo>
                <a:cubicBezTo>
                  <a:pt x="5094575" y="6027327"/>
                  <a:pt x="5094231" y="6025458"/>
                  <a:pt x="5093883" y="6023588"/>
                </a:cubicBezTo>
                <a:close/>
                <a:moveTo>
                  <a:pt x="6228087" y="6005691"/>
                </a:moveTo>
                <a:cubicBezTo>
                  <a:pt x="6210571" y="6014659"/>
                  <a:pt x="6193055" y="6023629"/>
                  <a:pt x="6175539" y="6032598"/>
                </a:cubicBezTo>
                <a:cubicBezTo>
                  <a:pt x="6181443" y="6033412"/>
                  <a:pt x="6190715" y="6031696"/>
                  <a:pt x="6195107" y="6034700"/>
                </a:cubicBezTo>
                <a:cubicBezTo>
                  <a:pt x="6202179" y="6031481"/>
                  <a:pt x="6207743" y="6030451"/>
                  <a:pt x="6213987" y="6033112"/>
                </a:cubicBezTo>
                <a:cubicBezTo>
                  <a:pt x="6231015" y="6031867"/>
                  <a:pt x="6245167" y="6025430"/>
                  <a:pt x="6256091" y="6011956"/>
                </a:cubicBezTo>
                <a:lnTo>
                  <a:pt x="6252383" y="6012643"/>
                </a:lnTo>
                <a:cubicBezTo>
                  <a:pt x="6244283" y="6010325"/>
                  <a:pt x="6236187" y="6008008"/>
                  <a:pt x="6228087" y="6005691"/>
                </a:cubicBezTo>
                <a:close/>
                <a:moveTo>
                  <a:pt x="5125967" y="6004463"/>
                </a:moveTo>
                <a:cubicBezTo>
                  <a:pt x="5124155" y="6004799"/>
                  <a:pt x="5122341" y="6005135"/>
                  <a:pt x="5120529" y="6005471"/>
                </a:cubicBezTo>
                <a:cubicBezTo>
                  <a:pt x="5120889" y="6007413"/>
                  <a:pt x="5119435" y="6009691"/>
                  <a:pt x="5119795" y="6011634"/>
                </a:cubicBezTo>
                <a:cubicBezTo>
                  <a:pt x="5121967" y="6013240"/>
                  <a:pt x="5128485" y="6018059"/>
                  <a:pt x="5129939" y="6015781"/>
                </a:cubicBezTo>
                <a:cubicBezTo>
                  <a:pt x="5133563" y="6015110"/>
                  <a:pt x="5135375" y="6014774"/>
                  <a:pt x="5136831" y="6012497"/>
                </a:cubicBezTo>
                <a:cubicBezTo>
                  <a:pt x="5132125" y="6007341"/>
                  <a:pt x="5127779" y="6004128"/>
                  <a:pt x="5125967" y="6004463"/>
                </a:cubicBezTo>
                <a:close/>
                <a:moveTo>
                  <a:pt x="2676035" y="6003911"/>
                </a:moveTo>
                <a:cubicBezTo>
                  <a:pt x="2643842" y="6015573"/>
                  <a:pt x="2611649" y="6027235"/>
                  <a:pt x="2579457" y="6038898"/>
                </a:cubicBezTo>
                <a:cubicBezTo>
                  <a:pt x="2578632" y="6044751"/>
                  <a:pt x="2579652" y="6050263"/>
                  <a:pt x="2578488" y="6054280"/>
                </a:cubicBezTo>
                <a:cubicBezTo>
                  <a:pt x="2570819" y="6074703"/>
                  <a:pt x="2548388" y="6097860"/>
                  <a:pt x="2526535" y="6082904"/>
                </a:cubicBezTo>
                <a:cubicBezTo>
                  <a:pt x="2518133" y="6078758"/>
                  <a:pt x="2516772" y="6071409"/>
                  <a:pt x="2513566" y="6064402"/>
                </a:cubicBezTo>
                <a:cubicBezTo>
                  <a:pt x="2504680" y="6067947"/>
                  <a:pt x="2496135" y="6073330"/>
                  <a:pt x="2489434" y="6078371"/>
                </a:cubicBezTo>
                <a:cubicBezTo>
                  <a:pt x="2486084" y="6080892"/>
                  <a:pt x="2488806" y="6095590"/>
                  <a:pt x="2490651" y="6095249"/>
                </a:cubicBezTo>
                <a:cubicBezTo>
                  <a:pt x="2502743" y="6098711"/>
                  <a:pt x="2514835" y="6102172"/>
                  <a:pt x="2525566" y="6098286"/>
                </a:cubicBezTo>
                <a:cubicBezTo>
                  <a:pt x="2580385" y="6074832"/>
                  <a:pt x="2634865" y="6049541"/>
                  <a:pt x="2689684" y="6026088"/>
                </a:cubicBezTo>
                <a:cubicBezTo>
                  <a:pt x="2680942" y="6020106"/>
                  <a:pt x="2677736" y="6013098"/>
                  <a:pt x="2676035" y="6003911"/>
                </a:cubicBezTo>
                <a:close/>
                <a:moveTo>
                  <a:pt x="6262703" y="6002093"/>
                </a:moveTo>
                <a:cubicBezTo>
                  <a:pt x="6259439" y="6002698"/>
                  <a:pt x="6258063" y="6004359"/>
                  <a:pt x="6254799" y="6004964"/>
                </a:cubicBezTo>
                <a:cubicBezTo>
                  <a:pt x="6258311" y="6005718"/>
                  <a:pt x="6258311" y="6005718"/>
                  <a:pt x="6259943" y="6005416"/>
                </a:cubicBezTo>
                <a:cubicBezTo>
                  <a:pt x="6261575" y="6005114"/>
                  <a:pt x="6261323" y="6003755"/>
                  <a:pt x="6262703" y="6002093"/>
                </a:cubicBezTo>
                <a:close/>
                <a:moveTo>
                  <a:pt x="4289949" y="5996149"/>
                </a:moveTo>
                <a:cubicBezTo>
                  <a:pt x="4267760" y="6000257"/>
                  <a:pt x="4247420" y="6004024"/>
                  <a:pt x="4225572" y="6009972"/>
                </a:cubicBezTo>
                <a:cubicBezTo>
                  <a:pt x="4207422" y="6015235"/>
                  <a:pt x="4205767" y="6026958"/>
                  <a:pt x="4214039" y="6040646"/>
                </a:cubicBezTo>
                <a:cubicBezTo>
                  <a:pt x="4234720" y="6038719"/>
                  <a:pt x="4253211" y="6035295"/>
                  <a:pt x="4271701" y="6031871"/>
                </a:cubicBezTo>
                <a:cubicBezTo>
                  <a:pt x="4293890" y="6027762"/>
                  <a:pt x="4298902" y="6013516"/>
                  <a:pt x="4289949" y="5996149"/>
                </a:cubicBezTo>
                <a:close/>
                <a:moveTo>
                  <a:pt x="6445695" y="5987895"/>
                </a:moveTo>
                <a:cubicBezTo>
                  <a:pt x="6439987" y="5988952"/>
                  <a:pt x="6438459" y="5991344"/>
                  <a:pt x="6433127" y="5994441"/>
                </a:cubicBezTo>
                <a:cubicBezTo>
                  <a:pt x="6433507" y="5996481"/>
                  <a:pt x="6431603" y="5996833"/>
                  <a:pt x="6428927" y="6003657"/>
                </a:cubicBezTo>
                <a:cubicBezTo>
                  <a:pt x="6428927" y="6003657"/>
                  <a:pt x="6428927" y="6003657"/>
                  <a:pt x="6430831" y="6003304"/>
                </a:cubicBezTo>
                <a:cubicBezTo>
                  <a:pt x="6435787" y="5998168"/>
                  <a:pt x="6441119" y="5995071"/>
                  <a:pt x="6445695" y="5987895"/>
                </a:cubicBezTo>
                <a:close/>
                <a:moveTo>
                  <a:pt x="6266275" y="5975808"/>
                </a:moveTo>
                <a:cubicBezTo>
                  <a:pt x="6258551" y="5975285"/>
                  <a:pt x="6252671" y="5974421"/>
                  <a:pt x="6247491" y="5977333"/>
                </a:cubicBezTo>
                <a:cubicBezTo>
                  <a:pt x="6221583" y="5991895"/>
                  <a:pt x="6193835" y="6006800"/>
                  <a:pt x="6162751" y="6024275"/>
                </a:cubicBezTo>
                <a:cubicBezTo>
                  <a:pt x="6163099" y="6026163"/>
                  <a:pt x="6163099" y="6026163"/>
                  <a:pt x="6163099" y="6026163"/>
                </a:cubicBezTo>
                <a:cubicBezTo>
                  <a:pt x="6175307" y="6019996"/>
                  <a:pt x="6189355" y="6013488"/>
                  <a:pt x="6201211" y="6005434"/>
                </a:cubicBezTo>
                <a:cubicBezTo>
                  <a:pt x="6208935" y="6005957"/>
                  <a:pt x="6218503" y="6006139"/>
                  <a:pt x="6227719" y="6004432"/>
                </a:cubicBezTo>
                <a:cubicBezTo>
                  <a:pt x="6242911" y="5993805"/>
                  <a:pt x="6254767" y="5985751"/>
                  <a:pt x="6266275" y="5975808"/>
                </a:cubicBezTo>
                <a:close/>
                <a:moveTo>
                  <a:pt x="1524333" y="5974469"/>
                </a:moveTo>
                <a:cubicBezTo>
                  <a:pt x="1517144" y="5972940"/>
                  <a:pt x="1509981" y="5972836"/>
                  <a:pt x="1506638" y="5975362"/>
                </a:cubicBezTo>
                <a:cubicBezTo>
                  <a:pt x="1428192" y="6014676"/>
                  <a:pt x="1353770" y="6055152"/>
                  <a:pt x="1275324" y="6094466"/>
                </a:cubicBezTo>
                <a:cubicBezTo>
                  <a:pt x="1244220" y="6111666"/>
                  <a:pt x="1209905" y="6121833"/>
                  <a:pt x="1174434" y="6136030"/>
                </a:cubicBezTo>
                <a:cubicBezTo>
                  <a:pt x="1234200" y="6170725"/>
                  <a:pt x="1254461" y="6166973"/>
                  <a:pt x="1309986" y="6137623"/>
                </a:cubicBezTo>
                <a:cubicBezTo>
                  <a:pt x="1351460" y="6114689"/>
                  <a:pt x="1400166" y="6099950"/>
                  <a:pt x="1446690" y="6083708"/>
                </a:cubicBezTo>
                <a:cubicBezTo>
                  <a:pt x="1451873" y="6080841"/>
                  <a:pt x="1460608" y="6086851"/>
                  <a:pt x="1468658" y="6089174"/>
                </a:cubicBezTo>
                <a:cubicBezTo>
                  <a:pt x="1463472" y="6092041"/>
                  <a:pt x="1458971" y="6098595"/>
                  <a:pt x="1453788" y="6101461"/>
                </a:cubicBezTo>
                <a:cubicBezTo>
                  <a:pt x="1386868" y="6131014"/>
                  <a:pt x="1319609" y="6158723"/>
                  <a:pt x="1254873" y="6189777"/>
                </a:cubicBezTo>
                <a:cubicBezTo>
                  <a:pt x="1238979" y="6196534"/>
                  <a:pt x="1208754" y="6177343"/>
                  <a:pt x="1206714" y="6217762"/>
                </a:cubicBezTo>
                <a:cubicBezTo>
                  <a:pt x="1203649" y="6252652"/>
                  <a:pt x="1219543" y="6245895"/>
                  <a:pt x="1242464" y="6235931"/>
                </a:cubicBezTo>
                <a:cubicBezTo>
                  <a:pt x="1277936" y="6221735"/>
                  <a:pt x="1310542" y="6202350"/>
                  <a:pt x="1346013" y="6188155"/>
                </a:cubicBezTo>
                <a:cubicBezTo>
                  <a:pt x="1418458" y="6157580"/>
                  <a:pt x="1491244" y="6128847"/>
                  <a:pt x="1564030" y="6100115"/>
                </a:cubicBezTo>
                <a:cubicBezTo>
                  <a:pt x="1581425" y="6091173"/>
                  <a:pt x="1610894" y="6085717"/>
                  <a:pt x="1594382" y="6058267"/>
                </a:cubicBezTo>
                <a:cubicBezTo>
                  <a:pt x="1578552" y="6034503"/>
                  <a:pt x="1561021" y="6053003"/>
                  <a:pt x="1545126" y="6059760"/>
                </a:cubicBezTo>
                <a:cubicBezTo>
                  <a:pt x="1536258" y="6063309"/>
                  <a:pt x="1524867" y="6063511"/>
                  <a:pt x="1504946" y="6069107"/>
                </a:cubicBezTo>
                <a:cubicBezTo>
                  <a:pt x="1517974" y="6057161"/>
                  <a:pt x="1520976" y="6052791"/>
                  <a:pt x="1526160" y="6049925"/>
                </a:cubicBezTo>
                <a:cubicBezTo>
                  <a:pt x="1571317" y="6026309"/>
                  <a:pt x="1574455" y="6012380"/>
                  <a:pt x="1542182" y="5982128"/>
                </a:cubicBezTo>
                <a:cubicBezTo>
                  <a:pt x="1538737" y="5978952"/>
                  <a:pt x="1531522" y="5975998"/>
                  <a:pt x="1524333" y="5974469"/>
                </a:cubicBezTo>
                <a:close/>
                <a:moveTo>
                  <a:pt x="4172991" y="5967680"/>
                </a:moveTo>
                <a:cubicBezTo>
                  <a:pt x="4105243" y="5993555"/>
                  <a:pt x="4037837" y="6021271"/>
                  <a:pt x="3968585" y="6049329"/>
                </a:cubicBezTo>
                <a:cubicBezTo>
                  <a:pt x="3940077" y="6060321"/>
                  <a:pt x="3942805" y="6075050"/>
                  <a:pt x="3962825" y="6090386"/>
                </a:cubicBezTo>
                <a:cubicBezTo>
                  <a:pt x="3980999" y="6106063"/>
                  <a:pt x="4000338" y="6117716"/>
                  <a:pt x="4020357" y="6133052"/>
                </a:cubicBezTo>
                <a:cubicBezTo>
                  <a:pt x="3992132" y="6124948"/>
                  <a:pt x="3955901" y="6135466"/>
                  <a:pt x="3942041" y="6101851"/>
                </a:cubicBezTo>
                <a:cubicBezTo>
                  <a:pt x="3934999" y="6105059"/>
                  <a:pt x="3915461" y="6082017"/>
                  <a:pt x="3921257" y="6113317"/>
                </a:cubicBezTo>
                <a:cubicBezTo>
                  <a:pt x="3922620" y="6120681"/>
                  <a:pt x="3898687" y="6146061"/>
                  <a:pt x="3890622" y="6143745"/>
                </a:cubicBezTo>
                <a:cubicBezTo>
                  <a:pt x="3859387" y="6140008"/>
                  <a:pt x="3857118" y="6168992"/>
                  <a:pt x="3859987" y="6174174"/>
                </a:cubicBezTo>
                <a:cubicBezTo>
                  <a:pt x="3868792" y="6201107"/>
                  <a:pt x="3849996" y="6202683"/>
                  <a:pt x="3831539" y="6206101"/>
                </a:cubicBezTo>
                <a:cubicBezTo>
                  <a:pt x="3824497" y="6209309"/>
                  <a:pt x="3817456" y="6212518"/>
                  <a:pt x="3810414" y="6215725"/>
                </a:cubicBezTo>
                <a:cubicBezTo>
                  <a:pt x="3881371" y="6196874"/>
                  <a:pt x="3949459" y="6172840"/>
                  <a:pt x="4017547" y="6148806"/>
                </a:cubicBezTo>
                <a:cubicBezTo>
                  <a:pt x="4019393" y="6148464"/>
                  <a:pt x="4019534" y="6138917"/>
                  <a:pt x="4020357" y="6133052"/>
                </a:cubicBezTo>
                <a:cubicBezTo>
                  <a:pt x="4020357" y="6133052"/>
                  <a:pt x="4020357" y="6133052"/>
                  <a:pt x="4134786" y="6111862"/>
                </a:cubicBezTo>
                <a:cubicBezTo>
                  <a:pt x="4135609" y="6105997"/>
                  <a:pt x="4134927" y="6102315"/>
                  <a:pt x="4134246" y="6098633"/>
                </a:cubicBezTo>
                <a:cubicBezTo>
                  <a:pt x="4124335" y="6096660"/>
                  <a:pt x="4114084" y="6092844"/>
                  <a:pt x="4103010" y="6094895"/>
                </a:cubicBezTo>
                <a:cubicBezTo>
                  <a:pt x="4074304" y="6094498"/>
                  <a:pt x="4044432" y="6098125"/>
                  <a:pt x="4013879" y="6098070"/>
                </a:cubicBezTo>
                <a:cubicBezTo>
                  <a:pt x="4006497" y="6099437"/>
                  <a:pt x="3997410" y="6091598"/>
                  <a:pt x="3989346" y="6089283"/>
                </a:cubicBezTo>
                <a:cubicBezTo>
                  <a:pt x="3995706" y="6082393"/>
                  <a:pt x="3999878" y="6074003"/>
                  <a:pt x="4006920" y="6070795"/>
                </a:cubicBezTo>
                <a:cubicBezTo>
                  <a:pt x="4039118" y="6059119"/>
                  <a:pt x="4071999" y="6051126"/>
                  <a:pt x="4104538" y="6041293"/>
                </a:cubicBezTo>
                <a:cubicBezTo>
                  <a:pt x="4117458" y="6038900"/>
                  <a:pt x="4130036" y="6034667"/>
                  <a:pt x="4142274" y="6028592"/>
                </a:cubicBezTo>
                <a:cubicBezTo>
                  <a:pt x="4153007" y="6024700"/>
                  <a:pt x="4167772" y="6021966"/>
                  <a:pt x="4174131" y="6015075"/>
                </a:cubicBezTo>
                <a:cubicBezTo>
                  <a:pt x="4181996" y="6006003"/>
                  <a:pt x="4185146" y="5992089"/>
                  <a:pt x="4187133" y="5982200"/>
                </a:cubicBezTo>
                <a:cubicBezTo>
                  <a:pt x="4187956" y="5976334"/>
                  <a:pt x="4176341" y="5965155"/>
                  <a:pt x="4172991" y="5967680"/>
                </a:cubicBezTo>
                <a:close/>
                <a:moveTo>
                  <a:pt x="2800667" y="5959739"/>
                </a:moveTo>
                <a:cubicBezTo>
                  <a:pt x="2779479" y="5967512"/>
                  <a:pt x="2758290" y="5975284"/>
                  <a:pt x="2735279" y="5983393"/>
                </a:cubicBezTo>
                <a:cubicBezTo>
                  <a:pt x="2734834" y="5991173"/>
                  <a:pt x="2732910" y="6001152"/>
                  <a:pt x="2728819" y="6009606"/>
                </a:cubicBezTo>
                <a:cubicBezTo>
                  <a:pt x="2754788" y="5997100"/>
                  <a:pt x="2781101" y="5986455"/>
                  <a:pt x="2805247" y="5974286"/>
                </a:cubicBezTo>
                <a:cubicBezTo>
                  <a:pt x="2804213" y="5968704"/>
                  <a:pt x="2801701" y="5965321"/>
                  <a:pt x="2800667" y="5959739"/>
                </a:cubicBezTo>
                <a:close/>
                <a:moveTo>
                  <a:pt x="6625267" y="5909644"/>
                </a:moveTo>
                <a:cubicBezTo>
                  <a:pt x="6614419" y="5913411"/>
                  <a:pt x="6601711" y="5917522"/>
                  <a:pt x="6590547" y="5919589"/>
                </a:cubicBezTo>
                <a:cubicBezTo>
                  <a:pt x="6594583" y="5920599"/>
                  <a:pt x="6598303" y="5919910"/>
                  <a:pt x="6598619" y="5921610"/>
                </a:cubicBezTo>
                <a:cubicBezTo>
                  <a:pt x="6607291" y="5916488"/>
                  <a:pt x="6616279" y="5913066"/>
                  <a:pt x="6625267" y="5909644"/>
                </a:cubicBezTo>
                <a:close/>
                <a:moveTo>
                  <a:pt x="3144804" y="5895512"/>
                </a:moveTo>
                <a:cubicBezTo>
                  <a:pt x="3132123" y="5895143"/>
                  <a:pt x="3119789" y="5896010"/>
                  <a:pt x="3107824" y="5898225"/>
                </a:cubicBezTo>
                <a:cubicBezTo>
                  <a:pt x="3083895" y="5902656"/>
                  <a:pt x="3061442" y="5912484"/>
                  <a:pt x="3040631" y="5928620"/>
                </a:cubicBezTo>
                <a:cubicBezTo>
                  <a:pt x="3039129" y="5930788"/>
                  <a:pt x="3035447" y="5931469"/>
                  <a:pt x="3033945" y="5933638"/>
                </a:cubicBezTo>
                <a:lnTo>
                  <a:pt x="2954748" y="5960485"/>
                </a:lnTo>
                <a:lnTo>
                  <a:pt x="2953228" y="5960394"/>
                </a:lnTo>
                <a:cubicBezTo>
                  <a:pt x="2951471" y="5961192"/>
                  <a:pt x="2949800" y="5962446"/>
                  <a:pt x="2947959" y="5962787"/>
                </a:cubicBezTo>
                <a:lnTo>
                  <a:pt x="2954748" y="5960485"/>
                </a:lnTo>
                <a:lnTo>
                  <a:pt x="2959003" y="5960742"/>
                </a:lnTo>
                <a:cubicBezTo>
                  <a:pt x="2967043" y="5963032"/>
                  <a:pt x="2972078" y="5969658"/>
                  <a:pt x="2975272" y="5976626"/>
                </a:cubicBezTo>
                <a:cubicBezTo>
                  <a:pt x="3044691" y="5950544"/>
                  <a:pt x="3114449" y="5926288"/>
                  <a:pt x="3183868" y="5900207"/>
                </a:cubicBezTo>
                <a:cubicBezTo>
                  <a:pt x="3170514" y="5897483"/>
                  <a:pt x="3157485" y="5895880"/>
                  <a:pt x="3144804" y="5895512"/>
                </a:cubicBezTo>
                <a:close/>
                <a:moveTo>
                  <a:pt x="6749747" y="5890813"/>
                </a:moveTo>
                <a:cubicBezTo>
                  <a:pt x="6746067" y="5891494"/>
                  <a:pt x="6740891" y="5894360"/>
                  <a:pt x="6737211" y="5895042"/>
                </a:cubicBezTo>
                <a:cubicBezTo>
                  <a:pt x="6723183" y="5901458"/>
                  <a:pt x="6702947" y="5905205"/>
                  <a:pt x="6698795" y="5913608"/>
                </a:cubicBezTo>
                <a:cubicBezTo>
                  <a:pt x="6697979" y="5919483"/>
                  <a:pt x="6693147" y="5924196"/>
                  <a:pt x="6691647" y="5926381"/>
                </a:cubicBezTo>
                <a:cubicBezTo>
                  <a:pt x="6695667" y="5927545"/>
                  <a:pt x="6700847" y="5924678"/>
                  <a:pt x="6704523" y="5923997"/>
                </a:cubicBezTo>
                <a:cubicBezTo>
                  <a:pt x="6709703" y="5921130"/>
                  <a:pt x="6714879" y="5918263"/>
                  <a:pt x="6721551" y="5913209"/>
                </a:cubicBezTo>
                <a:cubicBezTo>
                  <a:pt x="6728567" y="5910002"/>
                  <a:pt x="6739603" y="5907959"/>
                  <a:pt x="6740763" y="5903928"/>
                </a:cubicBezTo>
                <a:cubicBezTo>
                  <a:pt x="6741235" y="5896206"/>
                  <a:pt x="6746751" y="5895184"/>
                  <a:pt x="6749747" y="5890813"/>
                </a:cubicBezTo>
                <a:close/>
                <a:moveTo>
                  <a:pt x="6551663" y="5883926"/>
                </a:moveTo>
                <a:cubicBezTo>
                  <a:pt x="6540279" y="5884149"/>
                  <a:pt x="6526715" y="5882893"/>
                  <a:pt x="6514167" y="5887101"/>
                </a:cubicBezTo>
                <a:cubicBezTo>
                  <a:pt x="6501615" y="5891308"/>
                  <a:pt x="6478695" y="5901204"/>
                  <a:pt x="6479371" y="5904847"/>
                </a:cubicBezTo>
                <a:cubicBezTo>
                  <a:pt x="6484091" y="5930346"/>
                  <a:pt x="6456635" y="5926012"/>
                  <a:pt x="6448595" y="5923733"/>
                </a:cubicBezTo>
                <a:cubicBezTo>
                  <a:pt x="6422975" y="5919058"/>
                  <a:pt x="6397203" y="5923830"/>
                  <a:pt x="6373607" y="5930084"/>
                </a:cubicBezTo>
                <a:cubicBezTo>
                  <a:pt x="6346667" y="5938840"/>
                  <a:pt x="6321907" y="5949076"/>
                  <a:pt x="6294967" y="5957832"/>
                </a:cubicBezTo>
                <a:cubicBezTo>
                  <a:pt x="6294967" y="5957832"/>
                  <a:pt x="6293463" y="5959995"/>
                  <a:pt x="6293463" y="5959995"/>
                </a:cubicBezTo>
                <a:cubicBezTo>
                  <a:pt x="6291959" y="5962157"/>
                  <a:pt x="6290455" y="5964319"/>
                  <a:pt x="6289287" y="5968304"/>
                </a:cubicBezTo>
                <a:cubicBezTo>
                  <a:pt x="6292139" y="5973427"/>
                  <a:pt x="6293151" y="5978890"/>
                  <a:pt x="6290143" y="5983215"/>
                </a:cubicBezTo>
                <a:cubicBezTo>
                  <a:pt x="6300023" y="5985153"/>
                  <a:pt x="6310239" y="5988913"/>
                  <a:pt x="6317267" y="5985728"/>
                </a:cubicBezTo>
                <a:cubicBezTo>
                  <a:pt x="6337519" y="5981978"/>
                  <a:pt x="6355255" y="5974926"/>
                  <a:pt x="6375167" y="5969355"/>
                </a:cubicBezTo>
                <a:cubicBezTo>
                  <a:pt x="6375843" y="5972998"/>
                  <a:pt x="6378355" y="5976299"/>
                  <a:pt x="6379367" y="5981764"/>
                </a:cubicBezTo>
                <a:cubicBezTo>
                  <a:pt x="6361971" y="5990637"/>
                  <a:pt x="6342059" y="5996208"/>
                  <a:pt x="6324995" y="6006903"/>
                </a:cubicBezTo>
                <a:cubicBezTo>
                  <a:pt x="6320147" y="6011568"/>
                  <a:pt x="6315299" y="6016234"/>
                  <a:pt x="6310451" y="6020899"/>
                </a:cubicBezTo>
                <a:cubicBezTo>
                  <a:pt x="6312291" y="6020558"/>
                  <a:pt x="6314135" y="6020217"/>
                  <a:pt x="6315975" y="6019876"/>
                </a:cubicBezTo>
                <a:cubicBezTo>
                  <a:pt x="6338403" y="6017607"/>
                  <a:pt x="6355803" y="6008734"/>
                  <a:pt x="6369671" y="5991095"/>
                </a:cubicBezTo>
                <a:cubicBezTo>
                  <a:pt x="6373843" y="5982787"/>
                  <a:pt x="6386059" y="5976758"/>
                  <a:pt x="6395263" y="5975053"/>
                </a:cubicBezTo>
                <a:cubicBezTo>
                  <a:pt x="6422203" y="5966296"/>
                  <a:pt x="6447975" y="5961524"/>
                  <a:pt x="6475591" y="5956410"/>
                </a:cubicBezTo>
                <a:cubicBezTo>
                  <a:pt x="6475927" y="5958232"/>
                  <a:pt x="6476263" y="5960054"/>
                  <a:pt x="6476939" y="5963696"/>
                </a:cubicBezTo>
                <a:cubicBezTo>
                  <a:pt x="6476939" y="5963696"/>
                  <a:pt x="6476939" y="5963696"/>
                  <a:pt x="6437451" y="5976660"/>
                </a:cubicBezTo>
                <a:cubicBezTo>
                  <a:pt x="6470251" y="5968702"/>
                  <a:pt x="6502715" y="5958924"/>
                  <a:pt x="6537355" y="5950625"/>
                </a:cubicBezTo>
                <a:cubicBezTo>
                  <a:pt x="6537355" y="5950625"/>
                  <a:pt x="6537355" y="5950625"/>
                  <a:pt x="6530171" y="5963257"/>
                </a:cubicBezTo>
                <a:cubicBezTo>
                  <a:pt x="6530171" y="5963257"/>
                  <a:pt x="6532015" y="5962916"/>
                  <a:pt x="6532015" y="5962916"/>
                </a:cubicBezTo>
                <a:cubicBezTo>
                  <a:pt x="6537539" y="5961894"/>
                  <a:pt x="6544903" y="5960530"/>
                  <a:pt x="6550087" y="5957687"/>
                </a:cubicBezTo>
                <a:cubicBezTo>
                  <a:pt x="6560795" y="5953820"/>
                  <a:pt x="6564139" y="5951316"/>
                  <a:pt x="6565643" y="5949155"/>
                </a:cubicBezTo>
                <a:cubicBezTo>
                  <a:pt x="6556099" y="5949038"/>
                  <a:pt x="6548739" y="5950401"/>
                  <a:pt x="6539195" y="5950284"/>
                </a:cubicBezTo>
                <a:cubicBezTo>
                  <a:pt x="6546223" y="5947100"/>
                  <a:pt x="6553247" y="5943914"/>
                  <a:pt x="6558435" y="5941070"/>
                </a:cubicBezTo>
                <a:cubicBezTo>
                  <a:pt x="6558435" y="5941070"/>
                  <a:pt x="6558435" y="5941070"/>
                  <a:pt x="6558095" y="5939249"/>
                </a:cubicBezTo>
                <a:cubicBezTo>
                  <a:pt x="6558095" y="5939249"/>
                  <a:pt x="6561103" y="5934924"/>
                  <a:pt x="6560767" y="5933103"/>
                </a:cubicBezTo>
                <a:cubicBezTo>
                  <a:pt x="6560431" y="5931281"/>
                  <a:pt x="6560431" y="5931281"/>
                  <a:pt x="6560091" y="5929460"/>
                </a:cubicBezTo>
                <a:cubicBezTo>
                  <a:pt x="6551227" y="5932986"/>
                  <a:pt x="6542359" y="5936512"/>
                  <a:pt x="6533155" y="5938217"/>
                </a:cubicBezTo>
                <a:cubicBezTo>
                  <a:pt x="6541683" y="5932869"/>
                  <a:pt x="6548707" y="5929684"/>
                  <a:pt x="6557239" y="5924338"/>
                </a:cubicBezTo>
                <a:cubicBezTo>
                  <a:pt x="6555059" y="5922856"/>
                  <a:pt x="6554723" y="5921035"/>
                  <a:pt x="6554387" y="5919214"/>
                </a:cubicBezTo>
                <a:cubicBezTo>
                  <a:pt x="6558407" y="5920353"/>
                  <a:pt x="6560247" y="5920012"/>
                  <a:pt x="6563927" y="5919330"/>
                </a:cubicBezTo>
                <a:cubicBezTo>
                  <a:pt x="6565771" y="5918989"/>
                  <a:pt x="6567611" y="5918649"/>
                  <a:pt x="6567275" y="5916828"/>
                </a:cubicBezTo>
                <a:cubicBezTo>
                  <a:pt x="6575467" y="5909659"/>
                  <a:pt x="6575283" y="5898390"/>
                  <a:pt x="6579119" y="5888260"/>
                </a:cubicBezTo>
                <a:cubicBezTo>
                  <a:pt x="6571083" y="5885981"/>
                  <a:pt x="6561203" y="5884043"/>
                  <a:pt x="6551663" y="5883926"/>
                </a:cubicBezTo>
                <a:close/>
                <a:moveTo>
                  <a:pt x="1731209" y="5872803"/>
                </a:moveTo>
                <a:cubicBezTo>
                  <a:pt x="1706984" y="5875388"/>
                  <a:pt x="1684118" y="5885324"/>
                  <a:pt x="1660914" y="5893423"/>
                </a:cubicBezTo>
                <a:cubicBezTo>
                  <a:pt x="1635873" y="5901861"/>
                  <a:pt x="1611851" y="5915813"/>
                  <a:pt x="1584633" y="5922754"/>
                </a:cubicBezTo>
                <a:cubicBezTo>
                  <a:pt x="1555915" y="5931873"/>
                  <a:pt x="1541421" y="5945962"/>
                  <a:pt x="1557210" y="5969648"/>
                </a:cubicBezTo>
                <a:cubicBezTo>
                  <a:pt x="1571500" y="5995514"/>
                  <a:pt x="1587629" y="6021038"/>
                  <a:pt x="1604916" y="6042547"/>
                </a:cubicBezTo>
                <a:cubicBezTo>
                  <a:pt x="1614305" y="6052212"/>
                  <a:pt x="1630365" y="6056841"/>
                  <a:pt x="1640572" y="6060653"/>
                </a:cubicBezTo>
                <a:cubicBezTo>
                  <a:pt x="1682287" y="6039624"/>
                  <a:pt x="1713657" y="6024311"/>
                  <a:pt x="1745026" y="6008999"/>
                </a:cubicBezTo>
                <a:cubicBezTo>
                  <a:pt x="1751697" y="6003962"/>
                  <a:pt x="1759860" y="5996748"/>
                  <a:pt x="1762515" y="5990555"/>
                </a:cubicBezTo>
                <a:cubicBezTo>
                  <a:pt x="1767618" y="5966801"/>
                  <a:pt x="1766527" y="5940392"/>
                  <a:pt x="1799735" y="5924739"/>
                </a:cubicBezTo>
                <a:cubicBezTo>
                  <a:pt x="1803410" y="5924058"/>
                  <a:pt x="1792318" y="5905204"/>
                  <a:pt x="1796468" y="5896833"/>
                </a:cubicBezTo>
                <a:cubicBezTo>
                  <a:pt x="1808240" y="5868043"/>
                  <a:pt x="1785240" y="5887508"/>
                  <a:pt x="1777551" y="5887031"/>
                </a:cubicBezTo>
                <a:cubicBezTo>
                  <a:pt x="1763328" y="5882062"/>
                  <a:pt x="1746248" y="5871920"/>
                  <a:pt x="1731209" y="5872803"/>
                </a:cubicBezTo>
                <a:close/>
                <a:moveTo>
                  <a:pt x="6065007" y="5868547"/>
                </a:moveTo>
                <a:cubicBezTo>
                  <a:pt x="6055739" y="5870264"/>
                  <a:pt x="6046847" y="5874019"/>
                  <a:pt x="6039431" y="5875393"/>
                </a:cubicBezTo>
                <a:lnTo>
                  <a:pt x="6023699" y="5882038"/>
                </a:lnTo>
                <a:lnTo>
                  <a:pt x="6005335" y="5888034"/>
                </a:lnTo>
                <a:cubicBezTo>
                  <a:pt x="6010899" y="5887004"/>
                  <a:pt x="6016083" y="5883935"/>
                  <a:pt x="6021643" y="5882905"/>
                </a:cubicBezTo>
                <a:lnTo>
                  <a:pt x="6023699" y="5882038"/>
                </a:lnTo>
                <a:close/>
                <a:moveTo>
                  <a:pt x="4775793" y="5862590"/>
                </a:moveTo>
                <a:cubicBezTo>
                  <a:pt x="4757467" y="5865983"/>
                  <a:pt x="4740639" y="5867225"/>
                  <a:pt x="4722314" y="5870619"/>
                </a:cubicBezTo>
                <a:cubicBezTo>
                  <a:pt x="4718649" y="5871297"/>
                  <a:pt x="4716145" y="5868011"/>
                  <a:pt x="4714648" y="5870163"/>
                </a:cubicBezTo>
                <a:cubicBezTo>
                  <a:pt x="4706492" y="5877298"/>
                  <a:pt x="4700170" y="5884094"/>
                  <a:pt x="4693847" y="5890890"/>
                </a:cubicBezTo>
                <a:cubicBezTo>
                  <a:pt x="4700351" y="5895310"/>
                  <a:pt x="4708689" y="5899391"/>
                  <a:pt x="4719529" y="5906758"/>
                </a:cubicBezTo>
                <a:cubicBezTo>
                  <a:pt x="4741003" y="5889658"/>
                  <a:pt x="4757650" y="5877200"/>
                  <a:pt x="4775793" y="5862590"/>
                </a:cubicBezTo>
                <a:close/>
                <a:moveTo>
                  <a:pt x="1538167" y="5839775"/>
                </a:moveTo>
                <a:cubicBezTo>
                  <a:pt x="1534540" y="5840447"/>
                  <a:pt x="1531278" y="5843081"/>
                  <a:pt x="1527288" y="5841789"/>
                </a:cubicBezTo>
                <a:cubicBezTo>
                  <a:pt x="1517861" y="5841504"/>
                  <a:pt x="1508074" y="5849410"/>
                  <a:pt x="1497924" y="5855352"/>
                </a:cubicBezTo>
                <a:cubicBezTo>
                  <a:pt x="1503364" y="5854345"/>
                  <a:pt x="1509165" y="5855302"/>
                  <a:pt x="1512791" y="5854631"/>
                </a:cubicBezTo>
                <a:cubicBezTo>
                  <a:pt x="1527658" y="5853909"/>
                  <a:pt x="1542523" y="5853187"/>
                  <a:pt x="1559202" y="5852130"/>
                </a:cubicBezTo>
                <a:cubicBezTo>
                  <a:pt x="1551946" y="5843318"/>
                  <a:pt x="1544331" y="5842696"/>
                  <a:pt x="1538167" y="5839775"/>
                </a:cubicBezTo>
                <a:close/>
                <a:moveTo>
                  <a:pt x="3091106" y="5830117"/>
                </a:moveTo>
                <a:cubicBezTo>
                  <a:pt x="3084991" y="5829331"/>
                  <a:pt x="3079192" y="5828967"/>
                  <a:pt x="3074746" y="5830749"/>
                </a:cubicBezTo>
                <a:cubicBezTo>
                  <a:pt x="3027280" y="5852962"/>
                  <a:pt x="2978309" y="5877371"/>
                  <a:pt x="2931187" y="5901437"/>
                </a:cubicBezTo>
                <a:cubicBezTo>
                  <a:pt x="2925989" y="5904318"/>
                  <a:pt x="2925515" y="5912076"/>
                  <a:pt x="2922507" y="5916468"/>
                </a:cubicBezTo>
                <a:cubicBezTo>
                  <a:pt x="2928392" y="5917295"/>
                  <a:pt x="2933933" y="5916269"/>
                  <a:pt x="2943512" y="5916414"/>
                </a:cubicBezTo>
                <a:cubicBezTo>
                  <a:pt x="2989474" y="5896397"/>
                  <a:pt x="3039131" y="5875696"/>
                  <a:pt x="3084750" y="5853826"/>
                </a:cubicBezTo>
                <a:cubicBezTo>
                  <a:pt x="3095146" y="5848065"/>
                  <a:pt x="3101161" y="5839281"/>
                  <a:pt x="3109366" y="5832009"/>
                </a:cubicBezTo>
                <a:cubicBezTo>
                  <a:pt x="3103653" y="5832108"/>
                  <a:pt x="3097221" y="5830902"/>
                  <a:pt x="3091106" y="5830117"/>
                </a:cubicBezTo>
                <a:close/>
                <a:moveTo>
                  <a:pt x="6969303" y="5823438"/>
                </a:moveTo>
                <a:cubicBezTo>
                  <a:pt x="6945903" y="5829579"/>
                  <a:pt x="6924655" y="5837129"/>
                  <a:pt x="6901255" y="5843271"/>
                </a:cubicBezTo>
                <a:cubicBezTo>
                  <a:pt x="6901579" y="5845019"/>
                  <a:pt x="6901903" y="5846767"/>
                  <a:pt x="6904051" y="5848177"/>
                </a:cubicBezTo>
                <a:cubicBezTo>
                  <a:pt x="6925623" y="5842374"/>
                  <a:pt x="6947199" y="5836572"/>
                  <a:pt x="6970271" y="5828682"/>
                </a:cubicBezTo>
                <a:cubicBezTo>
                  <a:pt x="6969947" y="5826934"/>
                  <a:pt x="6969627" y="5825186"/>
                  <a:pt x="6969303" y="5823438"/>
                </a:cubicBezTo>
                <a:close/>
                <a:moveTo>
                  <a:pt x="1362588" y="5823147"/>
                </a:moveTo>
                <a:cubicBezTo>
                  <a:pt x="1356924" y="5824196"/>
                  <a:pt x="1349968" y="5823551"/>
                  <a:pt x="1343830" y="5824687"/>
                </a:cubicBezTo>
                <a:cubicBezTo>
                  <a:pt x="1337694" y="5825823"/>
                  <a:pt x="1332373" y="5828742"/>
                  <a:pt x="1329981" y="5836919"/>
                </a:cubicBezTo>
                <a:cubicBezTo>
                  <a:pt x="1340966" y="5832952"/>
                  <a:pt x="1351604" y="5827115"/>
                  <a:pt x="1362588" y="5823147"/>
                </a:cubicBezTo>
                <a:close/>
                <a:moveTo>
                  <a:pt x="5840455" y="5817785"/>
                </a:moveTo>
                <a:cubicBezTo>
                  <a:pt x="5836747" y="5818472"/>
                  <a:pt x="5830847" y="5817689"/>
                  <a:pt x="5827139" y="5818375"/>
                </a:cubicBezTo>
                <a:cubicBezTo>
                  <a:pt x="5825287" y="5818719"/>
                  <a:pt x="5822251" y="5823032"/>
                  <a:pt x="5820731" y="5825187"/>
                </a:cubicBezTo>
                <a:cubicBezTo>
                  <a:pt x="5825955" y="5822345"/>
                  <a:pt x="5831519" y="5821315"/>
                  <a:pt x="5837083" y="5820285"/>
                </a:cubicBezTo>
                <a:cubicBezTo>
                  <a:pt x="5838935" y="5819942"/>
                  <a:pt x="5838599" y="5818129"/>
                  <a:pt x="5840455" y="5817785"/>
                </a:cubicBezTo>
                <a:close/>
                <a:moveTo>
                  <a:pt x="6227199" y="5806170"/>
                </a:moveTo>
                <a:cubicBezTo>
                  <a:pt x="6220575" y="5811414"/>
                  <a:pt x="6212475" y="5818941"/>
                  <a:pt x="6205855" y="5824185"/>
                </a:cubicBezTo>
                <a:lnTo>
                  <a:pt x="6240727" y="5817727"/>
                </a:lnTo>
                <a:cubicBezTo>
                  <a:pt x="6240011" y="5813843"/>
                  <a:pt x="6239291" y="5809958"/>
                  <a:pt x="6240767" y="5807675"/>
                </a:cubicBezTo>
                <a:cubicBezTo>
                  <a:pt x="6236735" y="5806413"/>
                  <a:pt x="6231227" y="5807433"/>
                  <a:pt x="6227199" y="5806170"/>
                </a:cubicBezTo>
                <a:close/>
                <a:moveTo>
                  <a:pt x="4595796" y="5802856"/>
                </a:moveTo>
                <a:cubicBezTo>
                  <a:pt x="4551377" y="5820591"/>
                  <a:pt x="4497140" y="5805909"/>
                  <a:pt x="4463024" y="5848362"/>
                </a:cubicBezTo>
                <a:cubicBezTo>
                  <a:pt x="4471567" y="5842977"/>
                  <a:pt x="4481274" y="5833572"/>
                  <a:pt x="4487490" y="5836224"/>
                </a:cubicBezTo>
                <a:cubicBezTo>
                  <a:pt x="4499580" y="5839691"/>
                  <a:pt x="4507157" y="5849699"/>
                  <a:pt x="4518084" y="5857185"/>
                </a:cubicBezTo>
                <a:cubicBezTo>
                  <a:pt x="4511386" y="5862229"/>
                  <a:pt x="4504688" y="5867273"/>
                  <a:pt x="4495804" y="5870820"/>
                </a:cubicBezTo>
                <a:cubicBezTo>
                  <a:pt x="4492455" y="5873342"/>
                  <a:pt x="4486580" y="5872528"/>
                  <a:pt x="4485076" y="5874708"/>
                </a:cubicBezTo>
                <a:cubicBezTo>
                  <a:pt x="4453627" y="5910962"/>
                  <a:pt x="4441480" y="5886585"/>
                  <a:pt x="4430838" y="5860028"/>
                </a:cubicBezTo>
                <a:cubicBezTo>
                  <a:pt x="4418946" y="5867935"/>
                  <a:pt x="4407394" y="5877682"/>
                  <a:pt x="4395161" y="5883751"/>
                </a:cubicBezTo>
                <a:cubicBezTo>
                  <a:pt x="4386278" y="5887298"/>
                  <a:pt x="4374187" y="5883831"/>
                  <a:pt x="4363459" y="5887719"/>
                </a:cubicBezTo>
                <a:cubicBezTo>
                  <a:pt x="4358265" y="5890583"/>
                  <a:pt x="4356277" y="5900460"/>
                  <a:pt x="4352105" y="5908841"/>
                </a:cubicBezTo>
                <a:cubicBezTo>
                  <a:pt x="4357980" y="5909655"/>
                  <a:pt x="4366722" y="5915644"/>
                  <a:pt x="4372256" y="5914619"/>
                </a:cubicBezTo>
                <a:cubicBezTo>
                  <a:pt x="4386674" y="5910047"/>
                  <a:pt x="4398907" y="5903979"/>
                  <a:pt x="4422209" y="5895860"/>
                </a:cubicBezTo>
                <a:cubicBezTo>
                  <a:pt x="4413183" y="5908942"/>
                  <a:pt x="4408330" y="5913644"/>
                  <a:pt x="4407166" y="5917664"/>
                </a:cubicBezTo>
                <a:cubicBezTo>
                  <a:pt x="4408584" y="5945929"/>
                  <a:pt x="4408243" y="5944090"/>
                  <a:pt x="4381053" y="5941518"/>
                </a:cubicBezTo>
                <a:cubicBezTo>
                  <a:pt x="4343958" y="5936975"/>
                  <a:pt x="4306380" y="5940130"/>
                  <a:pt x="4270704" y="5963853"/>
                </a:cubicBezTo>
                <a:cubicBezTo>
                  <a:pt x="4283815" y="5972837"/>
                  <a:pt x="4310665" y="5973571"/>
                  <a:pt x="4290087" y="5996400"/>
                </a:cubicBezTo>
                <a:cubicBezTo>
                  <a:pt x="4339130" y="6013945"/>
                  <a:pt x="4379803" y="5975983"/>
                  <a:pt x="4427967" y="5978476"/>
                </a:cubicBezTo>
                <a:cubicBezTo>
                  <a:pt x="4376849" y="6001254"/>
                  <a:pt x="4328259" y="6027369"/>
                  <a:pt x="4276462" y="6046470"/>
                </a:cubicBezTo>
                <a:cubicBezTo>
                  <a:pt x="4258695" y="6053564"/>
                  <a:pt x="4232384" y="6066043"/>
                  <a:pt x="4214703" y="6042691"/>
                </a:cubicBezTo>
                <a:cubicBezTo>
                  <a:pt x="4198013" y="6076212"/>
                  <a:pt x="4199034" y="6081728"/>
                  <a:pt x="4216801" y="6074635"/>
                </a:cubicBezTo>
                <a:cubicBezTo>
                  <a:pt x="4281513" y="6053142"/>
                  <a:pt x="4359733" y="6063382"/>
                  <a:pt x="4409233" y="6000963"/>
                </a:cubicBezTo>
                <a:cubicBezTo>
                  <a:pt x="4412242" y="5996602"/>
                  <a:pt x="4417777" y="5995577"/>
                  <a:pt x="4423312" y="5994552"/>
                </a:cubicBezTo>
                <a:cubicBezTo>
                  <a:pt x="4472924" y="5973955"/>
                  <a:pt x="4530992" y="5978417"/>
                  <a:pt x="4578221" y="5944947"/>
                </a:cubicBezTo>
                <a:cubicBezTo>
                  <a:pt x="4586424" y="5937723"/>
                  <a:pt x="4608079" y="5941320"/>
                  <a:pt x="4612053" y="5921566"/>
                </a:cubicBezTo>
                <a:cubicBezTo>
                  <a:pt x="4613557" y="5919385"/>
                  <a:pt x="4627153" y="5920671"/>
                  <a:pt x="4633368" y="5923324"/>
                </a:cubicBezTo>
                <a:cubicBezTo>
                  <a:pt x="4647303" y="5926450"/>
                  <a:pt x="4660075" y="5933594"/>
                  <a:pt x="4672166" y="5937061"/>
                </a:cubicBezTo>
                <a:cubicBezTo>
                  <a:pt x="4670123" y="5926028"/>
                  <a:pt x="4665894" y="5913498"/>
                  <a:pt x="4669386" y="5901439"/>
                </a:cubicBezTo>
                <a:cubicBezTo>
                  <a:pt x="4675886" y="5885021"/>
                  <a:pt x="4671175" y="5880187"/>
                  <a:pt x="4663455" y="5879715"/>
                </a:cubicBezTo>
                <a:cubicBezTo>
                  <a:pt x="4663455" y="5879715"/>
                  <a:pt x="4661951" y="5881895"/>
                  <a:pt x="4661951" y="5881895"/>
                </a:cubicBezTo>
                <a:cubicBezTo>
                  <a:pt x="4660106" y="5882237"/>
                  <a:pt x="4659765" y="5880398"/>
                  <a:pt x="4657921" y="5880740"/>
                </a:cubicBezTo>
                <a:cubicBezTo>
                  <a:pt x="4652385" y="5881765"/>
                  <a:pt x="4648696" y="5882448"/>
                  <a:pt x="4645006" y="5883131"/>
                </a:cubicBezTo>
                <a:cubicBezTo>
                  <a:pt x="4633937" y="5885181"/>
                  <a:pt x="4623209" y="5889069"/>
                  <a:pt x="4612140" y="5891119"/>
                </a:cubicBezTo>
                <a:cubicBezTo>
                  <a:pt x="4611799" y="5889280"/>
                  <a:pt x="4609274" y="5885944"/>
                  <a:pt x="4608593" y="5882267"/>
                </a:cubicBezTo>
                <a:cubicBezTo>
                  <a:pt x="4613787" y="5879403"/>
                  <a:pt x="4618981" y="5876540"/>
                  <a:pt x="4624175" y="5873676"/>
                </a:cubicBezTo>
                <a:cubicBezTo>
                  <a:pt x="4611403" y="5866532"/>
                  <a:pt x="4601299" y="5853187"/>
                  <a:pt x="4598235" y="5836638"/>
                </a:cubicBezTo>
                <a:cubicBezTo>
                  <a:pt x="4596873" y="5829283"/>
                  <a:pt x="4601046" y="5820902"/>
                  <a:pt x="4603374" y="5812864"/>
                </a:cubicBezTo>
                <a:cubicBezTo>
                  <a:pt x="4600507" y="5807689"/>
                  <a:pt x="4595455" y="5801016"/>
                  <a:pt x="4595796" y="5802856"/>
                </a:cubicBezTo>
                <a:close/>
                <a:moveTo>
                  <a:pt x="2545576" y="5794633"/>
                </a:moveTo>
                <a:cubicBezTo>
                  <a:pt x="2529473" y="5799585"/>
                  <a:pt x="2511540" y="5804874"/>
                  <a:pt x="2493609" y="5810163"/>
                </a:cubicBezTo>
                <a:cubicBezTo>
                  <a:pt x="2493961" y="5812067"/>
                  <a:pt x="2493961" y="5812067"/>
                  <a:pt x="2494314" y="5813970"/>
                </a:cubicBezTo>
                <a:cubicBezTo>
                  <a:pt x="2512245" y="5808681"/>
                  <a:pt x="2528350" y="5803730"/>
                  <a:pt x="2544453" y="5798779"/>
                </a:cubicBezTo>
                <a:cubicBezTo>
                  <a:pt x="2545929" y="5796537"/>
                  <a:pt x="2545576" y="5794633"/>
                  <a:pt x="2545576" y="5794633"/>
                </a:cubicBezTo>
                <a:close/>
                <a:moveTo>
                  <a:pt x="6292491" y="5787048"/>
                </a:moveTo>
                <a:cubicBezTo>
                  <a:pt x="6292491" y="5787048"/>
                  <a:pt x="6290451" y="5787426"/>
                  <a:pt x="6290831" y="5789466"/>
                </a:cubicBezTo>
                <a:cubicBezTo>
                  <a:pt x="6291207" y="5791505"/>
                  <a:pt x="6293247" y="5791128"/>
                  <a:pt x="6295287" y="5790750"/>
                </a:cubicBezTo>
                <a:cubicBezTo>
                  <a:pt x="6294911" y="5788711"/>
                  <a:pt x="6292871" y="5789089"/>
                  <a:pt x="6292491" y="5787048"/>
                </a:cubicBezTo>
                <a:close/>
                <a:moveTo>
                  <a:pt x="1459901" y="5779112"/>
                </a:moveTo>
                <a:cubicBezTo>
                  <a:pt x="1458203" y="5779427"/>
                  <a:pt x="1455056" y="5781416"/>
                  <a:pt x="1453355" y="5781731"/>
                </a:cubicBezTo>
                <a:cubicBezTo>
                  <a:pt x="1453355" y="5781731"/>
                  <a:pt x="1455056" y="5781416"/>
                  <a:pt x="1455056" y="5781416"/>
                </a:cubicBezTo>
                <a:cubicBezTo>
                  <a:pt x="1456754" y="5781102"/>
                  <a:pt x="1458203" y="5779427"/>
                  <a:pt x="1459901" y="5779112"/>
                </a:cubicBezTo>
                <a:close/>
                <a:moveTo>
                  <a:pt x="8578479" y="5744835"/>
                </a:moveTo>
                <a:cubicBezTo>
                  <a:pt x="8583731" y="5744012"/>
                  <a:pt x="8589527" y="5744370"/>
                  <a:pt x="8596127" y="5746487"/>
                </a:cubicBezTo>
                <a:cubicBezTo>
                  <a:pt x="8562539" y="5750798"/>
                  <a:pt x="8542351" y="5796523"/>
                  <a:pt x="8500627" y="5777530"/>
                </a:cubicBezTo>
                <a:cubicBezTo>
                  <a:pt x="8500283" y="5775685"/>
                  <a:pt x="8501791" y="5773498"/>
                  <a:pt x="8501107" y="5769808"/>
                </a:cubicBezTo>
                <a:cubicBezTo>
                  <a:pt x="8508839" y="5770285"/>
                  <a:pt x="8515063" y="5772949"/>
                  <a:pt x="8522791" y="5773426"/>
                </a:cubicBezTo>
                <a:cubicBezTo>
                  <a:pt x="8528331" y="5772400"/>
                  <a:pt x="8533875" y="5771374"/>
                  <a:pt x="8539075" y="5768502"/>
                </a:cubicBezTo>
                <a:cubicBezTo>
                  <a:pt x="8551903" y="5760402"/>
                  <a:pt x="8562727" y="5747304"/>
                  <a:pt x="8578479" y="5744835"/>
                </a:cubicBezTo>
                <a:close/>
                <a:moveTo>
                  <a:pt x="6954107" y="5733045"/>
                </a:moveTo>
                <a:cubicBezTo>
                  <a:pt x="6934191" y="5738623"/>
                  <a:pt x="6916447" y="5745688"/>
                  <a:pt x="6899047" y="5754578"/>
                </a:cubicBezTo>
                <a:cubicBezTo>
                  <a:pt x="6893523" y="5755601"/>
                  <a:pt x="6893035" y="5763251"/>
                  <a:pt x="6890367" y="5769414"/>
                </a:cubicBezTo>
                <a:cubicBezTo>
                  <a:pt x="6896231" y="5770217"/>
                  <a:pt x="6901755" y="5769194"/>
                  <a:pt x="6907619" y="5769998"/>
                </a:cubicBezTo>
                <a:cubicBezTo>
                  <a:pt x="6913479" y="5770802"/>
                  <a:pt x="6917839" y="5773774"/>
                  <a:pt x="6921863" y="5774919"/>
                </a:cubicBezTo>
                <a:cubicBezTo>
                  <a:pt x="6909307" y="5779133"/>
                  <a:pt x="6894915" y="5783689"/>
                  <a:pt x="6882363" y="5787903"/>
                </a:cubicBezTo>
                <a:cubicBezTo>
                  <a:pt x="6881683" y="5784248"/>
                  <a:pt x="6882511" y="5778427"/>
                  <a:pt x="6879991" y="5775113"/>
                </a:cubicBezTo>
                <a:cubicBezTo>
                  <a:pt x="6876799" y="5768146"/>
                  <a:pt x="6873939" y="5763007"/>
                  <a:pt x="6867739" y="5760376"/>
                </a:cubicBezTo>
                <a:cubicBezTo>
                  <a:pt x="6836395" y="5745394"/>
                  <a:pt x="6805611" y="5764322"/>
                  <a:pt x="6773287" y="5764638"/>
                </a:cubicBezTo>
                <a:cubicBezTo>
                  <a:pt x="6769267" y="5763494"/>
                  <a:pt x="6766599" y="5769656"/>
                  <a:pt x="6763255" y="5772166"/>
                </a:cubicBezTo>
                <a:cubicBezTo>
                  <a:pt x="6765431" y="5773652"/>
                  <a:pt x="6767951" y="5776964"/>
                  <a:pt x="6770131" y="5778450"/>
                </a:cubicBezTo>
                <a:cubicBezTo>
                  <a:pt x="6774491" y="5781422"/>
                  <a:pt x="6780355" y="5782226"/>
                  <a:pt x="6792759" y="5787488"/>
                </a:cubicBezTo>
                <a:cubicBezTo>
                  <a:pt x="6753255" y="5800472"/>
                  <a:pt x="6720631" y="5819740"/>
                  <a:pt x="6688647" y="5821884"/>
                </a:cubicBezTo>
                <a:cubicBezTo>
                  <a:pt x="6645275" y="5824246"/>
                  <a:pt x="6626407" y="5856084"/>
                  <a:pt x="6592771" y="5869872"/>
                </a:cubicBezTo>
                <a:cubicBezTo>
                  <a:pt x="6585743" y="5873062"/>
                  <a:pt x="6586943" y="5889847"/>
                  <a:pt x="6586795" y="5899323"/>
                </a:cubicBezTo>
                <a:cubicBezTo>
                  <a:pt x="6587131" y="5901150"/>
                  <a:pt x="6597355" y="5904925"/>
                  <a:pt x="6599199" y="5904584"/>
                </a:cubicBezTo>
                <a:cubicBezTo>
                  <a:pt x="6612239" y="5892720"/>
                  <a:pt x="6624979" y="5899809"/>
                  <a:pt x="6637047" y="5903245"/>
                </a:cubicBezTo>
                <a:cubicBezTo>
                  <a:pt x="6642231" y="5900395"/>
                  <a:pt x="6645915" y="5899712"/>
                  <a:pt x="6649259" y="5897204"/>
                </a:cubicBezTo>
                <a:cubicBezTo>
                  <a:pt x="6658619" y="5886023"/>
                  <a:pt x="6677187" y="5873137"/>
                  <a:pt x="6688911" y="5874744"/>
                </a:cubicBezTo>
                <a:cubicBezTo>
                  <a:pt x="6690755" y="5874403"/>
                  <a:pt x="6695115" y="5877374"/>
                  <a:pt x="6693271" y="5877715"/>
                </a:cubicBezTo>
                <a:cubicBezTo>
                  <a:pt x="6693611" y="5879543"/>
                  <a:pt x="6692443" y="5883538"/>
                  <a:pt x="6688763" y="5884220"/>
                </a:cubicBezTo>
                <a:cubicBezTo>
                  <a:pt x="6685079" y="5884902"/>
                  <a:pt x="6681735" y="5887411"/>
                  <a:pt x="6676207" y="5888434"/>
                </a:cubicBezTo>
                <a:cubicBezTo>
                  <a:pt x="6697971" y="5882515"/>
                  <a:pt x="6719731" y="5876596"/>
                  <a:pt x="6743335" y="5870335"/>
                </a:cubicBezTo>
                <a:cubicBezTo>
                  <a:pt x="6733451" y="5868386"/>
                  <a:pt x="6725407" y="5866096"/>
                  <a:pt x="6711163" y="5861176"/>
                </a:cubicBezTo>
                <a:cubicBezTo>
                  <a:pt x="6744463" y="5845561"/>
                  <a:pt x="6770395" y="5831311"/>
                  <a:pt x="6798511" y="5818546"/>
                </a:cubicBezTo>
                <a:cubicBezTo>
                  <a:pt x="6798511" y="5818546"/>
                  <a:pt x="6800011" y="5816378"/>
                  <a:pt x="6802191" y="5817864"/>
                </a:cubicBezTo>
                <a:cubicBezTo>
                  <a:pt x="6817451" y="5828267"/>
                  <a:pt x="6832863" y="5829192"/>
                  <a:pt x="6849775" y="5827950"/>
                </a:cubicBezTo>
                <a:cubicBezTo>
                  <a:pt x="6853119" y="5825441"/>
                  <a:pt x="6858307" y="5822591"/>
                  <a:pt x="6861991" y="5821909"/>
                </a:cubicBezTo>
                <a:cubicBezTo>
                  <a:pt x="6864847" y="5827048"/>
                  <a:pt x="6872215" y="5825684"/>
                  <a:pt x="6877739" y="5824661"/>
                </a:cubicBezTo>
                <a:cubicBezTo>
                  <a:pt x="6881759" y="5825807"/>
                  <a:pt x="6883603" y="5825465"/>
                  <a:pt x="6887283" y="5824783"/>
                </a:cubicBezTo>
                <a:cubicBezTo>
                  <a:pt x="6903523" y="5819887"/>
                  <a:pt x="6923103" y="5812482"/>
                  <a:pt x="6923067" y="5791703"/>
                </a:cubicBezTo>
                <a:cubicBezTo>
                  <a:pt x="6923067" y="5791703"/>
                  <a:pt x="6924567" y="5789535"/>
                  <a:pt x="6924567" y="5789535"/>
                </a:cubicBezTo>
                <a:lnTo>
                  <a:pt x="6974927" y="5763079"/>
                </a:lnTo>
                <a:lnTo>
                  <a:pt x="6974931" y="5763202"/>
                </a:lnTo>
                <a:cubicBezTo>
                  <a:pt x="6976435" y="5761035"/>
                  <a:pt x="6978279" y="5760693"/>
                  <a:pt x="6980119" y="5760352"/>
                </a:cubicBezTo>
                <a:lnTo>
                  <a:pt x="6974927" y="5763079"/>
                </a:lnTo>
                <a:lnTo>
                  <a:pt x="6974403" y="5750072"/>
                </a:lnTo>
                <a:cubicBezTo>
                  <a:pt x="6969367" y="5743447"/>
                  <a:pt x="6959635" y="5732022"/>
                  <a:pt x="6954107" y="5733045"/>
                </a:cubicBezTo>
                <a:close/>
                <a:moveTo>
                  <a:pt x="1487578" y="5730393"/>
                </a:moveTo>
                <a:cubicBezTo>
                  <a:pt x="1476026" y="5740032"/>
                  <a:pt x="1464475" y="5749672"/>
                  <a:pt x="1454765" y="5758969"/>
                </a:cubicBezTo>
                <a:cubicBezTo>
                  <a:pt x="1472515" y="5751933"/>
                  <a:pt x="1489928" y="5743083"/>
                  <a:pt x="1509519" y="5735706"/>
                </a:cubicBezTo>
                <a:cubicBezTo>
                  <a:pt x="1501815" y="5735257"/>
                  <a:pt x="1495619" y="5732655"/>
                  <a:pt x="1487578" y="5730393"/>
                </a:cubicBezTo>
                <a:close/>
                <a:moveTo>
                  <a:pt x="7032195" y="5730230"/>
                </a:moveTo>
                <a:cubicBezTo>
                  <a:pt x="7028571" y="5730901"/>
                  <a:pt x="7024943" y="5731572"/>
                  <a:pt x="7021655" y="5734057"/>
                </a:cubicBezTo>
                <a:cubicBezTo>
                  <a:pt x="7018031" y="5734728"/>
                  <a:pt x="7015075" y="5739025"/>
                  <a:pt x="7012123" y="5743323"/>
                </a:cubicBezTo>
                <a:cubicBezTo>
                  <a:pt x="7012123" y="5743323"/>
                  <a:pt x="7012459" y="5745135"/>
                  <a:pt x="7012459" y="5745135"/>
                </a:cubicBezTo>
                <a:cubicBezTo>
                  <a:pt x="7015747" y="5742651"/>
                  <a:pt x="7019039" y="5740167"/>
                  <a:pt x="7022663" y="5739496"/>
                </a:cubicBezTo>
                <a:cubicBezTo>
                  <a:pt x="7025951" y="5737011"/>
                  <a:pt x="7029243" y="5734527"/>
                  <a:pt x="7032531" y="5732043"/>
                </a:cubicBezTo>
                <a:cubicBezTo>
                  <a:pt x="7032195" y="5730230"/>
                  <a:pt x="7032195" y="5730230"/>
                  <a:pt x="7032195" y="5730230"/>
                </a:cubicBezTo>
                <a:close/>
                <a:moveTo>
                  <a:pt x="1705237" y="5729463"/>
                </a:moveTo>
                <a:lnTo>
                  <a:pt x="1685514" y="5736866"/>
                </a:lnTo>
                <a:cubicBezTo>
                  <a:pt x="1685514" y="5736866"/>
                  <a:pt x="1687703" y="5738335"/>
                  <a:pt x="1687703" y="5738335"/>
                </a:cubicBezTo>
                <a:cubicBezTo>
                  <a:pt x="1692929" y="5735493"/>
                  <a:pt x="1698156" y="5732650"/>
                  <a:pt x="1705237" y="5729463"/>
                </a:cubicBezTo>
                <a:close/>
                <a:moveTo>
                  <a:pt x="3614887" y="5721781"/>
                </a:moveTo>
                <a:cubicBezTo>
                  <a:pt x="3568677" y="5739836"/>
                  <a:pt x="3523147" y="5761566"/>
                  <a:pt x="3476596" y="5777784"/>
                </a:cubicBezTo>
                <a:cubicBezTo>
                  <a:pt x="3423014" y="5797204"/>
                  <a:pt x="3370256" y="5810772"/>
                  <a:pt x="3316334" y="5828355"/>
                </a:cubicBezTo>
                <a:cubicBezTo>
                  <a:pt x="3310806" y="5829379"/>
                  <a:pt x="3304456" y="5836254"/>
                  <a:pt x="3303293" y="5840269"/>
                </a:cubicBezTo>
                <a:cubicBezTo>
                  <a:pt x="3305191" y="5860814"/>
                  <a:pt x="3305191" y="5860814"/>
                  <a:pt x="3288947" y="5865721"/>
                </a:cubicBezTo>
                <a:cubicBezTo>
                  <a:pt x="3281916" y="5868923"/>
                  <a:pt x="3275905" y="5877635"/>
                  <a:pt x="3269215" y="5882673"/>
                </a:cubicBezTo>
                <a:cubicBezTo>
                  <a:pt x="3279109" y="5884640"/>
                  <a:pt x="3293368" y="5889598"/>
                  <a:pt x="3298216" y="5884901"/>
                </a:cubicBezTo>
                <a:cubicBezTo>
                  <a:pt x="3299719" y="5882724"/>
                  <a:pt x="3301562" y="5882382"/>
                  <a:pt x="3304907" y="5879863"/>
                </a:cubicBezTo>
                <a:cubicBezTo>
                  <a:pt x="3309217" y="5861968"/>
                  <a:pt x="3321238" y="5844545"/>
                  <a:pt x="3341508" y="5840791"/>
                </a:cubicBezTo>
                <a:cubicBezTo>
                  <a:pt x="3356249" y="5838062"/>
                  <a:pt x="3370510" y="5843019"/>
                  <a:pt x="3383606" y="5851992"/>
                </a:cubicBezTo>
                <a:cubicBezTo>
                  <a:pt x="3402034" y="5848580"/>
                  <a:pt x="3420461" y="5845168"/>
                  <a:pt x="3437868" y="5836246"/>
                </a:cubicBezTo>
                <a:cubicBezTo>
                  <a:pt x="3479373" y="5813363"/>
                  <a:pt x="3525923" y="5797145"/>
                  <a:pt x="3569951" y="5777593"/>
                </a:cubicBezTo>
                <a:cubicBezTo>
                  <a:pt x="3576981" y="5774392"/>
                  <a:pt x="3579306" y="5766363"/>
                  <a:pt x="3584154" y="5761666"/>
                </a:cubicBezTo>
                <a:cubicBezTo>
                  <a:pt x="3564169" y="5746370"/>
                  <a:pt x="3584779" y="5744454"/>
                  <a:pt x="3593312" y="5739074"/>
                </a:cubicBezTo>
                <a:cubicBezTo>
                  <a:pt x="3601846" y="5733694"/>
                  <a:pt x="3608197" y="5726819"/>
                  <a:pt x="3614887" y="5721781"/>
                </a:cubicBezTo>
                <a:close/>
                <a:moveTo>
                  <a:pt x="4795814" y="5702790"/>
                </a:moveTo>
                <a:cubicBezTo>
                  <a:pt x="4767251" y="5713787"/>
                  <a:pt x="4738688" y="5724784"/>
                  <a:pt x="4710464" y="5737620"/>
                </a:cubicBezTo>
                <a:cubicBezTo>
                  <a:pt x="4711146" y="5741300"/>
                  <a:pt x="4713676" y="5744636"/>
                  <a:pt x="4714698" y="5750155"/>
                </a:cubicBezTo>
                <a:cubicBezTo>
                  <a:pt x="4745111" y="5738816"/>
                  <a:pt x="4773674" y="5727819"/>
                  <a:pt x="4802237" y="5716822"/>
                </a:cubicBezTo>
                <a:cubicBezTo>
                  <a:pt x="4799366" y="5711645"/>
                  <a:pt x="4798344" y="5706127"/>
                  <a:pt x="4795814" y="5702790"/>
                </a:cubicBezTo>
                <a:close/>
                <a:moveTo>
                  <a:pt x="4120172" y="5696704"/>
                </a:moveTo>
                <a:cubicBezTo>
                  <a:pt x="4114158" y="5696381"/>
                  <a:pt x="4108631" y="5697404"/>
                  <a:pt x="4103276" y="5699354"/>
                </a:cubicBezTo>
                <a:cubicBezTo>
                  <a:pt x="4038667" y="5720894"/>
                  <a:pt x="3976245" y="5743946"/>
                  <a:pt x="3914166" y="5768849"/>
                </a:cubicBezTo>
                <a:cubicBezTo>
                  <a:pt x="3907140" y="5772065"/>
                  <a:pt x="3900799" y="5778986"/>
                  <a:pt x="3891931" y="5782543"/>
                </a:cubicBezTo>
                <a:cubicBezTo>
                  <a:pt x="3882935" y="5795701"/>
                  <a:pt x="3868883" y="5802135"/>
                  <a:pt x="3853802" y="5803011"/>
                </a:cubicBezTo>
                <a:cubicBezTo>
                  <a:pt x="3838249" y="5811637"/>
                  <a:pt x="3824540" y="5819923"/>
                  <a:pt x="3810831" y="5828207"/>
                </a:cubicBezTo>
                <a:cubicBezTo>
                  <a:pt x="3800463" y="5833958"/>
                  <a:pt x="3795494" y="5848286"/>
                  <a:pt x="3787654" y="5857399"/>
                </a:cubicBezTo>
                <a:cubicBezTo>
                  <a:pt x="3792025" y="5860420"/>
                  <a:pt x="3794210" y="5861932"/>
                  <a:pt x="3796738" y="5865293"/>
                </a:cubicBezTo>
                <a:cubicBezTo>
                  <a:pt x="3811947" y="5854816"/>
                  <a:pt x="3827155" y="5844338"/>
                  <a:pt x="3842365" y="5833860"/>
                </a:cubicBezTo>
                <a:cubicBezTo>
                  <a:pt x="3868412" y="5809883"/>
                  <a:pt x="3897330" y="5791121"/>
                  <a:pt x="3934861" y="5788001"/>
                </a:cubicBezTo>
                <a:cubicBezTo>
                  <a:pt x="3949943" y="5787125"/>
                  <a:pt x="3965152" y="5776646"/>
                  <a:pt x="3980233" y="5775769"/>
                </a:cubicBezTo>
                <a:cubicBezTo>
                  <a:pt x="4035374" y="5775135"/>
                  <a:pt x="4068702" y="5728740"/>
                  <a:pt x="4117415" y="5713974"/>
                </a:cubicBezTo>
                <a:cubicBezTo>
                  <a:pt x="4124441" y="5710758"/>
                  <a:pt x="4131125" y="5705689"/>
                  <a:pt x="4139993" y="5702131"/>
                </a:cubicBezTo>
                <a:cubicBezTo>
                  <a:pt x="4132688" y="5698696"/>
                  <a:pt x="4126186" y="5697027"/>
                  <a:pt x="4120172" y="5696704"/>
                </a:cubicBezTo>
                <a:close/>
                <a:moveTo>
                  <a:pt x="1615523" y="5668733"/>
                </a:moveTo>
                <a:cubicBezTo>
                  <a:pt x="1587630" y="5683355"/>
                  <a:pt x="1560754" y="5703460"/>
                  <a:pt x="1542133" y="5737167"/>
                </a:cubicBezTo>
                <a:cubicBezTo>
                  <a:pt x="1572552" y="5725860"/>
                  <a:pt x="1594740" y="5721752"/>
                  <a:pt x="1614065" y="5712501"/>
                </a:cubicBezTo>
                <a:cubicBezTo>
                  <a:pt x="1621123" y="5709303"/>
                  <a:pt x="1626332" y="5706447"/>
                  <a:pt x="1631878" y="5705420"/>
                </a:cubicBezTo>
                <a:cubicBezTo>
                  <a:pt x="1621617" y="5701646"/>
                  <a:pt x="1612710" y="5705186"/>
                  <a:pt x="1602294" y="5710898"/>
                </a:cubicBezTo>
                <a:cubicBezTo>
                  <a:pt x="1595236" y="5714096"/>
                  <a:pt x="1587501" y="5713637"/>
                  <a:pt x="1571197" y="5718547"/>
                </a:cubicBezTo>
                <a:cubicBezTo>
                  <a:pt x="1580598" y="5707350"/>
                  <a:pt x="1583620" y="5703008"/>
                  <a:pt x="1586979" y="5700495"/>
                </a:cubicBezTo>
                <a:cubicBezTo>
                  <a:pt x="1607814" y="5689073"/>
                  <a:pt x="1615705" y="5680047"/>
                  <a:pt x="1615523" y="5668733"/>
                </a:cubicBezTo>
                <a:close/>
                <a:moveTo>
                  <a:pt x="6627615" y="5661946"/>
                </a:moveTo>
                <a:cubicBezTo>
                  <a:pt x="6616539" y="5663997"/>
                  <a:pt x="6605807" y="5667899"/>
                  <a:pt x="6594391" y="5668099"/>
                </a:cubicBezTo>
                <a:cubicBezTo>
                  <a:pt x="6566015" y="5669524"/>
                  <a:pt x="6536959" y="5667249"/>
                  <a:pt x="6509271" y="5672376"/>
                </a:cubicBezTo>
                <a:cubicBezTo>
                  <a:pt x="6485619" y="5678670"/>
                  <a:pt x="6462307" y="5686815"/>
                  <a:pt x="6438655" y="5693108"/>
                </a:cubicBezTo>
                <a:cubicBezTo>
                  <a:pt x="6438519" y="5702703"/>
                  <a:pt x="6437019" y="5704896"/>
                  <a:pt x="6419379" y="5702421"/>
                </a:cubicBezTo>
                <a:cubicBezTo>
                  <a:pt x="6411651" y="5701937"/>
                  <a:pt x="6406115" y="5702962"/>
                  <a:pt x="6398387" y="5702479"/>
                </a:cubicBezTo>
                <a:cubicBezTo>
                  <a:pt x="6383963" y="5707064"/>
                  <a:pt x="6367695" y="5711991"/>
                  <a:pt x="6353271" y="5716576"/>
                </a:cubicBezTo>
                <a:cubicBezTo>
                  <a:pt x="6373915" y="5714666"/>
                  <a:pt x="6388551" y="5721527"/>
                  <a:pt x="6400863" y="5736473"/>
                </a:cubicBezTo>
                <a:cubicBezTo>
                  <a:pt x="6417135" y="5731546"/>
                  <a:pt x="6435251" y="5726278"/>
                  <a:pt x="6452547" y="5726903"/>
                </a:cubicBezTo>
                <a:cubicBezTo>
                  <a:pt x="6436279" y="5731830"/>
                  <a:pt x="6422195" y="5738265"/>
                  <a:pt x="6406267" y="5745043"/>
                </a:cubicBezTo>
                <a:cubicBezTo>
                  <a:pt x="6409143" y="5750253"/>
                  <a:pt x="6415367" y="5752929"/>
                  <a:pt x="6414547" y="5758822"/>
                </a:cubicBezTo>
                <a:cubicBezTo>
                  <a:pt x="6423091" y="5753412"/>
                  <a:pt x="6431635" y="5748002"/>
                  <a:pt x="6439835" y="5740741"/>
                </a:cubicBezTo>
                <a:cubicBezTo>
                  <a:pt x="6441339" y="5738549"/>
                  <a:pt x="6445031" y="5737865"/>
                  <a:pt x="6448723" y="5737182"/>
                </a:cubicBezTo>
                <a:cubicBezTo>
                  <a:pt x="6486115" y="5722601"/>
                  <a:pt x="6526591" y="5724676"/>
                  <a:pt x="6560767" y="5703036"/>
                </a:cubicBezTo>
                <a:cubicBezTo>
                  <a:pt x="6567463" y="5697967"/>
                  <a:pt x="6582919" y="5698934"/>
                  <a:pt x="6586399" y="5686805"/>
                </a:cubicBezTo>
                <a:cubicBezTo>
                  <a:pt x="6586399" y="5686805"/>
                  <a:pt x="6597815" y="5686605"/>
                  <a:pt x="6601851" y="5687772"/>
                </a:cubicBezTo>
                <a:cubicBezTo>
                  <a:pt x="6605883" y="5688939"/>
                  <a:pt x="6611763" y="5689764"/>
                  <a:pt x="6616143" y="5692782"/>
                </a:cubicBezTo>
                <a:cubicBezTo>
                  <a:pt x="6619491" y="5690247"/>
                  <a:pt x="6625027" y="5689222"/>
                  <a:pt x="6628719" y="5688538"/>
                </a:cubicBezTo>
                <a:cubicBezTo>
                  <a:pt x="6627691" y="5682986"/>
                  <a:pt x="6626663" y="5677435"/>
                  <a:pt x="6627823" y="5673392"/>
                </a:cubicBezTo>
                <a:cubicBezTo>
                  <a:pt x="6631991" y="5664964"/>
                  <a:pt x="6629803" y="5663455"/>
                  <a:pt x="6627615" y="5661946"/>
                </a:cubicBezTo>
                <a:close/>
                <a:moveTo>
                  <a:pt x="6680043" y="5651066"/>
                </a:moveTo>
                <a:cubicBezTo>
                  <a:pt x="6674535" y="5652086"/>
                  <a:pt x="6670863" y="5652766"/>
                  <a:pt x="6665023" y="5651972"/>
                </a:cubicBezTo>
                <a:cubicBezTo>
                  <a:pt x="6663187" y="5652312"/>
                  <a:pt x="6661351" y="5652652"/>
                  <a:pt x="6659515" y="5652992"/>
                </a:cubicBezTo>
                <a:cubicBezTo>
                  <a:pt x="6654683" y="5657638"/>
                  <a:pt x="6649847" y="5662283"/>
                  <a:pt x="6645011" y="5666928"/>
                </a:cubicBezTo>
                <a:cubicBezTo>
                  <a:pt x="6649351" y="5669874"/>
                  <a:pt x="6655531" y="5672480"/>
                  <a:pt x="6659875" y="5675425"/>
                </a:cubicBezTo>
                <a:cubicBezTo>
                  <a:pt x="6670215" y="5669761"/>
                  <a:pt x="6676215" y="5661149"/>
                  <a:pt x="6680043" y="5651066"/>
                </a:cubicBezTo>
                <a:close/>
                <a:moveTo>
                  <a:pt x="6704431" y="5646081"/>
                </a:moveTo>
                <a:cubicBezTo>
                  <a:pt x="6704431" y="5646081"/>
                  <a:pt x="6702391" y="5646459"/>
                  <a:pt x="6700351" y="5646837"/>
                </a:cubicBezTo>
                <a:cubicBezTo>
                  <a:pt x="6702643" y="5647819"/>
                  <a:pt x="6702643" y="5647819"/>
                  <a:pt x="6702643" y="5647819"/>
                </a:cubicBezTo>
                <a:cubicBezTo>
                  <a:pt x="6704683" y="5647441"/>
                  <a:pt x="6704683" y="5647441"/>
                  <a:pt x="6704431" y="5646081"/>
                </a:cubicBezTo>
                <a:close/>
                <a:moveTo>
                  <a:pt x="3504518" y="5642149"/>
                </a:moveTo>
                <a:cubicBezTo>
                  <a:pt x="3480237" y="5644740"/>
                  <a:pt x="3455154" y="5645574"/>
                  <a:pt x="3430883" y="5650783"/>
                </a:cubicBezTo>
                <a:cubicBezTo>
                  <a:pt x="3406611" y="5655992"/>
                  <a:pt x="3383149" y="5665576"/>
                  <a:pt x="3362108" y="5685667"/>
                </a:cubicBezTo>
                <a:cubicBezTo>
                  <a:pt x="3420288" y="5701566"/>
                  <a:pt x="3462573" y="5672778"/>
                  <a:pt x="3504518" y="5642149"/>
                </a:cubicBezTo>
                <a:close/>
                <a:moveTo>
                  <a:pt x="8733863" y="5639040"/>
                </a:moveTo>
                <a:cubicBezTo>
                  <a:pt x="8737855" y="5639736"/>
                  <a:pt x="8742467" y="5641343"/>
                  <a:pt x="8748615" y="5643485"/>
                </a:cubicBezTo>
                <a:cubicBezTo>
                  <a:pt x="8723651" y="5674358"/>
                  <a:pt x="8723651" y="5674358"/>
                  <a:pt x="8689783" y="5667504"/>
                </a:cubicBezTo>
                <a:cubicBezTo>
                  <a:pt x="8706899" y="5651210"/>
                  <a:pt x="8715459" y="5643062"/>
                  <a:pt x="8722815" y="5640059"/>
                </a:cubicBezTo>
                <a:cubicBezTo>
                  <a:pt x="8726491" y="5638558"/>
                  <a:pt x="8729867" y="5638344"/>
                  <a:pt x="8733863" y="5639040"/>
                </a:cubicBezTo>
                <a:close/>
                <a:moveTo>
                  <a:pt x="6626167" y="5638074"/>
                </a:moveTo>
                <a:cubicBezTo>
                  <a:pt x="6615735" y="5641881"/>
                  <a:pt x="6605303" y="5645688"/>
                  <a:pt x="6591615" y="5651972"/>
                </a:cubicBezTo>
                <a:cubicBezTo>
                  <a:pt x="6595543" y="5653120"/>
                  <a:pt x="6597335" y="5652788"/>
                  <a:pt x="6601263" y="5653936"/>
                </a:cubicBezTo>
                <a:cubicBezTo>
                  <a:pt x="6613151" y="5647984"/>
                  <a:pt x="6623251" y="5642365"/>
                  <a:pt x="6635479" y="5638226"/>
                </a:cubicBezTo>
                <a:cubicBezTo>
                  <a:pt x="6631551" y="5637077"/>
                  <a:pt x="6629755" y="5637409"/>
                  <a:pt x="6626167" y="5638074"/>
                </a:cubicBezTo>
                <a:close/>
                <a:moveTo>
                  <a:pt x="1701460" y="5633133"/>
                </a:moveTo>
                <a:cubicBezTo>
                  <a:pt x="1678092" y="5639369"/>
                  <a:pt x="1653242" y="5647787"/>
                  <a:pt x="1629074" y="5659896"/>
                </a:cubicBezTo>
                <a:cubicBezTo>
                  <a:pt x="1636937" y="5671800"/>
                  <a:pt x="1642976" y="5684041"/>
                  <a:pt x="1652665" y="5695605"/>
                </a:cubicBezTo>
                <a:cubicBezTo>
                  <a:pt x="1661101" y="5690227"/>
                  <a:pt x="1671360" y="5684509"/>
                  <a:pt x="1681960" y="5680639"/>
                </a:cubicBezTo>
                <a:cubicBezTo>
                  <a:pt x="1682192" y="5661511"/>
                  <a:pt x="1688579" y="5645061"/>
                  <a:pt x="1701460" y="5633133"/>
                </a:cubicBezTo>
                <a:close/>
                <a:moveTo>
                  <a:pt x="1580996" y="5632296"/>
                </a:moveTo>
                <a:cubicBezTo>
                  <a:pt x="1576559" y="5631449"/>
                  <a:pt x="1572251" y="5631294"/>
                  <a:pt x="1568744" y="5632897"/>
                </a:cubicBezTo>
                <a:cubicBezTo>
                  <a:pt x="1506635" y="5667278"/>
                  <a:pt x="1444868" y="5703504"/>
                  <a:pt x="1382761" y="5737886"/>
                </a:cubicBezTo>
                <a:cubicBezTo>
                  <a:pt x="1356881" y="5752212"/>
                  <a:pt x="1329979" y="5761007"/>
                  <a:pt x="1300081" y="5774170"/>
                </a:cubicBezTo>
                <a:cubicBezTo>
                  <a:pt x="1313164" y="5783188"/>
                  <a:pt x="1320862" y="5783669"/>
                  <a:pt x="1331080" y="5787497"/>
                </a:cubicBezTo>
                <a:cubicBezTo>
                  <a:pt x="1355121" y="5773512"/>
                  <a:pt x="1378817" y="5757683"/>
                  <a:pt x="1402857" y="5743698"/>
                </a:cubicBezTo>
                <a:cubicBezTo>
                  <a:pt x="1429078" y="5731215"/>
                  <a:pt x="1453117" y="5717231"/>
                  <a:pt x="1479337" y="5704748"/>
                </a:cubicBezTo>
                <a:cubicBezTo>
                  <a:pt x="1483014" y="5704068"/>
                  <a:pt x="1486351" y="5701543"/>
                  <a:pt x="1491526" y="5698677"/>
                </a:cubicBezTo>
                <a:cubicBezTo>
                  <a:pt x="1495205" y="5697996"/>
                  <a:pt x="1497043" y="5697656"/>
                  <a:pt x="1498542" y="5695472"/>
                </a:cubicBezTo>
                <a:cubicBezTo>
                  <a:pt x="1533958" y="5681287"/>
                  <a:pt x="1571210" y="5666762"/>
                  <a:pt x="1606625" y="5652576"/>
                </a:cubicBezTo>
                <a:cubicBezTo>
                  <a:pt x="1604104" y="5649229"/>
                  <a:pt x="1605601" y="5647046"/>
                  <a:pt x="1603422" y="5645543"/>
                </a:cubicBezTo>
                <a:cubicBezTo>
                  <a:pt x="1589391" y="5651954"/>
                  <a:pt x="1577201" y="5658025"/>
                  <a:pt x="1563514" y="5666280"/>
                </a:cubicBezTo>
                <a:cubicBezTo>
                  <a:pt x="1575361" y="5658365"/>
                  <a:pt x="1584688" y="5647105"/>
                  <a:pt x="1594016" y="5635844"/>
                </a:cubicBezTo>
                <a:cubicBezTo>
                  <a:pt x="1589997" y="5634681"/>
                  <a:pt x="1585432" y="5633143"/>
                  <a:pt x="1580996" y="5632296"/>
                </a:cubicBezTo>
                <a:close/>
                <a:moveTo>
                  <a:pt x="4736521" y="5615333"/>
                </a:moveTo>
                <a:cubicBezTo>
                  <a:pt x="4714521" y="5621235"/>
                  <a:pt x="4690989" y="5629249"/>
                  <a:pt x="4668990" y="5635151"/>
                </a:cubicBezTo>
                <a:cubicBezTo>
                  <a:pt x="4673366" y="5637997"/>
                  <a:pt x="4678068" y="5642610"/>
                  <a:pt x="4681790" y="5641921"/>
                </a:cubicBezTo>
                <a:cubicBezTo>
                  <a:pt x="4691420" y="5641967"/>
                  <a:pt x="4700068" y="5636709"/>
                  <a:pt x="4709371" y="5634986"/>
                </a:cubicBezTo>
                <a:cubicBezTo>
                  <a:pt x="4720207" y="5631152"/>
                  <a:pt x="4728854" y="5625894"/>
                  <a:pt x="4739690" y="5622059"/>
                </a:cubicBezTo>
                <a:cubicBezTo>
                  <a:pt x="4739363" y="5620292"/>
                  <a:pt x="4738708" y="5616756"/>
                  <a:pt x="4736521" y="5615333"/>
                </a:cubicBezTo>
                <a:close/>
                <a:moveTo>
                  <a:pt x="4179987" y="5613994"/>
                </a:moveTo>
                <a:cubicBezTo>
                  <a:pt x="4178077" y="5612774"/>
                  <a:pt x="4175859" y="5613244"/>
                  <a:pt x="4173608" y="5614492"/>
                </a:cubicBezTo>
                <a:cubicBezTo>
                  <a:pt x="4169105" y="5616989"/>
                  <a:pt x="4164471" y="5622598"/>
                  <a:pt x="4161898" y="5624024"/>
                </a:cubicBezTo>
                <a:cubicBezTo>
                  <a:pt x="4147611" y="5628570"/>
                  <a:pt x="4136172" y="5638289"/>
                  <a:pt x="4124054" y="5644334"/>
                </a:cubicBezTo>
                <a:cubicBezTo>
                  <a:pt x="4120397" y="5645012"/>
                  <a:pt x="4118228" y="5643513"/>
                  <a:pt x="4114571" y="5644190"/>
                </a:cubicBezTo>
                <a:cubicBezTo>
                  <a:pt x="4104621" y="5651733"/>
                  <a:pt x="4092502" y="5657778"/>
                  <a:pt x="4082553" y="5665322"/>
                </a:cubicBezTo>
                <a:cubicBezTo>
                  <a:pt x="4083233" y="5668996"/>
                  <a:pt x="4085742" y="5672332"/>
                  <a:pt x="4086422" y="5676007"/>
                </a:cubicBezTo>
                <a:cubicBezTo>
                  <a:pt x="4098881" y="5671799"/>
                  <a:pt x="4112488" y="5663578"/>
                  <a:pt x="4122311" y="5665561"/>
                </a:cubicBezTo>
                <a:cubicBezTo>
                  <a:pt x="4161941" y="5675325"/>
                  <a:pt x="4171466" y="5645056"/>
                  <a:pt x="4184520" y="5623635"/>
                </a:cubicBezTo>
                <a:cubicBezTo>
                  <a:pt x="4183500" y="5618124"/>
                  <a:pt x="4181897" y="5615214"/>
                  <a:pt x="4179987" y="5613994"/>
                </a:cubicBezTo>
                <a:close/>
                <a:moveTo>
                  <a:pt x="4813134" y="5609584"/>
                </a:moveTo>
                <a:cubicBezTo>
                  <a:pt x="4794808" y="5612977"/>
                  <a:pt x="4777196" y="5620223"/>
                  <a:pt x="4759228" y="5625543"/>
                </a:cubicBezTo>
                <a:cubicBezTo>
                  <a:pt x="4755563" y="5626221"/>
                  <a:pt x="4752968" y="5632678"/>
                  <a:pt x="4751848" y="5636870"/>
                </a:cubicBezTo>
                <a:cubicBezTo>
                  <a:pt x="4752205" y="5638796"/>
                  <a:pt x="4751086" y="5642988"/>
                  <a:pt x="4749610" y="5645253"/>
                </a:cubicBezTo>
                <a:cubicBezTo>
                  <a:pt x="4777861" y="5634046"/>
                  <a:pt x="4804279" y="5623177"/>
                  <a:pt x="4830340" y="5610382"/>
                </a:cubicBezTo>
                <a:cubicBezTo>
                  <a:pt x="4824842" y="5611400"/>
                  <a:pt x="4818988" y="5610492"/>
                  <a:pt x="4813134" y="5609584"/>
                </a:cubicBezTo>
                <a:close/>
                <a:moveTo>
                  <a:pt x="4666398" y="5590350"/>
                </a:moveTo>
                <a:cubicBezTo>
                  <a:pt x="4662525" y="5600443"/>
                  <a:pt x="4658316" y="5608722"/>
                  <a:pt x="4652592" y="5619157"/>
                </a:cubicBezTo>
                <a:cubicBezTo>
                  <a:pt x="4647204" y="5631405"/>
                  <a:pt x="4655613" y="5635473"/>
                  <a:pt x="4668903" y="5634886"/>
                </a:cubicBezTo>
                <a:cubicBezTo>
                  <a:pt x="4680178" y="5623423"/>
                  <a:pt x="4692969" y="5609805"/>
                  <a:pt x="4709125" y="5593688"/>
                </a:cubicBezTo>
                <a:cubicBezTo>
                  <a:pt x="4693650" y="5592804"/>
                  <a:pt x="4680024" y="5591578"/>
                  <a:pt x="4666398" y="5590350"/>
                </a:cubicBezTo>
                <a:close/>
                <a:moveTo>
                  <a:pt x="1795708" y="5575892"/>
                </a:moveTo>
                <a:cubicBezTo>
                  <a:pt x="1789866" y="5575071"/>
                  <a:pt x="1783821" y="5575715"/>
                  <a:pt x="1777631" y="5576861"/>
                </a:cubicBezTo>
                <a:cubicBezTo>
                  <a:pt x="1771442" y="5578007"/>
                  <a:pt x="1765107" y="5579656"/>
                  <a:pt x="1758691" y="5580844"/>
                </a:cubicBezTo>
                <a:cubicBezTo>
                  <a:pt x="1767728" y="5588684"/>
                  <a:pt x="1776426" y="5594683"/>
                  <a:pt x="1787980" y="5605862"/>
                </a:cubicBezTo>
                <a:cubicBezTo>
                  <a:pt x="1771816" y="5610758"/>
                  <a:pt x="1753817" y="5615992"/>
                  <a:pt x="1735819" y="5621228"/>
                </a:cubicBezTo>
                <a:cubicBezTo>
                  <a:pt x="1739828" y="5622389"/>
                  <a:pt x="1743153" y="5619870"/>
                  <a:pt x="1748996" y="5620691"/>
                </a:cubicBezTo>
                <a:cubicBezTo>
                  <a:pt x="1757696" y="5626690"/>
                  <a:pt x="1759058" y="5634048"/>
                  <a:pt x="1762594" y="5642906"/>
                </a:cubicBezTo>
                <a:cubicBezTo>
                  <a:pt x="1769591" y="5639707"/>
                  <a:pt x="1776585" y="5636511"/>
                  <a:pt x="1783238" y="5631473"/>
                </a:cubicBezTo>
                <a:cubicBezTo>
                  <a:pt x="1786356" y="5617578"/>
                  <a:pt x="1790967" y="5601503"/>
                  <a:pt x="1810118" y="5592249"/>
                </a:cubicBezTo>
                <a:cubicBezTo>
                  <a:pt x="1811952" y="5591910"/>
                  <a:pt x="1809437" y="5588571"/>
                  <a:pt x="1809096" y="5586731"/>
                </a:cubicBezTo>
                <a:cubicBezTo>
                  <a:pt x="1804747" y="5583732"/>
                  <a:pt x="1801891" y="5578552"/>
                  <a:pt x="1795708" y="5575892"/>
                </a:cubicBezTo>
                <a:close/>
                <a:moveTo>
                  <a:pt x="6848903" y="5575735"/>
                </a:moveTo>
                <a:cubicBezTo>
                  <a:pt x="6836055" y="5578115"/>
                  <a:pt x="6824707" y="5578342"/>
                  <a:pt x="6816691" y="5576075"/>
                </a:cubicBezTo>
                <a:cubicBezTo>
                  <a:pt x="6802007" y="5578794"/>
                  <a:pt x="6787659" y="5583326"/>
                  <a:pt x="6775147" y="5587519"/>
                </a:cubicBezTo>
                <a:cubicBezTo>
                  <a:pt x="6800351" y="5590351"/>
                  <a:pt x="6825711" y="5583780"/>
                  <a:pt x="6848903" y="5575735"/>
                </a:cubicBezTo>
                <a:close/>
                <a:moveTo>
                  <a:pt x="5668607" y="5565641"/>
                </a:moveTo>
                <a:cubicBezTo>
                  <a:pt x="5664723" y="5566361"/>
                  <a:pt x="5656603" y="5565895"/>
                  <a:pt x="5654659" y="5566255"/>
                </a:cubicBezTo>
                <a:cubicBezTo>
                  <a:pt x="5659251" y="5569342"/>
                  <a:pt x="5663839" y="5572431"/>
                  <a:pt x="5668075" y="5573614"/>
                </a:cubicBezTo>
                <a:cubicBezTo>
                  <a:pt x="5667723" y="5571711"/>
                  <a:pt x="5669315" y="5569448"/>
                  <a:pt x="5668607" y="5565641"/>
                </a:cubicBezTo>
                <a:close/>
                <a:moveTo>
                  <a:pt x="1758461" y="5545235"/>
                </a:moveTo>
                <a:cubicBezTo>
                  <a:pt x="1718258" y="5586850"/>
                  <a:pt x="1667246" y="5611484"/>
                  <a:pt x="1616574" y="5637953"/>
                </a:cubicBezTo>
                <a:cubicBezTo>
                  <a:pt x="1617254" y="5641624"/>
                  <a:pt x="1619445" y="5643117"/>
                  <a:pt x="1620125" y="5646787"/>
                </a:cubicBezTo>
                <a:cubicBezTo>
                  <a:pt x="1651190" y="5633442"/>
                  <a:pt x="1681621" y="5619264"/>
                  <a:pt x="1711147" y="5604066"/>
                </a:cubicBezTo>
                <a:lnTo>
                  <a:pt x="1792711" y="5557525"/>
                </a:lnTo>
                <a:lnTo>
                  <a:pt x="1793358" y="5557757"/>
                </a:lnTo>
                <a:cubicBezTo>
                  <a:pt x="1793358" y="5557757"/>
                  <a:pt x="1795209" y="5557414"/>
                  <a:pt x="1796723" y="5555235"/>
                </a:cubicBezTo>
                <a:lnTo>
                  <a:pt x="1792711" y="5557525"/>
                </a:lnTo>
                <a:close/>
                <a:moveTo>
                  <a:pt x="1754202" y="5543714"/>
                </a:moveTo>
                <a:cubicBezTo>
                  <a:pt x="1733513" y="5545636"/>
                  <a:pt x="1714190" y="5554940"/>
                  <a:pt x="1696378" y="5562055"/>
                </a:cubicBezTo>
                <a:cubicBezTo>
                  <a:pt x="1674864" y="5569855"/>
                  <a:pt x="1655884" y="5581004"/>
                  <a:pt x="1634028" y="5586960"/>
                </a:cubicBezTo>
                <a:cubicBezTo>
                  <a:pt x="1612515" y="5594761"/>
                  <a:pt x="1604975" y="5605699"/>
                  <a:pt x="1609899" y="5621963"/>
                </a:cubicBezTo>
                <a:cubicBezTo>
                  <a:pt x="1621141" y="5610339"/>
                  <a:pt x="1632721" y="5600561"/>
                  <a:pt x="1650876" y="5595291"/>
                </a:cubicBezTo>
                <a:cubicBezTo>
                  <a:pt x="1686846" y="5582904"/>
                  <a:pt x="1720765" y="5559447"/>
                  <a:pt x="1758242" y="5544873"/>
                </a:cubicBezTo>
                <a:cubicBezTo>
                  <a:pt x="1756392" y="5545216"/>
                  <a:pt x="1754202" y="5543714"/>
                  <a:pt x="1754202" y="5543714"/>
                </a:cubicBezTo>
                <a:close/>
                <a:moveTo>
                  <a:pt x="3992508" y="5542169"/>
                </a:moveTo>
                <a:cubicBezTo>
                  <a:pt x="3934372" y="5568042"/>
                  <a:pt x="3881277" y="5600534"/>
                  <a:pt x="3821789" y="5619103"/>
                </a:cubicBezTo>
                <a:cubicBezTo>
                  <a:pt x="3807378" y="5623660"/>
                  <a:pt x="3798836" y="5629018"/>
                  <a:pt x="3791799" y="5632210"/>
                </a:cubicBezTo>
                <a:cubicBezTo>
                  <a:pt x="3771519" y="5635965"/>
                  <a:pt x="3749395" y="5640062"/>
                  <a:pt x="3729115" y="5643817"/>
                </a:cubicBezTo>
                <a:cubicBezTo>
                  <a:pt x="3712523" y="5646889"/>
                  <a:pt x="3708191" y="5664687"/>
                  <a:pt x="3716089" y="5676444"/>
                </a:cubicBezTo>
                <a:cubicBezTo>
                  <a:pt x="3682411" y="5690233"/>
                  <a:pt x="3650916" y="5705507"/>
                  <a:pt x="3617578" y="5721123"/>
                </a:cubicBezTo>
                <a:cubicBezTo>
                  <a:pt x="3648428" y="5722963"/>
                  <a:pt x="3677773" y="5726971"/>
                  <a:pt x="3707948" y="5725160"/>
                </a:cubicBezTo>
                <a:cubicBezTo>
                  <a:pt x="3724879" y="5723913"/>
                  <a:pt x="3741286" y="5709546"/>
                  <a:pt x="3759047" y="5702480"/>
                </a:cubicBezTo>
                <a:cubicBezTo>
                  <a:pt x="3737906" y="5691287"/>
                  <a:pt x="3746447" y="5685929"/>
                  <a:pt x="3754990" y="5680571"/>
                </a:cubicBezTo>
                <a:cubicBezTo>
                  <a:pt x="3764208" y="5678864"/>
                  <a:pt x="3773426" y="5677157"/>
                  <a:pt x="3780801" y="5675791"/>
                </a:cubicBezTo>
                <a:cubicBezTo>
                  <a:pt x="3781477" y="5679442"/>
                  <a:pt x="3782153" y="5683094"/>
                  <a:pt x="3784673" y="5686404"/>
                </a:cubicBezTo>
                <a:cubicBezTo>
                  <a:pt x="3790236" y="5706146"/>
                  <a:pt x="3787563" y="5712306"/>
                  <a:pt x="3806152" y="5699422"/>
                </a:cubicBezTo>
                <a:cubicBezTo>
                  <a:pt x="3841826" y="5675821"/>
                  <a:pt x="3882724" y="5670136"/>
                  <a:pt x="3924636" y="5669928"/>
                </a:cubicBezTo>
                <a:cubicBezTo>
                  <a:pt x="3938218" y="5671190"/>
                  <a:pt x="3961171" y="5661275"/>
                  <a:pt x="3965349" y="5652948"/>
                </a:cubicBezTo>
                <a:cubicBezTo>
                  <a:pt x="3966179" y="5647129"/>
                  <a:pt x="3968852" y="5640969"/>
                  <a:pt x="3972202" y="5638460"/>
                </a:cubicBezTo>
                <a:cubicBezTo>
                  <a:pt x="3988455" y="5633562"/>
                  <a:pt x="4004710" y="5628663"/>
                  <a:pt x="4020627" y="5621940"/>
                </a:cubicBezTo>
                <a:cubicBezTo>
                  <a:pt x="4039402" y="5620351"/>
                  <a:pt x="4058852" y="5622415"/>
                  <a:pt x="4076459" y="5624819"/>
                </a:cubicBezTo>
                <a:cubicBezTo>
                  <a:pt x="4074769" y="5615690"/>
                  <a:pt x="4064875" y="5613746"/>
                  <a:pt x="4056824" y="5611460"/>
                </a:cubicBezTo>
                <a:cubicBezTo>
                  <a:pt x="4050617" y="5608832"/>
                  <a:pt x="4041399" y="5610539"/>
                  <a:pt x="4038540" y="5605404"/>
                </a:cubicBezTo>
                <a:cubicBezTo>
                  <a:pt x="4017891" y="5586567"/>
                  <a:pt x="4002433" y="5564880"/>
                  <a:pt x="3992508" y="5542169"/>
                </a:cubicBezTo>
                <a:close/>
                <a:moveTo>
                  <a:pt x="5792787" y="5522397"/>
                </a:moveTo>
                <a:cubicBezTo>
                  <a:pt x="5789523" y="5523001"/>
                  <a:pt x="5786259" y="5523605"/>
                  <a:pt x="5784631" y="5523907"/>
                </a:cubicBezTo>
                <a:cubicBezTo>
                  <a:pt x="5784879" y="5525267"/>
                  <a:pt x="5785131" y="5526627"/>
                  <a:pt x="5785131" y="5526627"/>
                </a:cubicBezTo>
                <a:cubicBezTo>
                  <a:pt x="5788143" y="5524663"/>
                  <a:pt x="5791407" y="5524059"/>
                  <a:pt x="5792787" y="5522397"/>
                </a:cubicBezTo>
                <a:close/>
                <a:moveTo>
                  <a:pt x="4474271" y="5469835"/>
                </a:moveTo>
                <a:cubicBezTo>
                  <a:pt x="4451097" y="5477962"/>
                  <a:pt x="4428265" y="5487942"/>
                  <a:pt x="4404404" y="5492360"/>
                </a:cubicBezTo>
                <a:cubicBezTo>
                  <a:pt x="4390063" y="5496934"/>
                  <a:pt x="4382259" y="5506049"/>
                  <a:pt x="4371590" y="5509942"/>
                </a:cubicBezTo>
                <a:cubicBezTo>
                  <a:pt x="4409792" y="5500951"/>
                  <a:pt x="4445815" y="5490446"/>
                  <a:pt x="4478973" y="5474717"/>
                </a:cubicBezTo>
                <a:cubicBezTo>
                  <a:pt x="4476793" y="5473203"/>
                  <a:pt x="4476450" y="5471349"/>
                  <a:pt x="4474271" y="5469835"/>
                </a:cubicBezTo>
                <a:close/>
                <a:moveTo>
                  <a:pt x="5185243" y="5468962"/>
                </a:moveTo>
                <a:cubicBezTo>
                  <a:pt x="5163887" y="5476784"/>
                  <a:pt x="5142879" y="5486475"/>
                  <a:pt x="5119685" y="5494637"/>
                </a:cubicBezTo>
                <a:cubicBezTo>
                  <a:pt x="5119685" y="5494637"/>
                  <a:pt x="5121867" y="5496166"/>
                  <a:pt x="5121867" y="5496166"/>
                </a:cubicBezTo>
                <a:cubicBezTo>
                  <a:pt x="5142879" y="5486475"/>
                  <a:pt x="5164235" y="5478654"/>
                  <a:pt x="5185243" y="5468962"/>
                </a:cubicBezTo>
                <a:close/>
                <a:moveTo>
                  <a:pt x="4709823" y="5452524"/>
                </a:moveTo>
                <a:cubicBezTo>
                  <a:pt x="4691048" y="5454097"/>
                  <a:pt x="4674116" y="5455328"/>
                  <a:pt x="4661552" y="5459559"/>
                </a:cubicBezTo>
                <a:cubicBezTo>
                  <a:pt x="4663736" y="5461058"/>
                  <a:pt x="4665580" y="5460716"/>
                  <a:pt x="4665920" y="5462557"/>
                </a:cubicBezTo>
                <a:cubicBezTo>
                  <a:pt x="4661754" y="5470943"/>
                  <a:pt x="4657246" y="5477488"/>
                  <a:pt x="4653078" y="5485874"/>
                </a:cubicBezTo>
                <a:cubicBezTo>
                  <a:pt x="4643861" y="5487581"/>
                  <a:pt x="4636487" y="5488946"/>
                  <a:pt x="4627270" y="5490653"/>
                </a:cubicBezTo>
                <a:cubicBezTo>
                  <a:pt x="4622282" y="5504902"/>
                  <a:pt x="4619819" y="5522490"/>
                  <a:pt x="4620903" y="5548939"/>
                </a:cubicBezTo>
                <a:cubicBezTo>
                  <a:pt x="4621243" y="5550779"/>
                  <a:pt x="4617897" y="5553302"/>
                  <a:pt x="4613049" y="5558008"/>
                </a:cubicBezTo>
                <a:cubicBezTo>
                  <a:pt x="4613529" y="5550304"/>
                  <a:pt x="4614350" y="5544442"/>
                  <a:pt x="4613669" y="5540761"/>
                </a:cubicBezTo>
                <a:cubicBezTo>
                  <a:pt x="4608758" y="5524538"/>
                  <a:pt x="4565134" y="5515484"/>
                  <a:pt x="4567660" y="5518824"/>
                </a:cubicBezTo>
                <a:cubicBezTo>
                  <a:pt x="4575777" y="5542067"/>
                  <a:pt x="4559666" y="5537436"/>
                  <a:pt x="4546761" y="5539825"/>
                </a:cubicBezTo>
                <a:cubicBezTo>
                  <a:pt x="4504703" y="5549517"/>
                  <a:pt x="4458756" y="5548507"/>
                  <a:pt x="4418060" y="5565561"/>
                </a:cubicBezTo>
                <a:cubicBezTo>
                  <a:pt x="4391430" y="5576203"/>
                  <a:pt x="4364460" y="5585004"/>
                  <a:pt x="4337149" y="5591965"/>
                </a:cubicBezTo>
                <a:cubicBezTo>
                  <a:pt x="4309838" y="5598926"/>
                  <a:pt x="4282526" y="5605887"/>
                  <a:pt x="4253852" y="5605486"/>
                </a:cubicBezTo>
                <a:cubicBezTo>
                  <a:pt x="4252009" y="5605827"/>
                  <a:pt x="4250166" y="5606168"/>
                  <a:pt x="4248322" y="5606510"/>
                </a:cubicBezTo>
                <a:cubicBezTo>
                  <a:pt x="4242792" y="5607534"/>
                  <a:pt x="4237602" y="5610399"/>
                  <a:pt x="4232412" y="5613263"/>
                </a:cubicBezTo>
                <a:cubicBezTo>
                  <a:pt x="4225039" y="5614629"/>
                  <a:pt x="4217665" y="5615994"/>
                  <a:pt x="4210291" y="5617360"/>
                </a:cubicBezTo>
                <a:cubicBezTo>
                  <a:pt x="4209470" y="5623222"/>
                  <a:pt x="4210833" y="5630583"/>
                  <a:pt x="4210693" y="5640128"/>
                </a:cubicBezTo>
                <a:cubicBezTo>
                  <a:pt x="4242033" y="5634324"/>
                  <a:pt x="4274874" y="5626339"/>
                  <a:pt x="4308397" y="5622035"/>
                </a:cubicBezTo>
                <a:cubicBezTo>
                  <a:pt x="4315770" y="5620670"/>
                  <a:pt x="4327033" y="5630005"/>
                  <a:pt x="4335429" y="5634162"/>
                </a:cubicBezTo>
                <a:cubicBezTo>
                  <a:pt x="4326553" y="5637709"/>
                  <a:pt x="4317335" y="5639415"/>
                  <a:pt x="4308118" y="5641122"/>
                </a:cubicBezTo>
                <a:cubicBezTo>
                  <a:pt x="4280807" y="5648083"/>
                  <a:pt x="4250971" y="5651704"/>
                  <a:pt x="4221816" y="5659007"/>
                </a:cubicBezTo>
                <a:cubicBezTo>
                  <a:pt x="4216286" y="5660031"/>
                  <a:pt x="4212459" y="5670258"/>
                  <a:pt x="4207952" y="5676803"/>
                </a:cubicBezTo>
                <a:cubicBezTo>
                  <a:pt x="4214163" y="5679459"/>
                  <a:pt x="4218532" y="5682457"/>
                  <a:pt x="4224403" y="5683274"/>
                </a:cubicBezTo>
                <a:cubicBezTo>
                  <a:pt x="4232118" y="5683749"/>
                  <a:pt x="4239492" y="5682384"/>
                  <a:pt x="4247207" y="5682859"/>
                </a:cubicBezTo>
                <a:cubicBezTo>
                  <a:pt x="4197634" y="5703460"/>
                  <a:pt x="4147721" y="5722220"/>
                  <a:pt x="4102177" y="5743978"/>
                </a:cubicBezTo>
                <a:cubicBezTo>
                  <a:pt x="4079234" y="5753938"/>
                  <a:pt x="4061682" y="5772416"/>
                  <a:pt x="4040583" y="5782034"/>
                </a:cubicBezTo>
                <a:cubicBezTo>
                  <a:pt x="4023171" y="5790969"/>
                  <a:pt x="3998664" y="5782182"/>
                  <a:pt x="3997083" y="5814835"/>
                </a:cubicBezTo>
                <a:cubicBezTo>
                  <a:pt x="3995922" y="5818857"/>
                  <a:pt x="3956869" y="5824186"/>
                  <a:pt x="3936590" y="5827941"/>
                </a:cubicBezTo>
                <a:cubicBezTo>
                  <a:pt x="3934746" y="5828282"/>
                  <a:pt x="3931400" y="5830805"/>
                  <a:pt x="3929898" y="5832987"/>
                </a:cubicBezTo>
                <a:cubicBezTo>
                  <a:pt x="3927233" y="5839191"/>
                  <a:pt x="3924910" y="5847236"/>
                  <a:pt x="3922245" y="5853439"/>
                </a:cubicBezTo>
                <a:cubicBezTo>
                  <a:pt x="3928117" y="5854256"/>
                  <a:pt x="3935830" y="5854731"/>
                  <a:pt x="3943205" y="5853365"/>
                </a:cubicBezTo>
                <a:cubicBezTo>
                  <a:pt x="3952081" y="5849818"/>
                  <a:pt x="3962120" y="5842249"/>
                  <a:pt x="3973522" y="5842041"/>
                </a:cubicBezTo>
                <a:cubicBezTo>
                  <a:pt x="3979392" y="5842857"/>
                  <a:pt x="3988130" y="5848854"/>
                  <a:pt x="3994682" y="5853351"/>
                </a:cubicBezTo>
                <a:cubicBezTo>
                  <a:pt x="3989493" y="5856216"/>
                  <a:pt x="3986487" y="5860579"/>
                  <a:pt x="3981639" y="5865284"/>
                </a:cubicBezTo>
                <a:cubicBezTo>
                  <a:pt x="3960400" y="5884445"/>
                  <a:pt x="3933089" y="5891407"/>
                  <a:pt x="3917582" y="5920928"/>
                </a:cubicBezTo>
                <a:cubicBezTo>
                  <a:pt x="3908907" y="5935859"/>
                  <a:pt x="3892238" y="5969403"/>
                  <a:pt x="3851140" y="5963688"/>
                </a:cubicBezTo>
                <a:cubicBezTo>
                  <a:pt x="3831683" y="5961580"/>
                  <a:pt x="3806277" y="5989127"/>
                  <a:pt x="3784697" y="6006448"/>
                </a:cubicBezTo>
                <a:cubicBezTo>
                  <a:pt x="3782854" y="6006790"/>
                  <a:pt x="3793636" y="6023829"/>
                  <a:pt x="3799027" y="6032349"/>
                </a:cubicBezTo>
                <a:cubicBezTo>
                  <a:pt x="3799368" y="6034189"/>
                  <a:pt x="3796363" y="6038553"/>
                  <a:pt x="3794860" y="6040735"/>
                </a:cubicBezTo>
                <a:cubicBezTo>
                  <a:pt x="3787346" y="6051643"/>
                  <a:pt x="3781676" y="6062211"/>
                  <a:pt x="3774163" y="6073120"/>
                </a:cubicBezTo>
                <a:cubicBezTo>
                  <a:pt x="3789934" y="6075911"/>
                  <a:pt x="3806726" y="6084223"/>
                  <a:pt x="3819630" y="6081833"/>
                </a:cubicBezTo>
                <a:cubicBezTo>
                  <a:pt x="3848444" y="6072690"/>
                  <a:pt x="3876577" y="6059867"/>
                  <a:pt x="3904709" y="6047044"/>
                </a:cubicBezTo>
                <a:cubicBezTo>
                  <a:pt x="3906211" y="6044862"/>
                  <a:pt x="3901781" y="6020936"/>
                  <a:pt x="3895569" y="6018279"/>
                </a:cubicBezTo>
                <a:cubicBezTo>
                  <a:pt x="3879457" y="6013648"/>
                  <a:pt x="3861023" y="6017061"/>
                  <a:pt x="3843410" y="6014612"/>
                </a:cubicBezTo>
                <a:cubicBezTo>
                  <a:pt x="3835695" y="6014137"/>
                  <a:pt x="3830645" y="6007458"/>
                  <a:pt x="3824092" y="6002961"/>
                </a:cubicBezTo>
                <a:cubicBezTo>
                  <a:pt x="3832287" y="5995733"/>
                  <a:pt x="3841985" y="5986322"/>
                  <a:pt x="3851202" y="5984615"/>
                </a:cubicBezTo>
                <a:cubicBezTo>
                  <a:pt x="3869636" y="5981202"/>
                  <a:pt x="3889093" y="5983310"/>
                  <a:pt x="3908209" y="5983577"/>
                </a:cubicBezTo>
                <a:cubicBezTo>
                  <a:pt x="3905948" y="6012550"/>
                  <a:pt x="3928890" y="6002591"/>
                  <a:pt x="3944320" y="6003541"/>
                </a:cubicBezTo>
                <a:cubicBezTo>
                  <a:pt x="3952035" y="6004016"/>
                  <a:pt x="3964939" y="6001626"/>
                  <a:pt x="3969307" y="6004624"/>
                </a:cubicBezTo>
                <a:cubicBezTo>
                  <a:pt x="3996402" y="6037679"/>
                  <a:pt x="4013070" y="6004135"/>
                  <a:pt x="4031985" y="5993018"/>
                </a:cubicBezTo>
                <a:cubicBezTo>
                  <a:pt x="4046051" y="5986606"/>
                  <a:pt x="4055067" y="5973515"/>
                  <a:pt x="4067630" y="5969286"/>
                </a:cubicBezTo>
                <a:cubicBezTo>
                  <a:pt x="4092417" y="5958985"/>
                  <a:pt x="4117745" y="5961909"/>
                  <a:pt x="4137279" y="5933545"/>
                </a:cubicBezTo>
                <a:cubicBezTo>
                  <a:pt x="4146296" y="5920455"/>
                  <a:pt x="4189238" y="5925828"/>
                  <a:pt x="4215046" y="5921049"/>
                </a:cubicBezTo>
                <a:cubicBezTo>
                  <a:pt x="4226107" y="5919001"/>
                  <a:pt x="4233620" y="5908092"/>
                  <a:pt x="4242496" y="5904545"/>
                </a:cubicBezTo>
                <a:cubicBezTo>
                  <a:pt x="4281008" y="5885992"/>
                  <a:pt x="4319860" y="5869279"/>
                  <a:pt x="4358371" y="5850727"/>
                </a:cubicBezTo>
                <a:cubicBezTo>
                  <a:pt x="4366907" y="5845339"/>
                  <a:pt x="4383158" y="5840427"/>
                  <a:pt x="4383637" y="5832723"/>
                </a:cubicBezTo>
                <a:cubicBezTo>
                  <a:pt x="4389927" y="5804908"/>
                  <a:pt x="4408563" y="5812879"/>
                  <a:pt x="4426518" y="5817169"/>
                </a:cubicBezTo>
                <a:cubicBezTo>
                  <a:pt x="4450684" y="5824115"/>
                  <a:pt x="4469940" y="5814839"/>
                  <a:pt x="4475748" y="5794728"/>
                </a:cubicBezTo>
                <a:cubicBezTo>
                  <a:pt x="4489892" y="5757844"/>
                  <a:pt x="4512294" y="5734661"/>
                  <a:pt x="4544856" y="5745763"/>
                </a:cubicBezTo>
                <a:cubicBezTo>
                  <a:pt x="4583971" y="5761362"/>
                  <a:pt x="4590942" y="5737229"/>
                  <a:pt x="4600438" y="5716435"/>
                </a:cubicBezTo>
                <a:cubicBezTo>
                  <a:pt x="4595388" y="5709756"/>
                  <a:pt x="4589997" y="5701236"/>
                  <a:pt x="4583445" y="5696740"/>
                </a:cubicBezTo>
                <a:cubicBezTo>
                  <a:pt x="4583104" y="5694899"/>
                  <a:pt x="4583104" y="5694899"/>
                  <a:pt x="4583104" y="5694899"/>
                </a:cubicBezTo>
                <a:cubicBezTo>
                  <a:pt x="4561586" y="5733147"/>
                  <a:pt x="4517483" y="5731796"/>
                  <a:pt x="4480954" y="5740464"/>
                </a:cubicBezTo>
                <a:cubicBezTo>
                  <a:pt x="4475765" y="5743328"/>
                  <a:pt x="4469212" y="5738831"/>
                  <a:pt x="4463340" y="5738015"/>
                </a:cubicBezTo>
                <a:cubicBezTo>
                  <a:pt x="4466005" y="5731810"/>
                  <a:pt x="4467988" y="5721925"/>
                  <a:pt x="4473518" y="5720901"/>
                </a:cubicBezTo>
                <a:cubicBezTo>
                  <a:pt x="4509706" y="5710394"/>
                  <a:pt x="4546235" y="5701726"/>
                  <a:pt x="4582763" y="5693059"/>
                </a:cubicBezTo>
                <a:cubicBezTo>
                  <a:pt x="4575870" y="5686720"/>
                  <a:pt x="4570479" y="5678200"/>
                  <a:pt x="4565428" y="5671522"/>
                </a:cubicBezTo>
                <a:cubicBezTo>
                  <a:pt x="4543726" y="5646987"/>
                  <a:pt x="4544887" y="5642965"/>
                  <a:pt x="4582237" y="5628435"/>
                </a:cubicBezTo>
                <a:cubicBezTo>
                  <a:pt x="4587767" y="5627411"/>
                  <a:pt x="4590772" y="5623046"/>
                  <a:pt x="4594459" y="5622364"/>
                </a:cubicBezTo>
                <a:cubicBezTo>
                  <a:pt x="4618904" y="5610223"/>
                  <a:pt x="4641847" y="5600264"/>
                  <a:pt x="4666633" y="5589964"/>
                </a:cubicBezTo>
                <a:cubicBezTo>
                  <a:pt x="4665270" y="5582602"/>
                  <a:pt x="4664248" y="5577080"/>
                  <a:pt x="4661382" y="5571900"/>
                </a:cubicBezTo>
                <a:cubicBezTo>
                  <a:pt x="4657152" y="5559359"/>
                  <a:pt x="4649577" y="5549340"/>
                  <a:pt x="4675727" y="5546402"/>
                </a:cubicBezTo>
                <a:cubicBezTo>
                  <a:pt x="4679413" y="5545719"/>
                  <a:pt x="4680916" y="5543537"/>
                  <a:pt x="4684603" y="5542854"/>
                </a:cubicBezTo>
                <a:cubicBezTo>
                  <a:pt x="4684262" y="5541013"/>
                  <a:pt x="4683581" y="5537332"/>
                  <a:pt x="4683240" y="5535492"/>
                </a:cubicBezTo>
                <a:cubicBezTo>
                  <a:pt x="4702496" y="5526217"/>
                  <a:pt x="4721751" y="5516940"/>
                  <a:pt x="4740666" y="5505823"/>
                </a:cubicBezTo>
                <a:cubicBezTo>
                  <a:pt x="4738822" y="5506164"/>
                  <a:pt x="4740325" y="5503982"/>
                  <a:pt x="4738482" y="5504324"/>
                </a:cubicBezTo>
                <a:cubicBezTo>
                  <a:pt x="4734454" y="5503166"/>
                  <a:pt x="4730086" y="5500167"/>
                  <a:pt x="4727560" y="5496828"/>
                </a:cubicBezTo>
                <a:cubicBezTo>
                  <a:pt x="4716437" y="5477949"/>
                  <a:pt x="4703192" y="5478498"/>
                  <a:pt x="4688987" y="5494453"/>
                </a:cubicBezTo>
                <a:cubicBezTo>
                  <a:pt x="4689808" y="5488591"/>
                  <a:pt x="4713231" y="5470928"/>
                  <a:pt x="4732146" y="5459812"/>
                </a:cubicBezTo>
                <a:cubicBezTo>
                  <a:pt x="4732146" y="5459812"/>
                  <a:pt x="4730302" y="5460153"/>
                  <a:pt x="4729962" y="5458313"/>
                </a:cubicBezTo>
                <a:cubicBezTo>
                  <a:pt x="4724090" y="5457496"/>
                  <a:pt x="4717197" y="5451158"/>
                  <a:pt x="4709823" y="5452524"/>
                </a:cubicBezTo>
                <a:close/>
                <a:moveTo>
                  <a:pt x="4587063" y="5450918"/>
                </a:moveTo>
                <a:cubicBezTo>
                  <a:pt x="4583438" y="5451589"/>
                  <a:pt x="4581625" y="5451925"/>
                  <a:pt x="4578000" y="5452596"/>
                </a:cubicBezTo>
                <a:cubicBezTo>
                  <a:pt x="4576186" y="5452932"/>
                  <a:pt x="4572561" y="5453603"/>
                  <a:pt x="4568582" y="5452371"/>
                </a:cubicBezTo>
                <a:cubicBezTo>
                  <a:pt x="4567122" y="5454610"/>
                  <a:pt x="4567827" y="5458417"/>
                  <a:pt x="4566367" y="5460657"/>
                </a:cubicBezTo>
                <a:cubicBezTo>
                  <a:pt x="4568532" y="5462224"/>
                  <a:pt x="4568532" y="5462224"/>
                  <a:pt x="4568532" y="5462224"/>
                </a:cubicBezTo>
                <a:cubicBezTo>
                  <a:pt x="4575078" y="5457074"/>
                  <a:pt x="4580164" y="5454163"/>
                  <a:pt x="4587063" y="5450918"/>
                </a:cubicBezTo>
                <a:close/>
                <a:moveTo>
                  <a:pt x="4579813" y="5419354"/>
                </a:moveTo>
                <a:cubicBezTo>
                  <a:pt x="4579813" y="5419354"/>
                  <a:pt x="4579813" y="5419354"/>
                  <a:pt x="4577773" y="5419732"/>
                </a:cubicBezTo>
                <a:cubicBezTo>
                  <a:pt x="4578151" y="5421772"/>
                  <a:pt x="4578151" y="5421772"/>
                  <a:pt x="4576489" y="5424189"/>
                </a:cubicBezTo>
                <a:cubicBezTo>
                  <a:pt x="4578151" y="5421772"/>
                  <a:pt x="4580190" y="5421394"/>
                  <a:pt x="4579813" y="5419354"/>
                </a:cubicBezTo>
                <a:close/>
                <a:moveTo>
                  <a:pt x="5349175" y="5400638"/>
                </a:moveTo>
                <a:cubicBezTo>
                  <a:pt x="5343975" y="5403476"/>
                  <a:pt x="5336929" y="5406656"/>
                  <a:pt x="5331729" y="5409493"/>
                </a:cubicBezTo>
                <a:cubicBezTo>
                  <a:pt x="5340955" y="5407784"/>
                  <a:pt x="5346155" y="5404947"/>
                  <a:pt x="5357227" y="5402897"/>
                </a:cubicBezTo>
                <a:cubicBezTo>
                  <a:pt x="5353199" y="5401767"/>
                  <a:pt x="5353199" y="5401767"/>
                  <a:pt x="5349175" y="5400638"/>
                </a:cubicBezTo>
                <a:close/>
                <a:moveTo>
                  <a:pt x="5849843" y="5395114"/>
                </a:moveTo>
                <a:cubicBezTo>
                  <a:pt x="5844763" y="5398063"/>
                  <a:pt x="5837871" y="5401348"/>
                  <a:pt x="5832791" y="5404298"/>
                </a:cubicBezTo>
                <a:cubicBezTo>
                  <a:pt x="5832791" y="5404298"/>
                  <a:pt x="5832791" y="5404298"/>
                  <a:pt x="5836043" y="5411731"/>
                </a:cubicBezTo>
                <a:cubicBezTo>
                  <a:pt x="5852359" y="5408710"/>
                  <a:pt x="5866503" y="5404082"/>
                  <a:pt x="5882459" y="5399119"/>
                </a:cubicBezTo>
                <a:cubicBezTo>
                  <a:pt x="5878471" y="5397848"/>
                  <a:pt x="5878471" y="5397848"/>
                  <a:pt x="5872675" y="5396913"/>
                </a:cubicBezTo>
                <a:cubicBezTo>
                  <a:pt x="5864343" y="5392428"/>
                  <a:pt x="5857811" y="5397656"/>
                  <a:pt x="5849843" y="5395114"/>
                </a:cubicBezTo>
                <a:close/>
                <a:moveTo>
                  <a:pt x="5016475" y="5393339"/>
                </a:moveTo>
                <a:cubicBezTo>
                  <a:pt x="5009383" y="5406372"/>
                  <a:pt x="4994330" y="5407206"/>
                  <a:pt x="4984001" y="5413025"/>
                </a:cubicBezTo>
                <a:cubicBezTo>
                  <a:pt x="4975161" y="5416615"/>
                  <a:pt x="4968158" y="5419864"/>
                  <a:pt x="4959318" y="5423455"/>
                </a:cubicBezTo>
                <a:cubicBezTo>
                  <a:pt x="4951966" y="5424816"/>
                  <a:pt x="4944614" y="5426177"/>
                  <a:pt x="4937261" y="5427539"/>
                </a:cubicBezTo>
                <a:cubicBezTo>
                  <a:pt x="4934285" y="5431996"/>
                  <a:pt x="4930959" y="5434566"/>
                  <a:pt x="4927982" y="5439023"/>
                </a:cubicBezTo>
                <a:cubicBezTo>
                  <a:pt x="4938221" y="5442986"/>
                  <a:pt x="4947062" y="5439396"/>
                  <a:pt x="4956251" y="5437694"/>
                </a:cubicBezTo>
                <a:cubicBezTo>
                  <a:pt x="4979097" y="5427605"/>
                  <a:pt x="5001592" y="5415627"/>
                  <a:pt x="5024087" y="5403649"/>
                </a:cubicBezTo>
                <a:cubicBezTo>
                  <a:pt x="5021550" y="5400213"/>
                  <a:pt x="5019013" y="5396776"/>
                  <a:pt x="5016475" y="5393339"/>
                </a:cubicBezTo>
                <a:close/>
                <a:moveTo>
                  <a:pt x="4845316" y="5385864"/>
                </a:moveTo>
                <a:cubicBezTo>
                  <a:pt x="4835217" y="5384902"/>
                  <a:pt x="4825293" y="5385368"/>
                  <a:pt x="4815808" y="5387243"/>
                </a:cubicBezTo>
                <a:cubicBezTo>
                  <a:pt x="4796838" y="5390994"/>
                  <a:pt x="4779623" y="5400384"/>
                  <a:pt x="4766267" y="5415262"/>
                </a:cubicBezTo>
                <a:cubicBezTo>
                  <a:pt x="4759962" y="5422156"/>
                  <a:pt x="4757322" y="5428370"/>
                  <a:pt x="4753191" y="5436769"/>
                </a:cubicBezTo>
                <a:cubicBezTo>
                  <a:pt x="4764870" y="5438423"/>
                  <a:pt x="4774716" y="5440417"/>
                  <a:pt x="4786053" y="5440226"/>
                </a:cubicBezTo>
                <a:cubicBezTo>
                  <a:pt x="4785711" y="5438381"/>
                  <a:pt x="4787544" y="5438041"/>
                  <a:pt x="4789376" y="5437702"/>
                </a:cubicBezTo>
                <a:cubicBezTo>
                  <a:pt x="4796706" y="5436345"/>
                  <a:pt x="4807360" y="5432463"/>
                  <a:pt x="4816181" y="5428922"/>
                </a:cubicBezTo>
                <a:cubicBezTo>
                  <a:pt x="4830500" y="5424361"/>
                  <a:pt x="4850657" y="5420629"/>
                  <a:pt x="4856279" y="5410046"/>
                </a:cubicBezTo>
                <a:cubicBezTo>
                  <a:pt x="4862585" y="5403153"/>
                  <a:pt x="4869231" y="5398105"/>
                  <a:pt x="4875878" y="5393058"/>
                </a:cubicBezTo>
                <a:cubicBezTo>
                  <a:pt x="4865690" y="5389219"/>
                  <a:pt x="4855415" y="5386827"/>
                  <a:pt x="4845316" y="5385864"/>
                </a:cubicBezTo>
                <a:close/>
                <a:moveTo>
                  <a:pt x="5060788" y="5381619"/>
                </a:moveTo>
                <a:cubicBezTo>
                  <a:pt x="5056526" y="5380298"/>
                  <a:pt x="5053019" y="5383057"/>
                  <a:pt x="5048757" y="5381736"/>
                </a:cubicBezTo>
                <a:cubicBezTo>
                  <a:pt x="5048757" y="5381736"/>
                  <a:pt x="5046814" y="5382096"/>
                  <a:pt x="5046814" y="5382096"/>
                </a:cubicBezTo>
                <a:cubicBezTo>
                  <a:pt x="5047192" y="5384136"/>
                  <a:pt x="5047570" y="5386176"/>
                  <a:pt x="5047570" y="5386176"/>
                </a:cubicBezTo>
                <a:cubicBezTo>
                  <a:pt x="5053397" y="5385097"/>
                  <a:pt x="5056903" y="5382338"/>
                  <a:pt x="5060788" y="5381619"/>
                </a:cubicBezTo>
                <a:close/>
                <a:moveTo>
                  <a:pt x="3329720" y="5379434"/>
                </a:moveTo>
                <a:cubicBezTo>
                  <a:pt x="3253974" y="5412409"/>
                  <a:pt x="3178229" y="5445385"/>
                  <a:pt x="3104325" y="5478019"/>
                </a:cubicBezTo>
                <a:cubicBezTo>
                  <a:pt x="3084758" y="5485432"/>
                  <a:pt x="3063691" y="5495018"/>
                  <a:pt x="3046643" y="5505754"/>
                </a:cubicBezTo>
                <a:cubicBezTo>
                  <a:pt x="2956082" y="5571792"/>
                  <a:pt x="2860143" y="5629351"/>
                  <a:pt x="2758149" y="5674767"/>
                </a:cubicBezTo>
                <a:cubicBezTo>
                  <a:pt x="2753501" y="5690786"/>
                  <a:pt x="2741492" y="5708170"/>
                  <a:pt x="2726090" y="5707232"/>
                </a:cubicBezTo>
                <a:cubicBezTo>
                  <a:pt x="2726090" y="5707232"/>
                  <a:pt x="2725750" y="5705400"/>
                  <a:pt x="2725750" y="5705400"/>
                </a:cubicBezTo>
                <a:cubicBezTo>
                  <a:pt x="2725750" y="5705400"/>
                  <a:pt x="2724250" y="5707572"/>
                  <a:pt x="2723911" y="5705741"/>
                </a:cubicBezTo>
                <a:cubicBezTo>
                  <a:pt x="2719890" y="5704590"/>
                  <a:pt x="2719212" y="5700926"/>
                  <a:pt x="2717032" y="5699434"/>
                </a:cubicBezTo>
                <a:cubicBezTo>
                  <a:pt x="2715192" y="5699775"/>
                  <a:pt x="2713351" y="5700116"/>
                  <a:pt x="2711850" y="5702289"/>
                </a:cubicBezTo>
                <a:cubicBezTo>
                  <a:pt x="2697805" y="5708679"/>
                  <a:pt x="2681920" y="5715411"/>
                  <a:pt x="2666035" y="5722143"/>
                </a:cubicBezTo>
                <a:cubicBezTo>
                  <a:pt x="2636444" y="5737096"/>
                  <a:pt x="2613053" y="5754692"/>
                  <a:pt x="2594021" y="5775270"/>
                </a:cubicBezTo>
                <a:cubicBezTo>
                  <a:pt x="2596201" y="5776762"/>
                  <a:pt x="2596879" y="5780426"/>
                  <a:pt x="2597219" y="5782258"/>
                </a:cubicBezTo>
                <a:cubicBezTo>
                  <a:pt x="2600900" y="5781576"/>
                  <a:pt x="2604580" y="5780895"/>
                  <a:pt x="2608261" y="5780213"/>
                </a:cubicBezTo>
                <a:cubicBezTo>
                  <a:pt x="2669622" y="5751797"/>
                  <a:pt x="2728125" y="5718224"/>
                  <a:pt x="2787308" y="5688317"/>
                </a:cubicBezTo>
                <a:cubicBezTo>
                  <a:pt x="2909351" y="5627818"/>
                  <a:pt x="3031734" y="5569152"/>
                  <a:pt x="3151938" y="5508996"/>
                </a:cubicBezTo>
                <a:cubicBezTo>
                  <a:pt x="3185210" y="5493360"/>
                  <a:pt x="3218142" y="5475893"/>
                  <a:pt x="3248895" y="5456933"/>
                </a:cubicBezTo>
                <a:cubicBezTo>
                  <a:pt x="3279647" y="5437974"/>
                  <a:pt x="3307542" y="5413860"/>
                  <a:pt x="3335776" y="5391577"/>
                </a:cubicBezTo>
                <a:cubicBezTo>
                  <a:pt x="3333256" y="5388254"/>
                  <a:pt x="3332578" y="5384590"/>
                  <a:pt x="3329720" y="5379434"/>
                </a:cubicBezTo>
                <a:close/>
                <a:moveTo>
                  <a:pt x="5914951" y="5361964"/>
                </a:moveTo>
                <a:cubicBezTo>
                  <a:pt x="5904155" y="5367981"/>
                  <a:pt x="5895279" y="5373643"/>
                  <a:pt x="5884119" y="5377719"/>
                </a:cubicBezTo>
                <a:cubicBezTo>
                  <a:pt x="5886399" y="5379305"/>
                  <a:pt x="5888679" y="5380892"/>
                  <a:pt x="5890599" y="5380536"/>
                </a:cubicBezTo>
                <a:cubicBezTo>
                  <a:pt x="5897555" y="5375231"/>
                  <a:pt x="5907995" y="5367271"/>
                  <a:pt x="5914951" y="5361964"/>
                </a:cubicBezTo>
                <a:close/>
                <a:moveTo>
                  <a:pt x="4181758" y="5358118"/>
                </a:moveTo>
                <a:cubicBezTo>
                  <a:pt x="4175533" y="5355485"/>
                  <a:pt x="4169647" y="5354682"/>
                  <a:pt x="4158892" y="5358566"/>
                </a:cubicBezTo>
                <a:cubicBezTo>
                  <a:pt x="4141756" y="5369311"/>
                  <a:pt x="4122095" y="5376739"/>
                  <a:pt x="4103943" y="5381993"/>
                </a:cubicBezTo>
                <a:cubicBezTo>
                  <a:pt x="4083942" y="5387590"/>
                  <a:pt x="4065112" y="5389184"/>
                  <a:pt x="4044772" y="5392950"/>
                </a:cubicBezTo>
                <a:cubicBezTo>
                  <a:pt x="4053185" y="5397071"/>
                  <a:pt x="4059749" y="5401535"/>
                  <a:pt x="4059256" y="5409198"/>
                </a:cubicBezTo>
                <a:cubicBezTo>
                  <a:pt x="4060611" y="5416519"/>
                  <a:pt x="4057591" y="5420864"/>
                  <a:pt x="4052722" y="5425552"/>
                </a:cubicBezTo>
                <a:cubicBezTo>
                  <a:pt x="4092878" y="5404865"/>
                  <a:pt x="4131524" y="5386351"/>
                  <a:pt x="4169493" y="5364175"/>
                </a:cubicBezTo>
                <a:cubicBezTo>
                  <a:pt x="4174701" y="5361318"/>
                  <a:pt x="4178060" y="5358803"/>
                  <a:pt x="4181758" y="5358118"/>
                </a:cubicBezTo>
                <a:close/>
                <a:moveTo>
                  <a:pt x="5118471" y="5346328"/>
                </a:moveTo>
                <a:cubicBezTo>
                  <a:pt x="5105783" y="5348677"/>
                  <a:pt x="5091983" y="5355170"/>
                  <a:pt x="5083223" y="5368605"/>
                </a:cubicBezTo>
                <a:cubicBezTo>
                  <a:pt x="5081763" y="5370844"/>
                  <a:pt x="5079950" y="5371180"/>
                  <a:pt x="5080302" y="5373083"/>
                </a:cubicBezTo>
                <a:cubicBezTo>
                  <a:pt x="5094099" y="5366590"/>
                  <a:pt x="5107897" y="5360098"/>
                  <a:pt x="5121695" y="5353606"/>
                </a:cubicBezTo>
                <a:cubicBezTo>
                  <a:pt x="5120989" y="5349799"/>
                  <a:pt x="5120637" y="5347896"/>
                  <a:pt x="5118471" y="5346328"/>
                </a:cubicBezTo>
                <a:close/>
                <a:moveTo>
                  <a:pt x="5423779" y="5344635"/>
                </a:moveTo>
                <a:cubicBezTo>
                  <a:pt x="5414745" y="5348418"/>
                  <a:pt x="5407593" y="5351852"/>
                  <a:pt x="5400819" y="5357325"/>
                </a:cubicBezTo>
                <a:cubicBezTo>
                  <a:pt x="5404583" y="5356628"/>
                  <a:pt x="5406087" y="5354240"/>
                  <a:pt x="5409853" y="5353543"/>
                </a:cubicBezTo>
                <a:cubicBezTo>
                  <a:pt x="5415501" y="5352497"/>
                  <a:pt x="5418511" y="5347720"/>
                  <a:pt x="5423779" y="5344635"/>
                </a:cubicBezTo>
                <a:close/>
                <a:moveTo>
                  <a:pt x="6071811" y="5335730"/>
                </a:moveTo>
                <a:cubicBezTo>
                  <a:pt x="6064731" y="5338917"/>
                  <a:pt x="6057651" y="5342103"/>
                  <a:pt x="6052423" y="5344945"/>
                </a:cubicBezTo>
                <a:cubicBezTo>
                  <a:pt x="6059503" y="5341760"/>
                  <a:pt x="6065067" y="5340730"/>
                  <a:pt x="6072147" y="5337543"/>
                </a:cubicBezTo>
                <a:cubicBezTo>
                  <a:pt x="6072147" y="5337543"/>
                  <a:pt x="6071811" y="5335730"/>
                  <a:pt x="6071811" y="5335730"/>
                </a:cubicBezTo>
                <a:close/>
                <a:moveTo>
                  <a:pt x="5915363" y="5335697"/>
                </a:moveTo>
                <a:cubicBezTo>
                  <a:pt x="5899879" y="5344364"/>
                  <a:pt x="5886927" y="5356431"/>
                  <a:pt x="5873975" y="5368498"/>
                </a:cubicBezTo>
                <a:cubicBezTo>
                  <a:pt x="5875811" y="5368158"/>
                  <a:pt x="5878339" y="5371556"/>
                  <a:pt x="5878339" y="5371556"/>
                </a:cubicBezTo>
                <a:cubicBezTo>
                  <a:pt x="5887171" y="5367987"/>
                  <a:pt x="5898183" y="5365948"/>
                  <a:pt x="5902995" y="5361190"/>
                </a:cubicBezTo>
                <a:cubicBezTo>
                  <a:pt x="5915603" y="5347254"/>
                  <a:pt x="5917439" y="5346914"/>
                  <a:pt x="5931327" y="5350143"/>
                </a:cubicBezTo>
                <a:cubicBezTo>
                  <a:pt x="5936487" y="5347255"/>
                  <a:pt x="5937975" y="5345045"/>
                  <a:pt x="5944971" y="5341816"/>
                </a:cubicBezTo>
                <a:cubicBezTo>
                  <a:pt x="5928903" y="5337057"/>
                  <a:pt x="5918687" y="5333148"/>
                  <a:pt x="5915363" y="5335697"/>
                </a:cubicBezTo>
                <a:close/>
                <a:moveTo>
                  <a:pt x="3816386" y="5331973"/>
                </a:moveTo>
                <a:cubicBezTo>
                  <a:pt x="3798428" y="5336236"/>
                  <a:pt x="3783547" y="5350710"/>
                  <a:pt x="3772892" y="5375183"/>
                </a:cubicBezTo>
                <a:cubicBezTo>
                  <a:pt x="3783097" y="5399543"/>
                  <a:pt x="3802617" y="5392179"/>
                  <a:pt x="3818800" y="5387306"/>
                </a:cubicBezTo>
                <a:cubicBezTo>
                  <a:pt x="3817436" y="5359434"/>
                  <a:pt x="3855981" y="5352297"/>
                  <a:pt x="3873686" y="5365893"/>
                </a:cubicBezTo>
                <a:cubicBezTo>
                  <a:pt x="3877357" y="5365213"/>
                  <a:pt x="3881029" y="5364533"/>
                  <a:pt x="3884364" y="5362041"/>
                </a:cubicBezTo>
                <a:cubicBezTo>
                  <a:pt x="3884364" y="5362041"/>
                  <a:pt x="3882350" y="5351165"/>
                  <a:pt x="3878343" y="5350031"/>
                </a:cubicBezTo>
                <a:cubicBezTo>
                  <a:pt x="3855378" y="5333659"/>
                  <a:pt x="3834343" y="5327710"/>
                  <a:pt x="3816386" y="5331973"/>
                </a:cubicBezTo>
                <a:close/>
                <a:moveTo>
                  <a:pt x="5442951" y="5319055"/>
                </a:moveTo>
                <a:cubicBezTo>
                  <a:pt x="5429825" y="5319610"/>
                  <a:pt x="5415209" y="5322317"/>
                  <a:pt x="5400593" y="5325023"/>
                </a:cubicBezTo>
                <a:cubicBezTo>
                  <a:pt x="5395111" y="5326038"/>
                  <a:pt x="5390303" y="5330679"/>
                  <a:pt x="5385157" y="5333507"/>
                </a:cubicBezTo>
                <a:cubicBezTo>
                  <a:pt x="5391311" y="5336118"/>
                  <a:pt x="5398133" y="5342354"/>
                  <a:pt x="5406113" y="5344626"/>
                </a:cubicBezTo>
                <a:cubicBezTo>
                  <a:pt x="5410103" y="5345762"/>
                  <a:pt x="5417075" y="5342597"/>
                  <a:pt x="5422555" y="5341582"/>
                </a:cubicBezTo>
                <a:cubicBezTo>
                  <a:pt x="5422555" y="5341582"/>
                  <a:pt x="5422891" y="5343394"/>
                  <a:pt x="5424719" y="5343056"/>
                </a:cubicBezTo>
                <a:cubicBezTo>
                  <a:pt x="5432847" y="5335926"/>
                  <a:pt x="5438811" y="5327322"/>
                  <a:pt x="5442951" y="5319055"/>
                </a:cubicBezTo>
                <a:close/>
                <a:moveTo>
                  <a:pt x="3743991" y="5298999"/>
                </a:moveTo>
                <a:cubicBezTo>
                  <a:pt x="3698102" y="5328399"/>
                  <a:pt x="3654051" y="5357459"/>
                  <a:pt x="3608163" y="5386860"/>
                </a:cubicBezTo>
                <a:cubicBezTo>
                  <a:pt x="3604826" y="5389379"/>
                  <a:pt x="3602170" y="5395572"/>
                  <a:pt x="3602851" y="5399246"/>
                </a:cubicBezTo>
                <a:cubicBezTo>
                  <a:pt x="3605370" y="5402581"/>
                  <a:pt x="3614083" y="5408568"/>
                  <a:pt x="3617760" y="5407887"/>
                </a:cubicBezTo>
                <a:cubicBezTo>
                  <a:pt x="3628448" y="5404008"/>
                  <a:pt x="3643154" y="5401284"/>
                  <a:pt x="3650984" y="5392233"/>
                </a:cubicBezTo>
                <a:cubicBezTo>
                  <a:pt x="3669981" y="5371613"/>
                  <a:pt x="3669641" y="5369776"/>
                  <a:pt x="3696259" y="5380049"/>
                </a:cubicBezTo>
                <a:cubicBezTo>
                  <a:pt x="3650030" y="5407612"/>
                  <a:pt x="3601622" y="5433680"/>
                  <a:pt x="3555052" y="5459405"/>
                </a:cubicBezTo>
                <a:cubicBezTo>
                  <a:pt x="3555052" y="5459405"/>
                  <a:pt x="3555052" y="5459405"/>
                  <a:pt x="3561111" y="5471586"/>
                </a:cubicBezTo>
                <a:cubicBezTo>
                  <a:pt x="3617074" y="5455522"/>
                  <a:pt x="3675557" y="5442792"/>
                  <a:pt x="3730839" y="5423054"/>
                </a:cubicBezTo>
                <a:cubicBezTo>
                  <a:pt x="3746703" y="5416316"/>
                  <a:pt x="3759505" y="5393042"/>
                  <a:pt x="3771488" y="5375620"/>
                </a:cubicBezTo>
                <a:cubicBezTo>
                  <a:pt x="3771082" y="5352892"/>
                  <a:pt x="3740924" y="5333772"/>
                  <a:pt x="3764755" y="5308455"/>
                </a:cubicBezTo>
                <a:cubicBezTo>
                  <a:pt x="3758560" y="5305802"/>
                  <a:pt x="3747328" y="5296480"/>
                  <a:pt x="3743991" y="5298999"/>
                </a:cubicBezTo>
                <a:close/>
                <a:moveTo>
                  <a:pt x="5391979" y="5288650"/>
                </a:moveTo>
                <a:cubicBezTo>
                  <a:pt x="5373461" y="5292079"/>
                  <a:pt x="5358809" y="5306042"/>
                  <a:pt x="5343483" y="5316380"/>
                </a:cubicBezTo>
                <a:cubicBezTo>
                  <a:pt x="5338599" y="5321034"/>
                  <a:pt x="5333379" y="5323876"/>
                  <a:pt x="5326643" y="5328873"/>
                </a:cubicBezTo>
                <a:cubicBezTo>
                  <a:pt x="5362339" y="5314764"/>
                  <a:pt x="5396517" y="5302810"/>
                  <a:pt x="5430695" y="5290856"/>
                </a:cubicBezTo>
                <a:cubicBezTo>
                  <a:pt x="5418579" y="5287475"/>
                  <a:pt x="5403091" y="5286592"/>
                  <a:pt x="5391979" y="5288650"/>
                </a:cubicBezTo>
                <a:close/>
                <a:moveTo>
                  <a:pt x="3916072" y="5275076"/>
                </a:moveTo>
                <a:cubicBezTo>
                  <a:pt x="3902463" y="5283282"/>
                  <a:pt x="3890003" y="5287485"/>
                  <a:pt x="3881878" y="5294676"/>
                </a:cubicBezTo>
                <a:cubicBezTo>
                  <a:pt x="3877072" y="5299357"/>
                  <a:pt x="3872944" y="5307702"/>
                  <a:pt x="3870644" y="5315710"/>
                </a:cubicBezTo>
                <a:cubicBezTo>
                  <a:pt x="3869155" y="5317881"/>
                  <a:pt x="3881823" y="5325012"/>
                  <a:pt x="3885479" y="5324335"/>
                </a:cubicBezTo>
                <a:cubicBezTo>
                  <a:pt x="3892454" y="5321148"/>
                  <a:pt x="3900917" y="5315790"/>
                  <a:pt x="3905046" y="5307444"/>
                </a:cubicBezTo>
                <a:cubicBezTo>
                  <a:pt x="3909512" y="5300931"/>
                  <a:pt x="3911473" y="5291092"/>
                  <a:pt x="3916072" y="5275076"/>
                </a:cubicBezTo>
                <a:close/>
                <a:moveTo>
                  <a:pt x="3558644" y="5273763"/>
                </a:moveTo>
                <a:cubicBezTo>
                  <a:pt x="3557167" y="5275912"/>
                  <a:pt x="3555355" y="5276248"/>
                  <a:pt x="3553542" y="5276583"/>
                </a:cubicBezTo>
                <a:cubicBezTo>
                  <a:pt x="3553542" y="5276583"/>
                  <a:pt x="3553877" y="5278396"/>
                  <a:pt x="3554213" y="5280208"/>
                </a:cubicBezTo>
                <a:cubicBezTo>
                  <a:pt x="3557503" y="5277725"/>
                  <a:pt x="3561129" y="5277053"/>
                  <a:pt x="3564754" y="5276382"/>
                </a:cubicBezTo>
                <a:cubicBezTo>
                  <a:pt x="3562941" y="5276718"/>
                  <a:pt x="3560458" y="5273427"/>
                  <a:pt x="3558644" y="5273763"/>
                </a:cubicBezTo>
                <a:close/>
                <a:moveTo>
                  <a:pt x="6592107" y="5244541"/>
                </a:moveTo>
                <a:cubicBezTo>
                  <a:pt x="6584739" y="5245906"/>
                  <a:pt x="6575195" y="5245799"/>
                  <a:pt x="6570003" y="5248635"/>
                </a:cubicBezTo>
                <a:cubicBezTo>
                  <a:pt x="6555187" y="5256065"/>
                  <a:pt x="6539487" y="5261316"/>
                  <a:pt x="6524435" y="5263635"/>
                </a:cubicBezTo>
                <a:lnTo>
                  <a:pt x="6483699" y="5261099"/>
                </a:lnTo>
                <a:lnTo>
                  <a:pt x="6482467" y="5261452"/>
                </a:lnTo>
                <a:lnTo>
                  <a:pt x="6478235" y="5267502"/>
                </a:lnTo>
                <a:cubicBezTo>
                  <a:pt x="6508379" y="5265670"/>
                  <a:pt x="6538859" y="5265651"/>
                  <a:pt x="6568671" y="5262006"/>
                </a:cubicBezTo>
                <a:cubicBezTo>
                  <a:pt x="6570511" y="5261665"/>
                  <a:pt x="6572355" y="5261324"/>
                  <a:pt x="6574195" y="5260983"/>
                </a:cubicBezTo>
                <a:cubicBezTo>
                  <a:pt x="6576039" y="5260642"/>
                  <a:pt x="6577879" y="5260300"/>
                  <a:pt x="6579723" y="5259959"/>
                </a:cubicBezTo>
                <a:cubicBezTo>
                  <a:pt x="6584911" y="5257124"/>
                  <a:pt x="6587255" y="5249190"/>
                  <a:pt x="6592107" y="5244541"/>
                </a:cubicBezTo>
                <a:close/>
                <a:moveTo>
                  <a:pt x="6370627" y="5225554"/>
                </a:moveTo>
                <a:cubicBezTo>
                  <a:pt x="6365019" y="5226593"/>
                  <a:pt x="6359663" y="5228991"/>
                  <a:pt x="6355671" y="5228323"/>
                </a:cubicBezTo>
                <a:cubicBezTo>
                  <a:pt x="6355923" y="5229684"/>
                  <a:pt x="6356175" y="5231043"/>
                  <a:pt x="6356175" y="5231043"/>
                </a:cubicBezTo>
                <a:cubicBezTo>
                  <a:pt x="6361531" y="5228645"/>
                  <a:pt x="6365271" y="5227953"/>
                  <a:pt x="6370627" y="5225554"/>
                </a:cubicBezTo>
                <a:close/>
                <a:moveTo>
                  <a:pt x="4977869" y="5222397"/>
                </a:moveTo>
                <a:cubicBezTo>
                  <a:pt x="4963096" y="5225132"/>
                  <a:pt x="4953521" y="5224999"/>
                  <a:pt x="4944629" y="5228552"/>
                </a:cubicBezTo>
                <a:cubicBezTo>
                  <a:pt x="4923011" y="5245895"/>
                  <a:pt x="4888266" y="5254235"/>
                  <a:pt x="4861932" y="5266735"/>
                </a:cubicBezTo>
                <a:cubicBezTo>
                  <a:pt x="4846335" y="5275340"/>
                  <a:pt x="4828893" y="5284287"/>
                  <a:pt x="4823212" y="5294869"/>
                </a:cubicBezTo>
                <a:cubicBezTo>
                  <a:pt x="4822048" y="5298896"/>
                  <a:pt x="4818696" y="5301422"/>
                  <a:pt x="4817190" y="5303607"/>
                </a:cubicBezTo>
                <a:cubicBezTo>
                  <a:pt x="4821907" y="5308451"/>
                  <a:pt x="4826624" y="5313295"/>
                  <a:pt x="4827989" y="5320666"/>
                </a:cubicBezTo>
                <a:cubicBezTo>
                  <a:pt x="4831060" y="5337249"/>
                  <a:pt x="4819016" y="5354726"/>
                  <a:pt x="4802396" y="5357803"/>
                </a:cubicBezTo>
                <a:cubicBezTo>
                  <a:pt x="4793162" y="5359513"/>
                  <a:pt x="4785094" y="5357196"/>
                  <a:pt x="4778189" y="5350851"/>
                </a:cubicBezTo>
                <a:cubicBezTo>
                  <a:pt x="4751714" y="5372905"/>
                  <a:pt x="4725238" y="5394961"/>
                  <a:pt x="4689329" y="5407328"/>
                </a:cubicBezTo>
                <a:cubicBezTo>
                  <a:pt x="4671546" y="5414432"/>
                  <a:pt x="4651574" y="5420037"/>
                  <a:pt x="4632284" y="5429326"/>
                </a:cubicBezTo>
                <a:cubicBezTo>
                  <a:pt x="4639670" y="5427958"/>
                  <a:pt x="4647056" y="5426590"/>
                  <a:pt x="4654102" y="5423380"/>
                </a:cubicBezTo>
                <a:cubicBezTo>
                  <a:pt x="4715182" y="5402540"/>
                  <a:pt x="4775239" y="5376173"/>
                  <a:pt x="4834131" y="5353833"/>
                </a:cubicBezTo>
                <a:cubicBezTo>
                  <a:pt x="4841176" y="5350622"/>
                  <a:pt x="4845692" y="5344069"/>
                  <a:pt x="4850550" y="5339358"/>
                </a:cubicBezTo>
                <a:cubicBezTo>
                  <a:pt x="4859583" y="5326250"/>
                  <a:pt x="4866086" y="5309799"/>
                  <a:pt x="4877647" y="5300035"/>
                </a:cubicBezTo>
                <a:cubicBezTo>
                  <a:pt x="4908980" y="5273269"/>
                  <a:pt x="4940996" y="5250188"/>
                  <a:pt x="4977869" y="5222397"/>
                </a:cubicBezTo>
                <a:close/>
                <a:moveTo>
                  <a:pt x="4412885" y="5201361"/>
                </a:moveTo>
                <a:cubicBezTo>
                  <a:pt x="4409546" y="5203888"/>
                  <a:pt x="4405865" y="5204569"/>
                  <a:pt x="4402525" y="5207095"/>
                </a:cubicBezTo>
                <a:cubicBezTo>
                  <a:pt x="4393664" y="5210644"/>
                  <a:pt x="4385145" y="5216037"/>
                  <a:pt x="4374784" y="5221770"/>
                </a:cubicBezTo>
                <a:cubicBezTo>
                  <a:pt x="4357403" y="5230711"/>
                  <a:pt x="4342204" y="5241156"/>
                  <a:pt x="4324141" y="5246408"/>
                </a:cubicBezTo>
                <a:cubicBezTo>
                  <a:pt x="4289854" y="5256572"/>
                  <a:pt x="4254884" y="5263048"/>
                  <a:pt x="4222779" y="5274716"/>
                </a:cubicBezTo>
                <a:cubicBezTo>
                  <a:pt x="4170770" y="5291977"/>
                  <a:pt x="4117945" y="5315112"/>
                  <a:pt x="4066277" y="5334217"/>
                </a:cubicBezTo>
                <a:cubicBezTo>
                  <a:pt x="4027151" y="5349092"/>
                  <a:pt x="3987343" y="5360279"/>
                  <a:pt x="3948559" y="5376999"/>
                </a:cubicBezTo>
                <a:cubicBezTo>
                  <a:pt x="3886873" y="5403683"/>
                  <a:pt x="3827027" y="5430025"/>
                  <a:pt x="3767865" y="5460056"/>
                </a:cubicBezTo>
                <a:cubicBezTo>
                  <a:pt x="3712041" y="5487561"/>
                  <a:pt x="3658742" y="5518415"/>
                  <a:pt x="3604759" y="5545579"/>
                </a:cubicBezTo>
                <a:cubicBezTo>
                  <a:pt x="3607624" y="5550770"/>
                  <a:pt x="3610489" y="5555964"/>
                  <a:pt x="3613013" y="5559311"/>
                </a:cubicBezTo>
                <a:cubicBezTo>
                  <a:pt x="3628553" y="5550710"/>
                  <a:pt x="3645592" y="5539926"/>
                  <a:pt x="3663315" y="5532828"/>
                </a:cubicBezTo>
                <a:cubicBezTo>
                  <a:pt x="3670335" y="5529621"/>
                  <a:pt x="3679880" y="5529761"/>
                  <a:pt x="3689424" y="5529901"/>
                </a:cubicBezTo>
                <a:cubicBezTo>
                  <a:pt x="3688949" y="5537620"/>
                  <a:pt x="3690315" y="5544997"/>
                  <a:pt x="3692023" y="5554218"/>
                </a:cubicBezTo>
                <a:cubicBezTo>
                  <a:pt x="3700884" y="5550670"/>
                  <a:pt x="3713084" y="5544596"/>
                  <a:pt x="3724127" y="5542551"/>
                </a:cubicBezTo>
                <a:cubicBezTo>
                  <a:pt x="3731831" y="5543032"/>
                  <a:pt x="3738168" y="5536136"/>
                  <a:pt x="3745189" y="5532928"/>
                </a:cubicBezTo>
                <a:cubicBezTo>
                  <a:pt x="3741167" y="5531766"/>
                  <a:pt x="3737827" y="5534291"/>
                  <a:pt x="3733463" y="5531284"/>
                </a:cubicBezTo>
                <a:cubicBezTo>
                  <a:pt x="3722894" y="5525611"/>
                  <a:pt x="3717980" y="5509352"/>
                  <a:pt x="3723634" y="5498768"/>
                </a:cubicBezTo>
                <a:cubicBezTo>
                  <a:pt x="3728947" y="5486338"/>
                  <a:pt x="3743330" y="5481767"/>
                  <a:pt x="3755739" y="5487100"/>
                </a:cubicBezTo>
                <a:cubicBezTo>
                  <a:pt x="3766309" y="5492773"/>
                  <a:pt x="3771223" y="5509031"/>
                  <a:pt x="3765910" y="5521460"/>
                </a:cubicBezTo>
                <a:cubicBezTo>
                  <a:pt x="3764069" y="5521801"/>
                  <a:pt x="3762228" y="5522142"/>
                  <a:pt x="3762570" y="5523987"/>
                </a:cubicBezTo>
                <a:cubicBezTo>
                  <a:pt x="3774430" y="5516068"/>
                  <a:pt x="3787788" y="5505964"/>
                  <a:pt x="3806876" y="5506245"/>
                </a:cubicBezTo>
                <a:cubicBezTo>
                  <a:pt x="3824123" y="5506866"/>
                  <a:pt x="3854995" y="5478259"/>
                  <a:pt x="3854103" y="5463163"/>
                </a:cubicBezTo>
                <a:cubicBezTo>
                  <a:pt x="3853819" y="5430787"/>
                  <a:pt x="3876114" y="5438103"/>
                  <a:pt x="3890497" y="5433532"/>
                </a:cubicBezTo>
                <a:cubicBezTo>
                  <a:pt x="3904880" y="5428962"/>
                  <a:pt x="3918105" y="5428420"/>
                  <a:pt x="3932829" y="5425694"/>
                </a:cubicBezTo>
                <a:cubicBezTo>
                  <a:pt x="3949393" y="5422626"/>
                  <a:pt x="3965276" y="5415870"/>
                  <a:pt x="3981840" y="5412803"/>
                </a:cubicBezTo>
                <a:cubicBezTo>
                  <a:pt x="3987362" y="5411780"/>
                  <a:pt x="3993566" y="5414447"/>
                  <a:pt x="3999771" y="5417113"/>
                </a:cubicBezTo>
                <a:cubicBezTo>
                  <a:pt x="3997115" y="5423328"/>
                  <a:pt x="3995141" y="5433231"/>
                  <a:pt x="3989961" y="5436097"/>
                </a:cubicBezTo>
                <a:cubicBezTo>
                  <a:pt x="3971423" y="5449069"/>
                  <a:pt x="3948862" y="5460877"/>
                  <a:pt x="3928483" y="5474188"/>
                </a:cubicBezTo>
                <a:cubicBezTo>
                  <a:pt x="3921804" y="5479240"/>
                  <a:pt x="3915808" y="5487981"/>
                  <a:pt x="3909812" y="5496722"/>
                </a:cubicBezTo>
                <a:cubicBezTo>
                  <a:pt x="3921197" y="5496520"/>
                  <a:pt x="3932923" y="5498164"/>
                  <a:pt x="3942126" y="5496460"/>
                </a:cubicBezTo>
                <a:cubicBezTo>
                  <a:pt x="3950987" y="5492913"/>
                  <a:pt x="3956641" y="5482328"/>
                  <a:pt x="3965502" y="5478779"/>
                </a:cubicBezTo>
                <a:cubicBezTo>
                  <a:pt x="3970682" y="5475912"/>
                  <a:pt x="3978045" y="5474549"/>
                  <a:pt x="3983225" y="5471682"/>
                </a:cubicBezTo>
                <a:cubicBezTo>
                  <a:pt x="3987722" y="5465127"/>
                  <a:pt x="3988538" y="5459252"/>
                  <a:pt x="3998898" y="5453519"/>
                </a:cubicBezTo>
                <a:cubicBezTo>
                  <a:pt x="4016620" y="5446422"/>
                  <a:pt x="4033659" y="5435636"/>
                  <a:pt x="4051040" y="5426695"/>
                </a:cubicBezTo>
                <a:cubicBezTo>
                  <a:pt x="4035499" y="5435296"/>
                  <a:pt x="4009524" y="5428661"/>
                  <a:pt x="4002769" y="5412743"/>
                </a:cubicBezTo>
                <a:cubicBezTo>
                  <a:pt x="4002769" y="5412743"/>
                  <a:pt x="4004610" y="5412402"/>
                  <a:pt x="4004610" y="5412402"/>
                </a:cubicBezTo>
                <a:cubicBezTo>
                  <a:pt x="4004268" y="5410558"/>
                  <a:pt x="4002427" y="5410899"/>
                  <a:pt x="4002427" y="5410899"/>
                </a:cubicBezTo>
                <a:cubicBezTo>
                  <a:pt x="4002219" y="5399492"/>
                  <a:pt x="4010738" y="5394099"/>
                  <a:pt x="4021782" y="5392054"/>
                </a:cubicBezTo>
                <a:cubicBezTo>
                  <a:pt x="4021440" y="5390209"/>
                  <a:pt x="4021098" y="5388365"/>
                  <a:pt x="4021098" y="5388365"/>
                </a:cubicBezTo>
                <a:cubicBezTo>
                  <a:pt x="4012370" y="5382351"/>
                  <a:pt x="4008822" y="5373470"/>
                  <a:pt x="4012636" y="5363226"/>
                </a:cubicBezTo>
                <a:cubicBezTo>
                  <a:pt x="4016791" y="5354826"/>
                  <a:pt x="4027493" y="5350937"/>
                  <a:pt x="4037720" y="5354766"/>
                </a:cubicBezTo>
                <a:cubicBezTo>
                  <a:pt x="4044608" y="5361121"/>
                  <a:pt x="4046316" y="5370343"/>
                  <a:pt x="4044000" y="5378402"/>
                </a:cubicBezTo>
                <a:cubicBezTo>
                  <a:pt x="4104530" y="5355748"/>
                  <a:pt x="4161852" y="5326057"/>
                  <a:pt x="4231526" y="5332232"/>
                </a:cubicBezTo>
                <a:cubicBezTo>
                  <a:pt x="4255585" y="5318238"/>
                  <a:pt x="4278147" y="5306430"/>
                  <a:pt x="4302548" y="5294281"/>
                </a:cubicBezTo>
                <a:cubicBezTo>
                  <a:pt x="4300366" y="5292778"/>
                  <a:pt x="4298525" y="5293119"/>
                  <a:pt x="4296343" y="5291615"/>
                </a:cubicBezTo>
                <a:cubicBezTo>
                  <a:pt x="4303364" y="5288407"/>
                  <a:pt x="4311883" y="5283015"/>
                  <a:pt x="4319246" y="5281651"/>
                </a:cubicBezTo>
                <a:cubicBezTo>
                  <a:pt x="4322926" y="5280970"/>
                  <a:pt x="4326607" y="5280288"/>
                  <a:pt x="4330288" y="5279606"/>
                </a:cubicBezTo>
                <a:cubicBezTo>
                  <a:pt x="4337309" y="5276400"/>
                  <a:pt x="4342489" y="5273532"/>
                  <a:pt x="4347669" y="5270666"/>
                </a:cubicBezTo>
                <a:cubicBezTo>
                  <a:pt x="4370231" y="5258858"/>
                  <a:pt x="4393474" y="5250738"/>
                  <a:pt x="4416718" y="5242619"/>
                </a:cubicBezTo>
                <a:cubicBezTo>
                  <a:pt x="4413853" y="5237426"/>
                  <a:pt x="4409147" y="5232575"/>
                  <a:pt x="4408122" y="5227041"/>
                </a:cubicBezTo>
                <a:cubicBezTo>
                  <a:pt x="4406415" y="5217820"/>
                  <a:pt x="4410570" y="5209420"/>
                  <a:pt x="4412885" y="5201361"/>
                </a:cubicBezTo>
                <a:close/>
                <a:moveTo>
                  <a:pt x="3631108" y="5194252"/>
                </a:moveTo>
                <a:cubicBezTo>
                  <a:pt x="3613033" y="5199533"/>
                  <a:pt x="3594959" y="5204813"/>
                  <a:pt x="3575042" y="5210435"/>
                </a:cubicBezTo>
                <a:cubicBezTo>
                  <a:pt x="3577577" y="5213833"/>
                  <a:pt x="3577923" y="5215702"/>
                  <a:pt x="3578616" y="5219441"/>
                </a:cubicBezTo>
                <a:cubicBezTo>
                  <a:pt x="3580458" y="5219100"/>
                  <a:pt x="3584141" y="5218418"/>
                  <a:pt x="3587826" y="5217736"/>
                </a:cubicBezTo>
                <a:cubicBezTo>
                  <a:pt x="3601523" y="5209399"/>
                  <a:pt x="3615568" y="5202931"/>
                  <a:pt x="3631108" y="5194252"/>
                </a:cubicBezTo>
                <a:close/>
                <a:moveTo>
                  <a:pt x="4463645" y="5141337"/>
                </a:moveTo>
                <a:cubicBezTo>
                  <a:pt x="4442948" y="5154546"/>
                  <a:pt x="4421916" y="5165939"/>
                  <a:pt x="4402747" y="5176989"/>
                </a:cubicBezTo>
                <a:cubicBezTo>
                  <a:pt x="4407148" y="5179924"/>
                  <a:pt x="4411549" y="5182860"/>
                  <a:pt x="4417478" y="5183636"/>
                </a:cubicBezTo>
                <a:cubicBezTo>
                  <a:pt x="4425123" y="5172846"/>
                  <a:pt x="4435303" y="5165335"/>
                  <a:pt x="4450220" y="5162573"/>
                </a:cubicBezTo>
                <a:cubicBezTo>
                  <a:pt x="4453949" y="5161883"/>
                  <a:pt x="4458349" y="5164818"/>
                  <a:pt x="4462415" y="5165940"/>
                </a:cubicBezTo>
                <a:cubicBezTo>
                  <a:pt x="4458872" y="5157222"/>
                  <a:pt x="4461258" y="5149280"/>
                  <a:pt x="4463645" y="5141337"/>
                </a:cubicBezTo>
                <a:close/>
                <a:moveTo>
                  <a:pt x="2128988" y="5132095"/>
                </a:moveTo>
                <a:cubicBezTo>
                  <a:pt x="2127681" y="5134145"/>
                  <a:pt x="2125065" y="5138246"/>
                  <a:pt x="2122126" y="5140598"/>
                </a:cubicBezTo>
                <a:cubicBezTo>
                  <a:pt x="2122449" y="5142346"/>
                  <a:pt x="2124405" y="5143792"/>
                  <a:pt x="2124728" y="5145540"/>
                </a:cubicBezTo>
                <a:cubicBezTo>
                  <a:pt x="2125389" y="5139994"/>
                  <a:pt x="2128004" y="5135894"/>
                  <a:pt x="2128988" y="5132095"/>
                </a:cubicBezTo>
                <a:close/>
                <a:moveTo>
                  <a:pt x="6579731" y="5098241"/>
                </a:moveTo>
                <a:cubicBezTo>
                  <a:pt x="6559015" y="5109760"/>
                  <a:pt x="6540831" y="5124652"/>
                  <a:pt x="6519087" y="5130598"/>
                </a:cubicBezTo>
                <a:cubicBezTo>
                  <a:pt x="6466051" y="5142341"/>
                  <a:pt x="6412667" y="5152226"/>
                  <a:pt x="6376523" y="5193491"/>
                </a:cubicBezTo>
                <a:cubicBezTo>
                  <a:pt x="6375027" y="5195689"/>
                  <a:pt x="6371343" y="5196371"/>
                  <a:pt x="6369847" y="5198569"/>
                </a:cubicBezTo>
                <a:cubicBezTo>
                  <a:pt x="6373527" y="5197887"/>
                  <a:pt x="6379051" y="5196865"/>
                  <a:pt x="6384575" y="5195842"/>
                </a:cubicBezTo>
                <a:cubicBezTo>
                  <a:pt x="6390439" y="5196677"/>
                  <a:pt x="6396647" y="5199368"/>
                  <a:pt x="6404699" y="5201719"/>
                </a:cubicBezTo>
                <a:cubicBezTo>
                  <a:pt x="6401363" y="5204257"/>
                  <a:pt x="6400207" y="5208312"/>
                  <a:pt x="6398711" y="5210510"/>
                </a:cubicBezTo>
                <a:cubicBezTo>
                  <a:pt x="6419771" y="5200849"/>
                  <a:pt x="6442323" y="5188990"/>
                  <a:pt x="6458667" y="5174439"/>
                </a:cubicBezTo>
                <a:cubicBezTo>
                  <a:pt x="6475011" y="5159889"/>
                  <a:pt x="6489859" y="5147535"/>
                  <a:pt x="6511603" y="5141588"/>
                </a:cubicBezTo>
                <a:cubicBezTo>
                  <a:pt x="6536683" y="5133102"/>
                  <a:pt x="6562111" y="5126474"/>
                  <a:pt x="6587191" y="5117987"/>
                </a:cubicBezTo>
                <a:cubicBezTo>
                  <a:pt x="6592371" y="5115108"/>
                  <a:pt x="6594335" y="5105141"/>
                  <a:pt x="6598823" y="5098548"/>
                </a:cubicBezTo>
                <a:cubicBezTo>
                  <a:pt x="6591115" y="5098054"/>
                  <a:pt x="6585251" y="5097219"/>
                  <a:pt x="6579731" y="5098241"/>
                </a:cubicBezTo>
                <a:close/>
                <a:moveTo>
                  <a:pt x="6462231" y="5090468"/>
                </a:moveTo>
                <a:cubicBezTo>
                  <a:pt x="6451843" y="5096194"/>
                  <a:pt x="6439271" y="5100422"/>
                  <a:pt x="6428883" y="5106149"/>
                </a:cubicBezTo>
                <a:cubicBezTo>
                  <a:pt x="6423687" y="5109012"/>
                  <a:pt x="6415967" y="5108540"/>
                  <a:pt x="6406063" y="5106571"/>
                </a:cubicBezTo>
                <a:cubicBezTo>
                  <a:pt x="6402715" y="5109093"/>
                  <a:pt x="6399023" y="5109776"/>
                  <a:pt x="6397179" y="5110118"/>
                </a:cubicBezTo>
                <a:cubicBezTo>
                  <a:pt x="6325771" y="5136648"/>
                  <a:pt x="6256547" y="5164675"/>
                  <a:pt x="6186987" y="5190862"/>
                </a:cubicBezTo>
                <a:cubicBezTo>
                  <a:pt x="6187327" y="5192701"/>
                  <a:pt x="6185483" y="5193042"/>
                  <a:pt x="6185823" y="5194880"/>
                </a:cubicBezTo>
                <a:cubicBezTo>
                  <a:pt x="6185823" y="5194880"/>
                  <a:pt x="6171403" y="5199451"/>
                  <a:pt x="6164363" y="5202655"/>
                </a:cubicBezTo>
                <a:cubicBezTo>
                  <a:pt x="6149947" y="5207227"/>
                  <a:pt x="6133683" y="5212139"/>
                  <a:pt x="6119267" y="5216710"/>
                </a:cubicBezTo>
                <a:cubicBezTo>
                  <a:pt x="6104847" y="5221281"/>
                  <a:pt x="6092955" y="5229186"/>
                  <a:pt x="6081063" y="5237091"/>
                </a:cubicBezTo>
                <a:cubicBezTo>
                  <a:pt x="6075871" y="5239954"/>
                  <a:pt x="6070675" y="5242816"/>
                  <a:pt x="6065483" y="5245679"/>
                </a:cubicBezTo>
                <a:cubicBezTo>
                  <a:pt x="6065823" y="5247518"/>
                  <a:pt x="6064319" y="5249697"/>
                  <a:pt x="6064659" y="5251535"/>
                </a:cubicBezTo>
                <a:cubicBezTo>
                  <a:pt x="6065679" y="5257049"/>
                  <a:pt x="6076267" y="5262693"/>
                  <a:pt x="6082139" y="5263506"/>
                </a:cubicBezTo>
                <a:cubicBezTo>
                  <a:pt x="6083983" y="5263164"/>
                  <a:pt x="6085831" y="5262823"/>
                  <a:pt x="6085831" y="5262823"/>
                </a:cubicBezTo>
                <a:cubicBezTo>
                  <a:pt x="6108451" y="5251030"/>
                  <a:pt x="6131751" y="5242913"/>
                  <a:pt x="6155051" y="5234797"/>
                </a:cubicBezTo>
                <a:cubicBezTo>
                  <a:pt x="6152867" y="5233301"/>
                  <a:pt x="6148495" y="5230307"/>
                  <a:pt x="6147815" y="5226631"/>
                </a:cubicBezTo>
                <a:cubicBezTo>
                  <a:pt x="6147815" y="5226631"/>
                  <a:pt x="6149659" y="5226290"/>
                  <a:pt x="6149659" y="5226290"/>
                </a:cubicBezTo>
                <a:cubicBezTo>
                  <a:pt x="6149319" y="5224451"/>
                  <a:pt x="6147475" y="5224793"/>
                  <a:pt x="6147475" y="5224793"/>
                </a:cubicBezTo>
                <a:cubicBezTo>
                  <a:pt x="6145039" y="5191026"/>
                  <a:pt x="6204951" y="5195140"/>
                  <a:pt x="6210055" y="5222711"/>
                </a:cubicBezTo>
                <a:cubicBezTo>
                  <a:pt x="6226659" y="5219637"/>
                  <a:pt x="6243259" y="5216562"/>
                  <a:pt x="6257679" y="5211991"/>
                </a:cubicBezTo>
                <a:cubicBezTo>
                  <a:pt x="6263211" y="5210966"/>
                  <a:pt x="6268747" y="5209941"/>
                  <a:pt x="6272435" y="5209258"/>
                </a:cubicBezTo>
                <a:cubicBezTo>
                  <a:pt x="6272579" y="5199726"/>
                  <a:pt x="6271219" y="5192374"/>
                  <a:pt x="6271359" y="5182842"/>
                </a:cubicBezTo>
                <a:cubicBezTo>
                  <a:pt x="6271019" y="5181004"/>
                  <a:pt x="6281407" y="5175279"/>
                  <a:pt x="6283595" y="5176775"/>
                </a:cubicBezTo>
                <a:cubicBezTo>
                  <a:pt x="6306947" y="5189560"/>
                  <a:pt x="6323355" y="5175116"/>
                  <a:pt x="6341947" y="5162168"/>
                </a:cubicBezTo>
                <a:cubicBezTo>
                  <a:pt x="6362719" y="5150717"/>
                  <a:pt x="6385343" y="5138924"/>
                  <a:pt x="6408643" y="5130807"/>
                </a:cubicBezTo>
                <a:cubicBezTo>
                  <a:pt x="6426411" y="5123715"/>
                  <a:pt x="6446023" y="5116282"/>
                  <a:pt x="6463787" y="5109190"/>
                </a:cubicBezTo>
                <a:cubicBezTo>
                  <a:pt x="6463447" y="5107352"/>
                  <a:pt x="6467139" y="5106669"/>
                  <a:pt x="6466799" y="5104831"/>
                </a:cubicBezTo>
                <a:cubicBezTo>
                  <a:pt x="6469127" y="5096796"/>
                  <a:pt x="6466599" y="5093461"/>
                  <a:pt x="6462231" y="5090468"/>
                </a:cubicBezTo>
                <a:close/>
                <a:moveTo>
                  <a:pt x="5529819" y="5087347"/>
                </a:moveTo>
                <a:cubicBezTo>
                  <a:pt x="5527875" y="5087706"/>
                  <a:pt x="5528255" y="5089745"/>
                  <a:pt x="5526311" y="5090105"/>
                </a:cubicBezTo>
                <a:cubicBezTo>
                  <a:pt x="5524367" y="5090465"/>
                  <a:pt x="5525123" y="5094544"/>
                  <a:pt x="5525503" y="5096583"/>
                </a:cubicBezTo>
                <a:cubicBezTo>
                  <a:pt x="5529387" y="5095864"/>
                  <a:pt x="5532895" y="5093106"/>
                  <a:pt x="5538719" y="5092027"/>
                </a:cubicBezTo>
                <a:cubicBezTo>
                  <a:pt x="5534459" y="5090707"/>
                  <a:pt x="5532139" y="5089026"/>
                  <a:pt x="5529819" y="5087347"/>
                </a:cubicBezTo>
                <a:close/>
                <a:moveTo>
                  <a:pt x="4976899" y="5075827"/>
                </a:moveTo>
                <a:cubicBezTo>
                  <a:pt x="4967709" y="5077529"/>
                  <a:pt x="4960357" y="5078890"/>
                  <a:pt x="4951509" y="5082438"/>
                </a:cubicBezTo>
                <a:cubicBezTo>
                  <a:pt x="4920475" y="5099634"/>
                  <a:pt x="4885423" y="5115668"/>
                  <a:pt x="4851868" y="5129515"/>
                </a:cubicBezTo>
                <a:cubicBezTo>
                  <a:pt x="4839686" y="5135588"/>
                  <a:pt x="4825323" y="5140156"/>
                  <a:pt x="4826560" y="5157103"/>
                </a:cubicBezTo>
                <a:cubicBezTo>
                  <a:pt x="4830236" y="5156422"/>
                  <a:pt x="4833912" y="5155741"/>
                  <a:pt x="4837588" y="5155061"/>
                </a:cubicBezTo>
                <a:cubicBezTo>
                  <a:pt x="4857464" y="5149472"/>
                  <a:pt x="4876316" y="5138347"/>
                  <a:pt x="4895851" y="5130913"/>
                </a:cubicBezTo>
                <a:cubicBezTo>
                  <a:pt x="4936757" y="5115704"/>
                  <a:pt x="4978007" y="5102341"/>
                  <a:pt x="5018914" y="5087132"/>
                </a:cubicBezTo>
                <a:cubicBezTo>
                  <a:pt x="5018231" y="5083441"/>
                  <a:pt x="5015709" y="5080091"/>
                  <a:pt x="5015025" y="5076401"/>
                </a:cubicBezTo>
                <a:cubicBezTo>
                  <a:pt x="5005836" y="5078102"/>
                  <a:pt x="4995149" y="5081990"/>
                  <a:pt x="4985618" y="5081846"/>
                </a:cubicBezTo>
                <a:cubicBezTo>
                  <a:pt x="4983780" y="5082187"/>
                  <a:pt x="4979421" y="5079177"/>
                  <a:pt x="4976899" y="5075827"/>
                </a:cubicBezTo>
                <a:close/>
                <a:moveTo>
                  <a:pt x="5481551" y="5069332"/>
                </a:moveTo>
                <a:cubicBezTo>
                  <a:pt x="5477715" y="5068870"/>
                  <a:pt x="5474459" y="5069004"/>
                  <a:pt x="5473719" y="5070078"/>
                </a:cubicBezTo>
                <a:cubicBezTo>
                  <a:pt x="5469287" y="5076524"/>
                  <a:pt x="5463043" y="5083305"/>
                  <a:pt x="5456463" y="5088273"/>
                </a:cubicBezTo>
                <a:cubicBezTo>
                  <a:pt x="5458275" y="5087938"/>
                  <a:pt x="5461903" y="5087266"/>
                  <a:pt x="5463715" y="5086931"/>
                </a:cubicBezTo>
                <a:cubicBezTo>
                  <a:pt x="5476071" y="5082769"/>
                  <a:pt x="5488423" y="5078606"/>
                  <a:pt x="5498963" y="5074778"/>
                </a:cubicBezTo>
                <a:cubicBezTo>
                  <a:pt x="5496815" y="5073302"/>
                  <a:pt x="5494667" y="5071824"/>
                  <a:pt x="5492855" y="5072160"/>
                </a:cubicBezTo>
                <a:cubicBezTo>
                  <a:pt x="5489799" y="5070851"/>
                  <a:pt x="5485383" y="5069793"/>
                  <a:pt x="5481551" y="5069332"/>
                </a:cubicBezTo>
                <a:close/>
                <a:moveTo>
                  <a:pt x="2116995" y="5067328"/>
                </a:moveTo>
                <a:cubicBezTo>
                  <a:pt x="2105624" y="5067516"/>
                  <a:pt x="2094596" y="5069558"/>
                  <a:pt x="2081730" y="5071940"/>
                </a:cubicBezTo>
                <a:cubicBezTo>
                  <a:pt x="2059209" y="5083781"/>
                  <a:pt x="2047130" y="5110946"/>
                  <a:pt x="2024953" y="5124641"/>
                </a:cubicBezTo>
                <a:cubicBezTo>
                  <a:pt x="2045636" y="5113141"/>
                  <a:pt x="2066318" y="5101641"/>
                  <a:pt x="2085163" y="5090481"/>
                </a:cubicBezTo>
                <a:cubicBezTo>
                  <a:pt x="2104008" y="5079321"/>
                  <a:pt x="2112512" y="5073911"/>
                  <a:pt x="2116995" y="5067328"/>
                </a:cubicBezTo>
                <a:close/>
                <a:moveTo>
                  <a:pt x="6897755" y="5042164"/>
                </a:moveTo>
                <a:cubicBezTo>
                  <a:pt x="6873615" y="5046634"/>
                  <a:pt x="6848799" y="5047479"/>
                  <a:pt x="6824323" y="5050137"/>
                </a:cubicBezTo>
                <a:cubicBezTo>
                  <a:pt x="6828039" y="5049449"/>
                  <a:pt x="6834615" y="5053856"/>
                  <a:pt x="6838667" y="5054981"/>
                </a:cubicBezTo>
                <a:cubicBezTo>
                  <a:pt x="6835623" y="5059294"/>
                  <a:pt x="6832243" y="5061795"/>
                  <a:pt x="6828867" y="5064296"/>
                </a:cubicBezTo>
                <a:cubicBezTo>
                  <a:pt x="6827679" y="5068265"/>
                  <a:pt x="6826831" y="5074048"/>
                  <a:pt x="6825643" y="5078017"/>
                </a:cubicBezTo>
                <a:cubicBezTo>
                  <a:pt x="6847259" y="5070265"/>
                  <a:pt x="6867015" y="5062857"/>
                  <a:pt x="6886435" y="5053636"/>
                </a:cubicBezTo>
                <a:cubicBezTo>
                  <a:pt x="6892007" y="5052604"/>
                  <a:pt x="6894711" y="5046478"/>
                  <a:pt x="6897755" y="5042164"/>
                </a:cubicBezTo>
                <a:close/>
                <a:moveTo>
                  <a:pt x="4562207" y="5023243"/>
                </a:moveTo>
                <a:cubicBezTo>
                  <a:pt x="4543580" y="5036280"/>
                  <a:pt x="4523103" y="5049660"/>
                  <a:pt x="4501254" y="5055624"/>
                </a:cubicBezTo>
                <a:cubicBezTo>
                  <a:pt x="4427621" y="5071177"/>
                  <a:pt x="4353644" y="5084875"/>
                  <a:pt x="4304418" y="5149600"/>
                </a:cubicBezTo>
                <a:cubicBezTo>
                  <a:pt x="4299900" y="5156189"/>
                  <a:pt x="4290653" y="5157902"/>
                  <a:pt x="4282092" y="5163323"/>
                </a:cubicBezTo>
                <a:cubicBezTo>
                  <a:pt x="4287165" y="5170054"/>
                  <a:pt x="4293743" y="5174588"/>
                  <a:pt x="4295459" y="5183858"/>
                </a:cubicBezTo>
                <a:cubicBezTo>
                  <a:pt x="4296489" y="5189420"/>
                  <a:pt x="4293477" y="5193813"/>
                  <a:pt x="4290808" y="5200060"/>
                </a:cubicBezTo>
                <a:cubicBezTo>
                  <a:pt x="4336147" y="5176324"/>
                  <a:pt x="4383677" y="5154100"/>
                  <a:pt x="4419558" y="5120609"/>
                </a:cubicBezTo>
                <a:cubicBezTo>
                  <a:pt x="4442704" y="5100983"/>
                  <a:pt x="4461807" y="5080187"/>
                  <a:pt x="4490711" y="5070999"/>
                </a:cubicBezTo>
                <a:cubicBezTo>
                  <a:pt x="4515916" y="5062497"/>
                  <a:pt x="4541465" y="5055849"/>
                  <a:pt x="4568520" y="5047003"/>
                </a:cubicBezTo>
                <a:cubicBezTo>
                  <a:pt x="4565641" y="5041784"/>
                  <a:pt x="4559748" y="5040957"/>
                  <a:pt x="4558718" y="5035395"/>
                </a:cubicBezTo>
                <a:cubicBezTo>
                  <a:pt x="4557688" y="5029833"/>
                  <a:pt x="4561044" y="5027294"/>
                  <a:pt x="4562207" y="5023243"/>
                </a:cubicBezTo>
                <a:close/>
                <a:moveTo>
                  <a:pt x="5977195" y="5004504"/>
                </a:moveTo>
                <a:cubicBezTo>
                  <a:pt x="5968475" y="5008037"/>
                  <a:pt x="5959755" y="5011570"/>
                  <a:pt x="5949223" y="5015438"/>
                </a:cubicBezTo>
                <a:cubicBezTo>
                  <a:pt x="5942315" y="5018635"/>
                  <a:pt x="5935747" y="5023685"/>
                  <a:pt x="5927027" y="5027218"/>
                </a:cubicBezTo>
                <a:cubicBezTo>
                  <a:pt x="5927715" y="5030926"/>
                  <a:pt x="5926247" y="5033115"/>
                  <a:pt x="5924775" y="5035305"/>
                </a:cubicBezTo>
                <a:cubicBezTo>
                  <a:pt x="5944371" y="5029758"/>
                  <a:pt x="5963627" y="5022358"/>
                  <a:pt x="5982883" y="5014957"/>
                </a:cubicBezTo>
                <a:cubicBezTo>
                  <a:pt x="5980383" y="5011586"/>
                  <a:pt x="5979695" y="5007877"/>
                  <a:pt x="5977195" y="5004504"/>
                </a:cubicBezTo>
                <a:close/>
                <a:moveTo>
                  <a:pt x="6884007" y="4998303"/>
                </a:moveTo>
                <a:cubicBezTo>
                  <a:pt x="6860319" y="5004582"/>
                  <a:pt x="6836627" y="5010859"/>
                  <a:pt x="6812939" y="5017138"/>
                </a:cubicBezTo>
                <a:cubicBezTo>
                  <a:pt x="6802187" y="5021020"/>
                  <a:pt x="6785551" y="5024100"/>
                  <a:pt x="6778991" y="5019641"/>
                </a:cubicBezTo>
                <a:cubicBezTo>
                  <a:pt x="6778991" y="5019641"/>
                  <a:pt x="6777143" y="5019984"/>
                  <a:pt x="6777143" y="5019984"/>
                </a:cubicBezTo>
                <a:cubicBezTo>
                  <a:pt x="6766391" y="5023866"/>
                  <a:pt x="6756315" y="5031405"/>
                  <a:pt x="6745223" y="5033458"/>
                </a:cubicBezTo>
                <a:cubicBezTo>
                  <a:pt x="6741867" y="5035972"/>
                  <a:pt x="6738171" y="5036656"/>
                  <a:pt x="6734475" y="5037341"/>
                </a:cubicBezTo>
                <a:cubicBezTo>
                  <a:pt x="6724399" y="5044880"/>
                  <a:pt x="6715495" y="5048420"/>
                  <a:pt x="6705915" y="5048302"/>
                </a:cubicBezTo>
                <a:cubicBezTo>
                  <a:pt x="6677019" y="5057435"/>
                  <a:pt x="6648459" y="5068397"/>
                  <a:pt x="6621751" y="5079016"/>
                </a:cubicBezTo>
                <a:cubicBezTo>
                  <a:pt x="6614359" y="5080385"/>
                  <a:pt x="6612355" y="5090212"/>
                  <a:pt x="6609671" y="5096383"/>
                </a:cubicBezTo>
                <a:cubicBezTo>
                  <a:pt x="6615555" y="5097183"/>
                  <a:pt x="6622115" y="5101642"/>
                  <a:pt x="6627323" y="5098787"/>
                </a:cubicBezTo>
                <a:cubicBezTo>
                  <a:pt x="6658407" y="5091140"/>
                  <a:pt x="6689491" y="5083493"/>
                  <a:pt x="6720235" y="5074018"/>
                </a:cubicBezTo>
                <a:cubicBezTo>
                  <a:pt x="6753167" y="5066029"/>
                  <a:pt x="6786099" y="5058039"/>
                  <a:pt x="6817183" y="5050392"/>
                </a:cubicBezTo>
                <a:cubicBezTo>
                  <a:pt x="6802059" y="5051302"/>
                  <a:pt x="6787271" y="5054040"/>
                  <a:pt x="6772147" y="5054950"/>
                </a:cubicBezTo>
                <a:cubicBezTo>
                  <a:pt x="6793311" y="5045357"/>
                  <a:pt x="6816999" y="5039079"/>
                  <a:pt x="6838843" y="5033143"/>
                </a:cubicBezTo>
                <a:cubicBezTo>
                  <a:pt x="6848083" y="5031432"/>
                  <a:pt x="6857327" y="5029721"/>
                  <a:pt x="6866231" y="5026180"/>
                </a:cubicBezTo>
                <a:cubicBezTo>
                  <a:pt x="6861179" y="5019552"/>
                  <a:pt x="6844883" y="5024461"/>
                  <a:pt x="6833947" y="5017029"/>
                </a:cubicBezTo>
                <a:cubicBezTo>
                  <a:pt x="6854619" y="5015093"/>
                  <a:pt x="6873099" y="5011671"/>
                  <a:pt x="6884687" y="5001961"/>
                </a:cubicBezTo>
                <a:cubicBezTo>
                  <a:pt x="6884347" y="5000132"/>
                  <a:pt x="6884007" y="4998303"/>
                  <a:pt x="6884007" y="4998303"/>
                </a:cubicBezTo>
                <a:close/>
                <a:moveTo>
                  <a:pt x="4412313" y="4987998"/>
                </a:moveTo>
                <a:cubicBezTo>
                  <a:pt x="4407718" y="4987659"/>
                  <a:pt x="4402184" y="4988684"/>
                  <a:pt x="4396067" y="4991719"/>
                </a:cubicBezTo>
                <a:cubicBezTo>
                  <a:pt x="4374609" y="4999496"/>
                  <a:pt x="4351986" y="5011292"/>
                  <a:pt x="4330528" y="5019069"/>
                </a:cubicBezTo>
                <a:cubicBezTo>
                  <a:pt x="4296837" y="5032915"/>
                  <a:pt x="4261300" y="5047103"/>
                  <a:pt x="4227608" y="5060948"/>
                </a:cubicBezTo>
                <a:cubicBezTo>
                  <a:pt x="4230474" y="5066123"/>
                  <a:pt x="4235526" y="5072794"/>
                  <a:pt x="4238393" y="5077969"/>
                </a:cubicBezTo>
                <a:cubicBezTo>
                  <a:pt x="4225137" y="5078521"/>
                  <a:pt x="4210038" y="5079416"/>
                  <a:pt x="4196783" y="5079968"/>
                </a:cubicBezTo>
                <a:cubicBezTo>
                  <a:pt x="4192753" y="5078814"/>
                  <a:pt x="4190567" y="5077317"/>
                  <a:pt x="4188723" y="5077658"/>
                </a:cubicBezTo>
                <a:cubicBezTo>
                  <a:pt x="4186877" y="5078000"/>
                  <a:pt x="4186877" y="5078000"/>
                  <a:pt x="4186877" y="5078000"/>
                </a:cubicBezTo>
                <a:cubicBezTo>
                  <a:pt x="4119494" y="5105691"/>
                  <a:pt x="4051770" y="5131544"/>
                  <a:pt x="3984387" y="5159235"/>
                </a:cubicBezTo>
                <a:cubicBezTo>
                  <a:pt x="3984727" y="5161074"/>
                  <a:pt x="3986912" y="5162571"/>
                  <a:pt x="3985408" y="5164752"/>
                </a:cubicBezTo>
                <a:cubicBezTo>
                  <a:pt x="3979731" y="5175312"/>
                  <a:pt x="3967157" y="5179543"/>
                  <a:pt x="3956570" y="5173896"/>
                </a:cubicBezTo>
                <a:cubicBezTo>
                  <a:pt x="3956570" y="5173896"/>
                  <a:pt x="3956229" y="5172057"/>
                  <a:pt x="3956229" y="5172057"/>
                </a:cubicBezTo>
                <a:cubicBezTo>
                  <a:pt x="3952540" y="5172740"/>
                  <a:pt x="3950695" y="5173082"/>
                  <a:pt x="3947005" y="5173765"/>
                </a:cubicBezTo>
                <a:cubicBezTo>
                  <a:pt x="3929577" y="5182698"/>
                  <a:pt x="3910645" y="5193810"/>
                  <a:pt x="3895403" y="5204240"/>
                </a:cubicBezTo>
                <a:cubicBezTo>
                  <a:pt x="3858219" y="5230143"/>
                  <a:pt x="3823221" y="5257543"/>
                  <a:pt x="3778998" y="5286652"/>
                </a:cubicBezTo>
                <a:cubicBezTo>
                  <a:pt x="3833379" y="5291795"/>
                  <a:pt x="3866532" y="5264737"/>
                  <a:pt x="3902893" y="5244692"/>
                </a:cubicBezTo>
                <a:cubicBezTo>
                  <a:pt x="3939594" y="5226485"/>
                  <a:pt x="3976634" y="5210117"/>
                  <a:pt x="4014698" y="5199266"/>
                </a:cubicBezTo>
                <a:cubicBezTo>
                  <a:pt x="4054605" y="5188072"/>
                  <a:pt x="4096214" y="5186073"/>
                  <a:pt x="4134277" y="5175220"/>
                </a:cubicBezTo>
                <a:cubicBezTo>
                  <a:pt x="4134277" y="5175220"/>
                  <a:pt x="4134277" y="5175220"/>
                  <a:pt x="4136122" y="5174879"/>
                </a:cubicBezTo>
                <a:cubicBezTo>
                  <a:pt x="4137967" y="5174537"/>
                  <a:pt x="4139812" y="5174195"/>
                  <a:pt x="4141656" y="5173854"/>
                </a:cubicBezTo>
                <a:cubicBezTo>
                  <a:pt x="4186759" y="5159798"/>
                  <a:pt x="4238416" y="5150232"/>
                  <a:pt x="4269384" y="5121676"/>
                </a:cubicBezTo>
                <a:cubicBezTo>
                  <a:pt x="4306370" y="5084399"/>
                  <a:pt x="4356183" y="5075175"/>
                  <a:pt x="4397397" y="5050427"/>
                </a:cubicBezTo>
                <a:cubicBezTo>
                  <a:pt x="4409290" y="5042519"/>
                  <a:pt x="4423510" y="5026574"/>
                  <a:pt x="4426663" y="5012678"/>
                </a:cubicBezTo>
                <a:cubicBezTo>
                  <a:pt x="4428507" y="5012337"/>
                  <a:pt x="4426322" y="5010840"/>
                  <a:pt x="4426322" y="5010840"/>
                </a:cubicBezTo>
                <a:cubicBezTo>
                  <a:pt x="4406028" y="5014598"/>
                  <a:pt x="4383888" y="5018697"/>
                  <a:pt x="4363595" y="5022455"/>
                </a:cubicBezTo>
                <a:cubicBezTo>
                  <a:pt x="4363254" y="5020616"/>
                  <a:pt x="4360728" y="5017281"/>
                  <a:pt x="4360047" y="5013603"/>
                </a:cubicBezTo>
                <a:cubicBezTo>
                  <a:pt x="4360047" y="5013603"/>
                  <a:pt x="4360047" y="5013603"/>
                  <a:pt x="4422917" y="4992453"/>
                </a:cubicBezTo>
                <a:cubicBezTo>
                  <a:pt x="4420562" y="4990036"/>
                  <a:pt x="4416907" y="4988336"/>
                  <a:pt x="4412313" y="4987998"/>
                </a:cubicBezTo>
                <a:close/>
                <a:moveTo>
                  <a:pt x="6264403" y="4986060"/>
                </a:moveTo>
                <a:cubicBezTo>
                  <a:pt x="6258527" y="4985247"/>
                  <a:pt x="6250807" y="4984776"/>
                  <a:pt x="6245611" y="4987639"/>
                </a:cubicBezTo>
                <a:cubicBezTo>
                  <a:pt x="6231531" y="4994046"/>
                  <a:pt x="6219635" y="5001951"/>
                  <a:pt x="6205215" y="5006521"/>
                </a:cubicBezTo>
                <a:cubicBezTo>
                  <a:pt x="6158259" y="5020917"/>
                  <a:pt x="6109459" y="5035654"/>
                  <a:pt x="6062503" y="5050050"/>
                </a:cubicBezTo>
                <a:cubicBezTo>
                  <a:pt x="6063187" y="5053724"/>
                  <a:pt x="6063527" y="5055561"/>
                  <a:pt x="6064207" y="5059236"/>
                </a:cubicBezTo>
                <a:cubicBezTo>
                  <a:pt x="6094067" y="5055607"/>
                  <a:pt x="6126603" y="5045782"/>
                  <a:pt x="6154815" y="5053860"/>
                </a:cubicBezTo>
                <a:cubicBezTo>
                  <a:pt x="6193279" y="5065741"/>
                  <a:pt x="6218719" y="5038226"/>
                  <a:pt x="6249747" y="5030581"/>
                </a:cubicBezTo>
                <a:cubicBezTo>
                  <a:pt x="6253435" y="5029897"/>
                  <a:pt x="6254259" y="5024043"/>
                  <a:pt x="6254743" y="5016352"/>
                </a:cubicBezTo>
                <a:cubicBezTo>
                  <a:pt x="6240663" y="5022760"/>
                  <a:pt x="6225075" y="5031347"/>
                  <a:pt x="6208811" y="5036260"/>
                </a:cubicBezTo>
                <a:cubicBezTo>
                  <a:pt x="6207307" y="5038439"/>
                  <a:pt x="6201091" y="5035789"/>
                  <a:pt x="6198903" y="5034294"/>
                </a:cubicBezTo>
                <a:cubicBezTo>
                  <a:pt x="6198903" y="5034294"/>
                  <a:pt x="6199727" y="5028440"/>
                  <a:pt x="6199727" y="5028440"/>
                </a:cubicBezTo>
                <a:cubicBezTo>
                  <a:pt x="6219347" y="5021008"/>
                  <a:pt x="6237119" y="5013916"/>
                  <a:pt x="6257075" y="5008320"/>
                </a:cubicBezTo>
                <a:cubicBezTo>
                  <a:pt x="6258239" y="5004303"/>
                  <a:pt x="6257899" y="5002466"/>
                  <a:pt x="6259403" y="5000288"/>
                </a:cubicBezTo>
                <a:cubicBezTo>
                  <a:pt x="6260227" y="4994433"/>
                  <a:pt x="6263239" y="4990075"/>
                  <a:pt x="6264403" y="4986060"/>
                </a:cubicBezTo>
                <a:close/>
                <a:moveTo>
                  <a:pt x="4925808" y="4985445"/>
                </a:moveTo>
                <a:cubicBezTo>
                  <a:pt x="4891209" y="4993742"/>
                  <a:pt x="4857773" y="4998044"/>
                  <a:pt x="4825690" y="5009654"/>
                </a:cubicBezTo>
                <a:cubicBezTo>
                  <a:pt x="4788090" y="5022284"/>
                  <a:pt x="4751506" y="5040397"/>
                  <a:pt x="4716760" y="5058169"/>
                </a:cubicBezTo>
                <a:cubicBezTo>
                  <a:pt x="4694548" y="5071730"/>
                  <a:pt x="4670306" y="5074330"/>
                  <a:pt x="4645048" y="5071448"/>
                </a:cubicBezTo>
                <a:cubicBezTo>
                  <a:pt x="4635177" y="5069496"/>
                  <a:pt x="4623660" y="5079188"/>
                  <a:pt x="4612965" y="5083058"/>
                </a:cubicBezTo>
                <a:cubicBezTo>
                  <a:pt x="4629367" y="5089469"/>
                  <a:pt x="4641414" y="5092907"/>
                  <a:pt x="4659655" y="5098977"/>
                </a:cubicBezTo>
                <a:cubicBezTo>
                  <a:pt x="4629411" y="5110247"/>
                  <a:pt x="4607198" y="5123808"/>
                  <a:pt x="4578557" y="5102657"/>
                </a:cubicBezTo>
                <a:cubicBezTo>
                  <a:pt x="4569511" y="5094884"/>
                  <a:pt x="4549285" y="5098629"/>
                  <a:pt x="4531573" y="5105688"/>
                </a:cubicBezTo>
                <a:cubicBezTo>
                  <a:pt x="4533412" y="5105347"/>
                  <a:pt x="4533412" y="5105347"/>
                  <a:pt x="4535251" y="5105007"/>
                </a:cubicBezTo>
                <a:cubicBezTo>
                  <a:pt x="4560361" y="5117364"/>
                  <a:pt x="4569790" y="5147742"/>
                  <a:pt x="4559478" y="5174216"/>
                </a:cubicBezTo>
                <a:cubicBezTo>
                  <a:pt x="4596738" y="5159758"/>
                  <a:pt x="4624086" y="5122570"/>
                  <a:pt x="4670584" y="5127187"/>
                </a:cubicBezTo>
                <a:cubicBezTo>
                  <a:pt x="4674600" y="5128334"/>
                  <a:pt x="4679778" y="5125485"/>
                  <a:pt x="4681279" y="5123317"/>
                </a:cubicBezTo>
                <a:cubicBezTo>
                  <a:pt x="4695607" y="5097989"/>
                  <a:pt x="4738090" y="5101460"/>
                  <a:pt x="4747725" y="5071331"/>
                </a:cubicBezTo>
                <a:cubicBezTo>
                  <a:pt x="4748549" y="5065510"/>
                  <a:pt x="4765098" y="5062445"/>
                  <a:pt x="4776130" y="5060402"/>
                </a:cubicBezTo>
                <a:cubicBezTo>
                  <a:pt x="4790841" y="5057678"/>
                  <a:pt x="4805890" y="5056782"/>
                  <a:pt x="4820261" y="5052230"/>
                </a:cubicBezTo>
                <a:cubicBezTo>
                  <a:pt x="4840488" y="5048485"/>
                  <a:pt x="4858876" y="5045080"/>
                  <a:pt x="4875234" y="5030713"/>
                </a:cubicBezTo>
                <a:cubicBezTo>
                  <a:pt x="4883074" y="5021703"/>
                  <a:pt x="4902139" y="5021952"/>
                  <a:pt x="4916172" y="5015574"/>
                </a:cubicBezTo>
                <a:cubicBezTo>
                  <a:pt x="4926866" y="5011705"/>
                  <a:pt x="4935384" y="5006348"/>
                  <a:pt x="4943901" y="5000991"/>
                </a:cubicBezTo>
                <a:cubicBezTo>
                  <a:pt x="4937708" y="4998359"/>
                  <a:pt x="4930838" y="4992073"/>
                  <a:pt x="4925808" y="4985445"/>
                </a:cubicBezTo>
                <a:close/>
                <a:moveTo>
                  <a:pt x="1252357" y="4984846"/>
                </a:moveTo>
                <a:cubicBezTo>
                  <a:pt x="1156667" y="4993097"/>
                  <a:pt x="1074598" y="5023444"/>
                  <a:pt x="997426" y="5069927"/>
                </a:cubicBezTo>
                <a:cubicBezTo>
                  <a:pt x="980013" y="5078833"/>
                  <a:pt x="931034" y="5061391"/>
                  <a:pt x="930165" y="5046401"/>
                </a:cubicBezTo>
                <a:cubicBezTo>
                  <a:pt x="928470" y="5037247"/>
                  <a:pt x="924931" y="5028433"/>
                  <a:pt x="923235" y="5019278"/>
                </a:cubicBezTo>
                <a:cubicBezTo>
                  <a:pt x="908830" y="5023839"/>
                  <a:pt x="892243" y="5026911"/>
                  <a:pt x="880360" y="5034793"/>
                </a:cubicBezTo>
                <a:cubicBezTo>
                  <a:pt x="868474" y="5042675"/>
                  <a:pt x="858773" y="5052046"/>
                  <a:pt x="847227" y="5061759"/>
                </a:cubicBezTo>
                <a:cubicBezTo>
                  <a:pt x="850427" y="5068741"/>
                  <a:pt x="853626" y="5075724"/>
                  <a:pt x="857165" y="5084538"/>
                </a:cubicBezTo>
                <a:cubicBezTo>
                  <a:pt x="863032" y="5085345"/>
                  <a:pt x="870744" y="5085810"/>
                  <a:pt x="880297" y="5085935"/>
                </a:cubicBezTo>
                <a:cubicBezTo>
                  <a:pt x="828058" y="5112652"/>
                  <a:pt x="784355" y="5134001"/>
                  <a:pt x="742496" y="5155008"/>
                </a:cubicBezTo>
                <a:cubicBezTo>
                  <a:pt x="725083" y="5163914"/>
                  <a:pt x="705827" y="5173161"/>
                  <a:pt x="688414" y="5182066"/>
                </a:cubicBezTo>
                <a:cubicBezTo>
                  <a:pt x="690934" y="5185387"/>
                  <a:pt x="693117" y="5186877"/>
                  <a:pt x="693795" y="5190538"/>
                </a:cubicBezTo>
                <a:cubicBezTo>
                  <a:pt x="694812" y="5196031"/>
                  <a:pt x="693646" y="5200035"/>
                  <a:pt x="692482" y="5204037"/>
                </a:cubicBezTo>
                <a:cubicBezTo>
                  <a:pt x="701358" y="5200500"/>
                  <a:pt x="710234" y="5196963"/>
                  <a:pt x="718771" y="5191595"/>
                </a:cubicBezTo>
                <a:cubicBezTo>
                  <a:pt x="787259" y="5159975"/>
                  <a:pt x="853565" y="5126866"/>
                  <a:pt x="921714" y="5093416"/>
                </a:cubicBezTo>
                <a:cubicBezTo>
                  <a:pt x="930590" y="5089878"/>
                  <a:pt x="951543" y="5089786"/>
                  <a:pt x="951882" y="5091617"/>
                </a:cubicBezTo>
                <a:cubicBezTo>
                  <a:pt x="961817" y="5114396"/>
                  <a:pt x="978891" y="5103659"/>
                  <a:pt x="992959" y="5097267"/>
                </a:cubicBezTo>
                <a:cubicBezTo>
                  <a:pt x="1079537" y="5060403"/>
                  <a:pt x="1166117" y="5023540"/>
                  <a:pt x="1252357" y="4984846"/>
                </a:cubicBezTo>
                <a:close/>
                <a:moveTo>
                  <a:pt x="3454069" y="4972506"/>
                </a:moveTo>
                <a:cubicBezTo>
                  <a:pt x="3420593" y="4986299"/>
                  <a:pt x="3387457" y="5001927"/>
                  <a:pt x="3354321" y="5017555"/>
                </a:cubicBezTo>
                <a:cubicBezTo>
                  <a:pt x="3350995" y="5020069"/>
                  <a:pt x="3346174" y="5024759"/>
                  <a:pt x="3343187" y="5029109"/>
                </a:cubicBezTo>
                <a:cubicBezTo>
                  <a:pt x="3352014" y="5025576"/>
                  <a:pt x="3361181" y="5023879"/>
                  <a:pt x="3368515" y="5022520"/>
                </a:cubicBezTo>
                <a:cubicBezTo>
                  <a:pt x="3377682" y="5020823"/>
                  <a:pt x="3386849" y="5019126"/>
                  <a:pt x="3396356" y="5019263"/>
                </a:cubicBezTo>
                <a:cubicBezTo>
                  <a:pt x="3429698" y="5014988"/>
                  <a:pt x="3447486" y="4998405"/>
                  <a:pt x="3458755" y="4977334"/>
                </a:cubicBezTo>
                <a:cubicBezTo>
                  <a:pt x="3456581" y="4975838"/>
                  <a:pt x="3456241" y="4974002"/>
                  <a:pt x="3454069" y="4972506"/>
                </a:cubicBezTo>
                <a:close/>
                <a:moveTo>
                  <a:pt x="3569523" y="4958159"/>
                </a:moveTo>
                <a:cubicBezTo>
                  <a:pt x="3569523" y="4958159"/>
                  <a:pt x="3569867" y="4960016"/>
                  <a:pt x="3568028" y="4960357"/>
                </a:cubicBezTo>
                <a:cubicBezTo>
                  <a:pt x="3568372" y="4962213"/>
                  <a:pt x="3569059" y="4965927"/>
                  <a:pt x="3567564" y="4968125"/>
                </a:cubicBezTo>
                <a:cubicBezTo>
                  <a:pt x="3552487" y="4999727"/>
                  <a:pt x="3518225" y="5009914"/>
                  <a:pt x="3487882" y="5000166"/>
                </a:cubicBezTo>
                <a:cubicBezTo>
                  <a:pt x="3467871" y="5015396"/>
                  <a:pt x="3447517" y="5028769"/>
                  <a:pt x="3427850" y="5045856"/>
                </a:cubicBezTo>
                <a:cubicBezTo>
                  <a:pt x="3487969" y="5052009"/>
                  <a:pt x="3528798" y="5015639"/>
                  <a:pt x="3573874" y="4991926"/>
                </a:cubicBezTo>
                <a:cubicBezTo>
                  <a:pt x="3579048" y="4989047"/>
                  <a:pt x="3571930" y="4971158"/>
                  <a:pt x="3569523" y="4958159"/>
                </a:cubicBezTo>
                <a:close/>
                <a:moveTo>
                  <a:pt x="4291882" y="4957989"/>
                </a:moveTo>
                <a:cubicBezTo>
                  <a:pt x="4288257" y="4958660"/>
                  <a:pt x="4284631" y="4959332"/>
                  <a:pt x="4281005" y="4960003"/>
                </a:cubicBezTo>
                <a:cubicBezTo>
                  <a:pt x="4281257" y="4961363"/>
                  <a:pt x="4281257" y="4961363"/>
                  <a:pt x="4281257" y="4961363"/>
                </a:cubicBezTo>
                <a:cubicBezTo>
                  <a:pt x="4284882" y="4960691"/>
                  <a:pt x="4288257" y="4958660"/>
                  <a:pt x="4291882" y="4957989"/>
                </a:cubicBezTo>
                <a:close/>
                <a:moveTo>
                  <a:pt x="1580614" y="4942549"/>
                </a:moveTo>
                <a:cubicBezTo>
                  <a:pt x="1580614" y="4942549"/>
                  <a:pt x="1579081" y="4944708"/>
                  <a:pt x="1579081" y="4944708"/>
                </a:cubicBezTo>
                <a:cubicBezTo>
                  <a:pt x="1573281" y="4955156"/>
                  <a:pt x="1563071" y="4962672"/>
                  <a:pt x="1554731" y="4969841"/>
                </a:cubicBezTo>
                <a:cubicBezTo>
                  <a:pt x="1560675" y="4970616"/>
                  <a:pt x="1568489" y="4971044"/>
                  <a:pt x="1574432" y="4971818"/>
                </a:cubicBezTo>
                <a:cubicBezTo>
                  <a:pt x="1576492" y="4962062"/>
                  <a:pt x="1578554" y="4952306"/>
                  <a:pt x="1580614" y="4942549"/>
                </a:cubicBezTo>
                <a:close/>
                <a:moveTo>
                  <a:pt x="6676127" y="4938858"/>
                </a:moveTo>
                <a:cubicBezTo>
                  <a:pt x="6670619" y="4939878"/>
                  <a:pt x="6665111" y="4940898"/>
                  <a:pt x="6659599" y="4941918"/>
                </a:cubicBezTo>
                <a:cubicBezTo>
                  <a:pt x="6628043" y="4945859"/>
                  <a:pt x="6597843" y="4957159"/>
                  <a:pt x="6567647" y="4968458"/>
                </a:cubicBezTo>
                <a:cubicBezTo>
                  <a:pt x="6558807" y="4971998"/>
                  <a:pt x="6549967" y="4975538"/>
                  <a:pt x="6541123" y="4979078"/>
                </a:cubicBezTo>
                <a:cubicBezTo>
                  <a:pt x="6539287" y="4979418"/>
                  <a:pt x="6537791" y="4981597"/>
                  <a:pt x="6537791" y="4981597"/>
                </a:cubicBezTo>
                <a:cubicBezTo>
                  <a:pt x="6538475" y="4985276"/>
                  <a:pt x="6539495" y="4990795"/>
                  <a:pt x="6542015" y="4994133"/>
                </a:cubicBezTo>
                <a:cubicBezTo>
                  <a:pt x="6581731" y="4982974"/>
                  <a:pt x="6623627" y="4973313"/>
                  <a:pt x="6663007" y="4960313"/>
                </a:cubicBezTo>
                <a:cubicBezTo>
                  <a:pt x="6665999" y="4955955"/>
                  <a:pt x="6667495" y="4953775"/>
                  <a:pt x="6668991" y="4951595"/>
                </a:cubicBezTo>
                <a:cubicBezTo>
                  <a:pt x="6672323" y="4949075"/>
                  <a:pt x="6673475" y="4945057"/>
                  <a:pt x="6676127" y="4938858"/>
                </a:cubicBezTo>
                <a:close/>
                <a:moveTo>
                  <a:pt x="3993952" y="4938698"/>
                </a:moveTo>
                <a:cubicBezTo>
                  <a:pt x="3977307" y="4941781"/>
                  <a:pt x="3959945" y="4943572"/>
                  <a:pt x="3943257" y="4946425"/>
                </a:cubicBezTo>
                <a:cubicBezTo>
                  <a:pt x="3926569" y="4949278"/>
                  <a:pt x="3910556" y="4953192"/>
                  <a:pt x="3896609" y="4960520"/>
                </a:cubicBezTo>
                <a:cubicBezTo>
                  <a:pt x="3852412" y="4980095"/>
                  <a:pt x="3815462" y="5007819"/>
                  <a:pt x="3774134" y="5032558"/>
                </a:cubicBezTo>
                <a:cubicBezTo>
                  <a:pt x="3778512" y="5035544"/>
                  <a:pt x="3782551" y="5036694"/>
                  <a:pt x="3786930" y="5039681"/>
                </a:cubicBezTo>
                <a:cubicBezTo>
                  <a:pt x="3789119" y="5041174"/>
                  <a:pt x="3789459" y="5043009"/>
                  <a:pt x="3790139" y="5046680"/>
                </a:cubicBezTo>
                <a:cubicBezTo>
                  <a:pt x="3797197" y="5043475"/>
                  <a:pt x="3804595" y="5042105"/>
                  <a:pt x="3811653" y="5038899"/>
                </a:cubicBezTo>
                <a:cubicBezTo>
                  <a:pt x="3813502" y="5038557"/>
                  <a:pt x="3815012" y="5036379"/>
                  <a:pt x="3818711" y="5035694"/>
                </a:cubicBezTo>
                <a:cubicBezTo>
                  <a:pt x="3822410" y="5035009"/>
                  <a:pt x="3823919" y="5032832"/>
                  <a:pt x="3827279" y="5030311"/>
                </a:cubicBezTo>
                <a:cubicBezTo>
                  <a:pt x="3825090" y="5028817"/>
                  <a:pt x="3821051" y="5027667"/>
                  <a:pt x="3813313" y="5027202"/>
                </a:cubicBezTo>
                <a:cubicBezTo>
                  <a:pt x="3821540" y="5019983"/>
                  <a:pt x="3832788" y="5008408"/>
                  <a:pt x="3838676" y="5009216"/>
                </a:cubicBezTo>
                <a:cubicBezTo>
                  <a:pt x="3846754" y="5011518"/>
                  <a:pt x="3854151" y="5010148"/>
                  <a:pt x="3861549" y="5008778"/>
                </a:cubicBezTo>
                <a:cubicBezTo>
                  <a:pt x="3890612" y="4990107"/>
                  <a:pt x="3919674" y="4971437"/>
                  <a:pt x="3950584" y="4952424"/>
                </a:cubicBezTo>
                <a:cubicBezTo>
                  <a:pt x="3954284" y="4951739"/>
                  <a:pt x="3962701" y="4955875"/>
                  <a:pt x="3968589" y="4956683"/>
                </a:cubicBezTo>
                <a:cubicBezTo>
                  <a:pt x="3965910" y="4962875"/>
                  <a:pt x="3963231" y="4969066"/>
                  <a:pt x="3959871" y="4971586"/>
                </a:cubicBezTo>
                <a:cubicBezTo>
                  <a:pt x="3949795" y="4979148"/>
                  <a:pt x="3939717" y="4986709"/>
                  <a:pt x="3929300" y="4992435"/>
                </a:cubicBezTo>
                <a:cubicBezTo>
                  <a:pt x="3954173" y="4982134"/>
                  <a:pt x="3978366" y="4968162"/>
                  <a:pt x="4005769" y="4961189"/>
                </a:cubicBezTo>
                <a:cubicBezTo>
                  <a:pt x="4007618" y="4960847"/>
                  <a:pt x="4008788" y="4956833"/>
                  <a:pt x="4010298" y="4954655"/>
                </a:cubicBezTo>
                <a:cubicBezTo>
                  <a:pt x="4011127" y="4948806"/>
                  <a:pt x="4013807" y="4942615"/>
                  <a:pt x="4017166" y="4940095"/>
                </a:cubicBezTo>
                <a:cubicBezTo>
                  <a:pt x="4009428" y="4939629"/>
                  <a:pt x="4001350" y="4937328"/>
                  <a:pt x="3993952" y="4938698"/>
                </a:cubicBezTo>
                <a:close/>
                <a:moveTo>
                  <a:pt x="5803879" y="4928083"/>
                </a:moveTo>
                <a:cubicBezTo>
                  <a:pt x="5798595" y="4927889"/>
                  <a:pt x="5793439" y="4928375"/>
                  <a:pt x="5788995" y="4930136"/>
                </a:cubicBezTo>
                <a:cubicBezTo>
                  <a:pt x="5758643" y="4941381"/>
                  <a:pt x="5730811" y="4955910"/>
                  <a:pt x="5701131" y="4970781"/>
                </a:cubicBezTo>
                <a:cubicBezTo>
                  <a:pt x="5697443" y="4971465"/>
                  <a:pt x="5692579" y="4976115"/>
                  <a:pt x="5693251" y="4979740"/>
                </a:cubicBezTo>
                <a:cubicBezTo>
                  <a:pt x="5693255" y="5000365"/>
                  <a:pt x="5691747" y="5002518"/>
                  <a:pt x="5671287" y="4995057"/>
                </a:cubicBezTo>
                <a:cubicBezTo>
                  <a:pt x="5665415" y="4994270"/>
                  <a:pt x="5657703" y="4993823"/>
                  <a:pt x="5652167" y="4994847"/>
                </a:cubicBezTo>
                <a:cubicBezTo>
                  <a:pt x="5644791" y="4996214"/>
                  <a:pt x="5635903" y="4999735"/>
                  <a:pt x="5628859" y="5002913"/>
                </a:cubicBezTo>
                <a:cubicBezTo>
                  <a:pt x="5602199" y="5013475"/>
                  <a:pt x="5573691" y="5024379"/>
                  <a:pt x="5545187" y="5035282"/>
                </a:cubicBezTo>
                <a:cubicBezTo>
                  <a:pt x="5543343" y="5035624"/>
                  <a:pt x="5540995" y="5043558"/>
                  <a:pt x="5541331" y="5045371"/>
                </a:cubicBezTo>
                <a:cubicBezTo>
                  <a:pt x="5555751" y="5040826"/>
                  <a:pt x="5570507" y="5038093"/>
                  <a:pt x="5584931" y="5033548"/>
                </a:cubicBezTo>
                <a:cubicBezTo>
                  <a:pt x="5588619" y="5032865"/>
                  <a:pt x="5588955" y="5034678"/>
                  <a:pt x="5592643" y="5033994"/>
                </a:cubicBezTo>
                <a:cubicBezTo>
                  <a:pt x="5607903" y="5023669"/>
                  <a:pt x="5624335" y="5009376"/>
                  <a:pt x="5641107" y="5038145"/>
                </a:cubicBezTo>
                <a:cubicBezTo>
                  <a:pt x="5641107" y="5038145"/>
                  <a:pt x="5643287" y="5039616"/>
                  <a:pt x="5645131" y="5039275"/>
                </a:cubicBezTo>
                <a:cubicBezTo>
                  <a:pt x="5657375" y="5033258"/>
                  <a:pt x="5669615" y="5027242"/>
                  <a:pt x="5681855" y="5021224"/>
                </a:cubicBezTo>
                <a:cubicBezTo>
                  <a:pt x="5690407" y="5015891"/>
                  <a:pt x="5696443" y="5007274"/>
                  <a:pt x="5705663" y="5005566"/>
                </a:cubicBezTo>
                <a:cubicBezTo>
                  <a:pt x="5723103" y="4996712"/>
                  <a:pt x="5745239" y="4992613"/>
                  <a:pt x="5764859" y="4985230"/>
                </a:cubicBezTo>
                <a:cubicBezTo>
                  <a:pt x="5768547" y="4984547"/>
                  <a:pt x="5773071" y="4978084"/>
                  <a:pt x="5771227" y="4978426"/>
                </a:cubicBezTo>
                <a:cubicBezTo>
                  <a:pt x="5758311" y="4960193"/>
                  <a:pt x="5779611" y="4961874"/>
                  <a:pt x="5786651" y="4958695"/>
                </a:cubicBezTo>
                <a:cubicBezTo>
                  <a:pt x="5794031" y="4957329"/>
                  <a:pt x="5799563" y="4956304"/>
                  <a:pt x="5806943" y="4954938"/>
                </a:cubicBezTo>
                <a:cubicBezTo>
                  <a:pt x="5810799" y="4944849"/>
                  <a:pt x="5814991" y="4936572"/>
                  <a:pt x="5819515" y="4930109"/>
                </a:cubicBezTo>
                <a:cubicBezTo>
                  <a:pt x="5814567" y="4929150"/>
                  <a:pt x="5809159" y="4928277"/>
                  <a:pt x="5803879" y="4928083"/>
                </a:cubicBezTo>
                <a:close/>
                <a:moveTo>
                  <a:pt x="5050179" y="4925853"/>
                </a:moveTo>
                <a:cubicBezTo>
                  <a:pt x="5054784" y="4940001"/>
                  <a:pt x="5050368" y="4948318"/>
                  <a:pt x="5043697" y="4955178"/>
                </a:cubicBezTo>
                <a:cubicBezTo>
                  <a:pt x="5052959" y="4951588"/>
                  <a:pt x="5060301" y="4948354"/>
                  <a:pt x="5069227" y="4942951"/>
                </a:cubicBezTo>
                <a:cubicBezTo>
                  <a:pt x="5069227" y="4942951"/>
                  <a:pt x="5069227" y="4942951"/>
                  <a:pt x="5068891" y="4941138"/>
                </a:cubicBezTo>
                <a:cubicBezTo>
                  <a:pt x="5067884" y="4935700"/>
                  <a:pt x="5069133" y="4931719"/>
                  <a:pt x="5072300" y="4927382"/>
                </a:cubicBezTo>
                <a:cubicBezTo>
                  <a:pt x="5064286" y="4926991"/>
                  <a:pt x="5058192" y="4926244"/>
                  <a:pt x="5050179" y="4925853"/>
                </a:cubicBezTo>
                <a:close/>
                <a:moveTo>
                  <a:pt x="1602986" y="4900437"/>
                </a:moveTo>
                <a:cubicBezTo>
                  <a:pt x="1596067" y="4914844"/>
                  <a:pt x="1588810" y="4927437"/>
                  <a:pt x="1581219" y="4938217"/>
                </a:cubicBezTo>
                <a:cubicBezTo>
                  <a:pt x="1584256" y="4933905"/>
                  <a:pt x="1591335" y="4930719"/>
                  <a:pt x="1594372" y="4926407"/>
                </a:cubicBezTo>
                <a:cubicBezTo>
                  <a:pt x="1600447" y="4917782"/>
                  <a:pt x="1618985" y="4914349"/>
                  <a:pt x="1602986" y="4900437"/>
                </a:cubicBezTo>
                <a:close/>
                <a:moveTo>
                  <a:pt x="3946505" y="4898195"/>
                </a:moveTo>
                <a:cubicBezTo>
                  <a:pt x="3911108" y="4914371"/>
                  <a:pt x="3873855" y="4930891"/>
                  <a:pt x="3838114" y="4945206"/>
                </a:cubicBezTo>
                <a:cubicBezTo>
                  <a:pt x="3838803" y="4948928"/>
                  <a:pt x="3841348" y="4952305"/>
                  <a:pt x="3841692" y="4954165"/>
                </a:cubicBezTo>
                <a:cubicBezTo>
                  <a:pt x="3877433" y="4939850"/>
                  <a:pt x="3914687" y="4923330"/>
                  <a:pt x="3951940" y="4906810"/>
                </a:cubicBezTo>
                <a:cubicBezTo>
                  <a:pt x="3949739" y="4905294"/>
                  <a:pt x="3949050" y="4901572"/>
                  <a:pt x="3946505" y="4898195"/>
                </a:cubicBezTo>
                <a:close/>
                <a:moveTo>
                  <a:pt x="5128547" y="4894467"/>
                </a:moveTo>
                <a:cubicBezTo>
                  <a:pt x="5122959" y="4895502"/>
                  <a:pt x="5114649" y="4902665"/>
                  <a:pt x="5113795" y="4908448"/>
                </a:cubicBezTo>
                <a:cubicBezTo>
                  <a:pt x="5118191" y="4911385"/>
                  <a:pt x="5121061" y="4916478"/>
                  <a:pt x="5124267" y="4923384"/>
                </a:cubicBezTo>
                <a:cubicBezTo>
                  <a:pt x="5138503" y="4916998"/>
                  <a:pt x="5151207" y="4912770"/>
                  <a:pt x="5165779" y="4908198"/>
                </a:cubicBezTo>
                <a:cubicBezTo>
                  <a:pt x="5163243" y="4904916"/>
                  <a:pt x="5161715" y="4907075"/>
                  <a:pt x="5159183" y="4903794"/>
                </a:cubicBezTo>
                <a:cubicBezTo>
                  <a:pt x="5155975" y="4896888"/>
                  <a:pt x="5138199" y="4894555"/>
                  <a:pt x="5128547" y="4894467"/>
                </a:cubicBezTo>
                <a:close/>
                <a:moveTo>
                  <a:pt x="6865579" y="4891186"/>
                </a:moveTo>
                <a:cubicBezTo>
                  <a:pt x="6850435" y="4892022"/>
                  <a:pt x="6834143" y="4897007"/>
                  <a:pt x="6819703" y="4901649"/>
                </a:cubicBezTo>
                <a:cubicBezTo>
                  <a:pt x="6826307" y="4906333"/>
                  <a:pt x="6832915" y="4911016"/>
                  <a:pt x="6839167" y="4913795"/>
                </a:cubicBezTo>
                <a:cubicBezTo>
                  <a:pt x="6849203" y="4906031"/>
                  <a:pt x="6861087" y="4897923"/>
                  <a:pt x="6865579" y="4891186"/>
                </a:cubicBezTo>
                <a:close/>
                <a:moveTo>
                  <a:pt x="5993915" y="4884690"/>
                </a:moveTo>
                <a:cubicBezTo>
                  <a:pt x="6007803" y="4887543"/>
                  <a:pt x="6020171" y="4892485"/>
                  <a:pt x="6029395" y="4890777"/>
                </a:cubicBezTo>
                <a:cubicBezTo>
                  <a:pt x="6036451" y="4887662"/>
                  <a:pt x="6041987" y="4886637"/>
                  <a:pt x="6047523" y="4885612"/>
                </a:cubicBezTo>
                <a:cubicBezTo>
                  <a:pt x="6030271" y="4885191"/>
                  <a:pt x="6013015" y="4884770"/>
                  <a:pt x="5993915" y="4884690"/>
                </a:cubicBezTo>
                <a:close/>
                <a:moveTo>
                  <a:pt x="1607840" y="4884539"/>
                </a:moveTo>
                <a:cubicBezTo>
                  <a:pt x="1593601" y="4885300"/>
                  <a:pt x="1579823" y="4885977"/>
                  <a:pt x="1566339" y="4888239"/>
                </a:cubicBezTo>
                <a:cubicBezTo>
                  <a:pt x="1552856" y="4890502"/>
                  <a:pt x="1539667" y="4894350"/>
                  <a:pt x="1526599" y="4901458"/>
                </a:cubicBezTo>
                <a:cubicBezTo>
                  <a:pt x="1519519" y="4904643"/>
                  <a:pt x="1513957" y="4905673"/>
                  <a:pt x="1506541" y="4907046"/>
                </a:cubicBezTo>
                <a:cubicBezTo>
                  <a:pt x="1514964" y="4911111"/>
                  <a:pt x="1524394" y="4920615"/>
                  <a:pt x="1531811" y="4919242"/>
                </a:cubicBezTo>
                <a:cubicBezTo>
                  <a:pt x="1555913" y="4914779"/>
                  <a:pt x="1577154" y="4905221"/>
                  <a:pt x="1604293" y="4896445"/>
                </a:cubicBezTo>
                <a:cubicBezTo>
                  <a:pt x="1602103" y="4894976"/>
                  <a:pt x="1604805" y="4888851"/>
                  <a:pt x="1607840" y="4884539"/>
                </a:cubicBezTo>
                <a:close/>
                <a:moveTo>
                  <a:pt x="5983451" y="4883972"/>
                </a:moveTo>
                <a:cubicBezTo>
                  <a:pt x="5977951" y="4884990"/>
                  <a:pt x="5972111" y="4884145"/>
                  <a:pt x="5966611" y="4885163"/>
                </a:cubicBezTo>
                <a:cubicBezTo>
                  <a:pt x="5938435" y="4886526"/>
                  <a:pt x="5910495" y="4899409"/>
                  <a:pt x="5883007" y="4904498"/>
                </a:cubicBezTo>
                <a:cubicBezTo>
                  <a:pt x="5859183" y="4908910"/>
                  <a:pt x="5869619" y="4924322"/>
                  <a:pt x="5870203" y="4937703"/>
                </a:cubicBezTo>
                <a:cubicBezTo>
                  <a:pt x="5880851" y="4933804"/>
                  <a:pt x="5889323" y="4928380"/>
                  <a:pt x="5905127" y="4921600"/>
                </a:cubicBezTo>
                <a:cubicBezTo>
                  <a:pt x="5897687" y="4932613"/>
                  <a:pt x="5896547" y="4936679"/>
                  <a:pt x="5893571" y="4941084"/>
                </a:cubicBezTo>
                <a:cubicBezTo>
                  <a:pt x="5895751" y="4942607"/>
                  <a:pt x="5900103" y="4945655"/>
                  <a:pt x="5903423" y="4943114"/>
                </a:cubicBezTo>
                <a:cubicBezTo>
                  <a:pt x="5928735" y="4936499"/>
                  <a:pt x="5955531" y="4927683"/>
                  <a:pt x="5980499" y="4919206"/>
                </a:cubicBezTo>
                <a:cubicBezTo>
                  <a:pt x="5985651" y="4916325"/>
                  <a:pt x="5988627" y="4911920"/>
                  <a:pt x="5990115" y="4909717"/>
                </a:cubicBezTo>
                <a:cubicBezTo>
                  <a:pt x="5989423" y="4905991"/>
                  <a:pt x="5985067" y="4902944"/>
                  <a:pt x="5980711" y="4899896"/>
                </a:cubicBezTo>
                <a:cubicBezTo>
                  <a:pt x="5976703" y="4898711"/>
                  <a:pt x="5972347" y="4895663"/>
                  <a:pt x="5967991" y="4892616"/>
                </a:cubicBezTo>
                <a:cubicBezTo>
                  <a:pt x="5973147" y="4889735"/>
                  <a:pt x="5978299" y="4886853"/>
                  <a:pt x="5983451" y="4883972"/>
                </a:cubicBezTo>
                <a:close/>
                <a:moveTo>
                  <a:pt x="6132799" y="4882879"/>
                </a:moveTo>
                <a:cubicBezTo>
                  <a:pt x="6109183" y="4889151"/>
                  <a:pt x="6087747" y="4896917"/>
                  <a:pt x="6064471" y="4905024"/>
                </a:cubicBezTo>
                <a:cubicBezTo>
                  <a:pt x="6051911" y="4909248"/>
                  <a:pt x="6037847" y="4915648"/>
                  <a:pt x="6025291" y="4919873"/>
                </a:cubicBezTo>
                <a:cubicBezTo>
                  <a:pt x="5987951" y="4934381"/>
                  <a:pt x="5952115" y="4946713"/>
                  <a:pt x="5916619" y="4960879"/>
                </a:cubicBezTo>
                <a:cubicBezTo>
                  <a:pt x="5978255" y="4943771"/>
                  <a:pt x="6039547" y="4924826"/>
                  <a:pt x="6100843" y="4905883"/>
                </a:cubicBezTo>
                <a:cubicBezTo>
                  <a:pt x="6110883" y="4898328"/>
                  <a:pt x="6120919" y="4890775"/>
                  <a:pt x="6132799" y="4882879"/>
                </a:cubicBezTo>
                <a:close/>
                <a:moveTo>
                  <a:pt x="6541791" y="4881675"/>
                </a:moveTo>
                <a:cubicBezTo>
                  <a:pt x="6479631" y="4906437"/>
                  <a:pt x="6410731" y="4915408"/>
                  <a:pt x="6347067" y="4942342"/>
                </a:cubicBezTo>
                <a:cubicBezTo>
                  <a:pt x="6339203" y="4951370"/>
                  <a:pt x="6330663" y="4956738"/>
                  <a:pt x="6317755" y="4959128"/>
                </a:cubicBezTo>
                <a:cubicBezTo>
                  <a:pt x="6305527" y="4965178"/>
                  <a:pt x="6291455" y="4971571"/>
                  <a:pt x="6279903" y="4981281"/>
                </a:cubicBezTo>
                <a:cubicBezTo>
                  <a:pt x="6297515" y="4983699"/>
                  <a:pt x="6307411" y="4985653"/>
                  <a:pt x="6325023" y="4988070"/>
                </a:cubicBezTo>
                <a:cubicBezTo>
                  <a:pt x="6307599" y="4996975"/>
                  <a:pt x="6297215" y="5002684"/>
                  <a:pt x="6283143" y="5009076"/>
                </a:cubicBezTo>
                <a:cubicBezTo>
                  <a:pt x="6305947" y="5008640"/>
                  <a:pt x="6320695" y="5005908"/>
                  <a:pt x="6343499" y="5005472"/>
                </a:cubicBezTo>
                <a:cubicBezTo>
                  <a:pt x="6257791" y="5078133"/>
                  <a:pt x="6162291" y="5118533"/>
                  <a:pt x="6062087" y="5154125"/>
                </a:cubicBezTo>
                <a:cubicBezTo>
                  <a:pt x="6072663" y="5159739"/>
                  <a:pt x="6082899" y="5163522"/>
                  <a:pt x="6088091" y="5160668"/>
                </a:cubicBezTo>
                <a:cubicBezTo>
                  <a:pt x="6104007" y="5153935"/>
                  <a:pt x="6120263" y="5149031"/>
                  <a:pt x="6136519" y="5144128"/>
                </a:cubicBezTo>
                <a:cubicBezTo>
                  <a:pt x="6156123" y="5136712"/>
                  <a:pt x="6173543" y="5127807"/>
                  <a:pt x="6193147" y="5120391"/>
                </a:cubicBezTo>
                <a:cubicBezTo>
                  <a:pt x="6205715" y="5116171"/>
                  <a:pt x="6219787" y="5109779"/>
                  <a:pt x="6233371" y="5111050"/>
                </a:cubicBezTo>
                <a:cubicBezTo>
                  <a:pt x="6247107" y="5102828"/>
                  <a:pt x="6260839" y="5094606"/>
                  <a:pt x="6272051" y="5083064"/>
                </a:cubicBezTo>
                <a:cubicBezTo>
                  <a:pt x="6273555" y="5080893"/>
                  <a:pt x="6276907" y="5078380"/>
                  <a:pt x="6280595" y="5077697"/>
                </a:cubicBezTo>
                <a:cubicBezTo>
                  <a:pt x="6326839" y="5059668"/>
                  <a:pt x="6373419" y="5043471"/>
                  <a:pt x="6417483" y="5023953"/>
                </a:cubicBezTo>
                <a:cubicBezTo>
                  <a:pt x="6426363" y="5020416"/>
                  <a:pt x="6429519" y="5006580"/>
                  <a:pt x="6433359" y="4996404"/>
                </a:cubicBezTo>
                <a:cubicBezTo>
                  <a:pt x="6425643" y="4995940"/>
                  <a:pt x="6415747" y="4993986"/>
                  <a:pt x="6408031" y="4993522"/>
                </a:cubicBezTo>
                <a:cubicBezTo>
                  <a:pt x="6398475" y="4993399"/>
                  <a:pt x="6385227" y="4993958"/>
                  <a:pt x="6376835" y="4989833"/>
                </a:cubicBezTo>
                <a:cubicBezTo>
                  <a:pt x="6366603" y="4986050"/>
                  <a:pt x="6359375" y="4977923"/>
                  <a:pt x="6350643" y="4971968"/>
                </a:cubicBezTo>
                <a:cubicBezTo>
                  <a:pt x="6363551" y="4969578"/>
                  <a:pt x="6377287" y="4961356"/>
                  <a:pt x="6387519" y="4965139"/>
                </a:cubicBezTo>
                <a:cubicBezTo>
                  <a:pt x="6391547" y="4966286"/>
                  <a:pt x="6397079" y="4965262"/>
                  <a:pt x="6400767" y="4964579"/>
                </a:cubicBezTo>
                <a:cubicBezTo>
                  <a:pt x="6403435" y="4958406"/>
                  <a:pt x="6407951" y="4951891"/>
                  <a:pt x="6412467" y="4945376"/>
                </a:cubicBezTo>
                <a:cubicBezTo>
                  <a:pt x="6412127" y="4943546"/>
                  <a:pt x="6415475" y="4941033"/>
                  <a:pt x="6417319" y="4940691"/>
                </a:cubicBezTo>
                <a:cubicBezTo>
                  <a:pt x="6459239" y="4940501"/>
                  <a:pt x="6494419" y="4924521"/>
                  <a:pt x="6531783" y="4910030"/>
                </a:cubicBezTo>
                <a:cubicBezTo>
                  <a:pt x="6536299" y="4903514"/>
                  <a:pt x="6538971" y="4897341"/>
                  <a:pt x="6543483" y="4890826"/>
                </a:cubicBezTo>
                <a:cubicBezTo>
                  <a:pt x="6542807" y="4887166"/>
                  <a:pt x="6542127" y="4883505"/>
                  <a:pt x="6541791" y="4881675"/>
                </a:cubicBezTo>
                <a:close/>
                <a:moveTo>
                  <a:pt x="4979796" y="4869104"/>
                </a:moveTo>
                <a:cubicBezTo>
                  <a:pt x="4971990" y="4868175"/>
                  <a:pt x="4963602" y="4869254"/>
                  <a:pt x="4954716" y="4872799"/>
                </a:cubicBezTo>
                <a:cubicBezTo>
                  <a:pt x="4902421" y="4899579"/>
                  <a:pt x="4851632" y="4924181"/>
                  <a:pt x="4799337" y="4950962"/>
                </a:cubicBezTo>
                <a:cubicBezTo>
                  <a:pt x="4786080" y="4951517"/>
                  <a:pt x="4772484" y="4950235"/>
                  <a:pt x="4757722" y="4952969"/>
                </a:cubicBezTo>
                <a:cubicBezTo>
                  <a:pt x="4755877" y="4953310"/>
                  <a:pt x="4752187" y="4953994"/>
                  <a:pt x="4750341" y="4954335"/>
                </a:cubicBezTo>
                <a:cubicBezTo>
                  <a:pt x="4787050" y="4936140"/>
                  <a:pt x="4823758" y="4917945"/>
                  <a:pt x="4858621" y="4900091"/>
                </a:cubicBezTo>
                <a:cubicBezTo>
                  <a:pt x="4858281" y="4898255"/>
                  <a:pt x="4857941" y="4896418"/>
                  <a:pt x="4855756" y="4894923"/>
                </a:cubicBezTo>
                <a:cubicBezTo>
                  <a:pt x="4841675" y="4901330"/>
                  <a:pt x="4827593" y="4907736"/>
                  <a:pt x="4811326" y="4912649"/>
                </a:cubicBezTo>
                <a:cubicBezTo>
                  <a:pt x="4775444" y="4924992"/>
                  <a:pt x="4738395" y="4941351"/>
                  <a:pt x="4702511" y="4953694"/>
                </a:cubicBezTo>
                <a:cubicBezTo>
                  <a:pt x="4701346" y="4957710"/>
                  <a:pt x="4699841" y="4959888"/>
                  <a:pt x="4700181" y="4961724"/>
                </a:cubicBezTo>
                <a:cubicBezTo>
                  <a:pt x="4687605" y="4965952"/>
                  <a:pt x="4676534" y="4968003"/>
                  <a:pt x="4665803" y="4971890"/>
                </a:cubicBezTo>
                <a:cubicBezTo>
                  <a:pt x="4667307" y="4969711"/>
                  <a:pt x="4669153" y="4969369"/>
                  <a:pt x="4670657" y="4967191"/>
                </a:cubicBezTo>
                <a:cubicBezTo>
                  <a:pt x="4670657" y="4967191"/>
                  <a:pt x="4668813" y="4967533"/>
                  <a:pt x="4668813" y="4967533"/>
                </a:cubicBezTo>
                <a:cubicBezTo>
                  <a:pt x="4659927" y="4971078"/>
                  <a:pt x="4651041" y="4974623"/>
                  <a:pt x="4642155" y="4978168"/>
                </a:cubicBezTo>
                <a:cubicBezTo>
                  <a:pt x="4638465" y="4978851"/>
                  <a:pt x="4637300" y="4982867"/>
                  <a:pt x="4635794" y="4985045"/>
                </a:cubicBezTo>
                <a:cubicBezTo>
                  <a:pt x="4646041" y="4988847"/>
                  <a:pt x="4653277" y="4997005"/>
                  <a:pt x="4659348" y="5009178"/>
                </a:cubicBezTo>
                <a:cubicBezTo>
                  <a:pt x="4699263" y="4997988"/>
                  <a:pt x="4738836" y="4984961"/>
                  <a:pt x="4780595" y="4973429"/>
                </a:cubicBezTo>
                <a:cubicBezTo>
                  <a:pt x="4826045" y="4961213"/>
                  <a:pt x="4873340" y="4948657"/>
                  <a:pt x="4919129" y="4938278"/>
                </a:cubicBezTo>
                <a:cubicBezTo>
                  <a:pt x="4926510" y="4936912"/>
                  <a:pt x="4935591" y="4944728"/>
                  <a:pt x="4943653" y="4947034"/>
                </a:cubicBezTo>
                <a:cubicBezTo>
                  <a:pt x="4938797" y="4951733"/>
                  <a:pt x="4932097" y="4956772"/>
                  <a:pt x="4930932" y="4960788"/>
                </a:cubicBezTo>
                <a:cubicBezTo>
                  <a:pt x="4928261" y="4966981"/>
                  <a:pt x="4927777" y="4974670"/>
                  <a:pt x="4927292" y="4982358"/>
                </a:cubicBezTo>
                <a:cubicBezTo>
                  <a:pt x="4953950" y="4971723"/>
                  <a:pt x="4982113" y="4958910"/>
                  <a:pt x="5008430" y="4946437"/>
                </a:cubicBezTo>
                <a:cubicBezTo>
                  <a:pt x="5015471" y="4943234"/>
                  <a:pt x="5019306" y="4933025"/>
                  <a:pt x="5025666" y="4926149"/>
                </a:cubicBezTo>
                <a:cubicBezTo>
                  <a:pt x="5017945" y="4925679"/>
                  <a:pt x="5010224" y="4925209"/>
                  <a:pt x="5004689" y="4926234"/>
                </a:cubicBezTo>
                <a:cubicBezTo>
                  <a:pt x="4996968" y="4925764"/>
                  <a:pt x="4989247" y="4925294"/>
                  <a:pt x="4981526" y="4924824"/>
                </a:cubicBezTo>
                <a:cubicBezTo>
                  <a:pt x="4983031" y="4922646"/>
                  <a:pt x="4981186" y="4922988"/>
                  <a:pt x="4982691" y="4920809"/>
                </a:cubicBezTo>
                <a:cubicBezTo>
                  <a:pt x="4958219" y="4932939"/>
                  <a:pt x="4924665" y="4937253"/>
                  <a:pt x="4890576" y="4928368"/>
                </a:cubicBezTo>
                <a:cubicBezTo>
                  <a:pt x="4912378" y="4922431"/>
                  <a:pt x="4926800" y="4917861"/>
                  <a:pt x="4943066" y="4912950"/>
                </a:cubicBezTo>
                <a:cubicBezTo>
                  <a:pt x="4953797" y="4909062"/>
                  <a:pt x="4964529" y="4905176"/>
                  <a:pt x="4973414" y="4901630"/>
                </a:cubicBezTo>
                <a:cubicBezTo>
                  <a:pt x="4963168" y="4897829"/>
                  <a:pt x="4946221" y="4899067"/>
                  <a:pt x="4934954" y="4889756"/>
                </a:cubicBezTo>
                <a:cubicBezTo>
                  <a:pt x="4960787" y="4884972"/>
                  <a:pt x="4983950" y="4886382"/>
                  <a:pt x="5001381" y="4877455"/>
                </a:cubicBezTo>
                <a:cubicBezTo>
                  <a:pt x="4994825" y="4872970"/>
                  <a:pt x="4987602" y="4870034"/>
                  <a:pt x="4979796" y="4869104"/>
                </a:cubicBezTo>
                <a:close/>
                <a:moveTo>
                  <a:pt x="3790642" y="4864270"/>
                </a:moveTo>
                <a:cubicBezTo>
                  <a:pt x="3790642" y="4864270"/>
                  <a:pt x="3790642" y="4864270"/>
                  <a:pt x="3788807" y="4864610"/>
                </a:cubicBezTo>
                <a:cubicBezTo>
                  <a:pt x="3786631" y="4863112"/>
                  <a:pt x="3783301" y="4865630"/>
                  <a:pt x="3778474" y="4870324"/>
                </a:cubicBezTo>
                <a:cubicBezTo>
                  <a:pt x="3775144" y="4872841"/>
                  <a:pt x="3767462" y="4872363"/>
                  <a:pt x="3759779" y="4871886"/>
                </a:cubicBezTo>
                <a:cubicBezTo>
                  <a:pt x="3729937" y="4885013"/>
                  <a:pt x="3699755" y="4896303"/>
                  <a:pt x="3668077" y="4909770"/>
                </a:cubicBezTo>
                <a:cubicBezTo>
                  <a:pt x="3634224" y="4921740"/>
                  <a:pt x="3625932" y="4938477"/>
                  <a:pt x="3648029" y="4955289"/>
                </a:cubicBezTo>
                <a:cubicBezTo>
                  <a:pt x="3652381" y="4958283"/>
                  <a:pt x="3667065" y="4955564"/>
                  <a:pt x="3668560" y="4953388"/>
                </a:cubicBezTo>
                <a:cubicBezTo>
                  <a:pt x="3697784" y="4906169"/>
                  <a:pt x="3754344" y="4893796"/>
                  <a:pt x="3804037" y="4875092"/>
                </a:cubicBezTo>
                <a:cubicBezTo>
                  <a:pt x="3801861" y="4873594"/>
                  <a:pt x="3800026" y="4873934"/>
                  <a:pt x="3799346" y="4870260"/>
                </a:cubicBezTo>
                <a:cubicBezTo>
                  <a:pt x="3796830" y="4866925"/>
                  <a:pt x="3794653" y="4865428"/>
                  <a:pt x="3790642" y="4864270"/>
                </a:cubicBezTo>
                <a:close/>
                <a:moveTo>
                  <a:pt x="6214227" y="4849520"/>
                </a:moveTo>
                <a:cubicBezTo>
                  <a:pt x="6199863" y="4854054"/>
                  <a:pt x="6183999" y="4860742"/>
                  <a:pt x="6167799" y="4865617"/>
                </a:cubicBezTo>
                <a:cubicBezTo>
                  <a:pt x="6162623" y="4868451"/>
                  <a:pt x="6157447" y="4871283"/>
                  <a:pt x="6152271" y="4874117"/>
                </a:cubicBezTo>
                <a:cubicBezTo>
                  <a:pt x="6158451" y="4876722"/>
                  <a:pt x="6166807" y="4880800"/>
                  <a:pt x="6171987" y="4877967"/>
                </a:cubicBezTo>
                <a:cubicBezTo>
                  <a:pt x="6187851" y="4871278"/>
                  <a:pt x="6203043" y="4860966"/>
                  <a:pt x="6218571" y="4852465"/>
                </a:cubicBezTo>
                <a:cubicBezTo>
                  <a:pt x="6216399" y="4850992"/>
                  <a:pt x="6216399" y="4850992"/>
                  <a:pt x="6214227" y="4849520"/>
                </a:cubicBezTo>
                <a:close/>
                <a:moveTo>
                  <a:pt x="1329733" y="4838537"/>
                </a:moveTo>
                <a:cubicBezTo>
                  <a:pt x="1295734" y="4850571"/>
                  <a:pt x="1261394" y="4860754"/>
                  <a:pt x="1227396" y="4872787"/>
                </a:cubicBezTo>
                <a:cubicBezTo>
                  <a:pt x="1189712" y="4885503"/>
                  <a:pt x="1150869" y="4902258"/>
                  <a:pt x="1113185" y="4914974"/>
                </a:cubicBezTo>
                <a:cubicBezTo>
                  <a:pt x="1071814" y="4928372"/>
                  <a:pt x="1063705" y="4956648"/>
                  <a:pt x="1050064" y="4985949"/>
                </a:cubicBezTo>
                <a:cubicBezTo>
                  <a:pt x="1079005" y="4967202"/>
                  <a:pt x="1105075" y="4943250"/>
                  <a:pt x="1136887" y="4929709"/>
                </a:cubicBezTo>
                <a:cubicBezTo>
                  <a:pt x="1166512" y="4914661"/>
                  <a:pt x="1199351" y="4906668"/>
                  <a:pt x="1232532" y="4900524"/>
                </a:cubicBezTo>
                <a:cubicBezTo>
                  <a:pt x="1274932" y="4892672"/>
                  <a:pt x="1305031" y="4869886"/>
                  <a:pt x="1335475" y="4848949"/>
                </a:cubicBezTo>
                <a:cubicBezTo>
                  <a:pt x="1334790" y="4845251"/>
                  <a:pt x="1332260" y="4841894"/>
                  <a:pt x="1329733" y="4838537"/>
                </a:cubicBezTo>
                <a:close/>
                <a:moveTo>
                  <a:pt x="6745671" y="4838297"/>
                </a:moveTo>
                <a:cubicBezTo>
                  <a:pt x="6740171" y="4839315"/>
                  <a:pt x="6737191" y="4843684"/>
                  <a:pt x="6731695" y="4844702"/>
                </a:cubicBezTo>
                <a:cubicBezTo>
                  <a:pt x="6721039" y="4848583"/>
                  <a:pt x="6712219" y="4852125"/>
                  <a:pt x="6701567" y="4856007"/>
                </a:cubicBezTo>
                <a:cubicBezTo>
                  <a:pt x="6705571" y="4857173"/>
                  <a:pt x="6709579" y="4858340"/>
                  <a:pt x="6713587" y="4859506"/>
                </a:cubicBezTo>
                <a:cubicBezTo>
                  <a:pt x="6737067" y="4853250"/>
                  <a:pt x="6756543" y="4845827"/>
                  <a:pt x="6780023" y="4839570"/>
                </a:cubicBezTo>
                <a:cubicBezTo>
                  <a:pt x="6773375" y="4844617"/>
                  <a:pt x="6764215" y="4846314"/>
                  <a:pt x="6759739" y="4852869"/>
                </a:cubicBezTo>
                <a:cubicBezTo>
                  <a:pt x="6758251" y="4855052"/>
                  <a:pt x="6758935" y="4858743"/>
                  <a:pt x="6757783" y="4862773"/>
                </a:cubicBezTo>
                <a:cubicBezTo>
                  <a:pt x="6761451" y="4862094"/>
                  <a:pt x="6761451" y="4862094"/>
                  <a:pt x="6765115" y="4861415"/>
                </a:cubicBezTo>
                <a:cubicBezTo>
                  <a:pt x="6766947" y="4861076"/>
                  <a:pt x="6777259" y="4855349"/>
                  <a:pt x="6787911" y="4851469"/>
                </a:cubicBezTo>
                <a:cubicBezTo>
                  <a:pt x="6787571" y="4849623"/>
                  <a:pt x="6783687" y="4838891"/>
                  <a:pt x="6781855" y="4839230"/>
                </a:cubicBezTo>
                <a:cubicBezTo>
                  <a:pt x="6770175" y="4837576"/>
                  <a:pt x="6757007" y="4838106"/>
                  <a:pt x="6745671" y="4838297"/>
                </a:cubicBezTo>
                <a:close/>
                <a:moveTo>
                  <a:pt x="1731985" y="4825925"/>
                </a:moveTo>
                <a:cubicBezTo>
                  <a:pt x="1726044" y="4834338"/>
                  <a:pt x="1719775" y="4840984"/>
                  <a:pt x="1713505" y="4847629"/>
                </a:cubicBezTo>
                <a:cubicBezTo>
                  <a:pt x="1720757" y="4846286"/>
                  <a:pt x="1726194" y="4845279"/>
                  <a:pt x="1731633" y="4844272"/>
                </a:cubicBezTo>
                <a:cubicBezTo>
                  <a:pt x="1730978" y="4840738"/>
                  <a:pt x="1727354" y="4841409"/>
                  <a:pt x="1727026" y="4839641"/>
                </a:cubicBezTo>
                <a:cubicBezTo>
                  <a:pt x="1727857" y="4834002"/>
                  <a:pt x="1731156" y="4831564"/>
                  <a:pt x="1731985" y="4825925"/>
                </a:cubicBezTo>
                <a:close/>
                <a:moveTo>
                  <a:pt x="6301643" y="4822646"/>
                </a:moveTo>
                <a:cubicBezTo>
                  <a:pt x="6294391" y="4823989"/>
                  <a:pt x="6287491" y="4827234"/>
                  <a:pt x="6280243" y="4828578"/>
                </a:cubicBezTo>
                <a:cubicBezTo>
                  <a:pt x="6274803" y="4829584"/>
                  <a:pt x="6270823" y="4828353"/>
                  <a:pt x="6266847" y="4827120"/>
                </a:cubicBezTo>
                <a:cubicBezTo>
                  <a:pt x="6260299" y="4832270"/>
                  <a:pt x="6255567" y="4837084"/>
                  <a:pt x="6248667" y="4840330"/>
                </a:cubicBezTo>
                <a:cubicBezTo>
                  <a:pt x="6251187" y="4843802"/>
                  <a:pt x="6251539" y="4845705"/>
                  <a:pt x="6251891" y="4847608"/>
                </a:cubicBezTo>
                <a:cubicBezTo>
                  <a:pt x="6266391" y="4844923"/>
                  <a:pt x="6279435" y="4844476"/>
                  <a:pt x="6293939" y="4841791"/>
                </a:cubicBezTo>
                <a:cubicBezTo>
                  <a:pt x="6286383" y="4831377"/>
                  <a:pt x="6295095" y="4827796"/>
                  <a:pt x="6301643" y="4822646"/>
                </a:cubicBezTo>
                <a:close/>
                <a:moveTo>
                  <a:pt x="3959446" y="4805799"/>
                </a:moveTo>
                <a:cubicBezTo>
                  <a:pt x="3953894" y="4806827"/>
                  <a:pt x="3950193" y="4807513"/>
                  <a:pt x="3944641" y="4808541"/>
                </a:cubicBezTo>
                <a:cubicBezTo>
                  <a:pt x="3927986" y="4811625"/>
                  <a:pt x="3913527" y="4816236"/>
                  <a:pt x="3896526" y="4817450"/>
                </a:cubicBezTo>
                <a:cubicBezTo>
                  <a:pt x="3877208" y="4826829"/>
                  <a:pt x="3857543" y="4834337"/>
                  <a:pt x="3837880" y="4841845"/>
                </a:cubicBezTo>
                <a:cubicBezTo>
                  <a:pt x="3834871" y="4846270"/>
                  <a:pt x="3833713" y="4850351"/>
                  <a:pt x="3832555" y="4854433"/>
                </a:cubicBezTo>
                <a:cubicBezTo>
                  <a:pt x="3838452" y="4855275"/>
                  <a:pt x="3842500" y="4856458"/>
                  <a:pt x="3848398" y="4857300"/>
                </a:cubicBezTo>
                <a:cubicBezTo>
                  <a:pt x="3885529" y="4840756"/>
                  <a:pt x="3923353" y="4827952"/>
                  <a:pt x="3962681" y="4812934"/>
                </a:cubicBezTo>
                <a:cubicBezTo>
                  <a:pt x="3962681" y="4812934"/>
                  <a:pt x="3962681" y="4812934"/>
                  <a:pt x="3959446" y="4805799"/>
                </a:cubicBezTo>
                <a:close/>
                <a:moveTo>
                  <a:pt x="6306175" y="4801556"/>
                </a:moveTo>
                <a:cubicBezTo>
                  <a:pt x="6304363" y="4801892"/>
                  <a:pt x="6302551" y="4802227"/>
                  <a:pt x="6300987" y="4803923"/>
                </a:cubicBezTo>
                <a:cubicBezTo>
                  <a:pt x="6302803" y="4803587"/>
                  <a:pt x="6304615" y="4803252"/>
                  <a:pt x="6306427" y="4802916"/>
                </a:cubicBezTo>
                <a:cubicBezTo>
                  <a:pt x="6306427" y="4802916"/>
                  <a:pt x="6306175" y="4801556"/>
                  <a:pt x="6306175" y="4801556"/>
                </a:cubicBezTo>
                <a:close/>
                <a:moveTo>
                  <a:pt x="5313147" y="4778722"/>
                </a:moveTo>
                <a:cubicBezTo>
                  <a:pt x="5300913" y="4786260"/>
                  <a:pt x="5286797" y="4794148"/>
                  <a:pt x="5272367" y="4800336"/>
                </a:cubicBezTo>
                <a:cubicBezTo>
                  <a:pt x="5289309" y="4797199"/>
                  <a:pt x="5306251" y="4794061"/>
                  <a:pt x="5320999" y="4789573"/>
                </a:cubicBezTo>
                <a:cubicBezTo>
                  <a:pt x="5320367" y="4786174"/>
                  <a:pt x="5315975" y="4783472"/>
                  <a:pt x="5313147" y="4778722"/>
                </a:cubicBezTo>
                <a:close/>
                <a:moveTo>
                  <a:pt x="6460691" y="4772944"/>
                </a:moveTo>
                <a:cubicBezTo>
                  <a:pt x="6414223" y="4789282"/>
                  <a:pt x="6365567" y="4804093"/>
                  <a:pt x="6316915" y="4818903"/>
                </a:cubicBezTo>
                <a:cubicBezTo>
                  <a:pt x="6316915" y="4818903"/>
                  <a:pt x="6315423" y="4821113"/>
                  <a:pt x="6315423" y="4821113"/>
                </a:cubicBezTo>
                <a:cubicBezTo>
                  <a:pt x="6316115" y="4824853"/>
                  <a:pt x="6324515" y="4829097"/>
                  <a:pt x="6326355" y="4828757"/>
                </a:cubicBezTo>
                <a:cubicBezTo>
                  <a:pt x="6340731" y="4824160"/>
                  <a:pt x="6356603" y="4817355"/>
                  <a:pt x="6370635" y="4810889"/>
                </a:cubicBezTo>
                <a:cubicBezTo>
                  <a:pt x="6376155" y="4809866"/>
                  <a:pt x="6380987" y="4805106"/>
                  <a:pt x="6386507" y="4804083"/>
                </a:cubicBezTo>
                <a:cubicBezTo>
                  <a:pt x="6395707" y="4802379"/>
                  <a:pt x="6405259" y="4802544"/>
                  <a:pt x="6414115" y="4798971"/>
                </a:cubicBezTo>
                <a:cubicBezTo>
                  <a:pt x="6429987" y="4792165"/>
                  <a:pt x="6445511" y="4783489"/>
                  <a:pt x="6463223" y="4776342"/>
                </a:cubicBezTo>
                <a:cubicBezTo>
                  <a:pt x="6462875" y="4774472"/>
                  <a:pt x="6461035" y="4774813"/>
                  <a:pt x="6460691" y="4772944"/>
                </a:cubicBezTo>
                <a:close/>
                <a:moveTo>
                  <a:pt x="6405479" y="4760668"/>
                </a:moveTo>
                <a:cubicBezTo>
                  <a:pt x="6389503" y="4767462"/>
                  <a:pt x="6373527" y="4774256"/>
                  <a:pt x="6357207" y="4779195"/>
                </a:cubicBezTo>
                <a:cubicBezTo>
                  <a:pt x="6346783" y="4784960"/>
                  <a:pt x="6331971" y="4787703"/>
                  <a:pt x="6323747" y="4794979"/>
                </a:cubicBezTo>
                <a:cubicBezTo>
                  <a:pt x="6321895" y="4795322"/>
                  <a:pt x="6324091" y="4796833"/>
                  <a:pt x="6322239" y="4797176"/>
                </a:cubicBezTo>
                <a:cubicBezTo>
                  <a:pt x="6350487" y="4784274"/>
                  <a:pt x="6377227" y="4773570"/>
                  <a:pt x="6405479" y="4760668"/>
                </a:cubicBezTo>
                <a:close/>
                <a:moveTo>
                  <a:pt x="6038747" y="4747076"/>
                </a:moveTo>
                <a:cubicBezTo>
                  <a:pt x="6019987" y="4748655"/>
                  <a:pt x="6013783" y="4746013"/>
                  <a:pt x="6006751" y="4749210"/>
                </a:cubicBezTo>
                <a:cubicBezTo>
                  <a:pt x="5986827" y="4754795"/>
                  <a:pt x="5965063" y="4760720"/>
                  <a:pt x="5945479" y="4768138"/>
                </a:cubicBezTo>
                <a:cubicBezTo>
                  <a:pt x="5925555" y="4773722"/>
                  <a:pt x="5903791" y="4779648"/>
                  <a:pt x="5884547" y="4788898"/>
                </a:cubicBezTo>
                <a:cubicBezTo>
                  <a:pt x="5879019" y="4789921"/>
                  <a:pt x="5877031" y="4799767"/>
                  <a:pt x="5872863" y="4808119"/>
                </a:cubicBezTo>
                <a:cubicBezTo>
                  <a:pt x="5876887" y="4809270"/>
                  <a:pt x="5883431" y="4813744"/>
                  <a:pt x="5887115" y="4813062"/>
                </a:cubicBezTo>
                <a:cubicBezTo>
                  <a:pt x="5913727" y="4802448"/>
                  <a:pt x="5940343" y="4791834"/>
                  <a:pt x="5968795" y="4780879"/>
                </a:cubicBezTo>
                <a:cubicBezTo>
                  <a:pt x="5968795" y="4780879"/>
                  <a:pt x="5970639" y="4780537"/>
                  <a:pt x="5972479" y="4780197"/>
                </a:cubicBezTo>
                <a:cubicBezTo>
                  <a:pt x="5986539" y="4773803"/>
                  <a:pt x="6000935" y="4769241"/>
                  <a:pt x="6013151" y="4763189"/>
                </a:cubicBezTo>
                <a:cubicBezTo>
                  <a:pt x="6020519" y="4761825"/>
                  <a:pt x="6023523" y="4757477"/>
                  <a:pt x="6038747" y="4747076"/>
                </a:cubicBezTo>
                <a:close/>
                <a:moveTo>
                  <a:pt x="6263019" y="4727985"/>
                </a:moveTo>
                <a:lnTo>
                  <a:pt x="6169207" y="4745357"/>
                </a:lnTo>
                <a:cubicBezTo>
                  <a:pt x="6169523" y="4747057"/>
                  <a:pt x="6170151" y="4750456"/>
                  <a:pt x="6170467" y="4752155"/>
                </a:cubicBezTo>
                <a:cubicBezTo>
                  <a:pt x="6170467" y="4752155"/>
                  <a:pt x="6170467" y="4752155"/>
                  <a:pt x="6264279" y="4734784"/>
                </a:cubicBezTo>
                <a:cubicBezTo>
                  <a:pt x="6263963" y="4733085"/>
                  <a:pt x="6263335" y="4729686"/>
                  <a:pt x="6263019" y="4727985"/>
                </a:cubicBezTo>
                <a:close/>
                <a:moveTo>
                  <a:pt x="6122023" y="4725969"/>
                </a:moveTo>
                <a:lnTo>
                  <a:pt x="6050439" y="4739225"/>
                </a:lnTo>
                <a:cubicBezTo>
                  <a:pt x="6050743" y="4740856"/>
                  <a:pt x="6051347" y="4744120"/>
                  <a:pt x="6050115" y="4747722"/>
                </a:cubicBezTo>
                <a:cubicBezTo>
                  <a:pt x="6050115" y="4747722"/>
                  <a:pt x="6050115" y="4747722"/>
                  <a:pt x="6123535" y="4734128"/>
                </a:cubicBezTo>
                <a:cubicBezTo>
                  <a:pt x="6123535" y="4734128"/>
                  <a:pt x="6123535" y="4734128"/>
                  <a:pt x="6122023" y="4725969"/>
                </a:cubicBezTo>
                <a:close/>
                <a:moveTo>
                  <a:pt x="6456287" y="4716104"/>
                </a:moveTo>
                <a:cubicBezTo>
                  <a:pt x="6375871" y="4734825"/>
                  <a:pt x="6295451" y="4753546"/>
                  <a:pt x="6215031" y="4772267"/>
                </a:cubicBezTo>
                <a:cubicBezTo>
                  <a:pt x="6137959" y="4788454"/>
                  <a:pt x="6072027" y="4823642"/>
                  <a:pt x="6003651" y="4876515"/>
                </a:cubicBezTo>
                <a:cubicBezTo>
                  <a:pt x="6031643" y="4873247"/>
                  <a:pt x="6052263" y="4871343"/>
                  <a:pt x="6071039" y="4869781"/>
                </a:cubicBezTo>
                <a:cubicBezTo>
                  <a:pt x="6069539" y="4871974"/>
                  <a:pt x="6070223" y="4875677"/>
                  <a:pt x="6070567" y="4877528"/>
                </a:cubicBezTo>
                <a:cubicBezTo>
                  <a:pt x="6092343" y="4871581"/>
                  <a:pt x="6113775" y="4863782"/>
                  <a:pt x="6128651" y="4851454"/>
                </a:cubicBezTo>
                <a:cubicBezTo>
                  <a:pt x="6153559" y="4831522"/>
                  <a:pt x="6181207" y="4826403"/>
                  <a:pt x="6207487" y="4813877"/>
                </a:cubicBezTo>
                <a:cubicBezTo>
                  <a:pt x="6210487" y="4809492"/>
                  <a:pt x="6209115" y="4802086"/>
                  <a:pt x="6214303" y="4799210"/>
                </a:cubicBezTo>
                <a:cubicBezTo>
                  <a:pt x="6229863" y="4790584"/>
                  <a:pt x="6247611" y="4783469"/>
                  <a:pt x="6263855" y="4778545"/>
                </a:cubicBezTo>
                <a:cubicBezTo>
                  <a:pt x="6269043" y="4775670"/>
                  <a:pt x="6277103" y="4778007"/>
                  <a:pt x="6282975" y="4778834"/>
                </a:cubicBezTo>
                <a:cubicBezTo>
                  <a:pt x="6279975" y="4783220"/>
                  <a:pt x="6275475" y="4789798"/>
                  <a:pt x="6272131" y="4792333"/>
                </a:cubicBezTo>
                <a:cubicBezTo>
                  <a:pt x="6262099" y="4799935"/>
                  <a:pt x="6251383" y="4803834"/>
                  <a:pt x="6242851" y="4809244"/>
                </a:cubicBezTo>
                <a:cubicBezTo>
                  <a:pt x="6260255" y="4800276"/>
                  <a:pt x="6275815" y="4791650"/>
                  <a:pt x="6293563" y="4784533"/>
                </a:cubicBezTo>
                <a:cubicBezTo>
                  <a:pt x="6302095" y="4779124"/>
                  <a:pt x="6310623" y="4773714"/>
                  <a:pt x="6318339" y="4774201"/>
                </a:cubicBezTo>
                <a:cubicBezTo>
                  <a:pt x="6347019" y="4774635"/>
                  <a:pt x="6371451" y="4762451"/>
                  <a:pt x="6384955" y="4742717"/>
                </a:cubicBezTo>
                <a:cubicBezTo>
                  <a:pt x="6386115" y="4738673"/>
                  <a:pt x="6393487" y="4737307"/>
                  <a:pt x="6397175" y="4736625"/>
                </a:cubicBezTo>
                <a:cubicBezTo>
                  <a:pt x="6422723" y="4751043"/>
                  <a:pt x="6436223" y="4731308"/>
                  <a:pt x="6452943" y="4718638"/>
                </a:cubicBezTo>
                <a:cubicBezTo>
                  <a:pt x="6454787" y="4718297"/>
                  <a:pt x="6456631" y="4717955"/>
                  <a:pt x="6456287" y="4716104"/>
                </a:cubicBezTo>
                <a:close/>
                <a:moveTo>
                  <a:pt x="2162631" y="4713838"/>
                </a:moveTo>
                <a:cubicBezTo>
                  <a:pt x="2159005" y="4714510"/>
                  <a:pt x="2155379" y="4715182"/>
                  <a:pt x="2151754" y="4715853"/>
                </a:cubicBezTo>
                <a:cubicBezTo>
                  <a:pt x="2156051" y="4718807"/>
                  <a:pt x="2160348" y="4721761"/>
                  <a:pt x="2162832" y="4725051"/>
                </a:cubicBezTo>
                <a:cubicBezTo>
                  <a:pt x="2162160" y="4721426"/>
                  <a:pt x="2161489" y="4717800"/>
                  <a:pt x="2162631" y="4713838"/>
                </a:cubicBezTo>
                <a:close/>
                <a:moveTo>
                  <a:pt x="6319563" y="4713297"/>
                </a:moveTo>
                <a:cubicBezTo>
                  <a:pt x="6307331" y="4719379"/>
                  <a:pt x="6296599" y="4723275"/>
                  <a:pt x="6284367" y="4729357"/>
                </a:cubicBezTo>
                <a:cubicBezTo>
                  <a:pt x="6296123" y="4730997"/>
                  <a:pt x="6306371" y="4734825"/>
                  <a:pt x="6318471" y="4738310"/>
                </a:cubicBezTo>
                <a:cubicBezTo>
                  <a:pt x="6322159" y="4737627"/>
                  <a:pt x="6327695" y="4736602"/>
                  <a:pt x="6337263" y="4736738"/>
                </a:cubicBezTo>
                <a:cubicBezTo>
                  <a:pt x="6342115" y="4732023"/>
                  <a:pt x="6352503" y="4726282"/>
                  <a:pt x="6362551" y="4718697"/>
                </a:cubicBezTo>
                <a:cubicBezTo>
                  <a:pt x="6350795" y="4717056"/>
                  <a:pt x="6339039" y="4715416"/>
                  <a:pt x="6329131" y="4713434"/>
                </a:cubicBezTo>
                <a:cubicBezTo>
                  <a:pt x="6325439" y="4714118"/>
                  <a:pt x="6323255" y="4712614"/>
                  <a:pt x="6319563" y="4713297"/>
                </a:cubicBezTo>
                <a:close/>
                <a:moveTo>
                  <a:pt x="4219411" y="4710904"/>
                </a:moveTo>
                <a:cubicBezTo>
                  <a:pt x="4214776" y="4710795"/>
                  <a:pt x="4209696" y="4710769"/>
                  <a:pt x="4205415" y="4711321"/>
                </a:cubicBezTo>
                <a:cubicBezTo>
                  <a:pt x="4201133" y="4711872"/>
                  <a:pt x="4197651" y="4713000"/>
                  <a:pt x="4196212" y="4715200"/>
                </a:cubicBezTo>
                <a:cubicBezTo>
                  <a:pt x="4195120" y="4719269"/>
                  <a:pt x="4194028" y="4723339"/>
                  <a:pt x="4192936" y="4727408"/>
                </a:cubicBezTo>
                <a:cubicBezTo>
                  <a:pt x="4201512" y="4723886"/>
                  <a:pt x="4210780" y="4724104"/>
                  <a:pt x="4216880" y="4717174"/>
                </a:cubicBezTo>
                <a:cubicBezTo>
                  <a:pt x="4218318" y="4714974"/>
                  <a:pt x="4217972" y="4713104"/>
                  <a:pt x="4219411" y="4710904"/>
                </a:cubicBezTo>
                <a:close/>
                <a:moveTo>
                  <a:pt x="4440260" y="4699891"/>
                </a:moveTo>
                <a:cubicBezTo>
                  <a:pt x="4440764" y="4702610"/>
                  <a:pt x="4438723" y="4702988"/>
                  <a:pt x="4438723" y="4702988"/>
                </a:cubicBezTo>
                <a:cubicBezTo>
                  <a:pt x="4440764" y="4702610"/>
                  <a:pt x="4440764" y="4702610"/>
                  <a:pt x="4442802" y="4702232"/>
                </a:cubicBezTo>
                <a:close/>
                <a:moveTo>
                  <a:pt x="5572035" y="4687189"/>
                </a:moveTo>
                <a:cubicBezTo>
                  <a:pt x="5572287" y="4688549"/>
                  <a:pt x="5572287" y="4688549"/>
                  <a:pt x="5572287" y="4688549"/>
                </a:cubicBezTo>
                <a:cubicBezTo>
                  <a:pt x="5572287" y="4688549"/>
                  <a:pt x="5573647" y="4688297"/>
                  <a:pt x="5573647" y="4688297"/>
                </a:cubicBezTo>
                <a:cubicBezTo>
                  <a:pt x="5573647" y="4688297"/>
                  <a:pt x="5573395" y="4686937"/>
                  <a:pt x="5572035" y="4687189"/>
                </a:cubicBezTo>
                <a:close/>
                <a:moveTo>
                  <a:pt x="2229671" y="4668467"/>
                </a:moveTo>
                <a:cubicBezTo>
                  <a:pt x="2214958" y="4671191"/>
                  <a:pt x="2200247" y="4673915"/>
                  <a:pt x="2187033" y="4674455"/>
                </a:cubicBezTo>
                <a:cubicBezTo>
                  <a:pt x="2171848" y="4684895"/>
                  <a:pt x="2156322" y="4693493"/>
                  <a:pt x="2140795" y="4702089"/>
                </a:cubicBezTo>
                <a:cubicBezTo>
                  <a:pt x="2132283" y="4707481"/>
                  <a:pt x="2115865" y="4700984"/>
                  <a:pt x="2102309" y="4699680"/>
                </a:cubicBezTo>
                <a:cubicBezTo>
                  <a:pt x="2100470" y="4700021"/>
                  <a:pt x="2097948" y="4696673"/>
                  <a:pt x="2096109" y="4697014"/>
                </a:cubicBezTo>
                <a:cubicBezTo>
                  <a:pt x="2049452" y="4701839"/>
                  <a:pt x="2002795" y="4706664"/>
                  <a:pt x="1956479" y="4713332"/>
                </a:cubicBezTo>
                <a:cubicBezTo>
                  <a:pt x="1952801" y="4714013"/>
                  <a:pt x="1948650" y="4722412"/>
                  <a:pt x="1945655" y="4726780"/>
                </a:cubicBezTo>
                <a:cubicBezTo>
                  <a:pt x="1954376" y="4732795"/>
                  <a:pt x="1966303" y="4745845"/>
                  <a:pt x="1973318" y="4742639"/>
                </a:cubicBezTo>
                <a:cubicBezTo>
                  <a:pt x="1991707" y="4739233"/>
                  <a:pt x="2006892" y="4728792"/>
                  <a:pt x="2027121" y="4725046"/>
                </a:cubicBezTo>
                <a:lnTo>
                  <a:pt x="1982984" y="4750154"/>
                </a:lnTo>
                <a:lnTo>
                  <a:pt x="1972123" y="4754483"/>
                </a:lnTo>
                <a:cubicBezTo>
                  <a:pt x="1969029" y="4756069"/>
                  <a:pt x="1967058" y="4757625"/>
                  <a:pt x="1966855" y="4759093"/>
                </a:cubicBezTo>
                <a:lnTo>
                  <a:pt x="1966778" y="4759373"/>
                </a:lnTo>
                <a:lnTo>
                  <a:pt x="1937641" y="4775947"/>
                </a:lnTo>
                <a:cubicBezTo>
                  <a:pt x="1936407" y="4759010"/>
                  <a:pt x="1940690" y="4741051"/>
                  <a:pt x="1934621" y="4728824"/>
                </a:cubicBezTo>
                <a:cubicBezTo>
                  <a:pt x="1922827" y="4706213"/>
                  <a:pt x="1902124" y="4717676"/>
                  <a:pt x="1884759" y="4726613"/>
                </a:cubicBezTo>
                <a:cubicBezTo>
                  <a:pt x="1874067" y="4730501"/>
                  <a:pt x="1865555" y="4735891"/>
                  <a:pt x="1854863" y="4739778"/>
                </a:cubicBezTo>
                <a:cubicBezTo>
                  <a:pt x="1838785" y="4735126"/>
                  <a:pt x="1823390" y="4734162"/>
                  <a:pt x="1807654" y="4731355"/>
                </a:cubicBezTo>
                <a:cubicBezTo>
                  <a:pt x="1774422" y="4747044"/>
                  <a:pt x="1743369" y="4764239"/>
                  <a:pt x="1709112" y="4774397"/>
                </a:cubicBezTo>
                <a:cubicBezTo>
                  <a:pt x="1673357" y="4786739"/>
                  <a:pt x="1685835" y="4813039"/>
                  <a:pt x="1668680" y="4833381"/>
                </a:cubicBezTo>
                <a:cubicBezTo>
                  <a:pt x="1694084" y="4826770"/>
                  <a:pt x="1716151" y="4822683"/>
                  <a:pt x="1734540" y="4819278"/>
                </a:cubicBezTo>
                <a:cubicBezTo>
                  <a:pt x="1745760" y="4777147"/>
                  <a:pt x="1795543" y="4758392"/>
                  <a:pt x="1829406" y="4776917"/>
                </a:cubicBezTo>
                <a:cubicBezTo>
                  <a:pt x="1836078" y="4771866"/>
                  <a:pt x="1840229" y="4763469"/>
                  <a:pt x="1831980" y="4749738"/>
                </a:cubicBezTo>
                <a:cubicBezTo>
                  <a:pt x="1850238" y="4755893"/>
                  <a:pt x="1865160" y="4764574"/>
                  <a:pt x="1881238" y="4769226"/>
                </a:cubicBezTo>
                <a:cubicBezTo>
                  <a:pt x="1891457" y="4773055"/>
                  <a:pt x="1902832" y="4772857"/>
                  <a:pt x="1912710" y="4774842"/>
                </a:cubicBezTo>
                <a:cubicBezTo>
                  <a:pt x="1897866" y="4787127"/>
                  <a:pt x="1885073" y="4810476"/>
                  <a:pt x="1871858" y="4811016"/>
                </a:cubicBezTo>
                <a:cubicBezTo>
                  <a:pt x="1864161" y="4810534"/>
                  <a:pt x="1856122" y="4808208"/>
                  <a:pt x="1850264" y="4807386"/>
                </a:cubicBezTo>
                <a:cubicBezTo>
                  <a:pt x="1850946" y="4811074"/>
                  <a:pt x="1854966" y="4812237"/>
                  <a:pt x="1855649" y="4815925"/>
                </a:cubicBezTo>
                <a:cubicBezTo>
                  <a:pt x="1856200" y="4829174"/>
                  <a:pt x="1851708" y="4835728"/>
                  <a:pt x="1847557" y="4844126"/>
                </a:cubicBezTo>
                <a:cubicBezTo>
                  <a:pt x="1851235" y="4843445"/>
                  <a:pt x="1853888" y="4837231"/>
                  <a:pt x="1859405" y="4836210"/>
                </a:cubicBezTo>
                <a:cubicBezTo>
                  <a:pt x="1879634" y="4832464"/>
                  <a:pt x="1895238" y="4844833"/>
                  <a:pt x="1907848" y="4861571"/>
                </a:cubicBezTo>
                <a:cubicBezTo>
                  <a:pt x="1922901" y="4860691"/>
                  <a:pt x="1938979" y="4865343"/>
                  <a:pt x="1955188" y="4860434"/>
                </a:cubicBezTo>
                <a:cubicBezTo>
                  <a:pt x="1996459" y="4847070"/>
                  <a:pt x="2041278" y="4842586"/>
                  <a:pt x="2083101" y="4842470"/>
                </a:cubicBezTo>
                <a:cubicBezTo>
                  <a:pt x="2082759" y="4840626"/>
                  <a:pt x="2084599" y="4840285"/>
                  <a:pt x="2082418" y="4838782"/>
                </a:cubicBezTo>
                <a:cubicBezTo>
                  <a:pt x="2081735" y="4835094"/>
                  <a:pt x="2080710" y="4829562"/>
                  <a:pt x="2082550" y="4829221"/>
                </a:cubicBezTo>
                <a:cubicBezTo>
                  <a:pt x="2110397" y="4804992"/>
                  <a:pt x="2134699" y="4771882"/>
                  <a:pt x="2166435" y="4758375"/>
                </a:cubicBezTo>
                <a:cubicBezTo>
                  <a:pt x="2160576" y="4757553"/>
                  <a:pt x="2154717" y="4756731"/>
                  <a:pt x="2148859" y="4755908"/>
                </a:cubicBezTo>
                <a:cubicBezTo>
                  <a:pt x="2148518" y="4754065"/>
                  <a:pt x="2150015" y="4751880"/>
                  <a:pt x="2149674" y="4750036"/>
                </a:cubicBezTo>
                <a:cubicBezTo>
                  <a:pt x="2157030" y="4748673"/>
                  <a:pt x="2165883" y="4745127"/>
                  <a:pt x="2172898" y="4741921"/>
                </a:cubicBezTo>
                <a:cubicBezTo>
                  <a:pt x="2177258" y="4744927"/>
                  <a:pt x="2181277" y="4746091"/>
                  <a:pt x="2183800" y="4749438"/>
                </a:cubicBezTo>
                <a:cubicBezTo>
                  <a:pt x="2203687" y="4743849"/>
                  <a:pt x="2221052" y="4734911"/>
                  <a:pt x="2236578" y="4726314"/>
                </a:cubicBezTo>
                <a:cubicBezTo>
                  <a:pt x="2220842" y="4723506"/>
                  <a:pt x="2203267" y="4721039"/>
                  <a:pt x="2200745" y="4717691"/>
                </a:cubicBezTo>
                <a:cubicBezTo>
                  <a:pt x="2216822" y="4722343"/>
                  <a:pt x="2227174" y="4716612"/>
                  <a:pt x="2230641" y="4704526"/>
                </a:cubicBezTo>
                <a:cubicBezTo>
                  <a:pt x="2217427" y="4705066"/>
                  <a:pt x="2206394" y="4707109"/>
                  <a:pt x="2193521" y="4709492"/>
                </a:cubicBezTo>
                <a:cubicBezTo>
                  <a:pt x="2196042" y="4712840"/>
                  <a:pt x="2200404" y="4715846"/>
                  <a:pt x="2200745" y="4717691"/>
                </a:cubicBezTo>
                <a:cubicBezTo>
                  <a:pt x="2190736" y="4725266"/>
                  <a:pt x="2182907" y="4734345"/>
                  <a:pt x="2172898" y="4741921"/>
                </a:cubicBezTo>
                <a:cubicBezTo>
                  <a:pt x="2170375" y="4738573"/>
                  <a:pt x="2165673" y="4733721"/>
                  <a:pt x="2164990" y="4730034"/>
                </a:cubicBezTo>
                <a:cubicBezTo>
                  <a:pt x="2165331" y="4731878"/>
                  <a:pt x="2165673" y="4733721"/>
                  <a:pt x="2165673" y="4733721"/>
                </a:cubicBezTo>
                <a:cubicBezTo>
                  <a:pt x="2156478" y="4735424"/>
                  <a:pt x="2147625" y="4738972"/>
                  <a:pt x="2138430" y="4740674"/>
                </a:cubicBezTo>
                <a:cubicBezTo>
                  <a:pt x="2106485" y="4742774"/>
                  <a:pt x="2072700" y="4745216"/>
                  <a:pt x="2041097" y="4749161"/>
                </a:cubicBezTo>
                <a:cubicBezTo>
                  <a:pt x="2033740" y="4750523"/>
                  <a:pt x="2027409" y="4757417"/>
                  <a:pt x="2012225" y="4767859"/>
                </a:cubicBezTo>
                <a:cubicBezTo>
                  <a:pt x="2045326" y="4761729"/>
                  <a:pt x="2067393" y="4757643"/>
                  <a:pt x="2089461" y="4753556"/>
                </a:cubicBezTo>
                <a:cubicBezTo>
                  <a:pt x="2089802" y="4755400"/>
                  <a:pt x="2090144" y="4757244"/>
                  <a:pt x="2090485" y="4759088"/>
                </a:cubicBezTo>
                <a:cubicBezTo>
                  <a:pt x="2090485" y="4759088"/>
                  <a:pt x="2090485" y="4759088"/>
                  <a:pt x="1982879" y="4794273"/>
                </a:cubicBezTo>
                <a:cubicBezTo>
                  <a:pt x="2014824" y="4792172"/>
                  <a:pt x="2045272" y="4792256"/>
                  <a:pt x="2074905" y="4798212"/>
                </a:cubicBezTo>
                <a:cubicBezTo>
                  <a:pt x="2047321" y="4803320"/>
                  <a:pt x="2018371" y="4801052"/>
                  <a:pt x="1991128" y="4808004"/>
                </a:cubicBezTo>
                <a:cubicBezTo>
                  <a:pt x="1974919" y="4812913"/>
                  <a:pt x="1961022" y="4809764"/>
                  <a:pt x="1948963" y="4806275"/>
                </a:cubicBezTo>
                <a:cubicBezTo>
                  <a:pt x="1948963" y="4806275"/>
                  <a:pt x="1948963" y="4806275"/>
                  <a:pt x="1923559" y="4812886"/>
                </a:cubicBezTo>
                <a:cubicBezTo>
                  <a:pt x="1926895" y="4810361"/>
                  <a:pt x="1931730" y="4805652"/>
                  <a:pt x="1936905" y="4802786"/>
                </a:cubicBezTo>
                <a:cubicBezTo>
                  <a:pt x="1928866" y="4800460"/>
                  <a:pt x="1920828" y="4798134"/>
                  <a:pt x="1913130" y="4797652"/>
                </a:cubicBezTo>
                <a:cubicBezTo>
                  <a:pt x="1922666" y="4797793"/>
                  <a:pt x="1933700" y="4795750"/>
                  <a:pt x="1945075" y="4795551"/>
                </a:cubicBezTo>
                <a:cubicBezTo>
                  <a:pt x="1951000" y="4791594"/>
                  <a:pt x="1956753" y="4786713"/>
                  <a:pt x="1960872" y="4780705"/>
                </a:cubicBezTo>
                <a:lnTo>
                  <a:pt x="1966778" y="4759373"/>
                </a:lnTo>
                <a:lnTo>
                  <a:pt x="1982984" y="4750154"/>
                </a:lnTo>
                <a:lnTo>
                  <a:pt x="1984135" y="4749696"/>
                </a:lnTo>
                <a:cubicBezTo>
                  <a:pt x="1993533" y="4746525"/>
                  <a:pt x="2004856" y="4743474"/>
                  <a:pt x="2012960" y="4741020"/>
                </a:cubicBezTo>
                <a:cubicBezTo>
                  <a:pt x="2067105" y="4725272"/>
                  <a:pt x="2123089" y="4709183"/>
                  <a:pt x="2178731" y="4691250"/>
                </a:cubicBezTo>
                <a:cubicBezTo>
                  <a:pt x="2196779" y="4686001"/>
                  <a:pt x="2214144" y="4677063"/>
                  <a:pt x="2231851" y="4669970"/>
                </a:cubicBezTo>
                <a:cubicBezTo>
                  <a:pt x="2231851" y="4669970"/>
                  <a:pt x="2230012" y="4670311"/>
                  <a:pt x="2229671" y="4668467"/>
                </a:cubicBezTo>
                <a:close/>
                <a:moveTo>
                  <a:pt x="6713707" y="4655780"/>
                </a:moveTo>
                <a:cubicBezTo>
                  <a:pt x="6717203" y="4655133"/>
                  <a:pt x="6719707" y="4658888"/>
                  <a:pt x="6721455" y="4658564"/>
                </a:cubicBezTo>
                <a:cubicBezTo>
                  <a:pt x="6723203" y="4658241"/>
                  <a:pt x="6724575" y="4655878"/>
                  <a:pt x="6726699" y="4657593"/>
                </a:cubicBezTo>
                <a:cubicBezTo>
                  <a:pt x="6722827" y="4656203"/>
                  <a:pt x="6718951" y="4654809"/>
                  <a:pt x="6713707" y="4655780"/>
                </a:cubicBezTo>
                <a:close/>
                <a:moveTo>
                  <a:pt x="4967865" y="4644380"/>
                </a:moveTo>
                <a:cubicBezTo>
                  <a:pt x="4855468" y="4674568"/>
                  <a:pt x="4744913" y="4704414"/>
                  <a:pt x="4634020" y="4732449"/>
                </a:cubicBezTo>
                <a:cubicBezTo>
                  <a:pt x="4635027" y="4737887"/>
                  <a:pt x="4648914" y="4740941"/>
                  <a:pt x="4660289" y="4740709"/>
                </a:cubicBezTo>
                <a:cubicBezTo>
                  <a:pt x="4662128" y="4740368"/>
                  <a:pt x="4663969" y="4740027"/>
                  <a:pt x="4665809" y="4739687"/>
                </a:cubicBezTo>
                <a:cubicBezTo>
                  <a:pt x="4676848" y="4737642"/>
                  <a:pt x="4689392" y="4733445"/>
                  <a:pt x="4700431" y="4731401"/>
                </a:cubicBezTo>
                <a:cubicBezTo>
                  <a:pt x="4703439" y="4727094"/>
                  <a:pt x="4703938" y="4719502"/>
                  <a:pt x="4709456" y="4718480"/>
                </a:cubicBezTo>
                <a:cubicBezTo>
                  <a:pt x="4713137" y="4717799"/>
                  <a:pt x="4715983" y="4722896"/>
                  <a:pt x="4718495" y="4726181"/>
                </a:cubicBezTo>
                <a:cubicBezTo>
                  <a:pt x="4736894" y="4722774"/>
                  <a:pt x="4753453" y="4719708"/>
                  <a:pt x="4769341" y="4713016"/>
                </a:cubicBezTo>
                <a:cubicBezTo>
                  <a:pt x="4783725" y="4708477"/>
                  <a:pt x="4795099" y="4708246"/>
                  <a:pt x="4807146" y="4711640"/>
                </a:cubicBezTo>
                <a:cubicBezTo>
                  <a:pt x="4879400" y="4690761"/>
                  <a:pt x="4950312" y="4662630"/>
                  <a:pt x="4967865" y="4644380"/>
                </a:cubicBezTo>
                <a:close/>
                <a:moveTo>
                  <a:pt x="5863143" y="4641722"/>
                </a:moveTo>
                <a:cubicBezTo>
                  <a:pt x="5836807" y="4654473"/>
                  <a:pt x="5809759" y="4663419"/>
                  <a:pt x="5780159" y="4668900"/>
                </a:cubicBezTo>
                <a:cubicBezTo>
                  <a:pt x="5770911" y="4670613"/>
                  <a:pt x="5762367" y="4676133"/>
                  <a:pt x="5753467" y="4679749"/>
                </a:cubicBezTo>
                <a:cubicBezTo>
                  <a:pt x="5753823" y="4681653"/>
                  <a:pt x="5757435" y="4690827"/>
                  <a:pt x="5757435" y="4690827"/>
                </a:cubicBezTo>
                <a:cubicBezTo>
                  <a:pt x="5775583" y="4685498"/>
                  <a:pt x="5793727" y="4680169"/>
                  <a:pt x="5812227" y="4676743"/>
                </a:cubicBezTo>
                <a:cubicBezTo>
                  <a:pt x="5824827" y="4672442"/>
                  <a:pt x="5837423" y="4668140"/>
                  <a:pt x="5850019" y="4663839"/>
                </a:cubicBezTo>
                <a:cubicBezTo>
                  <a:pt x="5856715" y="4658662"/>
                  <a:pt x="5859359" y="4652267"/>
                  <a:pt x="5863143" y="4641722"/>
                </a:cubicBezTo>
                <a:close/>
                <a:moveTo>
                  <a:pt x="6796875" y="4634755"/>
                </a:moveTo>
                <a:cubicBezTo>
                  <a:pt x="6782671" y="4640902"/>
                  <a:pt x="6765671" y="4642293"/>
                  <a:pt x="6750839" y="4645038"/>
                </a:cubicBezTo>
                <a:cubicBezTo>
                  <a:pt x="6747443" y="4647424"/>
                  <a:pt x="6745907" y="4649467"/>
                  <a:pt x="6742511" y="4651853"/>
                </a:cubicBezTo>
                <a:cubicBezTo>
                  <a:pt x="6748075" y="4650823"/>
                  <a:pt x="6753635" y="4649793"/>
                  <a:pt x="6758883" y="4647065"/>
                </a:cubicBezTo>
                <a:cubicBezTo>
                  <a:pt x="6773715" y="4644318"/>
                  <a:pt x="6788231" y="4639871"/>
                  <a:pt x="6802751" y="4635425"/>
                </a:cubicBezTo>
                <a:cubicBezTo>
                  <a:pt x="6800895" y="4635769"/>
                  <a:pt x="6798727" y="4634413"/>
                  <a:pt x="6796875" y="4634755"/>
                </a:cubicBezTo>
                <a:close/>
                <a:moveTo>
                  <a:pt x="6151179" y="4631979"/>
                </a:moveTo>
                <a:cubicBezTo>
                  <a:pt x="6118279" y="4640039"/>
                  <a:pt x="6087227" y="4647758"/>
                  <a:pt x="6054327" y="4655820"/>
                </a:cubicBezTo>
                <a:cubicBezTo>
                  <a:pt x="6047643" y="4660994"/>
                  <a:pt x="6038759" y="4664608"/>
                  <a:pt x="6029875" y="4668222"/>
                </a:cubicBezTo>
                <a:cubicBezTo>
                  <a:pt x="6028027" y="4668564"/>
                  <a:pt x="6026535" y="4670810"/>
                  <a:pt x="6024687" y="4671152"/>
                </a:cubicBezTo>
                <a:cubicBezTo>
                  <a:pt x="6032779" y="4673591"/>
                  <a:pt x="6041931" y="4681739"/>
                  <a:pt x="6049323" y="4680371"/>
                </a:cubicBezTo>
                <a:cubicBezTo>
                  <a:pt x="6099199" y="4671135"/>
                  <a:pt x="6146875" y="4660338"/>
                  <a:pt x="6194555" y="4649540"/>
                </a:cubicBezTo>
                <a:cubicBezTo>
                  <a:pt x="6195343" y="4643488"/>
                  <a:pt x="6194639" y="4639682"/>
                  <a:pt x="6193583" y="4633971"/>
                </a:cubicBezTo>
                <a:cubicBezTo>
                  <a:pt x="6180299" y="4634461"/>
                  <a:pt x="6164111" y="4629585"/>
                  <a:pt x="6151179" y="4631979"/>
                </a:cubicBezTo>
                <a:close/>
                <a:moveTo>
                  <a:pt x="4774146" y="4631033"/>
                </a:moveTo>
                <a:cubicBezTo>
                  <a:pt x="4770883" y="4631637"/>
                  <a:pt x="4769251" y="4631939"/>
                  <a:pt x="4765988" y="4632544"/>
                </a:cubicBezTo>
                <a:cubicBezTo>
                  <a:pt x="4767619" y="4632242"/>
                  <a:pt x="4769503" y="4633300"/>
                  <a:pt x="4769503" y="4633300"/>
                </a:cubicBezTo>
                <a:cubicBezTo>
                  <a:pt x="4771135" y="4632997"/>
                  <a:pt x="4772514" y="4631336"/>
                  <a:pt x="4774146" y="4631033"/>
                </a:cubicBezTo>
                <a:close/>
                <a:moveTo>
                  <a:pt x="6648143" y="4620578"/>
                </a:moveTo>
                <a:cubicBezTo>
                  <a:pt x="6604223" y="4630586"/>
                  <a:pt x="6560971" y="4644221"/>
                  <a:pt x="6515539" y="4656383"/>
                </a:cubicBezTo>
                <a:cubicBezTo>
                  <a:pt x="6516211" y="4660008"/>
                  <a:pt x="6516547" y="4661821"/>
                  <a:pt x="6517219" y="4665447"/>
                </a:cubicBezTo>
                <a:cubicBezTo>
                  <a:pt x="6562147" y="4660878"/>
                  <a:pt x="6609255" y="4657779"/>
                  <a:pt x="6653851" y="4651396"/>
                </a:cubicBezTo>
                <a:cubicBezTo>
                  <a:pt x="6657539" y="4650713"/>
                  <a:pt x="6659383" y="4650372"/>
                  <a:pt x="6662735" y="4647877"/>
                </a:cubicBezTo>
                <a:cubicBezTo>
                  <a:pt x="6667931" y="4645039"/>
                  <a:pt x="6672455" y="4638576"/>
                  <a:pt x="6677319" y="4633926"/>
                </a:cubicBezTo>
                <a:cubicBezTo>
                  <a:pt x="6666755" y="4628382"/>
                  <a:pt x="6657027" y="4617058"/>
                  <a:pt x="6648143" y="4620578"/>
                </a:cubicBezTo>
                <a:close/>
                <a:moveTo>
                  <a:pt x="5840963" y="4619110"/>
                </a:moveTo>
                <a:cubicBezTo>
                  <a:pt x="5813235" y="4643581"/>
                  <a:pt x="5783531" y="4647149"/>
                  <a:pt x="5750955" y="4645445"/>
                </a:cubicBezTo>
                <a:cubicBezTo>
                  <a:pt x="5747631" y="4647994"/>
                  <a:pt x="5744307" y="4650544"/>
                  <a:pt x="5742819" y="4652753"/>
                </a:cubicBezTo>
                <a:cubicBezTo>
                  <a:pt x="5737555" y="4665329"/>
                  <a:pt x="5729767" y="4674506"/>
                  <a:pt x="5720835" y="4687761"/>
                </a:cubicBezTo>
                <a:cubicBezTo>
                  <a:pt x="5720835" y="4687761"/>
                  <a:pt x="5718655" y="4686231"/>
                  <a:pt x="5714639" y="4685041"/>
                </a:cubicBezTo>
                <a:cubicBezTo>
                  <a:pt x="5706951" y="4684531"/>
                  <a:pt x="5698919" y="4682151"/>
                  <a:pt x="5693415" y="4683171"/>
                </a:cubicBezTo>
                <a:cubicBezTo>
                  <a:pt x="5691583" y="4683510"/>
                  <a:pt x="5688259" y="4686059"/>
                  <a:pt x="5686423" y="4686398"/>
                </a:cubicBezTo>
                <a:cubicBezTo>
                  <a:pt x="5681955" y="4693026"/>
                  <a:pt x="5679671" y="4701184"/>
                  <a:pt x="5677387" y="4709341"/>
                </a:cubicBezTo>
                <a:cubicBezTo>
                  <a:pt x="5681055" y="4708661"/>
                  <a:pt x="5683239" y="4710191"/>
                  <a:pt x="5685071" y="4709851"/>
                </a:cubicBezTo>
                <a:cubicBezTo>
                  <a:pt x="5695735" y="4705943"/>
                  <a:pt x="5706743" y="4703904"/>
                  <a:pt x="5715919" y="4702206"/>
                </a:cubicBezTo>
                <a:cubicBezTo>
                  <a:pt x="5725887" y="4694559"/>
                  <a:pt x="5734023" y="4687252"/>
                  <a:pt x="5739979" y="4678415"/>
                </a:cubicBezTo>
                <a:cubicBezTo>
                  <a:pt x="5751195" y="4657002"/>
                  <a:pt x="5770583" y="4659213"/>
                  <a:pt x="5788583" y="4653947"/>
                </a:cubicBezTo>
                <a:cubicBezTo>
                  <a:pt x="5795923" y="4652587"/>
                  <a:pt x="5803263" y="4651228"/>
                  <a:pt x="5810255" y="4648000"/>
                </a:cubicBezTo>
                <a:cubicBezTo>
                  <a:pt x="5826423" y="4643072"/>
                  <a:pt x="5842243" y="4636277"/>
                  <a:pt x="5858411" y="4631348"/>
                </a:cubicBezTo>
                <a:cubicBezTo>
                  <a:pt x="5854847" y="4622341"/>
                  <a:pt x="5848651" y="4619621"/>
                  <a:pt x="5840963" y="4619110"/>
                </a:cubicBezTo>
                <a:close/>
                <a:moveTo>
                  <a:pt x="4848598" y="4617248"/>
                </a:moveTo>
                <a:cubicBezTo>
                  <a:pt x="4846749" y="4617589"/>
                  <a:pt x="4846749" y="4617589"/>
                  <a:pt x="4844900" y="4617931"/>
                </a:cubicBezTo>
                <a:cubicBezTo>
                  <a:pt x="4841201" y="4618616"/>
                  <a:pt x="4836339" y="4623341"/>
                  <a:pt x="4832983" y="4625875"/>
                </a:cubicBezTo>
                <a:cubicBezTo>
                  <a:pt x="4829970" y="4630259"/>
                  <a:pt x="4827299" y="4636492"/>
                  <a:pt x="4824628" y="4642723"/>
                </a:cubicBezTo>
                <a:cubicBezTo>
                  <a:pt x="4824628" y="4642723"/>
                  <a:pt x="4823121" y="4644914"/>
                  <a:pt x="4823464" y="4646763"/>
                </a:cubicBezTo>
                <a:cubicBezTo>
                  <a:pt x="4838462" y="4655461"/>
                  <a:pt x="4846885" y="4659638"/>
                  <a:pt x="4855309" y="4663816"/>
                </a:cubicBezTo>
                <a:cubicBezTo>
                  <a:pt x="4859144" y="4653544"/>
                  <a:pt x="4864828" y="4642928"/>
                  <a:pt x="4868663" y="4632656"/>
                </a:cubicBezTo>
                <a:cubicBezTo>
                  <a:pt x="4863116" y="4633683"/>
                  <a:pt x="4857911" y="4636559"/>
                  <a:pt x="4852364" y="4637587"/>
                </a:cubicBezTo>
                <a:cubicBezTo>
                  <a:pt x="4845310" y="4640805"/>
                  <a:pt x="4836887" y="4636628"/>
                  <a:pt x="4830655" y="4633957"/>
                </a:cubicBezTo>
                <a:cubicBezTo>
                  <a:pt x="4835517" y="4629231"/>
                  <a:pt x="4841544" y="4620466"/>
                  <a:pt x="4848598" y="4617248"/>
                </a:cubicBezTo>
                <a:close/>
                <a:moveTo>
                  <a:pt x="4795497" y="4617235"/>
                </a:moveTo>
                <a:cubicBezTo>
                  <a:pt x="4793627" y="4617582"/>
                  <a:pt x="4789888" y="4618275"/>
                  <a:pt x="4788019" y="4618621"/>
                </a:cubicBezTo>
                <a:cubicBezTo>
                  <a:pt x="4784616" y="4621127"/>
                  <a:pt x="4783082" y="4623285"/>
                  <a:pt x="4781548" y="4625444"/>
                </a:cubicBezTo>
                <a:cubicBezTo>
                  <a:pt x="4785287" y="4624751"/>
                  <a:pt x="4790224" y="4620087"/>
                  <a:pt x="4795497" y="4617235"/>
                </a:cubicBezTo>
                <a:close/>
                <a:moveTo>
                  <a:pt x="3569245" y="4612276"/>
                </a:moveTo>
                <a:cubicBezTo>
                  <a:pt x="3569245" y="4612276"/>
                  <a:pt x="3569245" y="4612276"/>
                  <a:pt x="3545929" y="4620345"/>
                </a:cubicBezTo>
                <a:cubicBezTo>
                  <a:pt x="3546265" y="4622156"/>
                  <a:pt x="3546936" y="4625783"/>
                  <a:pt x="3547272" y="4627595"/>
                </a:cubicBezTo>
                <a:cubicBezTo>
                  <a:pt x="3554317" y="4624416"/>
                  <a:pt x="3563207" y="4620895"/>
                  <a:pt x="3572098" y="4617373"/>
                </a:cubicBezTo>
                <a:cubicBezTo>
                  <a:pt x="3572098" y="4617373"/>
                  <a:pt x="3572098" y="4617373"/>
                  <a:pt x="3569245" y="4612276"/>
                </a:cubicBezTo>
                <a:close/>
                <a:moveTo>
                  <a:pt x="5914691" y="4595402"/>
                </a:moveTo>
                <a:cubicBezTo>
                  <a:pt x="5907175" y="4596085"/>
                  <a:pt x="5899959" y="4598368"/>
                  <a:pt x="5893075" y="4602477"/>
                </a:cubicBezTo>
                <a:cubicBezTo>
                  <a:pt x="5884519" y="4607844"/>
                  <a:pt x="5878483" y="4616527"/>
                  <a:pt x="5872451" y="4625208"/>
                </a:cubicBezTo>
                <a:cubicBezTo>
                  <a:pt x="5874299" y="4624867"/>
                  <a:pt x="5876143" y="4624524"/>
                  <a:pt x="5876143" y="4624524"/>
                </a:cubicBezTo>
                <a:cubicBezTo>
                  <a:pt x="5878667" y="4627840"/>
                  <a:pt x="5879007" y="4629669"/>
                  <a:pt x="5879347" y="4631496"/>
                </a:cubicBezTo>
                <a:cubicBezTo>
                  <a:pt x="5876331" y="4635837"/>
                  <a:pt x="5868943" y="4637205"/>
                  <a:pt x="5865587" y="4639719"/>
                </a:cubicBezTo>
                <a:cubicBezTo>
                  <a:pt x="5870295" y="4644520"/>
                  <a:pt x="5877191" y="4650806"/>
                  <a:pt x="5881563" y="4653780"/>
                </a:cubicBezTo>
                <a:cubicBezTo>
                  <a:pt x="5884919" y="4651267"/>
                  <a:pt x="5887103" y="4652753"/>
                  <a:pt x="5888611" y="4650583"/>
                </a:cubicBezTo>
                <a:cubicBezTo>
                  <a:pt x="5914963" y="4638139"/>
                  <a:pt x="5954767" y="4636441"/>
                  <a:pt x="5959755" y="4601478"/>
                </a:cubicBezTo>
                <a:cubicBezTo>
                  <a:pt x="5952027" y="4601018"/>
                  <a:pt x="5946147" y="4600216"/>
                  <a:pt x="5938083" y="4597926"/>
                </a:cubicBezTo>
                <a:cubicBezTo>
                  <a:pt x="5930015" y="4595638"/>
                  <a:pt x="5922207" y="4594719"/>
                  <a:pt x="5914691" y="4595402"/>
                </a:cubicBezTo>
                <a:close/>
                <a:moveTo>
                  <a:pt x="6332251" y="4591417"/>
                </a:moveTo>
                <a:cubicBezTo>
                  <a:pt x="6328267" y="4611139"/>
                  <a:pt x="6299279" y="4629798"/>
                  <a:pt x="6283303" y="4615668"/>
                </a:cubicBezTo>
                <a:cubicBezTo>
                  <a:pt x="6278935" y="4612681"/>
                  <a:pt x="6280099" y="4608668"/>
                  <a:pt x="6279419" y="4604998"/>
                </a:cubicBezTo>
                <a:cubicBezTo>
                  <a:pt x="6263155" y="4609908"/>
                  <a:pt x="6246547" y="4612983"/>
                  <a:pt x="6230279" y="4617893"/>
                </a:cubicBezTo>
                <a:cubicBezTo>
                  <a:pt x="6225083" y="4620755"/>
                  <a:pt x="6220907" y="4629122"/>
                  <a:pt x="6216391" y="4635653"/>
                </a:cubicBezTo>
                <a:cubicBezTo>
                  <a:pt x="6224451" y="4637957"/>
                  <a:pt x="6231007" y="4642440"/>
                  <a:pt x="6238727" y="4642908"/>
                </a:cubicBezTo>
                <a:cubicBezTo>
                  <a:pt x="6283351" y="4636542"/>
                  <a:pt x="6329483" y="4628000"/>
                  <a:pt x="6374107" y="4621635"/>
                </a:cubicBezTo>
                <a:cubicBezTo>
                  <a:pt x="6360655" y="4610837"/>
                  <a:pt x="6345507" y="4590861"/>
                  <a:pt x="6332251" y="4591417"/>
                </a:cubicBezTo>
                <a:close/>
                <a:moveTo>
                  <a:pt x="4192937" y="4537565"/>
                </a:moveTo>
                <a:cubicBezTo>
                  <a:pt x="4191460" y="4539715"/>
                  <a:pt x="4189647" y="4540051"/>
                  <a:pt x="4187834" y="4540386"/>
                </a:cubicBezTo>
                <a:cubicBezTo>
                  <a:pt x="4184545" y="4542870"/>
                  <a:pt x="4181254" y="4545355"/>
                  <a:pt x="4178300" y="4549651"/>
                </a:cubicBezTo>
                <a:cubicBezTo>
                  <a:pt x="4183739" y="4548644"/>
                  <a:pt x="4189177" y="4547637"/>
                  <a:pt x="4194951" y="4548443"/>
                </a:cubicBezTo>
                <a:cubicBezTo>
                  <a:pt x="4194280" y="4544817"/>
                  <a:pt x="4193609" y="4541192"/>
                  <a:pt x="4192937" y="4537565"/>
                </a:cubicBezTo>
                <a:close/>
                <a:moveTo>
                  <a:pt x="6652071" y="4528508"/>
                </a:moveTo>
                <a:cubicBezTo>
                  <a:pt x="6631767" y="4532267"/>
                  <a:pt x="6609959" y="4538196"/>
                  <a:pt x="6587471" y="4540470"/>
                </a:cubicBezTo>
                <a:cubicBezTo>
                  <a:pt x="6564643" y="4540915"/>
                  <a:pt x="6541951" y="4544645"/>
                  <a:pt x="6519235" y="4549560"/>
                </a:cubicBezTo>
                <a:cubicBezTo>
                  <a:pt x="6496523" y="4554475"/>
                  <a:pt x="6473791" y="4560574"/>
                  <a:pt x="6450887" y="4565760"/>
                </a:cubicBezTo>
                <a:cubicBezTo>
                  <a:pt x="6445351" y="4566785"/>
                  <a:pt x="6441507" y="4576949"/>
                  <a:pt x="6436647" y="4581629"/>
                </a:cubicBezTo>
                <a:cubicBezTo>
                  <a:pt x="6442859" y="4584259"/>
                  <a:pt x="6449075" y="4586889"/>
                  <a:pt x="6453103" y="4588034"/>
                </a:cubicBezTo>
                <a:cubicBezTo>
                  <a:pt x="6478791" y="4592730"/>
                  <a:pt x="6502631" y="4597767"/>
                  <a:pt x="6528319" y="4602463"/>
                </a:cubicBezTo>
                <a:cubicBezTo>
                  <a:pt x="6527147" y="4606459"/>
                  <a:pt x="6527827" y="4610114"/>
                  <a:pt x="6526655" y="4614111"/>
                </a:cubicBezTo>
                <a:cubicBezTo>
                  <a:pt x="6482175" y="4611006"/>
                  <a:pt x="6437355" y="4606073"/>
                  <a:pt x="6393211" y="4604796"/>
                </a:cubicBezTo>
                <a:cubicBezTo>
                  <a:pt x="6390275" y="4604395"/>
                  <a:pt x="6387383" y="4606821"/>
                  <a:pt x="6384431" y="4610203"/>
                </a:cubicBezTo>
                <a:lnTo>
                  <a:pt x="6377007" y="4619243"/>
                </a:lnTo>
                <a:lnTo>
                  <a:pt x="6376787" y="4619180"/>
                </a:lnTo>
                <a:cubicBezTo>
                  <a:pt x="6376787" y="4619180"/>
                  <a:pt x="6375279" y="4621349"/>
                  <a:pt x="6375279" y="4621349"/>
                </a:cubicBezTo>
                <a:lnTo>
                  <a:pt x="6377007" y="4619243"/>
                </a:lnTo>
                <a:lnTo>
                  <a:pt x="6380815" y="4620325"/>
                </a:lnTo>
                <a:cubicBezTo>
                  <a:pt x="6387399" y="4645570"/>
                  <a:pt x="6369435" y="4641335"/>
                  <a:pt x="6352823" y="4644411"/>
                </a:cubicBezTo>
                <a:cubicBezTo>
                  <a:pt x="6341747" y="4646461"/>
                  <a:pt x="6332367" y="4657650"/>
                  <a:pt x="6322307" y="4665184"/>
                </a:cubicBezTo>
                <a:cubicBezTo>
                  <a:pt x="6333719" y="4664961"/>
                  <a:pt x="6345471" y="4666566"/>
                  <a:pt x="6355039" y="4666684"/>
                </a:cubicBezTo>
                <a:cubicBezTo>
                  <a:pt x="6357223" y="4668170"/>
                  <a:pt x="6359407" y="4669656"/>
                  <a:pt x="6364111" y="4674456"/>
                </a:cubicBezTo>
                <a:cubicBezTo>
                  <a:pt x="6348179" y="4681187"/>
                  <a:pt x="6334091" y="4687577"/>
                  <a:pt x="6320003" y="4693966"/>
                </a:cubicBezTo>
                <a:cubicBezTo>
                  <a:pt x="6320339" y="4695794"/>
                  <a:pt x="6322187" y="4695452"/>
                  <a:pt x="6322523" y="4697280"/>
                </a:cubicBezTo>
                <a:cubicBezTo>
                  <a:pt x="6322523" y="4697280"/>
                  <a:pt x="6322523" y="4697280"/>
                  <a:pt x="6479407" y="4668229"/>
                </a:cubicBezTo>
                <a:cubicBezTo>
                  <a:pt x="6464795" y="4661483"/>
                  <a:pt x="6458583" y="4658853"/>
                  <a:pt x="6452367" y="4656223"/>
                </a:cubicBezTo>
                <a:cubicBezTo>
                  <a:pt x="6457227" y="4651542"/>
                  <a:pt x="6461411" y="4643207"/>
                  <a:pt x="6468795" y="4641839"/>
                </a:cubicBezTo>
                <a:cubicBezTo>
                  <a:pt x="6484731" y="4635108"/>
                  <a:pt x="6503523" y="4633519"/>
                  <a:pt x="6519459" y="4626787"/>
                </a:cubicBezTo>
                <a:cubicBezTo>
                  <a:pt x="6567263" y="4606593"/>
                  <a:pt x="6614387" y="4582744"/>
                  <a:pt x="6664715" y="4565863"/>
                </a:cubicBezTo>
                <a:cubicBezTo>
                  <a:pt x="6660683" y="4564720"/>
                  <a:pt x="6655147" y="4565744"/>
                  <a:pt x="6652623" y="4562431"/>
                </a:cubicBezTo>
                <a:cubicBezTo>
                  <a:pt x="6641027" y="4551345"/>
                  <a:pt x="6644535" y="4539354"/>
                  <a:pt x="6652071" y="4528508"/>
                </a:cubicBezTo>
                <a:close/>
                <a:moveTo>
                  <a:pt x="4290352" y="4522468"/>
                </a:moveTo>
                <a:cubicBezTo>
                  <a:pt x="4279179" y="4524538"/>
                  <a:pt x="4268007" y="4526606"/>
                  <a:pt x="4258696" y="4528331"/>
                </a:cubicBezTo>
                <a:cubicBezTo>
                  <a:pt x="4249043" y="4528200"/>
                  <a:pt x="4241251" y="4527725"/>
                  <a:pt x="4233460" y="4527251"/>
                </a:cubicBezTo>
                <a:cubicBezTo>
                  <a:pt x="4227873" y="4528285"/>
                  <a:pt x="4220424" y="4529664"/>
                  <a:pt x="4214839" y="4530697"/>
                </a:cubicBezTo>
                <a:cubicBezTo>
                  <a:pt x="4212144" y="4536950"/>
                  <a:pt x="4210968" y="4541003"/>
                  <a:pt x="4210136" y="4546910"/>
                </a:cubicBezTo>
                <a:cubicBezTo>
                  <a:pt x="4211998" y="4546565"/>
                  <a:pt x="4213860" y="4546220"/>
                  <a:pt x="4215723" y="4545875"/>
                </a:cubicBezTo>
                <a:cubicBezTo>
                  <a:pt x="4216066" y="4547729"/>
                  <a:pt x="4216409" y="4549583"/>
                  <a:pt x="4216753" y="4551437"/>
                </a:cubicBezTo>
                <a:cubicBezTo>
                  <a:pt x="4242822" y="4546610"/>
                  <a:pt x="4270067" y="4537731"/>
                  <a:pt x="4295449" y="4529194"/>
                </a:cubicBezTo>
                <a:cubicBezTo>
                  <a:pt x="4293244" y="4527685"/>
                  <a:pt x="4291039" y="4526175"/>
                  <a:pt x="4290352" y="4522468"/>
                </a:cubicBezTo>
                <a:close/>
                <a:moveTo>
                  <a:pt x="5449883" y="4513539"/>
                </a:moveTo>
                <a:cubicBezTo>
                  <a:pt x="5427973" y="4513227"/>
                  <a:pt x="5407015" y="4514194"/>
                  <a:pt x="5386707" y="4516589"/>
                </a:cubicBezTo>
                <a:cubicBezTo>
                  <a:pt x="5325781" y="4523775"/>
                  <a:pt x="5270707" y="4543804"/>
                  <a:pt x="5213401" y="4580632"/>
                </a:cubicBezTo>
                <a:cubicBezTo>
                  <a:pt x="5289167" y="4558835"/>
                  <a:pt x="5356095" y="4540615"/>
                  <a:pt x="5424859" y="4522057"/>
                </a:cubicBezTo>
                <a:cubicBezTo>
                  <a:pt x="5433695" y="4518478"/>
                  <a:pt x="5441043" y="4517117"/>
                  <a:pt x="5449883" y="4513539"/>
                </a:cubicBezTo>
                <a:close/>
                <a:moveTo>
                  <a:pt x="3965771" y="4499476"/>
                </a:moveTo>
                <a:cubicBezTo>
                  <a:pt x="3963038" y="4505499"/>
                  <a:pt x="3961506" y="4507621"/>
                  <a:pt x="3959975" y="4509744"/>
                </a:cubicBezTo>
                <a:cubicBezTo>
                  <a:pt x="3962823" y="4514733"/>
                  <a:pt x="3965343" y="4517945"/>
                  <a:pt x="3969392" y="4519034"/>
                </a:cubicBezTo>
                <a:cubicBezTo>
                  <a:pt x="3975633" y="4521556"/>
                  <a:pt x="3984606" y="4518055"/>
                  <a:pt x="3992048" y="4516678"/>
                </a:cubicBezTo>
                <a:cubicBezTo>
                  <a:pt x="3993579" y="4514555"/>
                  <a:pt x="3995440" y="4514211"/>
                  <a:pt x="3996971" y="4512088"/>
                </a:cubicBezTo>
                <a:cubicBezTo>
                  <a:pt x="3986681" y="4508476"/>
                  <a:pt x="3978252" y="4504521"/>
                  <a:pt x="3965771" y="4499476"/>
                </a:cubicBezTo>
                <a:close/>
                <a:moveTo>
                  <a:pt x="3329445" y="4493557"/>
                </a:moveTo>
                <a:cubicBezTo>
                  <a:pt x="3329445" y="4493557"/>
                  <a:pt x="3327576" y="4493904"/>
                  <a:pt x="3326050" y="4496104"/>
                </a:cubicBezTo>
                <a:cubicBezTo>
                  <a:pt x="3326050" y="4496104"/>
                  <a:pt x="3324181" y="4496450"/>
                  <a:pt x="3324181" y="4496450"/>
                </a:cubicBezTo>
                <a:cubicBezTo>
                  <a:pt x="3319259" y="4501197"/>
                  <a:pt x="3317237" y="4511160"/>
                  <a:pt x="3314527" y="4517415"/>
                </a:cubicBezTo>
                <a:cubicBezTo>
                  <a:pt x="3320135" y="4516375"/>
                  <a:pt x="3323875" y="4515683"/>
                  <a:pt x="3327271" y="4513136"/>
                </a:cubicBezTo>
                <a:cubicBezTo>
                  <a:pt x="3334405" y="4509899"/>
                  <a:pt x="3337114" y="4503644"/>
                  <a:pt x="3341692" y="4497043"/>
                </a:cubicBezTo>
                <a:cubicBezTo>
                  <a:pt x="3337610" y="4495881"/>
                  <a:pt x="3333528" y="4494720"/>
                  <a:pt x="3329445" y="4493557"/>
                </a:cubicBezTo>
                <a:close/>
                <a:moveTo>
                  <a:pt x="6336667" y="4472594"/>
                </a:moveTo>
                <a:cubicBezTo>
                  <a:pt x="6319187" y="4512196"/>
                  <a:pt x="6287871" y="4487371"/>
                  <a:pt x="6261355" y="4488453"/>
                </a:cubicBezTo>
                <a:cubicBezTo>
                  <a:pt x="6251959" y="4489236"/>
                  <a:pt x="6242387" y="4489094"/>
                  <a:pt x="6233179" y="4489603"/>
                </a:cubicBezTo>
                <a:cubicBezTo>
                  <a:pt x="6223971" y="4490112"/>
                  <a:pt x="6215119" y="4491272"/>
                  <a:pt x="6207159" y="4494661"/>
                </a:cubicBezTo>
                <a:cubicBezTo>
                  <a:pt x="6198959" y="4501920"/>
                  <a:pt x="6190419" y="4507331"/>
                  <a:pt x="6181535" y="4510889"/>
                </a:cubicBezTo>
                <a:cubicBezTo>
                  <a:pt x="6178187" y="4513424"/>
                  <a:pt x="6174499" y="4514106"/>
                  <a:pt x="6170807" y="4514790"/>
                </a:cubicBezTo>
                <a:cubicBezTo>
                  <a:pt x="6137807" y="4532385"/>
                  <a:pt x="6105147" y="4551831"/>
                  <a:pt x="6074675" y="4572787"/>
                </a:cubicBezTo>
                <a:cubicBezTo>
                  <a:pt x="6069483" y="4575662"/>
                  <a:pt x="6066819" y="4581898"/>
                  <a:pt x="6063815" y="4586282"/>
                </a:cubicBezTo>
                <a:cubicBezTo>
                  <a:pt x="6096683" y="4578280"/>
                  <a:pt x="6126683" y="4565070"/>
                  <a:pt x="6158867" y="4553368"/>
                </a:cubicBezTo>
                <a:cubicBezTo>
                  <a:pt x="6191395" y="4543516"/>
                  <a:pt x="6221735" y="4532156"/>
                  <a:pt x="6252419" y="4522647"/>
                </a:cubicBezTo>
                <a:cubicBezTo>
                  <a:pt x="6290139" y="4509919"/>
                  <a:pt x="6328203" y="4499044"/>
                  <a:pt x="6365923" y="4486316"/>
                </a:cubicBezTo>
                <a:cubicBezTo>
                  <a:pt x="6357515" y="4482131"/>
                  <a:pt x="6346919" y="4476438"/>
                  <a:pt x="6336667" y="4472594"/>
                </a:cubicBezTo>
                <a:close/>
                <a:moveTo>
                  <a:pt x="6225883" y="4466149"/>
                </a:moveTo>
                <a:cubicBezTo>
                  <a:pt x="6223803" y="4467641"/>
                  <a:pt x="6221935" y="4470447"/>
                  <a:pt x="6220423" y="4475158"/>
                </a:cubicBezTo>
                <a:cubicBezTo>
                  <a:pt x="6229647" y="4473449"/>
                  <a:pt x="6239227" y="4473644"/>
                  <a:pt x="6246607" y="4472277"/>
                </a:cubicBezTo>
                <a:cubicBezTo>
                  <a:pt x="6240279" y="4469021"/>
                  <a:pt x="6232119" y="4461672"/>
                  <a:pt x="6225883" y="4466149"/>
                </a:cubicBezTo>
                <a:close/>
                <a:moveTo>
                  <a:pt x="4246115" y="4460219"/>
                </a:moveTo>
                <a:cubicBezTo>
                  <a:pt x="4238699" y="4461592"/>
                  <a:pt x="4233472" y="4464436"/>
                  <a:pt x="4226056" y="4465810"/>
                </a:cubicBezTo>
                <a:cubicBezTo>
                  <a:pt x="4228246" y="4467278"/>
                  <a:pt x="4232289" y="4468404"/>
                  <a:pt x="4234143" y="4468061"/>
                </a:cubicBezTo>
                <a:cubicBezTo>
                  <a:pt x="4237516" y="4465562"/>
                  <a:pt x="4242742" y="4462719"/>
                  <a:pt x="4246115" y="4460219"/>
                </a:cubicBezTo>
                <a:close/>
                <a:moveTo>
                  <a:pt x="6262015" y="4444113"/>
                </a:moveTo>
                <a:cubicBezTo>
                  <a:pt x="6262771" y="4448191"/>
                  <a:pt x="6261715" y="4452607"/>
                  <a:pt x="6260659" y="4457020"/>
                </a:cubicBezTo>
                <a:cubicBezTo>
                  <a:pt x="6263907" y="4454309"/>
                  <a:pt x="6266775" y="4449559"/>
                  <a:pt x="6269647" y="4444809"/>
                </a:cubicBezTo>
                <a:cubicBezTo>
                  <a:pt x="6266019" y="4445480"/>
                  <a:pt x="6264207" y="4445816"/>
                  <a:pt x="6262015" y="4444113"/>
                </a:cubicBezTo>
                <a:close/>
                <a:moveTo>
                  <a:pt x="3660273" y="4425265"/>
                </a:moveTo>
                <a:cubicBezTo>
                  <a:pt x="3647597" y="4429300"/>
                  <a:pt x="3634920" y="4433336"/>
                  <a:pt x="3620390" y="4437713"/>
                </a:cubicBezTo>
                <a:cubicBezTo>
                  <a:pt x="3626254" y="4438315"/>
                  <a:pt x="3629661" y="4435996"/>
                  <a:pt x="3633670" y="4436941"/>
                </a:cubicBezTo>
                <a:cubicBezTo>
                  <a:pt x="3641389" y="4437199"/>
                  <a:pt x="3655617" y="4431191"/>
                  <a:pt x="3660273" y="4425265"/>
                </a:cubicBezTo>
                <a:close/>
                <a:moveTo>
                  <a:pt x="5678039" y="4424283"/>
                </a:moveTo>
                <a:cubicBezTo>
                  <a:pt x="5672823" y="4427069"/>
                  <a:pt x="5663919" y="4430538"/>
                  <a:pt x="5656855" y="4433664"/>
                </a:cubicBezTo>
                <a:cubicBezTo>
                  <a:pt x="5640887" y="4440260"/>
                  <a:pt x="5622095" y="4441922"/>
                  <a:pt x="5605475" y="4444999"/>
                </a:cubicBezTo>
                <a:cubicBezTo>
                  <a:pt x="5589183" y="4449835"/>
                  <a:pt x="5573215" y="4456432"/>
                  <a:pt x="5556919" y="4461269"/>
                </a:cubicBezTo>
                <a:cubicBezTo>
                  <a:pt x="5558767" y="4460927"/>
                  <a:pt x="5560611" y="4460585"/>
                  <a:pt x="5560611" y="4460585"/>
                </a:cubicBezTo>
                <a:cubicBezTo>
                  <a:pt x="5580383" y="4464203"/>
                  <a:pt x="5602543" y="4460100"/>
                  <a:pt x="5623507" y="4459857"/>
                </a:cubicBezTo>
                <a:cubicBezTo>
                  <a:pt x="5646643" y="4461032"/>
                  <a:pt x="5671739" y="4441828"/>
                  <a:pt x="5678039" y="4424283"/>
                </a:cubicBezTo>
                <a:close/>
                <a:moveTo>
                  <a:pt x="5897747" y="4415239"/>
                </a:moveTo>
                <a:cubicBezTo>
                  <a:pt x="5893679" y="4413882"/>
                  <a:pt x="5894055" y="4415921"/>
                  <a:pt x="5890743" y="4418644"/>
                </a:cubicBezTo>
                <a:cubicBezTo>
                  <a:pt x="5900347" y="4418975"/>
                  <a:pt x="5908103" y="4419649"/>
                  <a:pt x="5916951" y="4415901"/>
                </a:cubicBezTo>
                <a:cubicBezTo>
                  <a:pt x="5911039" y="4414886"/>
                  <a:pt x="5903279" y="4414214"/>
                  <a:pt x="5897747" y="4415239"/>
                </a:cubicBezTo>
                <a:close/>
                <a:moveTo>
                  <a:pt x="5681259" y="4413841"/>
                </a:moveTo>
                <a:cubicBezTo>
                  <a:pt x="5679763" y="4415877"/>
                  <a:pt x="5680391" y="4419277"/>
                  <a:pt x="5678895" y="4421311"/>
                </a:cubicBezTo>
                <a:cubicBezTo>
                  <a:pt x="5678579" y="4419612"/>
                  <a:pt x="5683703" y="4416905"/>
                  <a:pt x="5683387" y="4415205"/>
                </a:cubicBezTo>
                <a:cubicBezTo>
                  <a:pt x="5683075" y="4413505"/>
                  <a:pt x="5681259" y="4413841"/>
                  <a:pt x="5681259" y="4413841"/>
                </a:cubicBezTo>
                <a:close/>
                <a:moveTo>
                  <a:pt x="5782227" y="4402177"/>
                </a:moveTo>
                <a:cubicBezTo>
                  <a:pt x="5755699" y="4412815"/>
                  <a:pt x="5728491" y="4419761"/>
                  <a:pt x="5706323" y="4433409"/>
                </a:cubicBezTo>
                <a:cubicBezTo>
                  <a:pt x="5694491" y="4441325"/>
                  <a:pt x="5692055" y="4458951"/>
                  <a:pt x="5687103" y="4473228"/>
                </a:cubicBezTo>
                <a:cubicBezTo>
                  <a:pt x="5694447" y="4471869"/>
                  <a:pt x="5701455" y="4468663"/>
                  <a:pt x="5710639" y="4466962"/>
                </a:cubicBezTo>
                <a:cubicBezTo>
                  <a:pt x="5719479" y="4463416"/>
                  <a:pt x="5726483" y="4460210"/>
                  <a:pt x="5737503" y="4458170"/>
                </a:cubicBezTo>
                <a:cubicBezTo>
                  <a:pt x="5766547" y="4450883"/>
                  <a:pt x="5784703" y="4436071"/>
                  <a:pt x="5782227" y="4402177"/>
                </a:cubicBezTo>
                <a:close/>
                <a:moveTo>
                  <a:pt x="6460495" y="4389488"/>
                </a:moveTo>
                <a:cubicBezTo>
                  <a:pt x="6449083" y="4389740"/>
                  <a:pt x="6435827" y="4390335"/>
                  <a:pt x="6417031" y="4391955"/>
                </a:cubicBezTo>
                <a:cubicBezTo>
                  <a:pt x="6411495" y="4392980"/>
                  <a:pt x="6407799" y="4393665"/>
                  <a:pt x="6402263" y="4394691"/>
                </a:cubicBezTo>
                <a:cubicBezTo>
                  <a:pt x="6395211" y="4397855"/>
                  <a:pt x="6388491" y="4402821"/>
                  <a:pt x="6384619" y="4412836"/>
                </a:cubicBezTo>
                <a:cubicBezTo>
                  <a:pt x="6381591" y="4417116"/>
                  <a:pt x="6366823" y="4419851"/>
                  <a:pt x="6362463" y="4416939"/>
                </a:cubicBezTo>
                <a:cubicBezTo>
                  <a:pt x="6337311" y="4404857"/>
                  <a:pt x="6320183" y="4415469"/>
                  <a:pt x="6303715" y="4429676"/>
                </a:cubicBezTo>
                <a:cubicBezTo>
                  <a:pt x="6301871" y="4430018"/>
                  <a:pt x="6302203" y="4431817"/>
                  <a:pt x="6300359" y="4432158"/>
                </a:cubicBezTo>
                <a:cubicBezTo>
                  <a:pt x="6295151" y="4434983"/>
                  <a:pt x="6291791" y="4437465"/>
                  <a:pt x="6288431" y="4439947"/>
                </a:cubicBezTo>
                <a:cubicBezTo>
                  <a:pt x="6336555" y="4462653"/>
                  <a:pt x="6433923" y="4431604"/>
                  <a:pt x="6460495" y="4389488"/>
                </a:cubicBezTo>
                <a:close/>
                <a:moveTo>
                  <a:pt x="8186291" y="4346773"/>
                </a:moveTo>
                <a:cubicBezTo>
                  <a:pt x="8189323" y="4346451"/>
                  <a:pt x="8192167" y="4346404"/>
                  <a:pt x="8192339" y="4347329"/>
                </a:cubicBezTo>
                <a:cubicBezTo>
                  <a:pt x="8204615" y="4362283"/>
                  <a:pt x="8240799" y="4372809"/>
                  <a:pt x="8268039" y="4365849"/>
                </a:cubicBezTo>
                <a:cubicBezTo>
                  <a:pt x="8286427" y="4362444"/>
                  <a:pt x="8303787" y="4353487"/>
                  <a:pt x="8320335" y="4350423"/>
                </a:cubicBezTo>
                <a:cubicBezTo>
                  <a:pt x="8329187" y="4346871"/>
                  <a:pt x="8336887" y="4347358"/>
                  <a:pt x="8348263" y="4347166"/>
                </a:cubicBezTo>
                <a:cubicBezTo>
                  <a:pt x="8318463" y="4381396"/>
                  <a:pt x="8282499" y="4382313"/>
                  <a:pt x="8245035" y="4385422"/>
                </a:cubicBezTo>
                <a:cubicBezTo>
                  <a:pt x="8224467" y="4387316"/>
                  <a:pt x="8202059" y="4389552"/>
                  <a:pt x="8190775" y="4410783"/>
                </a:cubicBezTo>
                <a:cubicBezTo>
                  <a:pt x="8189279" y="4412974"/>
                  <a:pt x="8185599" y="4413655"/>
                  <a:pt x="8184103" y="4415846"/>
                </a:cubicBezTo>
                <a:cubicBezTo>
                  <a:pt x="8169643" y="4399382"/>
                  <a:pt x="8147111" y="4411212"/>
                  <a:pt x="8128847" y="4405022"/>
                </a:cubicBezTo>
                <a:cubicBezTo>
                  <a:pt x="8127007" y="4405362"/>
                  <a:pt x="8126791" y="4393920"/>
                  <a:pt x="8128287" y="4391727"/>
                </a:cubicBezTo>
                <a:cubicBezTo>
                  <a:pt x="8153347" y="4383260"/>
                  <a:pt x="8172203" y="4372111"/>
                  <a:pt x="8179123" y="4347861"/>
                </a:cubicBezTo>
                <a:cubicBezTo>
                  <a:pt x="8180043" y="4347692"/>
                  <a:pt x="8183259" y="4347095"/>
                  <a:pt x="8186291" y="4346773"/>
                </a:cubicBezTo>
                <a:close/>
                <a:moveTo>
                  <a:pt x="6209247" y="4338868"/>
                </a:moveTo>
                <a:cubicBezTo>
                  <a:pt x="6171311" y="4340121"/>
                  <a:pt x="6135219" y="4341030"/>
                  <a:pt x="6099003" y="4351585"/>
                </a:cubicBezTo>
                <a:cubicBezTo>
                  <a:pt x="6066135" y="4359597"/>
                  <a:pt x="6035331" y="4378770"/>
                  <a:pt x="6006031" y="4395741"/>
                </a:cubicBezTo>
                <a:cubicBezTo>
                  <a:pt x="6006031" y="4395741"/>
                  <a:pt x="6006031" y="4395741"/>
                  <a:pt x="6006375" y="4397602"/>
                </a:cubicBezTo>
                <a:cubicBezTo>
                  <a:pt x="6008911" y="4400981"/>
                  <a:pt x="6028863" y="4395362"/>
                  <a:pt x="6037399" y="4389934"/>
                </a:cubicBezTo>
                <a:cubicBezTo>
                  <a:pt x="6057475" y="4374670"/>
                  <a:pt x="6074891" y="4365672"/>
                  <a:pt x="6101291" y="4374254"/>
                </a:cubicBezTo>
                <a:cubicBezTo>
                  <a:pt x="6109363" y="4376608"/>
                  <a:pt x="6121935" y="4372355"/>
                  <a:pt x="6132659" y="4368445"/>
                </a:cubicBezTo>
                <a:cubicBezTo>
                  <a:pt x="6157803" y="4359941"/>
                  <a:pt x="6182603" y="4349576"/>
                  <a:pt x="6209247" y="4338868"/>
                </a:cubicBezTo>
                <a:close/>
                <a:moveTo>
                  <a:pt x="1318077" y="4328383"/>
                </a:moveTo>
                <a:cubicBezTo>
                  <a:pt x="1337081" y="4327954"/>
                  <a:pt x="1356996" y="4337585"/>
                  <a:pt x="1358556" y="4356320"/>
                </a:cubicBezTo>
                <a:cubicBezTo>
                  <a:pt x="1362700" y="4399314"/>
                  <a:pt x="1293888" y="4398737"/>
                  <a:pt x="1283386" y="4362630"/>
                </a:cubicBezTo>
                <a:cubicBezTo>
                  <a:pt x="1283386" y="4362630"/>
                  <a:pt x="1285231" y="4362288"/>
                  <a:pt x="1285231" y="4362288"/>
                </a:cubicBezTo>
                <a:cubicBezTo>
                  <a:pt x="1285231" y="4362288"/>
                  <a:pt x="1283386" y="4362630"/>
                  <a:pt x="1283045" y="4360791"/>
                </a:cubicBezTo>
                <a:cubicBezTo>
                  <a:pt x="1280974" y="4339295"/>
                  <a:pt x="1299071" y="4328810"/>
                  <a:pt x="1318077" y="4328383"/>
                </a:cubicBezTo>
                <a:close/>
                <a:moveTo>
                  <a:pt x="4872084" y="4292804"/>
                </a:moveTo>
                <a:cubicBezTo>
                  <a:pt x="4861276" y="4296739"/>
                  <a:pt x="4851980" y="4298459"/>
                  <a:pt x="4840825" y="4300525"/>
                </a:cubicBezTo>
                <a:cubicBezTo>
                  <a:pt x="4835594" y="4303427"/>
                  <a:pt x="4832223" y="4305986"/>
                  <a:pt x="4828851" y="4308543"/>
                </a:cubicBezTo>
                <a:cubicBezTo>
                  <a:pt x="4827684" y="4312626"/>
                  <a:pt x="4829890" y="4314152"/>
                  <a:pt x="4830236" y="4316021"/>
                </a:cubicBezTo>
                <a:cubicBezTo>
                  <a:pt x="4836505" y="4318727"/>
                  <a:pt x="4842775" y="4321435"/>
                  <a:pt x="4848352" y="4320402"/>
                </a:cubicBezTo>
                <a:cubicBezTo>
                  <a:pt x="4865776" y="4321041"/>
                  <a:pt x="4882507" y="4317943"/>
                  <a:pt x="4901445" y="4316370"/>
                </a:cubicBezTo>
                <a:cubicBezTo>
                  <a:pt x="4906330" y="4311600"/>
                  <a:pt x="4912727" y="4304613"/>
                  <a:pt x="4919471" y="4299498"/>
                </a:cubicBezTo>
                <a:cubicBezTo>
                  <a:pt x="4903560" y="4296642"/>
                  <a:pt x="4884751" y="4288525"/>
                  <a:pt x="4872084" y="4292804"/>
                </a:cubicBezTo>
                <a:close/>
                <a:moveTo>
                  <a:pt x="6405687" y="4283374"/>
                </a:moveTo>
                <a:cubicBezTo>
                  <a:pt x="6405687" y="4283374"/>
                  <a:pt x="6403843" y="4283716"/>
                  <a:pt x="6402003" y="4284058"/>
                </a:cubicBezTo>
                <a:cubicBezTo>
                  <a:pt x="6388767" y="4284669"/>
                  <a:pt x="6375319" y="4286699"/>
                  <a:pt x="6360571" y="4289430"/>
                </a:cubicBezTo>
                <a:cubicBezTo>
                  <a:pt x="6345823" y="4292161"/>
                  <a:pt x="6329771" y="4295593"/>
                  <a:pt x="6311339" y="4299006"/>
                </a:cubicBezTo>
                <a:cubicBezTo>
                  <a:pt x="6307979" y="4301467"/>
                  <a:pt x="6303107" y="4306047"/>
                  <a:pt x="6298235" y="4310629"/>
                </a:cubicBezTo>
                <a:cubicBezTo>
                  <a:pt x="6326875" y="4310841"/>
                  <a:pt x="6355847" y="4312832"/>
                  <a:pt x="6368951" y="4301211"/>
                </a:cubicBezTo>
                <a:cubicBezTo>
                  <a:pt x="6380535" y="4291710"/>
                  <a:pt x="6393111" y="4287542"/>
                  <a:pt x="6405687" y="4283374"/>
                </a:cubicBezTo>
                <a:close/>
                <a:moveTo>
                  <a:pt x="5566815" y="4279294"/>
                </a:moveTo>
                <a:cubicBezTo>
                  <a:pt x="5548243" y="4280974"/>
                  <a:pt x="5529987" y="4284356"/>
                  <a:pt x="5513555" y="4287397"/>
                </a:cubicBezTo>
                <a:cubicBezTo>
                  <a:pt x="5509903" y="4288074"/>
                  <a:pt x="5506879" y="4292150"/>
                  <a:pt x="5503543" y="4294525"/>
                </a:cubicBezTo>
                <a:cubicBezTo>
                  <a:pt x="5510847" y="4293173"/>
                  <a:pt x="5516639" y="4293858"/>
                  <a:pt x="5523943" y="4292506"/>
                </a:cubicBezTo>
                <a:cubicBezTo>
                  <a:pt x="5538235" y="4288102"/>
                  <a:pt x="5552523" y="4283697"/>
                  <a:pt x="5566815" y="4279294"/>
                </a:cubicBezTo>
                <a:close/>
                <a:moveTo>
                  <a:pt x="8343151" y="4278113"/>
                </a:moveTo>
                <a:cubicBezTo>
                  <a:pt x="8350487" y="4276754"/>
                  <a:pt x="8360343" y="4278731"/>
                  <a:pt x="8368363" y="4281047"/>
                </a:cubicBezTo>
                <a:cubicBezTo>
                  <a:pt x="8361363" y="4284242"/>
                  <a:pt x="8356879" y="4290773"/>
                  <a:pt x="8349539" y="4292133"/>
                </a:cubicBezTo>
                <a:cubicBezTo>
                  <a:pt x="8334051" y="4300702"/>
                  <a:pt x="8316043" y="4305936"/>
                  <a:pt x="8298375" y="4313009"/>
                </a:cubicBezTo>
                <a:cubicBezTo>
                  <a:pt x="8295047" y="4315526"/>
                  <a:pt x="8290223" y="4320219"/>
                  <a:pt x="8289071" y="4324234"/>
                </a:cubicBezTo>
                <a:cubicBezTo>
                  <a:pt x="8285815" y="4347640"/>
                  <a:pt x="8258499" y="4364101"/>
                  <a:pt x="8234443" y="4357153"/>
                </a:cubicBezTo>
                <a:cubicBezTo>
                  <a:pt x="8230435" y="4355995"/>
                  <a:pt x="8224247" y="4353340"/>
                  <a:pt x="8224247" y="4353340"/>
                </a:cubicBezTo>
                <a:cubicBezTo>
                  <a:pt x="8225403" y="4349325"/>
                  <a:pt x="8228391" y="4344970"/>
                  <a:pt x="8231723" y="4342454"/>
                </a:cubicBezTo>
                <a:cubicBezTo>
                  <a:pt x="8236543" y="4337761"/>
                  <a:pt x="8243543" y="4334564"/>
                  <a:pt x="8248367" y="4329870"/>
                </a:cubicBezTo>
                <a:cubicBezTo>
                  <a:pt x="8240347" y="4327554"/>
                  <a:pt x="8232327" y="4325240"/>
                  <a:pt x="8226143" y="4322584"/>
                </a:cubicBezTo>
                <a:cubicBezTo>
                  <a:pt x="8265147" y="4307760"/>
                  <a:pt x="8304147" y="4292937"/>
                  <a:pt x="8343151" y="4278113"/>
                </a:cubicBezTo>
                <a:close/>
                <a:moveTo>
                  <a:pt x="5426611" y="4223342"/>
                </a:moveTo>
                <a:cubicBezTo>
                  <a:pt x="5417549" y="4225020"/>
                  <a:pt x="5406671" y="4227036"/>
                  <a:pt x="5397943" y="4230526"/>
                </a:cubicBezTo>
                <a:cubicBezTo>
                  <a:pt x="5394653" y="4233010"/>
                  <a:pt x="5393175" y="4235158"/>
                  <a:pt x="5391363" y="4235494"/>
                </a:cubicBezTo>
                <a:cubicBezTo>
                  <a:pt x="5403719" y="4231332"/>
                  <a:pt x="5416407" y="4228982"/>
                  <a:pt x="5428761" y="4224819"/>
                </a:cubicBezTo>
                <a:cubicBezTo>
                  <a:pt x="5426947" y="4225155"/>
                  <a:pt x="5426611" y="4223342"/>
                  <a:pt x="5426611" y="4223342"/>
                </a:cubicBezTo>
                <a:close/>
                <a:moveTo>
                  <a:pt x="6196907" y="4211484"/>
                </a:moveTo>
                <a:cubicBezTo>
                  <a:pt x="6178503" y="4214891"/>
                  <a:pt x="6160435" y="4220133"/>
                  <a:pt x="6140527" y="4225715"/>
                </a:cubicBezTo>
                <a:cubicBezTo>
                  <a:pt x="6133163" y="4227079"/>
                  <a:pt x="6125799" y="4228442"/>
                  <a:pt x="6120279" y="4229464"/>
                </a:cubicBezTo>
                <a:cubicBezTo>
                  <a:pt x="6111751" y="4234833"/>
                  <a:pt x="6107247" y="4241353"/>
                  <a:pt x="6108607" y="4248685"/>
                </a:cubicBezTo>
                <a:cubicBezTo>
                  <a:pt x="6099743" y="4252221"/>
                  <a:pt x="6090539" y="4253926"/>
                  <a:pt x="6081335" y="4255629"/>
                </a:cubicBezTo>
                <a:cubicBezTo>
                  <a:pt x="6073291" y="4253328"/>
                  <a:pt x="6061911" y="4253540"/>
                  <a:pt x="6050867" y="4255586"/>
                </a:cubicBezTo>
                <a:cubicBezTo>
                  <a:pt x="6045343" y="4256608"/>
                  <a:pt x="6039483" y="4255799"/>
                  <a:pt x="6032119" y="4257161"/>
                </a:cubicBezTo>
                <a:cubicBezTo>
                  <a:pt x="6036963" y="4252473"/>
                  <a:pt x="6039963" y="4248127"/>
                  <a:pt x="6045147" y="4245272"/>
                </a:cubicBezTo>
                <a:cubicBezTo>
                  <a:pt x="6021219" y="4249702"/>
                  <a:pt x="5999471" y="4255625"/>
                  <a:pt x="5977379" y="4259716"/>
                </a:cubicBezTo>
                <a:cubicBezTo>
                  <a:pt x="5972199" y="4262571"/>
                  <a:pt x="5970695" y="4264743"/>
                  <a:pt x="5965515" y="4267599"/>
                </a:cubicBezTo>
                <a:cubicBezTo>
                  <a:pt x="5988283" y="4267175"/>
                  <a:pt x="6000003" y="4268795"/>
                  <a:pt x="6011727" y="4270414"/>
                </a:cubicBezTo>
                <a:lnTo>
                  <a:pt x="6015263" y="4279237"/>
                </a:lnTo>
                <a:cubicBezTo>
                  <a:pt x="5999375" y="4285969"/>
                  <a:pt x="5983487" y="4292702"/>
                  <a:pt x="5965423" y="4297942"/>
                </a:cubicBezTo>
                <a:cubicBezTo>
                  <a:pt x="5978307" y="4295556"/>
                  <a:pt x="5991191" y="4293170"/>
                  <a:pt x="6002235" y="4291126"/>
                </a:cubicBezTo>
                <a:cubicBezTo>
                  <a:pt x="6002235" y="4291126"/>
                  <a:pt x="6002235" y="4291126"/>
                  <a:pt x="6001895" y="4289293"/>
                </a:cubicBezTo>
                <a:cubicBezTo>
                  <a:pt x="6002235" y="4291126"/>
                  <a:pt x="6004075" y="4290784"/>
                  <a:pt x="6004075" y="4290784"/>
                </a:cubicBezTo>
                <a:cubicBezTo>
                  <a:pt x="6007759" y="4290102"/>
                  <a:pt x="6011439" y="4289421"/>
                  <a:pt x="6015119" y="4288740"/>
                </a:cubicBezTo>
                <a:cubicBezTo>
                  <a:pt x="6043895" y="4279621"/>
                  <a:pt x="6072667" y="4270502"/>
                  <a:pt x="6103279" y="4261042"/>
                </a:cubicBezTo>
                <a:cubicBezTo>
                  <a:pt x="6107783" y="4254523"/>
                  <a:pt x="6114467" y="4249494"/>
                  <a:pt x="6114467" y="4249494"/>
                </a:cubicBezTo>
                <a:cubicBezTo>
                  <a:pt x="6118827" y="4252477"/>
                  <a:pt x="6122511" y="4251795"/>
                  <a:pt x="6128371" y="4252606"/>
                </a:cubicBezTo>
                <a:cubicBezTo>
                  <a:pt x="6142755" y="4248046"/>
                  <a:pt x="6155643" y="4245660"/>
                  <a:pt x="6170027" y="4241100"/>
                </a:cubicBezTo>
                <a:cubicBezTo>
                  <a:pt x="6167847" y="4239609"/>
                  <a:pt x="6164167" y="4240291"/>
                  <a:pt x="6160487" y="4240974"/>
                </a:cubicBezTo>
                <a:cubicBezTo>
                  <a:pt x="6154963" y="4241995"/>
                  <a:pt x="6148763" y="4239353"/>
                  <a:pt x="6142903" y="4238543"/>
                </a:cubicBezTo>
                <a:cubicBezTo>
                  <a:pt x="6142563" y="4236710"/>
                  <a:pt x="6141883" y="4233044"/>
                  <a:pt x="6141543" y="4231214"/>
                </a:cubicBezTo>
                <a:cubicBezTo>
                  <a:pt x="6141543" y="4231214"/>
                  <a:pt x="6141543" y="4231214"/>
                  <a:pt x="6197247" y="4213316"/>
                </a:cubicBezTo>
                <a:cubicBezTo>
                  <a:pt x="6196907" y="4211484"/>
                  <a:pt x="6196907" y="4211484"/>
                  <a:pt x="6196907" y="4211484"/>
                </a:cubicBezTo>
                <a:close/>
                <a:moveTo>
                  <a:pt x="4644142" y="4195267"/>
                </a:moveTo>
                <a:cubicBezTo>
                  <a:pt x="4622026" y="4199362"/>
                  <a:pt x="4600916" y="4208896"/>
                  <a:pt x="4579806" y="4218431"/>
                </a:cubicBezTo>
                <a:cubicBezTo>
                  <a:pt x="4579806" y="4218431"/>
                  <a:pt x="4577964" y="4218771"/>
                  <a:pt x="4576456" y="4220926"/>
                </a:cubicBezTo>
                <a:cubicBezTo>
                  <a:pt x="4576456" y="4220926"/>
                  <a:pt x="4576456" y="4220926"/>
                  <a:pt x="4576121" y="4219113"/>
                </a:cubicBezTo>
                <a:cubicBezTo>
                  <a:pt x="4572770" y="4221609"/>
                  <a:pt x="4570091" y="4227729"/>
                  <a:pt x="4570091" y="4227729"/>
                </a:cubicBezTo>
                <a:cubicBezTo>
                  <a:pt x="4574448" y="4230673"/>
                  <a:pt x="4580985" y="4235087"/>
                  <a:pt x="4582828" y="4234747"/>
                </a:cubicBezTo>
                <a:cubicBezTo>
                  <a:pt x="4605780" y="4224870"/>
                  <a:pt x="4628733" y="4214995"/>
                  <a:pt x="4652021" y="4206934"/>
                </a:cubicBezTo>
                <a:cubicBezTo>
                  <a:pt x="4648835" y="4200023"/>
                  <a:pt x="4645985" y="4194927"/>
                  <a:pt x="4644142" y="4195267"/>
                </a:cubicBezTo>
                <a:close/>
                <a:moveTo>
                  <a:pt x="5907563" y="4190532"/>
                </a:moveTo>
                <a:cubicBezTo>
                  <a:pt x="5891147" y="4195542"/>
                  <a:pt x="5874379" y="4198647"/>
                  <a:pt x="5857611" y="4201752"/>
                </a:cubicBezTo>
                <a:cubicBezTo>
                  <a:pt x="5862395" y="4206771"/>
                  <a:pt x="5867179" y="4211793"/>
                  <a:pt x="5873823" y="4216467"/>
                </a:cubicBezTo>
                <a:cubicBezTo>
                  <a:pt x="5878711" y="4211626"/>
                  <a:pt x="5885811" y="4208343"/>
                  <a:pt x="5890343" y="4201596"/>
                </a:cubicBezTo>
                <a:cubicBezTo>
                  <a:pt x="5893363" y="4197100"/>
                  <a:pt x="5900815" y="4195720"/>
                  <a:pt x="5907563" y="4190532"/>
                </a:cubicBezTo>
                <a:close/>
                <a:moveTo>
                  <a:pt x="5956511" y="4181468"/>
                </a:moveTo>
                <a:cubicBezTo>
                  <a:pt x="5953015" y="4182117"/>
                  <a:pt x="5947767" y="4183087"/>
                  <a:pt x="5944271" y="4183734"/>
                </a:cubicBezTo>
                <a:cubicBezTo>
                  <a:pt x="5948147" y="4185128"/>
                  <a:pt x="5953391" y="4184157"/>
                  <a:pt x="5957267" y="4185548"/>
                </a:cubicBezTo>
                <a:cubicBezTo>
                  <a:pt x="5955139" y="4183833"/>
                  <a:pt x="5956887" y="4183508"/>
                  <a:pt x="5956511" y="4181468"/>
                </a:cubicBezTo>
                <a:close/>
                <a:moveTo>
                  <a:pt x="5317543" y="4163383"/>
                </a:moveTo>
                <a:cubicBezTo>
                  <a:pt x="5306635" y="4167321"/>
                  <a:pt x="5296069" y="4173113"/>
                  <a:pt x="5289599" y="4180064"/>
                </a:cubicBezTo>
                <a:cubicBezTo>
                  <a:pt x="5282095" y="4181452"/>
                  <a:pt x="5274595" y="4182841"/>
                  <a:pt x="5265561" y="4186434"/>
                </a:cubicBezTo>
                <a:cubicBezTo>
                  <a:pt x="5267437" y="4186085"/>
                  <a:pt x="5269655" y="4187592"/>
                  <a:pt x="5271531" y="4187245"/>
                </a:cubicBezTo>
                <a:cubicBezTo>
                  <a:pt x="5280063" y="4191417"/>
                  <a:pt x="5289095" y="4187826"/>
                  <a:pt x="5296253" y="4184584"/>
                </a:cubicBezTo>
                <a:cubicBezTo>
                  <a:pt x="5298129" y="4184237"/>
                  <a:pt x="5301879" y="4183544"/>
                  <a:pt x="5303755" y="4183195"/>
                </a:cubicBezTo>
                <a:cubicBezTo>
                  <a:pt x="5310571" y="4178099"/>
                  <a:pt x="5315167" y="4171494"/>
                  <a:pt x="5317543" y="4163383"/>
                </a:cubicBezTo>
                <a:close/>
                <a:moveTo>
                  <a:pt x="6167603" y="4136755"/>
                </a:moveTo>
                <a:cubicBezTo>
                  <a:pt x="6167603" y="4136755"/>
                  <a:pt x="6166067" y="4139853"/>
                  <a:pt x="6164027" y="4140229"/>
                </a:cubicBezTo>
                <a:cubicBezTo>
                  <a:pt x="6166067" y="4139853"/>
                  <a:pt x="6166067" y="4139853"/>
                  <a:pt x="6168107" y="4139474"/>
                </a:cubicBezTo>
                <a:cubicBezTo>
                  <a:pt x="6168107" y="4139474"/>
                  <a:pt x="6167603" y="4136755"/>
                  <a:pt x="6167603" y="4136755"/>
                </a:cubicBezTo>
                <a:close/>
                <a:moveTo>
                  <a:pt x="1019495" y="4133536"/>
                </a:moveTo>
                <a:cubicBezTo>
                  <a:pt x="1042268" y="4133867"/>
                  <a:pt x="1064391" y="4147483"/>
                  <a:pt x="1064740" y="4175184"/>
                </a:cubicBezTo>
                <a:cubicBezTo>
                  <a:pt x="1059609" y="4199113"/>
                  <a:pt x="1039134" y="4212479"/>
                  <a:pt x="1015916" y="4211033"/>
                </a:cubicBezTo>
                <a:cubicBezTo>
                  <a:pt x="1000781" y="4211922"/>
                  <a:pt x="987630" y="4202867"/>
                  <a:pt x="979683" y="4190935"/>
                </a:cubicBezTo>
                <a:cubicBezTo>
                  <a:pt x="976327" y="4193471"/>
                  <a:pt x="972972" y="4196007"/>
                  <a:pt x="969617" y="4198544"/>
                </a:cubicBezTo>
                <a:cubicBezTo>
                  <a:pt x="968453" y="4202588"/>
                  <a:pt x="973523" y="4209309"/>
                  <a:pt x="976400" y="4214520"/>
                </a:cubicBezTo>
                <a:cubicBezTo>
                  <a:pt x="979620" y="4221584"/>
                  <a:pt x="984347" y="4226453"/>
                  <a:pt x="989074" y="4231322"/>
                </a:cubicBezTo>
                <a:cubicBezTo>
                  <a:pt x="979828" y="4233034"/>
                  <a:pt x="969420" y="4238793"/>
                  <a:pt x="959831" y="4238653"/>
                </a:cubicBezTo>
                <a:cubicBezTo>
                  <a:pt x="964558" y="4243522"/>
                  <a:pt x="971134" y="4248048"/>
                  <a:pt x="972848" y="4257306"/>
                </a:cubicBezTo>
                <a:cubicBezTo>
                  <a:pt x="973399" y="4270608"/>
                  <a:pt x="969223" y="4279040"/>
                  <a:pt x="962855" y="4285964"/>
                </a:cubicBezTo>
                <a:cubicBezTo>
                  <a:pt x="986893" y="4281513"/>
                  <a:pt x="1011274" y="4278913"/>
                  <a:pt x="1037161" y="4274120"/>
                </a:cubicBezTo>
                <a:cubicBezTo>
                  <a:pt x="995660" y="4287549"/>
                  <a:pt x="954160" y="4300978"/>
                  <a:pt x="914166" y="4312215"/>
                </a:cubicBezTo>
                <a:cubicBezTo>
                  <a:pt x="904921" y="4313926"/>
                  <a:pt x="894990" y="4311936"/>
                  <a:pt x="885402" y="4311796"/>
                </a:cubicBezTo>
                <a:cubicBezTo>
                  <a:pt x="893961" y="4306381"/>
                  <a:pt x="899986" y="4297606"/>
                  <a:pt x="908889" y="4294043"/>
                </a:cubicBezTo>
                <a:cubicBezTo>
                  <a:pt x="894574" y="4289034"/>
                  <a:pt x="883614" y="4281488"/>
                  <a:pt x="879023" y="4267020"/>
                </a:cubicBezTo>
                <a:cubicBezTo>
                  <a:pt x="879023" y="4267020"/>
                  <a:pt x="880872" y="4266679"/>
                  <a:pt x="880872" y="4266679"/>
                </a:cubicBezTo>
                <a:cubicBezTo>
                  <a:pt x="880529" y="4264826"/>
                  <a:pt x="878680" y="4265169"/>
                  <a:pt x="878680" y="4265169"/>
                </a:cubicBezTo>
                <a:cubicBezTo>
                  <a:pt x="878129" y="4251866"/>
                  <a:pt x="882305" y="4243433"/>
                  <a:pt x="888673" y="4236510"/>
                </a:cubicBezTo>
                <a:cubicBezTo>
                  <a:pt x="875044" y="4235205"/>
                  <a:pt x="861414" y="4233898"/>
                  <a:pt x="845936" y="4232934"/>
                </a:cubicBezTo>
                <a:cubicBezTo>
                  <a:pt x="845593" y="4231083"/>
                  <a:pt x="844908" y="4227381"/>
                  <a:pt x="844222" y="4223679"/>
                </a:cubicBezTo>
                <a:cubicBezTo>
                  <a:pt x="880175" y="4211275"/>
                  <a:pt x="917977" y="4198530"/>
                  <a:pt x="956122" y="4187637"/>
                </a:cubicBezTo>
                <a:cubicBezTo>
                  <a:pt x="961670" y="4186611"/>
                  <a:pt x="969066" y="4185241"/>
                  <a:pt x="976462" y="4183871"/>
                </a:cubicBezTo>
                <a:cubicBezTo>
                  <a:pt x="973927" y="4180512"/>
                  <a:pt x="969544" y="4177493"/>
                  <a:pt x="970364" y="4171596"/>
                </a:cubicBezTo>
                <a:cubicBezTo>
                  <a:pt x="973304" y="4146158"/>
                  <a:pt x="996723" y="4133205"/>
                  <a:pt x="1019495" y="4133536"/>
                </a:cubicBezTo>
                <a:close/>
                <a:moveTo>
                  <a:pt x="5905531" y="4131846"/>
                </a:moveTo>
                <a:cubicBezTo>
                  <a:pt x="5903671" y="4132191"/>
                  <a:pt x="5902155" y="4134419"/>
                  <a:pt x="5898431" y="4135108"/>
                </a:cubicBezTo>
                <a:cubicBezTo>
                  <a:pt x="5896571" y="4135453"/>
                  <a:pt x="5892847" y="4136143"/>
                  <a:pt x="5890983" y="4136488"/>
                </a:cubicBezTo>
                <a:cubicBezTo>
                  <a:pt x="5886791" y="4145053"/>
                  <a:pt x="5884463" y="4153272"/>
                  <a:pt x="5878059" y="4160300"/>
                </a:cubicBezTo>
                <a:cubicBezTo>
                  <a:pt x="5878407" y="4162182"/>
                  <a:pt x="5878407" y="4162182"/>
                  <a:pt x="5878407" y="4162182"/>
                </a:cubicBezTo>
                <a:cubicBezTo>
                  <a:pt x="5894471" y="4155313"/>
                  <a:pt x="5911227" y="4152209"/>
                  <a:pt x="5927291" y="4145342"/>
                </a:cubicBezTo>
                <a:cubicBezTo>
                  <a:pt x="5935903" y="4139853"/>
                  <a:pt x="5947423" y="4139667"/>
                  <a:pt x="5956735" y="4137943"/>
                </a:cubicBezTo>
                <a:cubicBezTo>
                  <a:pt x="5958599" y="4137598"/>
                  <a:pt x="5960111" y="4135370"/>
                  <a:pt x="5961971" y="4135025"/>
                </a:cubicBezTo>
                <a:cubicBezTo>
                  <a:pt x="5946031" y="4132136"/>
                  <a:pt x="5926711" y="4131819"/>
                  <a:pt x="5905531" y="4131846"/>
                </a:cubicBezTo>
                <a:close/>
                <a:moveTo>
                  <a:pt x="6131539" y="4124256"/>
                </a:moveTo>
                <a:cubicBezTo>
                  <a:pt x="6118279" y="4124795"/>
                  <a:pt x="6107207" y="4126844"/>
                  <a:pt x="6096135" y="4128894"/>
                </a:cubicBezTo>
                <a:cubicBezTo>
                  <a:pt x="6092447" y="4129579"/>
                  <a:pt x="6089099" y="4132116"/>
                  <a:pt x="6083563" y="4133141"/>
                </a:cubicBezTo>
                <a:cubicBezTo>
                  <a:pt x="6075367" y="4140412"/>
                  <a:pt x="6065327" y="4148023"/>
                  <a:pt x="6057131" y="4155294"/>
                </a:cubicBezTo>
                <a:cubicBezTo>
                  <a:pt x="6057475" y="4157149"/>
                  <a:pt x="6057475" y="4157149"/>
                  <a:pt x="6057475" y="4157149"/>
                </a:cubicBezTo>
                <a:cubicBezTo>
                  <a:pt x="6070047" y="4152902"/>
                  <a:pt x="6082619" y="4148656"/>
                  <a:pt x="6095879" y="4148118"/>
                </a:cubicBezTo>
                <a:cubicBezTo>
                  <a:pt x="6116519" y="4146214"/>
                  <a:pt x="6124031" y="4135235"/>
                  <a:pt x="6131539" y="4124256"/>
                </a:cubicBezTo>
                <a:close/>
                <a:moveTo>
                  <a:pt x="5969755" y="4108705"/>
                </a:moveTo>
                <a:cubicBezTo>
                  <a:pt x="5966463" y="4111189"/>
                  <a:pt x="5962839" y="4111860"/>
                  <a:pt x="5959215" y="4112531"/>
                </a:cubicBezTo>
                <a:lnTo>
                  <a:pt x="5965323" y="4115150"/>
                </a:lnTo>
                <a:cubicBezTo>
                  <a:pt x="5966799" y="4113003"/>
                  <a:pt x="5968275" y="4110853"/>
                  <a:pt x="5969755" y="4108705"/>
                </a:cubicBezTo>
                <a:close/>
                <a:moveTo>
                  <a:pt x="6086803" y="4102498"/>
                </a:moveTo>
                <a:cubicBezTo>
                  <a:pt x="6079363" y="4103876"/>
                  <a:pt x="6074131" y="4106814"/>
                  <a:pt x="6067043" y="4110094"/>
                </a:cubicBezTo>
                <a:cubicBezTo>
                  <a:pt x="6080419" y="4109587"/>
                  <a:pt x="6092287" y="4111327"/>
                  <a:pt x="6103451" y="4109259"/>
                </a:cubicBezTo>
                <a:cubicBezTo>
                  <a:pt x="6098671" y="4104239"/>
                  <a:pt x="6093091" y="4105272"/>
                  <a:pt x="6086803" y="4102498"/>
                </a:cubicBezTo>
                <a:close/>
                <a:moveTo>
                  <a:pt x="5440513" y="4098425"/>
                </a:moveTo>
                <a:cubicBezTo>
                  <a:pt x="5433261" y="4099768"/>
                  <a:pt x="5426011" y="4101111"/>
                  <a:pt x="5419137" y="4104493"/>
                </a:cubicBezTo>
                <a:cubicBezTo>
                  <a:pt x="5426767" y="4105190"/>
                  <a:pt x="5433639" y="4101808"/>
                  <a:pt x="5440891" y="4100465"/>
                </a:cubicBezTo>
                <a:cubicBezTo>
                  <a:pt x="5440891" y="4100465"/>
                  <a:pt x="5440513" y="4098425"/>
                  <a:pt x="5440513" y="4098425"/>
                </a:cubicBezTo>
                <a:close/>
                <a:moveTo>
                  <a:pt x="6142627" y="4087943"/>
                </a:moveTo>
                <a:cubicBezTo>
                  <a:pt x="6140815" y="4088278"/>
                  <a:pt x="6139003" y="4088614"/>
                  <a:pt x="6137187" y="4088950"/>
                </a:cubicBezTo>
                <a:cubicBezTo>
                  <a:pt x="6127031" y="4094850"/>
                  <a:pt x="6116871" y="4100748"/>
                  <a:pt x="6108887" y="4108253"/>
                </a:cubicBezTo>
                <a:cubicBezTo>
                  <a:pt x="6121579" y="4105903"/>
                  <a:pt x="6133907" y="4101610"/>
                  <a:pt x="6146239" y="4097320"/>
                </a:cubicBezTo>
                <a:cubicBezTo>
                  <a:pt x="6145519" y="4093434"/>
                  <a:pt x="6144799" y="4089549"/>
                  <a:pt x="6142627" y="4087943"/>
                </a:cubicBezTo>
                <a:close/>
                <a:moveTo>
                  <a:pt x="1155895" y="4080422"/>
                </a:moveTo>
                <a:cubicBezTo>
                  <a:pt x="1156271" y="4080353"/>
                  <a:pt x="1156632" y="4080600"/>
                  <a:pt x="1156702" y="4080977"/>
                </a:cubicBezTo>
                <a:cubicBezTo>
                  <a:pt x="1156771" y="4081352"/>
                  <a:pt x="1156523" y="4081713"/>
                  <a:pt x="1156147" y="4081783"/>
                </a:cubicBezTo>
                <a:cubicBezTo>
                  <a:pt x="1155772" y="4081853"/>
                  <a:pt x="1155410" y="4081604"/>
                  <a:pt x="1155341" y="4081229"/>
                </a:cubicBezTo>
                <a:cubicBezTo>
                  <a:pt x="1155271" y="4080852"/>
                  <a:pt x="1155520" y="4080492"/>
                  <a:pt x="1155895" y="4080422"/>
                </a:cubicBezTo>
                <a:close/>
                <a:moveTo>
                  <a:pt x="1155165" y="4080278"/>
                </a:moveTo>
                <a:cubicBezTo>
                  <a:pt x="1121272" y="4092459"/>
                  <a:pt x="1088866" y="4102397"/>
                  <a:pt x="1054621" y="4112676"/>
                </a:cubicBezTo>
                <a:cubicBezTo>
                  <a:pt x="1047615" y="4115942"/>
                  <a:pt x="1039553" y="4113497"/>
                  <a:pt x="1031842" y="4112956"/>
                </a:cubicBezTo>
                <a:cubicBezTo>
                  <a:pt x="1038143" y="4105884"/>
                  <a:pt x="1044091" y="4096907"/>
                  <a:pt x="1051448" y="4095545"/>
                </a:cubicBezTo>
                <a:cubicBezTo>
                  <a:pt x="1086399" y="4089073"/>
                  <a:pt x="1120215" y="4086749"/>
                  <a:pt x="1155165" y="4080278"/>
                </a:cubicBezTo>
                <a:close/>
                <a:moveTo>
                  <a:pt x="1115824" y="3996925"/>
                </a:moveTo>
                <a:cubicBezTo>
                  <a:pt x="1110940" y="4001616"/>
                  <a:pt x="1104202" y="4006649"/>
                  <a:pt x="1101172" y="4010995"/>
                </a:cubicBezTo>
                <a:cubicBezTo>
                  <a:pt x="1099995" y="4014999"/>
                  <a:pt x="1103205" y="4021978"/>
                  <a:pt x="1106076" y="4027125"/>
                </a:cubicBezTo>
                <a:cubicBezTo>
                  <a:pt x="1108947" y="4032271"/>
                  <a:pt x="1113333" y="4035246"/>
                  <a:pt x="1116204" y="4040394"/>
                </a:cubicBezTo>
                <a:cubicBezTo>
                  <a:pt x="1109126" y="4043598"/>
                  <a:pt x="1100195" y="4047144"/>
                  <a:pt x="1092779" y="4048517"/>
                </a:cubicBezTo>
                <a:cubicBezTo>
                  <a:pt x="1061759" y="4046689"/>
                  <a:pt x="1030400" y="4043031"/>
                  <a:pt x="999380" y="4041203"/>
                </a:cubicBezTo>
                <a:cubicBezTo>
                  <a:pt x="998702" y="4037542"/>
                  <a:pt x="996509" y="4036056"/>
                  <a:pt x="995831" y="4032394"/>
                </a:cubicBezTo>
                <a:cubicBezTo>
                  <a:pt x="1026672" y="4022898"/>
                  <a:pt x="1057173" y="4011572"/>
                  <a:pt x="1088014" y="4002074"/>
                </a:cubicBezTo>
                <a:cubicBezTo>
                  <a:pt x="1096945" y="3998529"/>
                  <a:pt x="1106554" y="3998642"/>
                  <a:pt x="1115824" y="3996925"/>
                </a:cubicBezTo>
                <a:close/>
                <a:moveTo>
                  <a:pt x="738610" y="2529402"/>
                </a:moveTo>
                <a:cubicBezTo>
                  <a:pt x="752127" y="2526899"/>
                  <a:pt x="765056" y="2535522"/>
                  <a:pt x="767489" y="2548665"/>
                </a:cubicBezTo>
                <a:cubicBezTo>
                  <a:pt x="769922" y="2561802"/>
                  <a:pt x="760938" y="2574482"/>
                  <a:pt x="747422" y="2576985"/>
                </a:cubicBezTo>
                <a:cubicBezTo>
                  <a:pt x="733905" y="2579489"/>
                  <a:pt x="720976" y="2570865"/>
                  <a:pt x="718543" y="2557728"/>
                </a:cubicBezTo>
                <a:cubicBezTo>
                  <a:pt x="716110" y="2544586"/>
                  <a:pt x="725094" y="2531905"/>
                  <a:pt x="738610" y="2529402"/>
                </a:cubicBezTo>
                <a:close/>
                <a:moveTo>
                  <a:pt x="1897151" y="2437209"/>
                </a:moveTo>
                <a:cubicBezTo>
                  <a:pt x="1904403" y="2435866"/>
                  <a:pt x="1912676" y="2440043"/>
                  <a:pt x="1920608" y="2442379"/>
                </a:cubicBezTo>
                <a:cubicBezTo>
                  <a:pt x="1916533" y="2450746"/>
                  <a:pt x="1912005" y="2466799"/>
                  <a:pt x="1910193" y="2467134"/>
                </a:cubicBezTo>
                <a:cubicBezTo>
                  <a:pt x="1896482" y="2463970"/>
                  <a:pt x="1884242" y="2458623"/>
                  <a:pt x="1866224" y="2452448"/>
                </a:cubicBezTo>
                <a:cubicBezTo>
                  <a:pt x="1879704" y="2444244"/>
                  <a:pt x="1888088" y="2438887"/>
                  <a:pt x="1897151" y="2437209"/>
                </a:cubicBezTo>
                <a:close/>
                <a:moveTo>
                  <a:pt x="714249" y="2342113"/>
                </a:moveTo>
                <a:cubicBezTo>
                  <a:pt x="729637" y="2340449"/>
                  <a:pt x="745969" y="2346453"/>
                  <a:pt x="747771" y="2361321"/>
                </a:cubicBezTo>
                <a:cubicBezTo>
                  <a:pt x="750215" y="2395073"/>
                  <a:pt x="693670" y="2397940"/>
                  <a:pt x="686388" y="2368888"/>
                </a:cubicBezTo>
                <a:cubicBezTo>
                  <a:pt x="684415" y="2353099"/>
                  <a:pt x="698861" y="2343773"/>
                  <a:pt x="714249" y="2342113"/>
                </a:cubicBezTo>
                <a:close/>
                <a:moveTo>
                  <a:pt x="2038077" y="2239912"/>
                </a:moveTo>
                <a:cubicBezTo>
                  <a:pt x="2023939" y="2240771"/>
                  <a:pt x="2009656" y="2243417"/>
                  <a:pt x="1995833" y="2245976"/>
                </a:cubicBezTo>
                <a:cubicBezTo>
                  <a:pt x="1998395" y="2249520"/>
                  <a:pt x="1999474" y="2255346"/>
                  <a:pt x="1996507" y="2259913"/>
                </a:cubicBezTo>
                <a:cubicBezTo>
                  <a:pt x="2024153" y="2254794"/>
                  <a:pt x="2051799" y="2249675"/>
                  <a:pt x="2079444" y="2244555"/>
                </a:cubicBezTo>
                <a:cubicBezTo>
                  <a:pt x="2066206" y="2239977"/>
                  <a:pt x="2052214" y="2239052"/>
                  <a:pt x="2038077" y="2239912"/>
                </a:cubicBezTo>
                <a:close/>
                <a:moveTo>
                  <a:pt x="1086863" y="2225415"/>
                </a:moveTo>
                <a:cubicBezTo>
                  <a:pt x="1109963" y="2227548"/>
                  <a:pt x="1130069" y="2241304"/>
                  <a:pt x="1133927" y="2269840"/>
                </a:cubicBezTo>
                <a:cubicBezTo>
                  <a:pt x="1144215" y="2345937"/>
                  <a:pt x="1025744" y="2373581"/>
                  <a:pt x="1007761" y="2297008"/>
                </a:cubicBezTo>
                <a:cubicBezTo>
                  <a:pt x="1002788" y="2259881"/>
                  <a:pt x="1031757" y="2234062"/>
                  <a:pt x="1063256" y="2227041"/>
                </a:cubicBezTo>
                <a:cubicBezTo>
                  <a:pt x="1071131" y="2225286"/>
                  <a:pt x="1079163" y="2224705"/>
                  <a:pt x="1086863" y="2225415"/>
                </a:cubicBezTo>
                <a:close/>
                <a:moveTo>
                  <a:pt x="2101953" y="2206639"/>
                </a:moveTo>
                <a:cubicBezTo>
                  <a:pt x="2084949" y="2213537"/>
                  <a:pt x="2088396" y="2222274"/>
                  <a:pt x="2095376" y="2230356"/>
                </a:cubicBezTo>
                <a:cubicBezTo>
                  <a:pt x="2095466" y="2220966"/>
                  <a:pt x="2097322" y="2211246"/>
                  <a:pt x="2101953" y="2206639"/>
                </a:cubicBezTo>
                <a:close/>
                <a:moveTo>
                  <a:pt x="735268" y="2165817"/>
                </a:moveTo>
                <a:cubicBezTo>
                  <a:pt x="752164" y="2162687"/>
                  <a:pt x="768453" y="2174154"/>
                  <a:pt x="771651" y="2191425"/>
                </a:cubicBezTo>
                <a:cubicBezTo>
                  <a:pt x="774849" y="2208697"/>
                  <a:pt x="763745" y="2225232"/>
                  <a:pt x="746850" y="2228360"/>
                </a:cubicBezTo>
                <a:cubicBezTo>
                  <a:pt x="729955" y="2231489"/>
                  <a:pt x="713666" y="2220026"/>
                  <a:pt x="710468" y="2202754"/>
                </a:cubicBezTo>
                <a:cubicBezTo>
                  <a:pt x="707270" y="2185482"/>
                  <a:pt x="718373" y="2168944"/>
                  <a:pt x="735268" y="2165817"/>
                </a:cubicBezTo>
                <a:close/>
                <a:moveTo>
                  <a:pt x="2346922" y="2119092"/>
                </a:moveTo>
                <a:cubicBezTo>
                  <a:pt x="2330385" y="2122155"/>
                  <a:pt x="2314528" y="2128875"/>
                  <a:pt x="2298331" y="2133768"/>
                </a:cubicBezTo>
                <a:cubicBezTo>
                  <a:pt x="2298331" y="2133768"/>
                  <a:pt x="2296493" y="2134109"/>
                  <a:pt x="2294656" y="2134448"/>
                </a:cubicBezTo>
                <a:cubicBezTo>
                  <a:pt x="2232384" y="2157336"/>
                  <a:pt x="2170111" y="2180228"/>
                  <a:pt x="2109675" y="2202775"/>
                </a:cubicBezTo>
                <a:cubicBezTo>
                  <a:pt x="2116686" y="2199584"/>
                  <a:pt x="2126211" y="2199713"/>
                  <a:pt x="2145940" y="2203631"/>
                </a:cubicBezTo>
                <a:cubicBezTo>
                  <a:pt x="2149615" y="2202952"/>
                  <a:pt x="2155126" y="2201930"/>
                  <a:pt x="2156626" y="2199763"/>
                </a:cubicBezTo>
                <a:cubicBezTo>
                  <a:pt x="2178762" y="2165372"/>
                  <a:pt x="2221609" y="2191514"/>
                  <a:pt x="2252308" y="2172578"/>
                </a:cubicBezTo>
                <a:cubicBezTo>
                  <a:pt x="2279333" y="2154323"/>
                  <a:pt x="2319612" y="2156330"/>
                  <a:pt x="2354181" y="2148035"/>
                </a:cubicBezTo>
                <a:cubicBezTo>
                  <a:pt x="2363368" y="2146334"/>
                  <a:pt x="2370040" y="2141312"/>
                  <a:pt x="2378548" y="2135951"/>
                </a:cubicBezTo>
                <a:cubicBezTo>
                  <a:pt x="2378210" y="2134121"/>
                  <a:pt x="2376176" y="2123139"/>
                  <a:pt x="2372162" y="2121990"/>
                </a:cubicBezTo>
                <a:cubicBezTo>
                  <a:pt x="2364135" y="2119689"/>
                  <a:pt x="2354271" y="2117731"/>
                  <a:pt x="2346922" y="2119092"/>
                </a:cubicBezTo>
                <a:close/>
                <a:moveTo>
                  <a:pt x="2267955" y="2114030"/>
                </a:moveTo>
                <a:cubicBezTo>
                  <a:pt x="2246587" y="2121821"/>
                  <a:pt x="2225219" y="2129611"/>
                  <a:pt x="2205690" y="2137064"/>
                </a:cubicBezTo>
                <a:cubicBezTo>
                  <a:pt x="2189836" y="2143833"/>
                  <a:pt x="2175820" y="2150265"/>
                  <a:pt x="2159966" y="2157035"/>
                </a:cubicBezTo>
                <a:cubicBezTo>
                  <a:pt x="2113900" y="2175154"/>
                  <a:pt x="2067832" y="2193272"/>
                  <a:pt x="2021766" y="2211391"/>
                </a:cubicBezTo>
                <a:cubicBezTo>
                  <a:pt x="2022452" y="2215098"/>
                  <a:pt x="2023482" y="2220659"/>
                  <a:pt x="2021988" y="2222853"/>
                </a:cubicBezTo>
                <a:cubicBezTo>
                  <a:pt x="2058865" y="2206437"/>
                  <a:pt x="2093905" y="2190360"/>
                  <a:pt x="2128945" y="2174284"/>
                </a:cubicBezTo>
                <a:cubicBezTo>
                  <a:pt x="2178345" y="2153632"/>
                  <a:pt x="2228430" y="2136686"/>
                  <a:pt x="2278173" y="2117887"/>
                </a:cubicBezTo>
                <a:cubicBezTo>
                  <a:pt x="2274154" y="2116716"/>
                  <a:pt x="2269793" y="2113691"/>
                  <a:pt x="2267955" y="2114030"/>
                </a:cubicBezTo>
                <a:close/>
                <a:moveTo>
                  <a:pt x="691523" y="2030728"/>
                </a:moveTo>
                <a:cubicBezTo>
                  <a:pt x="707681" y="2030122"/>
                  <a:pt x="724450" y="2037990"/>
                  <a:pt x="725504" y="2054018"/>
                </a:cubicBezTo>
                <a:cubicBezTo>
                  <a:pt x="728295" y="2089763"/>
                  <a:pt x="668876" y="2089314"/>
                  <a:pt x="661559" y="2060133"/>
                </a:cubicBezTo>
                <a:cubicBezTo>
                  <a:pt x="661216" y="2058286"/>
                  <a:pt x="661216" y="2058286"/>
                  <a:pt x="661216" y="2058286"/>
                </a:cubicBezTo>
                <a:cubicBezTo>
                  <a:pt x="659821" y="2040414"/>
                  <a:pt x="675366" y="2031333"/>
                  <a:pt x="691523" y="2030728"/>
                </a:cubicBezTo>
                <a:close/>
                <a:moveTo>
                  <a:pt x="903094" y="2026576"/>
                </a:moveTo>
                <a:cubicBezTo>
                  <a:pt x="920742" y="2026417"/>
                  <a:pt x="939138" y="2035459"/>
                  <a:pt x="940375" y="2052464"/>
                </a:cubicBezTo>
                <a:cubicBezTo>
                  <a:pt x="943881" y="2092029"/>
                  <a:pt x="880508" y="2090361"/>
                  <a:pt x="870640" y="2057717"/>
                </a:cubicBezTo>
                <a:cubicBezTo>
                  <a:pt x="870640" y="2057717"/>
                  <a:pt x="872488" y="2057376"/>
                  <a:pt x="872488" y="2057376"/>
                </a:cubicBezTo>
                <a:cubicBezTo>
                  <a:pt x="872488" y="2057376"/>
                  <a:pt x="870640" y="2057717"/>
                  <a:pt x="870297" y="2055869"/>
                </a:cubicBezTo>
                <a:cubicBezTo>
                  <a:pt x="868545" y="2036083"/>
                  <a:pt x="885447" y="2026731"/>
                  <a:pt x="903094" y="2026576"/>
                </a:cubicBezTo>
                <a:close/>
                <a:moveTo>
                  <a:pt x="3772367" y="1879046"/>
                </a:moveTo>
                <a:cubicBezTo>
                  <a:pt x="3772367" y="1879046"/>
                  <a:pt x="3772367" y="1879046"/>
                  <a:pt x="3770475" y="1879397"/>
                </a:cubicBezTo>
                <a:cubicBezTo>
                  <a:pt x="3760195" y="1887275"/>
                  <a:pt x="3748024" y="1895506"/>
                  <a:pt x="3735139" y="1899884"/>
                </a:cubicBezTo>
                <a:cubicBezTo>
                  <a:pt x="3733961" y="1904086"/>
                  <a:pt x="3734674" y="1907937"/>
                  <a:pt x="3733139" y="1910217"/>
                </a:cubicBezTo>
                <a:cubicBezTo>
                  <a:pt x="3742597" y="1908466"/>
                  <a:pt x="3752056" y="1906714"/>
                  <a:pt x="3763049" y="1902683"/>
                </a:cubicBezTo>
                <a:cubicBezTo>
                  <a:pt x="3768723" y="1901632"/>
                  <a:pt x="3770011" y="1887450"/>
                  <a:pt x="3772367" y="1879046"/>
                </a:cubicBezTo>
                <a:close/>
                <a:moveTo>
                  <a:pt x="3946171" y="1843696"/>
                </a:moveTo>
                <a:cubicBezTo>
                  <a:pt x="3938484" y="1843187"/>
                  <a:pt x="3931141" y="1844547"/>
                  <a:pt x="3921618" y="1844376"/>
                </a:cubicBezTo>
                <a:cubicBezTo>
                  <a:pt x="3920129" y="1846586"/>
                  <a:pt x="3918293" y="1846926"/>
                  <a:pt x="3914968" y="1849474"/>
                </a:cubicBezTo>
                <a:cubicBezTo>
                  <a:pt x="3913479" y="1851684"/>
                  <a:pt x="3910155" y="1854234"/>
                  <a:pt x="3911990" y="1853895"/>
                </a:cubicBezTo>
                <a:cubicBezTo>
                  <a:pt x="3903609" y="1849645"/>
                  <a:pt x="3899245" y="1846584"/>
                  <a:pt x="3893048" y="1843869"/>
                </a:cubicBezTo>
                <a:cubicBezTo>
                  <a:pt x="3878017" y="1844716"/>
                  <a:pt x="3864477" y="1843357"/>
                  <a:pt x="3849447" y="1844206"/>
                </a:cubicBezTo>
                <a:cubicBezTo>
                  <a:pt x="3828910" y="1846076"/>
                  <a:pt x="3806780" y="1859843"/>
                  <a:pt x="3785792" y="1869527"/>
                </a:cubicBezTo>
                <a:cubicBezTo>
                  <a:pt x="3782468" y="1872077"/>
                  <a:pt x="3777306" y="1874965"/>
                  <a:pt x="3773982" y="1877515"/>
                </a:cubicBezTo>
                <a:cubicBezTo>
                  <a:pt x="3774328" y="1879386"/>
                  <a:pt x="3772493" y="1879726"/>
                  <a:pt x="3774328" y="1879386"/>
                </a:cubicBezTo>
                <a:cubicBezTo>
                  <a:pt x="3789149" y="1897910"/>
                  <a:pt x="3804180" y="1897062"/>
                  <a:pt x="3827348" y="1888902"/>
                </a:cubicBezTo>
                <a:cubicBezTo>
                  <a:pt x="3860838" y="1874967"/>
                  <a:pt x="3898240" y="1871909"/>
                  <a:pt x="3934603" y="1863241"/>
                </a:cubicBezTo>
                <a:cubicBezTo>
                  <a:pt x="3941599" y="1860012"/>
                  <a:pt x="3950083" y="1854574"/>
                  <a:pt x="3957080" y="1851345"/>
                </a:cubicBezTo>
                <a:cubicBezTo>
                  <a:pt x="3952717" y="1848287"/>
                  <a:pt x="3950535" y="1846757"/>
                  <a:pt x="3946171" y="1843696"/>
                </a:cubicBezTo>
                <a:close/>
                <a:moveTo>
                  <a:pt x="3169004" y="1817812"/>
                </a:moveTo>
                <a:cubicBezTo>
                  <a:pt x="3169696" y="1821551"/>
                  <a:pt x="3170388" y="1825288"/>
                  <a:pt x="3171081" y="1829029"/>
                </a:cubicBezTo>
                <a:cubicBezTo>
                  <a:pt x="3187075" y="1831867"/>
                  <a:pt x="3205285" y="1836230"/>
                  <a:pt x="3221279" y="1839067"/>
                </a:cubicBezTo>
                <a:cubicBezTo>
                  <a:pt x="3233673" y="1832907"/>
                  <a:pt x="3246413" y="1828614"/>
                  <a:pt x="3262200" y="1819889"/>
                </a:cubicBezTo>
                <a:cubicBezTo>
                  <a:pt x="3231250" y="1819820"/>
                  <a:pt x="3199954" y="1817881"/>
                  <a:pt x="3169004" y="1817812"/>
                </a:cubicBezTo>
                <a:close/>
                <a:moveTo>
                  <a:pt x="3106915" y="1816653"/>
                </a:moveTo>
                <a:cubicBezTo>
                  <a:pt x="3090273" y="1819734"/>
                  <a:pt x="3075480" y="1822474"/>
                  <a:pt x="3061002" y="1826912"/>
                </a:cubicBezTo>
                <a:cubicBezTo>
                  <a:pt x="3065015" y="1827927"/>
                  <a:pt x="3067494" y="1830984"/>
                  <a:pt x="3070877" y="1828599"/>
                </a:cubicBezTo>
                <a:cubicBezTo>
                  <a:pt x="3081657" y="1824846"/>
                  <a:pt x="3094601" y="1822449"/>
                  <a:pt x="3106915" y="1816653"/>
                </a:cubicBezTo>
                <a:close/>
                <a:moveTo>
                  <a:pt x="3837112" y="1811211"/>
                </a:moveTo>
                <a:cubicBezTo>
                  <a:pt x="3818864" y="1814590"/>
                  <a:pt x="3802119" y="1815884"/>
                  <a:pt x="3783871" y="1819263"/>
                </a:cubicBezTo>
                <a:cubicBezTo>
                  <a:pt x="3782046" y="1819601"/>
                  <a:pt x="3780221" y="1819939"/>
                  <a:pt x="3778397" y="1820276"/>
                </a:cubicBezTo>
                <a:cubicBezTo>
                  <a:pt x="3776571" y="1820615"/>
                  <a:pt x="3775071" y="1822700"/>
                  <a:pt x="3773246" y="1823037"/>
                </a:cubicBezTo>
                <a:cubicBezTo>
                  <a:pt x="3783341" y="1826594"/>
                  <a:pt x="3791610" y="1830485"/>
                  <a:pt x="3802029" y="1835788"/>
                </a:cubicBezTo>
                <a:cubicBezTo>
                  <a:pt x="3803854" y="1835450"/>
                  <a:pt x="3806002" y="1836857"/>
                  <a:pt x="3808151" y="1838270"/>
                </a:cubicBezTo>
                <a:cubicBezTo>
                  <a:pt x="3806326" y="1838608"/>
                  <a:pt x="3804825" y="1840692"/>
                  <a:pt x="3804825" y="1840692"/>
                </a:cubicBezTo>
                <a:cubicBezTo>
                  <a:pt x="3817274" y="1836581"/>
                  <a:pt x="3827576" y="1831057"/>
                  <a:pt x="3840025" y="1826943"/>
                </a:cubicBezTo>
                <a:cubicBezTo>
                  <a:pt x="3839378" y="1823447"/>
                  <a:pt x="3838731" y="1819951"/>
                  <a:pt x="3842910" y="1811945"/>
                </a:cubicBezTo>
                <a:cubicBezTo>
                  <a:pt x="3841085" y="1812283"/>
                  <a:pt x="3839261" y="1812620"/>
                  <a:pt x="3837112" y="1811211"/>
                </a:cubicBezTo>
                <a:close/>
                <a:moveTo>
                  <a:pt x="599400" y="1783853"/>
                </a:moveTo>
                <a:cubicBezTo>
                  <a:pt x="618192" y="1782275"/>
                  <a:pt x="637853" y="1790540"/>
                  <a:pt x="639418" y="1809294"/>
                </a:cubicBezTo>
                <a:cubicBezTo>
                  <a:pt x="643568" y="1852322"/>
                  <a:pt x="573592" y="1855759"/>
                  <a:pt x="564586" y="1817436"/>
                </a:cubicBezTo>
                <a:cubicBezTo>
                  <a:pt x="562681" y="1796838"/>
                  <a:pt x="580607" y="1785427"/>
                  <a:pt x="599400" y="1783853"/>
                </a:cubicBezTo>
                <a:close/>
                <a:moveTo>
                  <a:pt x="4483933" y="1751517"/>
                </a:moveTo>
                <a:cubicBezTo>
                  <a:pt x="4478893" y="1756200"/>
                  <a:pt x="4475758" y="1760530"/>
                  <a:pt x="4472622" y="1764859"/>
                </a:cubicBezTo>
                <a:cubicBezTo>
                  <a:pt x="4477997" y="1761990"/>
                  <a:pt x="4485275" y="1758768"/>
                  <a:pt x="4490650" y="1755897"/>
                </a:cubicBezTo>
                <a:cubicBezTo>
                  <a:pt x="4488410" y="1754438"/>
                  <a:pt x="4486171" y="1752976"/>
                  <a:pt x="4483933" y="1751517"/>
                </a:cubicBezTo>
                <a:close/>
                <a:moveTo>
                  <a:pt x="4371131" y="1740765"/>
                </a:moveTo>
                <a:cubicBezTo>
                  <a:pt x="4367444" y="1741448"/>
                  <a:pt x="4363417" y="1740286"/>
                  <a:pt x="4359731" y="1740969"/>
                </a:cubicBezTo>
                <a:cubicBezTo>
                  <a:pt x="4338775" y="1741033"/>
                  <a:pt x="4317817" y="1741096"/>
                  <a:pt x="4298703" y="1740817"/>
                </a:cubicBezTo>
                <a:cubicBezTo>
                  <a:pt x="4299045" y="1742663"/>
                  <a:pt x="4300888" y="1742321"/>
                  <a:pt x="4300888" y="1742321"/>
                </a:cubicBezTo>
                <a:cubicBezTo>
                  <a:pt x="4304916" y="1743485"/>
                  <a:pt x="4307101" y="1744988"/>
                  <a:pt x="4309285" y="1746494"/>
                </a:cubicBezTo>
                <a:cubicBezTo>
                  <a:pt x="4304782" y="1753051"/>
                  <a:pt x="4297751" y="1756262"/>
                  <a:pt x="4288877" y="1759813"/>
                </a:cubicBezTo>
                <a:cubicBezTo>
                  <a:pt x="4316864" y="1756539"/>
                  <a:pt x="4343350" y="1755450"/>
                  <a:pt x="4371679" y="1754024"/>
                </a:cubicBezTo>
                <a:cubicBezTo>
                  <a:pt x="4371679" y="1754024"/>
                  <a:pt x="4371679" y="1754024"/>
                  <a:pt x="4371131" y="1740765"/>
                </a:cubicBezTo>
                <a:close/>
                <a:moveTo>
                  <a:pt x="3548824" y="1735018"/>
                </a:moveTo>
                <a:cubicBezTo>
                  <a:pt x="3546987" y="1735358"/>
                  <a:pt x="3545488" y="1737527"/>
                  <a:pt x="3541475" y="1736379"/>
                </a:cubicBezTo>
                <a:cubicBezTo>
                  <a:pt x="3521264" y="1740121"/>
                  <a:pt x="3499022" y="1732892"/>
                  <a:pt x="3476636" y="1735147"/>
                </a:cubicBezTo>
                <a:cubicBezTo>
                  <a:pt x="3459012" y="1737466"/>
                  <a:pt x="3438379" y="1738922"/>
                  <a:pt x="3419504" y="1742181"/>
                </a:cubicBezTo>
                <a:cubicBezTo>
                  <a:pt x="3400629" y="1745439"/>
                  <a:pt x="3383513" y="1750500"/>
                  <a:pt x="3372924" y="1760026"/>
                </a:cubicBezTo>
                <a:cubicBezTo>
                  <a:pt x="3371087" y="1760366"/>
                  <a:pt x="3372924" y="1760026"/>
                  <a:pt x="3371087" y="1760366"/>
                </a:cubicBezTo>
                <a:cubicBezTo>
                  <a:pt x="3373263" y="1761853"/>
                  <a:pt x="3373263" y="1761853"/>
                  <a:pt x="3373263" y="1761853"/>
                </a:cubicBezTo>
                <a:cubicBezTo>
                  <a:pt x="3371426" y="1762193"/>
                  <a:pt x="3371426" y="1762193"/>
                  <a:pt x="3369589" y="1762534"/>
                </a:cubicBezTo>
                <a:cubicBezTo>
                  <a:pt x="3347252" y="1785581"/>
                  <a:pt x="3396182" y="1772738"/>
                  <a:pt x="3401067" y="1788854"/>
                </a:cubicBezTo>
                <a:cubicBezTo>
                  <a:pt x="3395555" y="1789874"/>
                  <a:pt x="3392219" y="1792384"/>
                  <a:pt x="3387045" y="1795234"/>
                </a:cubicBezTo>
                <a:cubicBezTo>
                  <a:pt x="3399906" y="1792852"/>
                  <a:pt x="3414605" y="1790130"/>
                  <a:pt x="3427804" y="1789575"/>
                </a:cubicBezTo>
                <a:cubicBezTo>
                  <a:pt x="3436991" y="1787873"/>
                  <a:pt x="3449853" y="1785492"/>
                  <a:pt x="3456186" y="1778647"/>
                </a:cubicBezTo>
                <a:cubicBezTo>
                  <a:pt x="3471850" y="1760617"/>
                  <a:pt x="3490563" y="1759044"/>
                  <a:pt x="3513964" y="1762274"/>
                </a:cubicBezTo>
                <a:cubicBezTo>
                  <a:pt x="3523829" y="1764230"/>
                  <a:pt x="3543362" y="1756831"/>
                  <a:pt x="3542685" y="1753174"/>
                </a:cubicBezTo>
                <a:cubicBezTo>
                  <a:pt x="3543168" y="1745520"/>
                  <a:pt x="3545826" y="1739355"/>
                  <a:pt x="3548824" y="1735018"/>
                </a:cubicBezTo>
                <a:close/>
                <a:moveTo>
                  <a:pt x="3611473" y="1720214"/>
                </a:moveTo>
                <a:cubicBezTo>
                  <a:pt x="3601146" y="1721401"/>
                  <a:pt x="3591036" y="1723756"/>
                  <a:pt x="3581011" y="1726578"/>
                </a:cubicBezTo>
                <a:cubicBezTo>
                  <a:pt x="3585066" y="1727762"/>
                  <a:pt x="3586919" y="1727419"/>
                  <a:pt x="3590973" y="1728601"/>
                </a:cubicBezTo>
                <a:cubicBezTo>
                  <a:pt x="3612407" y="1730433"/>
                  <a:pt x="3629785" y="1731082"/>
                  <a:pt x="3643233" y="1720859"/>
                </a:cubicBezTo>
                <a:cubicBezTo>
                  <a:pt x="3632344" y="1719008"/>
                  <a:pt x="3621799" y="1719025"/>
                  <a:pt x="3611473" y="1720214"/>
                </a:cubicBezTo>
                <a:close/>
                <a:moveTo>
                  <a:pt x="896840" y="1711803"/>
                </a:moveTo>
                <a:cubicBezTo>
                  <a:pt x="912484" y="1708430"/>
                  <a:pt x="928652" y="1713047"/>
                  <a:pt x="929697" y="1729026"/>
                </a:cubicBezTo>
                <a:cubicBezTo>
                  <a:pt x="931446" y="1759144"/>
                  <a:pt x="876268" y="1771264"/>
                  <a:pt x="867117" y="1742516"/>
                </a:cubicBezTo>
                <a:cubicBezTo>
                  <a:pt x="866072" y="1726537"/>
                  <a:pt x="881195" y="1715176"/>
                  <a:pt x="896840" y="1711803"/>
                </a:cubicBezTo>
                <a:close/>
                <a:moveTo>
                  <a:pt x="4871163" y="1602089"/>
                </a:moveTo>
                <a:cubicBezTo>
                  <a:pt x="4833984" y="1607056"/>
                  <a:pt x="4794962" y="1612364"/>
                  <a:pt x="4758126" y="1619186"/>
                </a:cubicBezTo>
                <a:cubicBezTo>
                  <a:pt x="4745576" y="1623426"/>
                  <a:pt x="4735213" y="1629181"/>
                  <a:pt x="4722664" y="1633422"/>
                </a:cubicBezTo>
                <a:cubicBezTo>
                  <a:pt x="4682487" y="1642780"/>
                  <a:pt x="4643466" y="1648088"/>
                  <a:pt x="4597421" y="1656614"/>
                </a:cubicBezTo>
                <a:cubicBezTo>
                  <a:pt x="4607660" y="1660469"/>
                  <a:pt x="4619397" y="1662131"/>
                  <a:pt x="4629292" y="1664133"/>
                </a:cubicBezTo>
                <a:cubicBezTo>
                  <a:pt x="4634475" y="1661256"/>
                  <a:pt x="4639656" y="1658380"/>
                  <a:pt x="4643340" y="1657697"/>
                </a:cubicBezTo>
                <a:cubicBezTo>
                  <a:pt x="4643683" y="1659551"/>
                  <a:pt x="4640343" y="1662087"/>
                  <a:pt x="4637003" y="1664623"/>
                </a:cubicBezTo>
                <a:cubicBezTo>
                  <a:pt x="4683610" y="1669415"/>
                  <a:pt x="4738863" y="1659183"/>
                  <a:pt x="4763401" y="1637382"/>
                </a:cubicBezTo>
                <a:cubicBezTo>
                  <a:pt x="4780103" y="1624704"/>
                  <a:pt x="4794837" y="1621976"/>
                  <a:pt x="4812661" y="1635933"/>
                </a:cubicBezTo>
                <a:cubicBezTo>
                  <a:pt x="4819559" y="1642324"/>
                  <a:pt x="4829456" y="1644328"/>
                  <a:pt x="4839351" y="1646330"/>
                </a:cubicBezTo>
                <a:cubicBezTo>
                  <a:pt x="4865137" y="1641555"/>
                  <a:pt x="4892419" y="1634583"/>
                  <a:pt x="4919704" y="1627616"/>
                </a:cubicBezTo>
                <a:cubicBezTo>
                  <a:pt x="4900599" y="1627317"/>
                  <a:pt x="4881838" y="1628875"/>
                  <a:pt x="4864575" y="1628236"/>
                </a:cubicBezTo>
                <a:cubicBezTo>
                  <a:pt x="4866885" y="1620138"/>
                  <a:pt x="4868852" y="1610184"/>
                  <a:pt x="4871163" y="1602089"/>
                </a:cubicBezTo>
                <a:close/>
                <a:moveTo>
                  <a:pt x="4041761" y="1601223"/>
                </a:moveTo>
                <a:cubicBezTo>
                  <a:pt x="4036247" y="1602245"/>
                  <a:pt x="4030732" y="1603265"/>
                  <a:pt x="4025217" y="1604287"/>
                </a:cubicBezTo>
                <a:cubicBezTo>
                  <a:pt x="3966256" y="1624731"/>
                  <a:pt x="3907770" y="1637466"/>
                  <a:pt x="3844850" y="1626255"/>
                </a:cubicBezTo>
                <a:cubicBezTo>
                  <a:pt x="3837989" y="1625144"/>
                  <a:pt x="3830767" y="1625290"/>
                  <a:pt x="3823339" y="1626249"/>
                </a:cubicBezTo>
                <a:cubicBezTo>
                  <a:pt x="3801055" y="1629126"/>
                  <a:pt x="3776916" y="1639310"/>
                  <a:pt x="3755111" y="1644776"/>
                </a:cubicBezTo>
                <a:cubicBezTo>
                  <a:pt x="3751434" y="1645457"/>
                  <a:pt x="3750620" y="1651324"/>
                  <a:pt x="3747284" y="1653846"/>
                </a:cubicBezTo>
                <a:cubicBezTo>
                  <a:pt x="3757499" y="1657671"/>
                  <a:pt x="3765876" y="1661836"/>
                  <a:pt x="3782630" y="1670165"/>
                </a:cubicBezTo>
                <a:cubicBezTo>
                  <a:pt x="3766425" y="1675070"/>
                  <a:pt x="3752060" y="1679637"/>
                  <a:pt x="3737694" y="1684202"/>
                </a:cubicBezTo>
                <a:cubicBezTo>
                  <a:pt x="3768472" y="1686124"/>
                  <a:pt x="3800539" y="1674469"/>
                  <a:pt x="3828796" y="1673048"/>
                </a:cubicBezTo>
                <a:cubicBezTo>
                  <a:pt x="3886809" y="1668022"/>
                  <a:pt x="3944745" y="1642050"/>
                  <a:pt x="4002208" y="1623790"/>
                </a:cubicBezTo>
                <a:cubicBezTo>
                  <a:pt x="4005885" y="1623109"/>
                  <a:pt x="4008879" y="1618743"/>
                  <a:pt x="4011059" y="1620245"/>
                </a:cubicBezTo>
                <a:cubicBezTo>
                  <a:pt x="4049872" y="1624490"/>
                  <a:pt x="4074795" y="1625589"/>
                  <a:pt x="4097537" y="1625190"/>
                </a:cubicBezTo>
                <a:cubicBezTo>
                  <a:pt x="4110406" y="1622807"/>
                  <a:pt x="4120413" y="1615237"/>
                  <a:pt x="4127899" y="1604325"/>
                </a:cubicBezTo>
                <a:cubicBezTo>
                  <a:pt x="4113192" y="1607049"/>
                  <a:pt x="4098143" y="1607930"/>
                  <a:pt x="4083778" y="1612495"/>
                </a:cubicBezTo>
                <a:cubicBezTo>
                  <a:pt x="4046196" y="1625171"/>
                  <a:pt x="4042520" y="1625851"/>
                  <a:pt x="4041761" y="1601223"/>
                </a:cubicBezTo>
                <a:close/>
                <a:moveTo>
                  <a:pt x="5302407" y="1577443"/>
                </a:moveTo>
                <a:cubicBezTo>
                  <a:pt x="5302753" y="1579305"/>
                  <a:pt x="5303097" y="1581165"/>
                  <a:pt x="5304939" y="1580824"/>
                </a:cubicBezTo>
                <a:cubicBezTo>
                  <a:pt x="5296415" y="1586251"/>
                  <a:pt x="5289387" y="1589477"/>
                  <a:pt x="5282703" y="1594563"/>
                </a:cubicBezTo>
                <a:cubicBezTo>
                  <a:pt x="5279707" y="1598966"/>
                  <a:pt x="5277055" y="1605231"/>
                  <a:pt x="5272215" y="1609976"/>
                </a:cubicBezTo>
                <a:cubicBezTo>
                  <a:pt x="5274057" y="1609634"/>
                  <a:pt x="5274401" y="1611493"/>
                  <a:pt x="5276243" y="1611152"/>
                </a:cubicBezTo>
                <a:cubicBezTo>
                  <a:pt x="5293175" y="1609942"/>
                  <a:pt x="5310451" y="1610591"/>
                  <a:pt x="5325543" y="1609722"/>
                </a:cubicBezTo>
                <a:cubicBezTo>
                  <a:pt x="5327039" y="1607519"/>
                  <a:pt x="5326695" y="1605659"/>
                  <a:pt x="5326351" y="1603799"/>
                </a:cubicBezTo>
                <a:cubicBezTo>
                  <a:pt x="5331535" y="1600914"/>
                  <a:pt x="5338563" y="1597690"/>
                  <a:pt x="5343747" y="1594804"/>
                </a:cubicBezTo>
                <a:cubicBezTo>
                  <a:pt x="5347091" y="1592263"/>
                  <a:pt x="5350087" y="1587858"/>
                  <a:pt x="5353427" y="1585315"/>
                </a:cubicBezTo>
                <a:cubicBezTo>
                  <a:pt x="5347211" y="1582619"/>
                  <a:pt x="5342835" y="1579580"/>
                  <a:pt x="5336961" y="1578743"/>
                </a:cubicBezTo>
                <a:cubicBezTo>
                  <a:pt x="5325215" y="1577070"/>
                  <a:pt x="5314155" y="1579118"/>
                  <a:pt x="5302407" y="1577443"/>
                </a:cubicBezTo>
                <a:close/>
                <a:moveTo>
                  <a:pt x="4138209" y="1576469"/>
                </a:moveTo>
                <a:cubicBezTo>
                  <a:pt x="4109057" y="1583743"/>
                  <a:pt x="4083589" y="1590334"/>
                  <a:pt x="4056279" y="1597265"/>
                </a:cubicBezTo>
                <a:cubicBezTo>
                  <a:pt x="4068345" y="1600656"/>
                  <a:pt x="4080409" y="1604046"/>
                  <a:pt x="4087111" y="1599056"/>
                </a:cubicBezTo>
                <a:cubicBezTo>
                  <a:pt x="4102356" y="1588733"/>
                  <a:pt x="4118607" y="1583850"/>
                  <a:pt x="4135530" y="1582590"/>
                </a:cubicBezTo>
                <a:cubicBezTo>
                  <a:pt x="4136702" y="1578624"/>
                  <a:pt x="4138545" y="1578283"/>
                  <a:pt x="4138209" y="1576469"/>
                </a:cubicBezTo>
                <a:close/>
                <a:moveTo>
                  <a:pt x="2932541" y="1515667"/>
                </a:moveTo>
                <a:cubicBezTo>
                  <a:pt x="2916166" y="1520646"/>
                  <a:pt x="2897934" y="1525971"/>
                  <a:pt x="2879352" y="1529412"/>
                </a:cubicBezTo>
                <a:cubicBezTo>
                  <a:pt x="2880746" y="1536939"/>
                  <a:pt x="2883999" y="1544125"/>
                  <a:pt x="2883186" y="1550118"/>
                </a:cubicBezTo>
                <a:cubicBezTo>
                  <a:pt x="2901071" y="1542911"/>
                  <a:pt x="2918955" y="1535705"/>
                  <a:pt x="2936839" y="1528496"/>
                </a:cubicBezTo>
                <a:cubicBezTo>
                  <a:pt x="2936142" y="1524732"/>
                  <a:pt x="2935444" y="1520967"/>
                  <a:pt x="2932541" y="1515667"/>
                </a:cubicBezTo>
                <a:close/>
                <a:moveTo>
                  <a:pt x="2405534" y="1499488"/>
                </a:moveTo>
                <a:cubicBezTo>
                  <a:pt x="2392633" y="1501877"/>
                  <a:pt x="2377889" y="1504607"/>
                  <a:pt x="2364647" y="1505161"/>
                </a:cubicBezTo>
                <a:cubicBezTo>
                  <a:pt x="2329289" y="1509807"/>
                  <a:pt x="2293592" y="1512622"/>
                  <a:pt x="2260077" y="1516928"/>
                </a:cubicBezTo>
                <a:cubicBezTo>
                  <a:pt x="2252366" y="1516457"/>
                  <a:pt x="2246013" y="1523328"/>
                  <a:pt x="2239321" y="1528367"/>
                </a:cubicBezTo>
                <a:cubicBezTo>
                  <a:pt x="2244027" y="1533191"/>
                  <a:pt x="2248733" y="1538016"/>
                  <a:pt x="2255282" y="1542497"/>
                </a:cubicBezTo>
                <a:cubicBezTo>
                  <a:pt x="2262170" y="1548816"/>
                  <a:pt x="2267359" y="1545955"/>
                  <a:pt x="2273907" y="1550436"/>
                </a:cubicBezTo>
                <a:cubicBezTo>
                  <a:pt x="2318285" y="1532730"/>
                  <a:pt x="2361158" y="1517198"/>
                  <a:pt x="2405534" y="1499488"/>
                </a:cubicBezTo>
                <a:close/>
                <a:moveTo>
                  <a:pt x="4602805" y="1497485"/>
                </a:moveTo>
                <a:cubicBezTo>
                  <a:pt x="4597306" y="1498503"/>
                  <a:pt x="4594001" y="1501124"/>
                  <a:pt x="4588504" y="1502142"/>
                </a:cubicBezTo>
                <a:cubicBezTo>
                  <a:pt x="4603883" y="1503310"/>
                  <a:pt x="4619263" y="1504481"/>
                  <a:pt x="4632810" y="1505991"/>
                </a:cubicBezTo>
                <a:cubicBezTo>
                  <a:pt x="4624400" y="1501520"/>
                  <a:pt x="4618543" y="1500596"/>
                  <a:pt x="4610853" y="1500012"/>
                </a:cubicBezTo>
                <a:cubicBezTo>
                  <a:pt x="4609022" y="1500351"/>
                  <a:pt x="4606829" y="1498748"/>
                  <a:pt x="4604996" y="1499088"/>
                </a:cubicBezTo>
                <a:cubicBezTo>
                  <a:pt x="4604996" y="1499088"/>
                  <a:pt x="4602805" y="1497485"/>
                  <a:pt x="4602805" y="1497485"/>
                </a:cubicBezTo>
                <a:close/>
                <a:moveTo>
                  <a:pt x="5642855" y="1455343"/>
                </a:moveTo>
                <a:cubicBezTo>
                  <a:pt x="5583519" y="1464456"/>
                  <a:pt x="5526027" y="1473228"/>
                  <a:pt x="5467027" y="1484153"/>
                </a:cubicBezTo>
                <a:cubicBezTo>
                  <a:pt x="5431995" y="1490640"/>
                  <a:pt x="5400649" y="1496444"/>
                  <a:pt x="5363267" y="1490241"/>
                </a:cubicBezTo>
                <a:cubicBezTo>
                  <a:pt x="5348433" y="1487362"/>
                  <a:pt x="5332341" y="1487998"/>
                  <a:pt x="5315851" y="1490350"/>
                </a:cubicBezTo>
                <a:cubicBezTo>
                  <a:pt x="5299363" y="1492700"/>
                  <a:pt x="5282475" y="1496764"/>
                  <a:pt x="5266049" y="1500744"/>
                </a:cubicBezTo>
                <a:cubicBezTo>
                  <a:pt x="5279127" y="1509572"/>
                  <a:pt x="5288851" y="1520895"/>
                  <a:pt x="5291871" y="1537209"/>
                </a:cubicBezTo>
                <a:cubicBezTo>
                  <a:pt x="5293715" y="1536867"/>
                  <a:pt x="5293715" y="1536867"/>
                  <a:pt x="5295559" y="1536526"/>
                </a:cubicBezTo>
                <a:cubicBezTo>
                  <a:pt x="5299583" y="1537658"/>
                  <a:pt x="5303271" y="1536975"/>
                  <a:pt x="5305115" y="1536634"/>
                </a:cubicBezTo>
                <a:cubicBezTo>
                  <a:pt x="5313997" y="1533112"/>
                  <a:pt x="5322879" y="1529592"/>
                  <a:pt x="5329919" y="1526414"/>
                </a:cubicBezTo>
                <a:cubicBezTo>
                  <a:pt x="5328747" y="1530380"/>
                  <a:pt x="5325395" y="1532878"/>
                  <a:pt x="5322379" y="1537186"/>
                </a:cubicBezTo>
                <a:cubicBezTo>
                  <a:pt x="5354731" y="1536819"/>
                  <a:pt x="5389427" y="1528521"/>
                  <a:pt x="5422279" y="1520561"/>
                </a:cubicBezTo>
                <a:cubicBezTo>
                  <a:pt x="5444403" y="1516464"/>
                  <a:pt x="5465859" y="1508740"/>
                  <a:pt x="5487311" y="1501019"/>
                </a:cubicBezTo>
                <a:cubicBezTo>
                  <a:pt x="5492003" y="1485153"/>
                  <a:pt x="5505071" y="1473356"/>
                  <a:pt x="5520831" y="1476065"/>
                </a:cubicBezTo>
                <a:cubicBezTo>
                  <a:pt x="5527031" y="1478666"/>
                  <a:pt x="5527703" y="1482291"/>
                  <a:pt x="5530219" y="1485573"/>
                </a:cubicBezTo>
                <a:cubicBezTo>
                  <a:pt x="5532063" y="1485232"/>
                  <a:pt x="5535751" y="1484549"/>
                  <a:pt x="5537595" y="1484208"/>
                </a:cubicBezTo>
                <a:cubicBezTo>
                  <a:pt x="5574135" y="1475566"/>
                  <a:pt x="5611343" y="1470551"/>
                  <a:pt x="5649227" y="1469161"/>
                </a:cubicBezTo>
                <a:cubicBezTo>
                  <a:pt x="5650735" y="1467007"/>
                  <a:pt x="5650399" y="1465194"/>
                  <a:pt x="5650063" y="1463381"/>
                </a:cubicBezTo>
                <a:cubicBezTo>
                  <a:pt x="5649395" y="1459758"/>
                  <a:pt x="5645371" y="1458627"/>
                  <a:pt x="5642855" y="1455343"/>
                </a:cubicBezTo>
                <a:close/>
                <a:moveTo>
                  <a:pt x="5747227" y="1447266"/>
                </a:moveTo>
                <a:cubicBezTo>
                  <a:pt x="5738739" y="1452586"/>
                  <a:pt x="5729911" y="1456096"/>
                  <a:pt x="5721419" y="1461417"/>
                </a:cubicBezTo>
                <a:cubicBezTo>
                  <a:pt x="5721419" y="1461417"/>
                  <a:pt x="5723251" y="1461078"/>
                  <a:pt x="5723587" y="1462893"/>
                </a:cubicBezTo>
                <a:cubicBezTo>
                  <a:pt x="5736415" y="1460517"/>
                  <a:pt x="5748907" y="1456327"/>
                  <a:pt x="5762559" y="1448175"/>
                </a:cubicBezTo>
                <a:cubicBezTo>
                  <a:pt x="5756727" y="1447380"/>
                  <a:pt x="5753063" y="1448059"/>
                  <a:pt x="5747227" y="1447266"/>
                </a:cubicBezTo>
                <a:close/>
                <a:moveTo>
                  <a:pt x="5004079" y="1410606"/>
                </a:moveTo>
                <a:cubicBezTo>
                  <a:pt x="4970225" y="1413093"/>
                  <a:pt x="4938213" y="1415238"/>
                  <a:pt x="4906879" y="1421040"/>
                </a:cubicBezTo>
                <a:cubicBezTo>
                  <a:pt x="4886435" y="1423879"/>
                  <a:pt x="4865529" y="1426805"/>
                  <a:pt x="4845067" y="1430830"/>
                </a:cubicBezTo>
                <a:cubicBezTo>
                  <a:pt x="4824603" y="1434856"/>
                  <a:pt x="4804582" y="1439983"/>
                  <a:pt x="4785905" y="1447224"/>
                </a:cubicBezTo>
                <a:cubicBezTo>
                  <a:pt x="4777028" y="1450758"/>
                  <a:pt x="4768150" y="1454294"/>
                  <a:pt x="4759273" y="1457828"/>
                </a:cubicBezTo>
                <a:cubicBezTo>
                  <a:pt x="4770671" y="1457609"/>
                  <a:pt x="4778044" y="1456243"/>
                  <a:pt x="4790118" y="1459681"/>
                </a:cubicBezTo>
                <a:cubicBezTo>
                  <a:pt x="4764653" y="1466288"/>
                  <a:pt x="4750246" y="1470847"/>
                  <a:pt x="4737344" y="1473236"/>
                </a:cubicBezTo>
                <a:cubicBezTo>
                  <a:pt x="4710034" y="1480183"/>
                  <a:pt x="4683891" y="1483134"/>
                  <a:pt x="4656581" y="1490081"/>
                </a:cubicBezTo>
                <a:cubicBezTo>
                  <a:pt x="4659779" y="1497054"/>
                  <a:pt x="4662638" y="1502198"/>
                  <a:pt x="4667001" y="1505172"/>
                </a:cubicBezTo>
                <a:cubicBezTo>
                  <a:pt x="4728015" y="1505221"/>
                  <a:pt x="4769732" y="1493716"/>
                  <a:pt x="4895708" y="1453366"/>
                </a:cubicBezTo>
                <a:cubicBezTo>
                  <a:pt x="4922678" y="1444591"/>
                  <a:pt x="4950326" y="1439471"/>
                  <a:pt x="4975453" y="1431035"/>
                </a:cubicBezTo>
                <a:cubicBezTo>
                  <a:pt x="4988355" y="1428646"/>
                  <a:pt x="5000581" y="1422600"/>
                  <a:pt x="5011790" y="1411068"/>
                </a:cubicBezTo>
                <a:cubicBezTo>
                  <a:pt x="5011790" y="1411068"/>
                  <a:pt x="5011790" y="1411068"/>
                  <a:pt x="5004079" y="1410606"/>
                </a:cubicBezTo>
                <a:close/>
                <a:moveTo>
                  <a:pt x="3254627" y="1409617"/>
                </a:moveTo>
                <a:cubicBezTo>
                  <a:pt x="3229067" y="1416225"/>
                  <a:pt x="3205356" y="1422493"/>
                  <a:pt x="3179796" y="1429100"/>
                </a:cubicBezTo>
                <a:cubicBezTo>
                  <a:pt x="3152722" y="1437862"/>
                  <a:pt x="3127497" y="1446286"/>
                  <a:pt x="3100422" y="1455045"/>
                </a:cubicBezTo>
                <a:cubicBezTo>
                  <a:pt x="3101094" y="1458672"/>
                  <a:pt x="3101765" y="1462298"/>
                  <a:pt x="3102100" y="1464108"/>
                </a:cubicBezTo>
                <a:cubicBezTo>
                  <a:pt x="3115048" y="1461710"/>
                  <a:pt x="3128332" y="1461127"/>
                  <a:pt x="3141281" y="1458729"/>
                </a:cubicBezTo>
                <a:cubicBezTo>
                  <a:pt x="3156078" y="1455989"/>
                  <a:pt x="3169026" y="1453591"/>
                  <a:pt x="3181974" y="1451194"/>
                </a:cubicBezTo>
                <a:cubicBezTo>
                  <a:pt x="3207199" y="1442774"/>
                  <a:pt x="3233938" y="1432197"/>
                  <a:pt x="3258827" y="1421967"/>
                </a:cubicBezTo>
                <a:cubicBezTo>
                  <a:pt x="3258155" y="1418339"/>
                  <a:pt x="3255634" y="1415057"/>
                  <a:pt x="3254627" y="1409617"/>
                </a:cubicBezTo>
                <a:close/>
                <a:moveTo>
                  <a:pt x="2661850" y="1408288"/>
                </a:moveTo>
                <a:cubicBezTo>
                  <a:pt x="2656303" y="1409315"/>
                  <a:pt x="2651101" y="1412205"/>
                  <a:pt x="2645898" y="1415091"/>
                </a:cubicBezTo>
                <a:cubicBezTo>
                  <a:pt x="2603243" y="1432613"/>
                  <a:pt x="2558394" y="1448613"/>
                  <a:pt x="2513889" y="1466476"/>
                </a:cubicBezTo>
                <a:cubicBezTo>
                  <a:pt x="2514234" y="1468339"/>
                  <a:pt x="2514579" y="1470199"/>
                  <a:pt x="2516772" y="1471715"/>
                </a:cubicBezTo>
                <a:cubicBezTo>
                  <a:pt x="2488910" y="1486498"/>
                  <a:pt x="2460703" y="1499422"/>
                  <a:pt x="2432495" y="1512338"/>
                </a:cubicBezTo>
                <a:cubicBezTo>
                  <a:pt x="2421745" y="1516253"/>
                  <a:pt x="2410995" y="1520168"/>
                  <a:pt x="2400590" y="1525941"/>
                </a:cubicBezTo>
                <a:cubicBezTo>
                  <a:pt x="2407986" y="1524572"/>
                  <a:pt x="2416071" y="1526925"/>
                  <a:pt x="2423123" y="1523694"/>
                </a:cubicBezTo>
                <a:cubicBezTo>
                  <a:pt x="2506114" y="1496783"/>
                  <a:pt x="2588760" y="1468009"/>
                  <a:pt x="2671406" y="1439235"/>
                </a:cubicBezTo>
                <a:cubicBezTo>
                  <a:pt x="2665984" y="1430614"/>
                  <a:pt x="2662068" y="1419792"/>
                  <a:pt x="2661850" y="1408288"/>
                </a:cubicBezTo>
                <a:close/>
                <a:moveTo>
                  <a:pt x="4793901" y="1374212"/>
                </a:moveTo>
                <a:cubicBezTo>
                  <a:pt x="4789927" y="1374289"/>
                  <a:pt x="4785431" y="1375720"/>
                  <a:pt x="4780336" y="1379058"/>
                </a:cubicBezTo>
                <a:cubicBezTo>
                  <a:pt x="4738891" y="1402058"/>
                  <a:pt x="4684593" y="1396787"/>
                  <a:pt x="4645892" y="1434606"/>
                </a:cubicBezTo>
                <a:cubicBezTo>
                  <a:pt x="4634718" y="1446253"/>
                  <a:pt x="4631847" y="1441038"/>
                  <a:pt x="4628760" y="1424367"/>
                </a:cubicBezTo>
                <a:cubicBezTo>
                  <a:pt x="4629230" y="1416617"/>
                  <a:pt x="4617966" y="1407209"/>
                  <a:pt x="4609572" y="1403016"/>
                </a:cubicBezTo>
                <a:cubicBezTo>
                  <a:pt x="4605547" y="1401846"/>
                  <a:pt x="4601864" y="1402528"/>
                  <a:pt x="4597839" y="1401357"/>
                </a:cubicBezTo>
                <a:cubicBezTo>
                  <a:pt x="4598525" y="1405062"/>
                  <a:pt x="4599211" y="1408766"/>
                  <a:pt x="4601738" y="1412130"/>
                </a:cubicBezTo>
                <a:cubicBezTo>
                  <a:pt x="4588380" y="1422265"/>
                  <a:pt x="4576051" y="1437959"/>
                  <a:pt x="4559480" y="1441028"/>
                </a:cubicBezTo>
                <a:cubicBezTo>
                  <a:pt x="4521157" y="1450039"/>
                  <a:pt x="4480307" y="1455688"/>
                  <a:pt x="4440955" y="1459143"/>
                </a:cubicBezTo>
                <a:cubicBezTo>
                  <a:pt x="4435432" y="1460166"/>
                  <a:pt x="4431749" y="1460848"/>
                  <a:pt x="4427724" y="1459678"/>
                </a:cubicBezTo>
                <a:cubicBezTo>
                  <a:pt x="4389401" y="1468690"/>
                  <a:pt x="4348895" y="1476190"/>
                  <a:pt x="4310228" y="1483350"/>
                </a:cubicBezTo>
                <a:cubicBezTo>
                  <a:pt x="4312756" y="1486714"/>
                  <a:pt x="4317125" y="1489737"/>
                  <a:pt x="4317468" y="1491589"/>
                </a:cubicBezTo>
                <a:cubicBezTo>
                  <a:pt x="4316998" y="1499339"/>
                  <a:pt x="4313533" y="1511475"/>
                  <a:pt x="4306167" y="1512839"/>
                </a:cubicBezTo>
                <a:cubicBezTo>
                  <a:pt x="4293965" y="1518931"/>
                  <a:pt x="4276365" y="1516443"/>
                  <a:pt x="4264162" y="1522533"/>
                </a:cubicBezTo>
                <a:cubicBezTo>
                  <a:pt x="4244938" y="1531841"/>
                  <a:pt x="4247122" y="1533353"/>
                  <a:pt x="4238854" y="1519557"/>
                </a:cubicBezTo>
                <a:cubicBezTo>
                  <a:pt x="4238168" y="1515852"/>
                  <a:pt x="4230117" y="1513511"/>
                  <a:pt x="4224251" y="1512682"/>
                </a:cubicBezTo>
                <a:cubicBezTo>
                  <a:pt x="4207680" y="1515751"/>
                  <a:pt x="4190766" y="1516966"/>
                  <a:pt x="4174538" y="1521888"/>
                </a:cubicBezTo>
                <a:cubicBezTo>
                  <a:pt x="4163833" y="1525785"/>
                  <a:pt x="4153472" y="1531536"/>
                  <a:pt x="4144609" y="1535093"/>
                </a:cubicBezTo>
                <a:cubicBezTo>
                  <a:pt x="4151847" y="1543331"/>
                  <a:pt x="4158743" y="1549718"/>
                  <a:pt x="4167823" y="1557615"/>
                </a:cubicBezTo>
                <a:cubicBezTo>
                  <a:pt x="4218277" y="1603830"/>
                  <a:pt x="4284127" y="1568648"/>
                  <a:pt x="4340393" y="1563976"/>
                </a:cubicBezTo>
                <a:cubicBezTo>
                  <a:pt x="4347758" y="1562612"/>
                  <a:pt x="4352939" y="1559738"/>
                  <a:pt x="4360304" y="1558374"/>
                </a:cubicBezTo>
                <a:cubicBezTo>
                  <a:pt x="4365484" y="1555497"/>
                  <a:pt x="4372849" y="1554133"/>
                  <a:pt x="4377344" y="1547553"/>
                </a:cubicBezTo>
                <a:cubicBezTo>
                  <a:pt x="4373319" y="1546385"/>
                  <a:pt x="4367795" y="1547408"/>
                  <a:pt x="4363427" y="1544385"/>
                </a:cubicBezTo>
                <a:cubicBezTo>
                  <a:pt x="4363427" y="1544385"/>
                  <a:pt x="4363427" y="1544385"/>
                  <a:pt x="4343642" y="1540386"/>
                </a:cubicBezTo>
                <a:cubicBezTo>
                  <a:pt x="4343299" y="1538533"/>
                  <a:pt x="4342613" y="1534829"/>
                  <a:pt x="4342270" y="1532975"/>
                </a:cubicBezTo>
                <a:cubicBezTo>
                  <a:pt x="4347794" y="1531953"/>
                  <a:pt x="4351477" y="1531270"/>
                  <a:pt x="4355159" y="1530589"/>
                </a:cubicBezTo>
                <a:cubicBezTo>
                  <a:pt x="4352632" y="1527226"/>
                  <a:pt x="4350448" y="1525715"/>
                  <a:pt x="4349762" y="1522009"/>
                </a:cubicBezTo>
                <a:cubicBezTo>
                  <a:pt x="4346675" y="1505338"/>
                  <a:pt x="4358660" y="1487793"/>
                  <a:pt x="4375232" y="1484725"/>
                </a:cubicBezTo>
                <a:cubicBezTo>
                  <a:pt x="4391802" y="1481656"/>
                  <a:pt x="4407435" y="1494087"/>
                  <a:pt x="4410522" y="1510758"/>
                </a:cubicBezTo>
                <a:cubicBezTo>
                  <a:pt x="4411208" y="1514464"/>
                  <a:pt x="4409710" y="1516656"/>
                  <a:pt x="4410396" y="1520361"/>
                </a:cubicBezTo>
                <a:cubicBezTo>
                  <a:pt x="4410396" y="1520361"/>
                  <a:pt x="4412237" y="1520020"/>
                  <a:pt x="4412237" y="1520020"/>
                </a:cubicBezTo>
                <a:cubicBezTo>
                  <a:pt x="4468159" y="1513496"/>
                  <a:pt x="4520399" y="1507655"/>
                  <a:pt x="4572549" y="1480755"/>
                </a:cubicBezTo>
                <a:cubicBezTo>
                  <a:pt x="4579228" y="1475686"/>
                  <a:pt x="4589121" y="1477686"/>
                  <a:pt x="4600855" y="1479346"/>
                </a:cubicBezTo>
                <a:cubicBezTo>
                  <a:pt x="4600168" y="1475640"/>
                  <a:pt x="4599825" y="1473789"/>
                  <a:pt x="4599139" y="1470084"/>
                </a:cubicBezTo>
                <a:cubicBezTo>
                  <a:pt x="4616739" y="1472572"/>
                  <a:pt x="4643419" y="1482959"/>
                  <a:pt x="4655622" y="1476868"/>
                </a:cubicBezTo>
                <a:cubicBezTo>
                  <a:pt x="4655622" y="1476868"/>
                  <a:pt x="4657463" y="1476527"/>
                  <a:pt x="4659304" y="1476186"/>
                </a:cubicBezTo>
                <a:cubicBezTo>
                  <a:pt x="4663582" y="1458151"/>
                  <a:pt x="4675098" y="1448355"/>
                  <a:pt x="4697193" y="1444263"/>
                </a:cubicBezTo>
                <a:cubicBezTo>
                  <a:pt x="4729992" y="1436274"/>
                  <a:pt x="4764632" y="1427944"/>
                  <a:pt x="4796745" y="1416250"/>
                </a:cubicBezTo>
                <a:cubicBezTo>
                  <a:pt x="4805608" y="1412694"/>
                  <a:pt x="4818623" y="1400704"/>
                  <a:pt x="4817594" y="1395147"/>
                </a:cubicBezTo>
                <a:cubicBezTo>
                  <a:pt x="4813031" y="1385934"/>
                  <a:pt x="4805819" y="1373980"/>
                  <a:pt x="4793901" y="1374212"/>
                </a:cubicBezTo>
                <a:close/>
                <a:moveTo>
                  <a:pt x="2572674" y="1362926"/>
                </a:moveTo>
                <a:cubicBezTo>
                  <a:pt x="2547898" y="1373173"/>
                  <a:pt x="2522785" y="1381593"/>
                  <a:pt x="2496166" y="1392176"/>
                </a:cubicBezTo>
                <a:cubicBezTo>
                  <a:pt x="2483609" y="1396388"/>
                  <a:pt x="2469549" y="1402766"/>
                  <a:pt x="2459171" y="1408457"/>
                </a:cubicBezTo>
                <a:cubicBezTo>
                  <a:pt x="2450636" y="1413811"/>
                  <a:pt x="2421839" y="1422915"/>
                  <a:pt x="2455855" y="1431701"/>
                </a:cubicBezTo>
                <a:cubicBezTo>
                  <a:pt x="2458033" y="1433182"/>
                  <a:pt x="2458555" y="1446282"/>
                  <a:pt x="2456712" y="1446624"/>
                </a:cubicBezTo>
                <a:cubicBezTo>
                  <a:pt x="2437801" y="1457673"/>
                  <a:pt x="2420393" y="1466554"/>
                  <a:pt x="2400806" y="1473954"/>
                </a:cubicBezTo>
                <a:cubicBezTo>
                  <a:pt x="2406332" y="1472930"/>
                  <a:pt x="2412533" y="1475548"/>
                  <a:pt x="2415880" y="1473047"/>
                </a:cubicBezTo>
                <a:cubicBezTo>
                  <a:pt x="2501935" y="1443909"/>
                  <a:pt x="2587653" y="1412948"/>
                  <a:pt x="2673372" y="1381995"/>
                </a:cubicBezTo>
                <a:cubicBezTo>
                  <a:pt x="2673372" y="1381995"/>
                  <a:pt x="2675213" y="1381654"/>
                  <a:pt x="2675213" y="1381654"/>
                </a:cubicBezTo>
                <a:cubicBezTo>
                  <a:pt x="2676717" y="1379488"/>
                  <a:pt x="2676717" y="1379488"/>
                  <a:pt x="2678560" y="1379147"/>
                </a:cubicBezTo>
                <a:cubicBezTo>
                  <a:pt x="2650592" y="1382443"/>
                  <a:pt x="2622623" y="1385735"/>
                  <a:pt x="2594654" y="1389025"/>
                </a:cubicBezTo>
                <a:cubicBezTo>
                  <a:pt x="2606198" y="1379346"/>
                  <a:pt x="2618417" y="1373312"/>
                  <a:pt x="2630637" y="1367276"/>
                </a:cubicBezTo>
                <a:cubicBezTo>
                  <a:pt x="2616575" y="1373653"/>
                  <a:pt x="2602514" y="1380028"/>
                  <a:pt x="2587440" y="1380935"/>
                </a:cubicBezTo>
                <a:cubicBezTo>
                  <a:pt x="2555788" y="1384910"/>
                  <a:pt x="2567331" y="1375228"/>
                  <a:pt x="2572674" y="1362926"/>
                </a:cubicBezTo>
                <a:close/>
                <a:moveTo>
                  <a:pt x="3129580" y="1354300"/>
                </a:moveTo>
                <a:cubicBezTo>
                  <a:pt x="3112510" y="1354511"/>
                  <a:pt x="3095791" y="1356621"/>
                  <a:pt x="3079337" y="1360158"/>
                </a:cubicBezTo>
                <a:cubicBezTo>
                  <a:pt x="3062883" y="1363700"/>
                  <a:pt x="3046694" y="1368665"/>
                  <a:pt x="3030680" y="1374583"/>
                </a:cubicBezTo>
                <a:cubicBezTo>
                  <a:pt x="3036194" y="1373562"/>
                  <a:pt x="3042060" y="1374444"/>
                  <a:pt x="3047575" y="1373423"/>
                </a:cubicBezTo>
                <a:cubicBezTo>
                  <a:pt x="3074792" y="1366415"/>
                  <a:pt x="3102010" y="1359405"/>
                  <a:pt x="3129580" y="1354300"/>
                </a:cubicBezTo>
                <a:close/>
                <a:moveTo>
                  <a:pt x="5282047" y="1352977"/>
                </a:moveTo>
                <a:cubicBezTo>
                  <a:pt x="5248227" y="1355453"/>
                  <a:pt x="5214263" y="1367423"/>
                  <a:pt x="5180299" y="1379391"/>
                </a:cubicBezTo>
                <a:cubicBezTo>
                  <a:pt x="5216343" y="1399221"/>
                  <a:pt x="5286499" y="1397588"/>
                  <a:pt x="5362131" y="1374116"/>
                </a:cubicBezTo>
                <a:cubicBezTo>
                  <a:pt x="5328121" y="1365270"/>
                  <a:pt x="5304479" y="1350717"/>
                  <a:pt x="5282047" y="1352977"/>
                </a:cubicBezTo>
                <a:close/>
                <a:moveTo>
                  <a:pt x="5041593" y="1336594"/>
                </a:moveTo>
                <a:cubicBezTo>
                  <a:pt x="5013641" y="1339879"/>
                  <a:pt x="4983848" y="1343504"/>
                  <a:pt x="4954055" y="1347130"/>
                </a:cubicBezTo>
                <a:cubicBezTo>
                  <a:pt x="4950374" y="1347812"/>
                  <a:pt x="4944364" y="1356489"/>
                  <a:pt x="4941698" y="1362657"/>
                </a:cubicBezTo>
                <a:cubicBezTo>
                  <a:pt x="4933361" y="1379329"/>
                  <a:pt x="4935689" y="1371334"/>
                  <a:pt x="4918105" y="1368916"/>
                </a:cubicBezTo>
                <a:cubicBezTo>
                  <a:pt x="4890979" y="1366374"/>
                  <a:pt x="4862201" y="1375486"/>
                  <a:pt x="4834587" y="1380599"/>
                </a:cubicBezTo>
                <a:cubicBezTo>
                  <a:pt x="4837444" y="1385744"/>
                  <a:pt x="4839137" y="1394887"/>
                  <a:pt x="4843157" y="1396033"/>
                </a:cubicBezTo>
                <a:cubicBezTo>
                  <a:pt x="4864761" y="1399596"/>
                  <a:pt x="4886705" y="1404990"/>
                  <a:pt x="4907632" y="1404897"/>
                </a:cubicBezTo>
                <a:cubicBezTo>
                  <a:pt x="4926718" y="1405146"/>
                  <a:pt x="4946630" y="1399568"/>
                  <a:pt x="4965038" y="1396159"/>
                </a:cubicBezTo>
                <a:cubicBezTo>
                  <a:pt x="4970561" y="1395137"/>
                  <a:pt x="4977586" y="1391944"/>
                  <a:pt x="4977247" y="1390116"/>
                </a:cubicBezTo>
                <a:cubicBezTo>
                  <a:pt x="4966603" y="1342915"/>
                  <a:pt x="5014848" y="1356676"/>
                  <a:pt x="5034907" y="1341614"/>
                </a:cubicBezTo>
                <a:cubicBezTo>
                  <a:pt x="5036410" y="1339444"/>
                  <a:pt x="5040092" y="1338763"/>
                  <a:pt x="5041593" y="1336594"/>
                </a:cubicBezTo>
                <a:close/>
                <a:moveTo>
                  <a:pt x="3483784" y="1330617"/>
                </a:moveTo>
                <a:cubicBezTo>
                  <a:pt x="3476749" y="1333853"/>
                  <a:pt x="3467523" y="1335562"/>
                  <a:pt x="3458643" y="1339138"/>
                </a:cubicBezTo>
                <a:cubicBezTo>
                  <a:pt x="3459336" y="1342880"/>
                  <a:pt x="3459682" y="1344748"/>
                  <a:pt x="3460374" y="1348489"/>
                </a:cubicBezTo>
                <a:cubicBezTo>
                  <a:pt x="3469600" y="1346781"/>
                  <a:pt x="3476981" y="1345414"/>
                  <a:pt x="3486554" y="1345576"/>
                </a:cubicBezTo>
                <a:cubicBezTo>
                  <a:pt x="3485515" y="1339965"/>
                  <a:pt x="3484476" y="1334354"/>
                  <a:pt x="3483784" y="1330617"/>
                </a:cubicBezTo>
                <a:close/>
                <a:moveTo>
                  <a:pt x="6917311" y="1305136"/>
                </a:moveTo>
                <a:cubicBezTo>
                  <a:pt x="6893071" y="1305875"/>
                  <a:pt x="6867023" y="1306949"/>
                  <a:pt x="6840971" y="1308023"/>
                </a:cubicBezTo>
                <a:cubicBezTo>
                  <a:pt x="6840971" y="1308023"/>
                  <a:pt x="6839159" y="1308359"/>
                  <a:pt x="6839495" y="1310174"/>
                </a:cubicBezTo>
                <a:cubicBezTo>
                  <a:pt x="6865543" y="1309098"/>
                  <a:pt x="6891595" y="1308023"/>
                  <a:pt x="6917311" y="1305136"/>
                </a:cubicBezTo>
                <a:close/>
                <a:moveTo>
                  <a:pt x="2769937" y="1295461"/>
                </a:moveTo>
                <a:cubicBezTo>
                  <a:pt x="2760692" y="1297173"/>
                  <a:pt x="2751447" y="1298885"/>
                  <a:pt x="2742201" y="1300597"/>
                </a:cubicBezTo>
                <a:cubicBezTo>
                  <a:pt x="2719177" y="1310525"/>
                  <a:pt x="2695816" y="1318630"/>
                  <a:pt x="2674303" y="1326390"/>
                </a:cubicBezTo>
                <a:cubicBezTo>
                  <a:pt x="2678339" y="1327532"/>
                  <a:pt x="2677345" y="1342820"/>
                  <a:pt x="2675496" y="1343162"/>
                </a:cubicBezTo>
                <a:cubicBezTo>
                  <a:pt x="2663229" y="1349210"/>
                  <a:pt x="2651299" y="1357083"/>
                  <a:pt x="2639032" y="1363131"/>
                </a:cubicBezTo>
                <a:cubicBezTo>
                  <a:pt x="2659869" y="1351721"/>
                  <a:pt x="2673827" y="1354804"/>
                  <a:pt x="2681583" y="1376030"/>
                </a:cubicBezTo>
                <a:cubicBezTo>
                  <a:pt x="2683432" y="1375687"/>
                  <a:pt x="2683769" y="1377511"/>
                  <a:pt x="2685618" y="1377168"/>
                </a:cubicBezTo>
                <a:cubicBezTo>
                  <a:pt x="2687467" y="1376826"/>
                  <a:pt x="2689316" y="1376484"/>
                  <a:pt x="2691165" y="1376141"/>
                </a:cubicBezTo>
                <a:lnTo>
                  <a:pt x="2824278" y="1330721"/>
                </a:lnTo>
                <a:cubicBezTo>
                  <a:pt x="2811293" y="1291582"/>
                  <a:pt x="2787455" y="1328096"/>
                  <a:pt x="2769461" y="1323873"/>
                </a:cubicBezTo>
                <a:cubicBezTo>
                  <a:pt x="2769282" y="1312580"/>
                  <a:pt x="2769779" y="1304934"/>
                  <a:pt x="2769937" y="1295461"/>
                </a:cubicBezTo>
                <a:close/>
                <a:moveTo>
                  <a:pt x="5688827" y="1293007"/>
                </a:moveTo>
                <a:cubicBezTo>
                  <a:pt x="5666623" y="1297119"/>
                  <a:pt x="5645935" y="1299120"/>
                  <a:pt x="5625255" y="1301124"/>
                </a:cubicBezTo>
                <a:lnTo>
                  <a:pt x="5624915" y="1315682"/>
                </a:lnTo>
                <a:lnTo>
                  <a:pt x="5624171" y="1315948"/>
                </a:lnTo>
                <a:lnTo>
                  <a:pt x="5624899" y="1316244"/>
                </a:lnTo>
                <a:lnTo>
                  <a:pt x="5624823" y="1319483"/>
                </a:lnTo>
                <a:cubicBezTo>
                  <a:pt x="5626675" y="1319141"/>
                  <a:pt x="5628527" y="1318798"/>
                  <a:pt x="5630375" y="1318456"/>
                </a:cubicBezTo>
                <a:lnTo>
                  <a:pt x="5624899" y="1316244"/>
                </a:lnTo>
                <a:lnTo>
                  <a:pt x="5624915" y="1315682"/>
                </a:lnTo>
                <a:lnTo>
                  <a:pt x="5686979" y="1293350"/>
                </a:lnTo>
                <a:cubicBezTo>
                  <a:pt x="5686979" y="1293350"/>
                  <a:pt x="5686979" y="1293350"/>
                  <a:pt x="5688827" y="1293007"/>
                </a:cubicBezTo>
                <a:close/>
                <a:moveTo>
                  <a:pt x="5515403" y="1290530"/>
                </a:moveTo>
                <a:cubicBezTo>
                  <a:pt x="5511551" y="1291243"/>
                  <a:pt x="5509623" y="1291600"/>
                  <a:pt x="5505771" y="1292313"/>
                </a:cubicBezTo>
                <a:cubicBezTo>
                  <a:pt x="5502423" y="1295746"/>
                  <a:pt x="5496643" y="1296816"/>
                  <a:pt x="5492791" y="1297529"/>
                </a:cubicBezTo>
                <a:cubicBezTo>
                  <a:pt x="5500495" y="1296102"/>
                  <a:pt x="5508199" y="1294676"/>
                  <a:pt x="5515403" y="1290530"/>
                </a:cubicBezTo>
                <a:close/>
                <a:moveTo>
                  <a:pt x="6816543" y="1284963"/>
                </a:moveTo>
                <a:cubicBezTo>
                  <a:pt x="6812919" y="1285634"/>
                  <a:pt x="6808943" y="1284424"/>
                  <a:pt x="6803507" y="1285431"/>
                </a:cubicBezTo>
                <a:cubicBezTo>
                  <a:pt x="6795139" y="1290875"/>
                  <a:pt x="6787123" y="1298200"/>
                  <a:pt x="6776943" y="1303979"/>
                </a:cubicBezTo>
                <a:cubicBezTo>
                  <a:pt x="6775479" y="1306197"/>
                  <a:pt x="6774363" y="1310299"/>
                  <a:pt x="6771087" y="1312853"/>
                </a:cubicBezTo>
                <a:cubicBezTo>
                  <a:pt x="6778683" y="1313389"/>
                  <a:pt x="6785935" y="1312046"/>
                  <a:pt x="6793535" y="1312588"/>
                </a:cubicBezTo>
                <a:cubicBezTo>
                  <a:pt x="6801555" y="1305263"/>
                  <a:pt x="6807759" y="1298272"/>
                  <a:pt x="6813967" y="1291281"/>
                </a:cubicBezTo>
                <a:cubicBezTo>
                  <a:pt x="6815779" y="1290946"/>
                  <a:pt x="6815079" y="1287183"/>
                  <a:pt x="6816543" y="1284963"/>
                </a:cubicBezTo>
                <a:close/>
                <a:moveTo>
                  <a:pt x="6908451" y="1265998"/>
                </a:moveTo>
                <a:cubicBezTo>
                  <a:pt x="6896723" y="1273970"/>
                  <a:pt x="6883171" y="1282279"/>
                  <a:pt x="6869619" y="1290592"/>
                </a:cubicBezTo>
                <a:cubicBezTo>
                  <a:pt x="6875091" y="1289579"/>
                  <a:pt x="6880907" y="1290434"/>
                  <a:pt x="6891063" y="1294352"/>
                </a:cubicBezTo>
                <a:cubicBezTo>
                  <a:pt x="6903047" y="1297937"/>
                  <a:pt x="6919115" y="1293026"/>
                  <a:pt x="6933707" y="1290325"/>
                </a:cubicBezTo>
                <a:cubicBezTo>
                  <a:pt x="6937355" y="1289649"/>
                  <a:pt x="6941095" y="1279289"/>
                  <a:pt x="6941879" y="1273343"/>
                </a:cubicBezTo>
                <a:cubicBezTo>
                  <a:pt x="6943359" y="1271134"/>
                  <a:pt x="6935023" y="1266877"/>
                  <a:pt x="6929207" y="1266022"/>
                </a:cubicBezTo>
                <a:cubicBezTo>
                  <a:pt x="6923387" y="1265167"/>
                  <a:pt x="6916095" y="1266517"/>
                  <a:pt x="6908451" y="1265998"/>
                </a:cubicBezTo>
                <a:close/>
                <a:moveTo>
                  <a:pt x="5640967" y="1263056"/>
                </a:moveTo>
                <a:cubicBezTo>
                  <a:pt x="5635403" y="1264086"/>
                  <a:pt x="5631695" y="1264773"/>
                  <a:pt x="5626135" y="1265802"/>
                </a:cubicBezTo>
                <a:cubicBezTo>
                  <a:pt x="5632075" y="1266812"/>
                  <a:pt x="5640247" y="1269518"/>
                  <a:pt x="5648039" y="1270184"/>
                </a:cubicBezTo>
                <a:cubicBezTo>
                  <a:pt x="5647663" y="1268144"/>
                  <a:pt x="5647663" y="1268144"/>
                  <a:pt x="5647283" y="1266104"/>
                </a:cubicBezTo>
                <a:cubicBezTo>
                  <a:pt x="5645431" y="1266447"/>
                  <a:pt x="5641723" y="1267134"/>
                  <a:pt x="5639867" y="1267478"/>
                </a:cubicBezTo>
                <a:cubicBezTo>
                  <a:pt x="5639491" y="1265438"/>
                  <a:pt x="5641343" y="1265095"/>
                  <a:pt x="5640967" y="1263056"/>
                </a:cubicBezTo>
                <a:close/>
                <a:moveTo>
                  <a:pt x="3785015" y="1241090"/>
                </a:moveTo>
                <a:cubicBezTo>
                  <a:pt x="3779826" y="1243906"/>
                  <a:pt x="3774304" y="1244929"/>
                  <a:pt x="3769115" y="1247751"/>
                </a:cubicBezTo>
                <a:cubicBezTo>
                  <a:pt x="3743835" y="1265440"/>
                  <a:pt x="3718400" y="1272009"/>
                  <a:pt x="3688795" y="1266340"/>
                </a:cubicBezTo>
                <a:cubicBezTo>
                  <a:pt x="3658171" y="1275727"/>
                  <a:pt x="3626372" y="1289050"/>
                  <a:pt x="3593242" y="1295184"/>
                </a:cubicBezTo>
                <a:cubicBezTo>
                  <a:pt x="3567806" y="1301751"/>
                  <a:pt x="3542703" y="1310115"/>
                  <a:pt x="3519441" y="1318140"/>
                </a:cubicBezTo>
                <a:cubicBezTo>
                  <a:pt x="3524453" y="1324647"/>
                  <a:pt x="3527291" y="1329692"/>
                  <a:pt x="3528622" y="1336879"/>
                </a:cubicBezTo>
                <a:cubicBezTo>
                  <a:pt x="3561752" y="1330744"/>
                  <a:pt x="3595216" y="1326409"/>
                  <a:pt x="3628347" y="1320274"/>
                </a:cubicBezTo>
                <a:cubicBezTo>
                  <a:pt x="3631694" y="1317793"/>
                  <a:pt x="3633535" y="1317452"/>
                  <a:pt x="3636884" y="1314975"/>
                </a:cubicBezTo>
                <a:cubicBezTo>
                  <a:pt x="3639056" y="1316430"/>
                  <a:pt x="3639056" y="1316430"/>
                  <a:pt x="3639389" y="1318229"/>
                </a:cubicBezTo>
                <a:cubicBezTo>
                  <a:pt x="3643071" y="1317548"/>
                  <a:pt x="3647085" y="1318658"/>
                  <a:pt x="3648593" y="1316525"/>
                </a:cubicBezTo>
                <a:cubicBezTo>
                  <a:pt x="3691279" y="1290034"/>
                  <a:pt x="3741130" y="1291953"/>
                  <a:pt x="3789318" y="1284888"/>
                </a:cubicBezTo>
                <a:cubicBezTo>
                  <a:pt x="3777122" y="1270424"/>
                  <a:pt x="3773795" y="1252458"/>
                  <a:pt x="3785015" y="1241090"/>
                </a:cubicBezTo>
                <a:close/>
                <a:moveTo>
                  <a:pt x="6011659" y="1236588"/>
                </a:moveTo>
                <a:cubicBezTo>
                  <a:pt x="6009959" y="1236903"/>
                  <a:pt x="6009959" y="1236903"/>
                  <a:pt x="6008259" y="1237218"/>
                </a:cubicBezTo>
                <a:cubicBezTo>
                  <a:pt x="6008763" y="1239938"/>
                  <a:pt x="6005363" y="1240567"/>
                  <a:pt x="6005363" y="1240567"/>
                </a:cubicBezTo>
                <a:cubicBezTo>
                  <a:pt x="6007063" y="1240253"/>
                  <a:pt x="6008763" y="1239938"/>
                  <a:pt x="6010463" y="1239623"/>
                </a:cubicBezTo>
                <a:cubicBezTo>
                  <a:pt x="6010463" y="1239623"/>
                  <a:pt x="6012163" y="1239309"/>
                  <a:pt x="6011659" y="1236588"/>
                </a:cubicBezTo>
                <a:close/>
                <a:moveTo>
                  <a:pt x="4400718" y="1223264"/>
                </a:moveTo>
                <a:cubicBezTo>
                  <a:pt x="4392913" y="1222742"/>
                  <a:pt x="4384654" y="1230178"/>
                  <a:pt x="4376043" y="1235709"/>
                </a:cubicBezTo>
                <a:cubicBezTo>
                  <a:pt x="4392812" y="1232604"/>
                  <a:pt x="4409229" y="1227596"/>
                  <a:pt x="4425997" y="1224491"/>
                </a:cubicBezTo>
                <a:cubicBezTo>
                  <a:pt x="4417840" y="1222066"/>
                  <a:pt x="4410034" y="1221539"/>
                  <a:pt x="4400718" y="1223264"/>
                </a:cubicBezTo>
                <a:close/>
                <a:moveTo>
                  <a:pt x="5690119" y="1216440"/>
                </a:moveTo>
                <a:cubicBezTo>
                  <a:pt x="5660711" y="1221886"/>
                  <a:pt x="5629127" y="1225858"/>
                  <a:pt x="5599719" y="1231303"/>
                </a:cubicBezTo>
                <a:cubicBezTo>
                  <a:pt x="5596043" y="1231984"/>
                  <a:pt x="5594543" y="1234138"/>
                  <a:pt x="5591203" y="1236634"/>
                </a:cubicBezTo>
                <a:cubicBezTo>
                  <a:pt x="5612763" y="1240140"/>
                  <a:pt x="5634323" y="1243647"/>
                  <a:pt x="5655211" y="1243530"/>
                </a:cubicBezTo>
                <a:cubicBezTo>
                  <a:pt x="5656715" y="1241375"/>
                  <a:pt x="5657883" y="1237409"/>
                  <a:pt x="5661223" y="1234917"/>
                </a:cubicBezTo>
                <a:cubicBezTo>
                  <a:pt x="5663059" y="1234577"/>
                  <a:pt x="5664899" y="1234236"/>
                  <a:pt x="5668575" y="1233555"/>
                </a:cubicBezTo>
                <a:cubicBezTo>
                  <a:pt x="5674919" y="1226755"/>
                  <a:pt x="5681935" y="1223581"/>
                  <a:pt x="5691459" y="1223692"/>
                </a:cubicBezTo>
                <a:cubicBezTo>
                  <a:pt x="5691127" y="1221879"/>
                  <a:pt x="5690455" y="1218255"/>
                  <a:pt x="5690119" y="1216440"/>
                </a:cubicBezTo>
                <a:close/>
                <a:moveTo>
                  <a:pt x="3969015" y="1202509"/>
                </a:moveTo>
                <a:cubicBezTo>
                  <a:pt x="3960511" y="1204084"/>
                  <a:pt x="3949952" y="1211250"/>
                  <a:pt x="3943347" y="1211524"/>
                </a:cubicBezTo>
                <a:cubicBezTo>
                  <a:pt x="3895200" y="1218545"/>
                  <a:pt x="3847394" y="1227398"/>
                  <a:pt x="3799247" y="1234416"/>
                </a:cubicBezTo>
                <a:cubicBezTo>
                  <a:pt x="3799247" y="1234416"/>
                  <a:pt x="3799587" y="1236250"/>
                  <a:pt x="3799587" y="1236250"/>
                </a:cubicBezTo>
                <a:cubicBezTo>
                  <a:pt x="3818653" y="1236511"/>
                  <a:pt x="3833418" y="1254626"/>
                  <a:pt x="3833473" y="1275463"/>
                </a:cubicBezTo>
                <a:cubicBezTo>
                  <a:pt x="3835312" y="1275122"/>
                  <a:pt x="3837150" y="1274782"/>
                  <a:pt x="3837150" y="1274782"/>
                </a:cubicBezTo>
                <a:cubicBezTo>
                  <a:pt x="3842327" y="1271928"/>
                  <a:pt x="3847504" y="1269075"/>
                  <a:pt x="3851182" y="1268394"/>
                </a:cubicBezTo>
                <a:cubicBezTo>
                  <a:pt x="3909255" y="1284178"/>
                  <a:pt x="3953329" y="1255166"/>
                  <a:pt x="3998421" y="1231651"/>
                </a:cubicBezTo>
                <a:cubicBezTo>
                  <a:pt x="3992565" y="1230841"/>
                  <a:pt x="3982354" y="1227047"/>
                  <a:pt x="3982354" y="1227047"/>
                </a:cubicBezTo>
                <a:cubicBezTo>
                  <a:pt x="3983968" y="1204951"/>
                  <a:pt x="3977519" y="1200934"/>
                  <a:pt x="3969015" y="1202509"/>
                </a:cubicBezTo>
                <a:close/>
                <a:moveTo>
                  <a:pt x="5759375" y="1172772"/>
                </a:moveTo>
                <a:cubicBezTo>
                  <a:pt x="5744735" y="1175483"/>
                  <a:pt x="5729739" y="1176290"/>
                  <a:pt x="5713267" y="1179340"/>
                </a:cubicBezTo>
                <a:cubicBezTo>
                  <a:pt x="5713267" y="1179340"/>
                  <a:pt x="5711787" y="1181584"/>
                  <a:pt x="5711787" y="1181584"/>
                </a:cubicBezTo>
                <a:cubicBezTo>
                  <a:pt x="5713619" y="1181245"/>
                  <a:pt x="5719111" y="1180228"/>
                  <a:pt x="5720939" y="1179889"/>
                </a:cubicBezTo>
                <a:cubicBezTo>
                  <a:pt x="5730795" y="1182002"/>
                  <a:pt x="5740299" y="1182211"/>
                  <a:pt x="5747975" y="1182758"/>
                </a:cubicBezTo>
                <a:cubicBezTo>
                  <a:pt x="5753111" y="1179839"/>
                  <a:pt x="5756067" y="1175354"/>
                  <a:pt x="5759375" y="1172772"/>
                </a:cubicBezTo>
                <a:close/>
                <a:moveTo>
                  <a:pt x="3830057" y="1168062"/>
                </a:moveTo>
                <a:cubicBezTo>
                  <a:pt x="3830057" y="1168062"/>
                  <a:pt x="3830057" y="1168062"/>
                  <a:pt x="3517464" y="1269488"/>
                </a:cubicBezTo>
                <a:cubicBezTo>
                  <a:pt x="3517464" y="1269488"/>
                  <a:pt x="3517802" y="1271314"/>
                  <a:pt x="3518141" y="1273146"/>
                </a:cubicBezTo>
                <a:cubicBezTo>
                  <a:pt x="3556809" y="1265985"/>
                  <a:pt x="3597656" y="1260313"/>
                  <a:pt x="3636324" y="1253152"/>
                </a:cubicBezTo>
                <a:cubicBezTo>
                  <a:pt x="3678674" y="1245310"/>
                  <a:pt x="3722526" y="1235299"/>
                  <a:pt x="3766718" y="1227116"/>
                </a:cubicBezTo>
                <a:cubicBezTo>
                  <a:pt x="3773744" y="1223921"/>
                  <a:pt x="3782612" y="1220389"/>
                  <a:pt x="3791481" y="1216854"/>
                </a:cubicBezTo>
                <a:cubicBezTo>
                  <a:pt x="3807373" y="1210121"/>
                  <a:pt x="3819054" y="1190918"/>
                  <a:pt x="3833930" y="1178698"/>
                </a:cubicBezTo>
                <a:cubicBezTo>
                  <a:pt x="3833253" y="1175040"/>
                  <a:pt x="3830734" y="1171719"/>
                  <a:pt x="3830057" y="1168062"/>
                </a:cubicBezTo>
                <a:close/>
                <a:moveTo>
                  <a:pt x="5821339" y="1165657"/>
                </a:moveTo>
                <a:cubicBezTo>
                  <a:pt x="5810299" y="1167701"/>
                  <a:pt x="5800727" y="1167365"/>
                  <a:pt x="5789687" y="1169409"/>
                </a:cubicBezTo>
                <a:cubicBezTo>
                  <a:pt x="5792283" y="1173147"/>
                  <a:pt x="5796339" y="1174506"/>
                  <a:pt x="5798559" y="1176204"/>
                </a:cubicBezTo>
                <a:cubicBezTo>
                  <a:pt x="5804075" y="1175182"/>
                  <a:pt x="5807755" y="1174501"/>
                  <a:pt x="5811055" y="1171781"/>
                </a:cubicBezTo>
                <a:cubicBezTo>
                  <a:pt x="5814359" y="1169059"/>
                  <a:pt x="5818035" y="1168378"/>
                  <a:pt x="5821339" y="1165657"/>
                </a:cubicBezTo>
                <a:close/>
                <a:moveTo>
                  <a:pt x="4064894" y="1127384"/>
                </a:moveTo>
                <a:cubicBezTo>
                  <a:pt x="3999327" y="1143395"/>
                  <a:pt x="3935252" y="1157193"/>
                  <a:pt x="3879470" y="1184925"/>
                </a:cubicBezTo>
                <a:cubicBezTo>
                  <a:pt x="3853246" y="1197515"/>
                  <a:pt x="3828863" y="1209766"/>
                  <a:pt x="3802293" y="1220486"/>
                </a:cubicBezTo>
                <a:cubicBezTo>
                  <a:pt x="3850148" y="1211624"/>
                  <a:pt x="3896507" y="1204973"/>
                  <a:pt x="3944016" y="1194242"/>
                </a:cubicBezTo>
                <a:cubicBezTo>
                  <a:pt x="3967598" y="1187942"/>
                  <a:pt x="3981631" y="1181477"/>
                  <a:pt x="3987608" y="1172635"/>
                </a:cubicBezTo>
                <a:cubicBezTo>
                  <a:pt x="3991289" y="1171953"/>
                  <a:pt x="3996810" y="1170931"/>
                  <a:pt x="4000491" y="1170249"/>
                </a:cubicBezTo>
                <a:cubicBezTo>
                  <a:pt x="4003827" y="1167701"/>
                  <a:pt x="4005668" y="1167359"/>
                  <a:pt x="4009349" y="1166678"/>
                </a:cubicBezTo>
                <a:cubicBezTo>
                  <a:pt x="4011535" y="1168204"/>
                  <a:pt x="4013722" y="1169732"/>
                  <a:pt x="4013722" y="1169732"/>
                </a:cubicBezTo>
                <a:cubicBezTo>
                  <a:pt x="4028100" y="1165137"/>
                  <a:pt x="4051682" y="1158839"/>
                  <a:pt x="4052483" y="1152888"/>
                </a:cubicBezTo>
                <a:cubicBezTo>
                  <a:pt x="4054088" y="1140992"/>
                  <a:pt x="4060758" y="1135887"/>
                  <a:pt x="4064894" y="1127384"/>
                </a:cubicBezTo>
                <a:close/>
                <a:moveTo>
                  <a:pt x="6248875" y="1126571"/>
                </a:moveTo>
                <a:cubicBezTo>
                  <a:pt x="6247363" y="1128677"/>
                  <a:pt x="6245523" y="1129018"/>
                  <a:pt x="6245851" y="1130785"/>
                </a:cubicBezTo>
                <a:cubicBezTo>
                  <a:pt x="6240987" y="1135343"/>
                  <a:pt x="6238291" y="1141326"/>
                  <a:pt x="6235263" y="1145544"/>
                </a:cubicBezTo>
                <a:cubicBezTo>
                  <a:pt x="6242623" y="1144181"/>
                  <a:pt x="6250307" y="1144586"/>
                  <a:pt x="6255499" y="1141797"/>
                </a:cubicBezTo>
                <a:cubicBezTo>
                  <a:pt x="6258851" y="1139346"/>
                  <a:pt x="6262203" y="1136898"/>
                  <a:pt x="6265883" y="1136217"/>
                </a:cubicBezTo>
                <a:cubicBezTo>
                  <a:pt x="6258195" y="1135813"/>
                  <a:pt x="6253535" y="1131191"/>
                  <a:pt x="6248875" y="1126571"/>
                </a:cubicBezTo>
                <a:close/>
                <a:moveTo>
                  <a:pt x="6233059" y="1116574"/>
                </a:moveTo>
                <a:cubicBezTo>
                  <a:pt x="6232719" y="1114738"/>
                  <a:pt x="6197831" y="1121198"/>
                  <a:pt x="6186335" y="1130928"/>
                </a:cubicBezTo>
                <a:cubicBezTo>
                  <a:pt x="6161851" y="1152566"/>
                  <a:pt x="6138795" y="1151133"/>
                  <a:pt x="6112199" y="1140856"/>
                </a:cubicBezTo>
                <a:cubicBezTo>
                  <a:pt x="6101827" y="1136122"/>
                  <a:pt x="6091879" y="1133691"/>
                  <a:pt x="6082971" y="1135578"/>
                </a:cubicBezTo>
                <a:cubicBezTo>
                  <a:pt x="6074063" y="1137465"/>
                  <a:pt x="6066187" y="1143674"/>
                  <a:pt x="6059967" y="1156228"/>
                </a:cubicBezTo>
                <a:cubicBezTo>
                  <a:pt x="6057315" y="1162421"/>
                  <a:pt x="6045139" y="1168476"/>
                  <a:pt x="6035959" y="1170176"/>
                </a:cubicBezTo>
                <a:cubicBezTo>
                  <a:pt x="6012767" y="1178272"/>
                  <a:pt x="5988895" y="1182692"/>
                  <a:pt x="5965363" y="1188951"/>
                </a:cubicBezTo>
                <a:cubicBezTo>
                  <a:pt x="5965703" y="1190789"/>
                  <a:pt x="5966383" y="1194462"/>
                  <a:pt x="5965227" y="1198476"/>
                </a:cubicBezTo>
                <a:cubicBezTo>
                  <a:pt x="5991955" y="1199228"/>
                  <a:pt x="6016035" y="1206172"/>
                  <a:pt x="6042423" y="1205087"/>
                </a:cubicBezTo>
                <a:cubicBezTo>
                  <a:pt x="6053443" y="1203046"/>
                  <a:pt x="6064459" y="1201006"/>
                  <a:pt x="6075819" y="1200803"/>
                </a:cubicBezTo>
                <a:cubicBezTo>
                  <a:pt x="6099011" y="1192707"/>
                  <a:pt x="6122203" y="1184613"/>
                  <a:pt x="6143219" y="1175019"/>
                </a:cubicBezTo>
                <a:cubicBezTo>
                  <a:pt x="6143559" y="1176857"/>
                  <a:pt x="6141723" y="1177197"/>
                  <a:pt x="6140227" y="1179374"/>
                </a:cubicBezTo>
                <a:cubicBezTo>
                  <a:pt x="6140227" y="1179374"/>
                  <a:pt x="6140227" y="1179374"/>
                  <a:pt x="6143083" y="1184546"/>
                </a:cubicBezTo>
                <a:cubicBezTo>
                  <a:pt x="6157435" y="1179989"/>
                  <a:pt x="6169947" y="1175772"/>
                  <a:pt x="6183959" y="1169376"/>
                </a:cubicBezTo>
                <a:cubicBezTo>
                  <a:pt x="6190963" y="1166178"/>
                  <a:pt x="6196947" y="1157468"/>
                  <a:pt x="6203271" y="1150596"/>
                </a:cubicBezTo>
                <a:cubicBezTo>
                  <a:pt x="6201435" y="1150936"/>
                  <a:pt x="6201095" y="1149099"/>
                  <a:pt x="6198919" y="1147603"/>
                </a:cubicBezTo>
                <a:cubicBezTo>
                  <a:pt x="6214767" y="1140867"/>
                  <a:pt x="6228439" y="1132634"/>
                  <a:pt x="6243943" y="1124062"/>
                </a:cubicBezTo>
                <a:cubicBezTo>
                  <a:pt x="6239591" y="1121066"/>
                  <a:pt x="6235919" y="1121747"/>
                  <a:pt x="6233059" y="1116574"/>
                </a:cubicBezTo>
                <a:close/>
                <a:moveTo>
                  <a:pt x="4630451" y="1106677"/>
                </a:moveTo>
                <a:cubicBezTo>
                  <a:pt x="4612105" y="1110074"/>
                  <a:pt x="4591925" y="1113811"/>
                  <a:pt x="4573240" y="1115374"/>
                </a:cubicBezTo>
                <a:cubicBezTo>
                  <a:pt x="4558682" y="1116173"/>
                  <a:pt x="4544945" y="1118837"/>
                  <a:pt x="4531661" y="1122509"/>
                </a:cubicBezTo>
                <a:cubicBezTo>
                  <a:pt x="4491810" y="1133533"/>
                  <a:pt x="4456048" y="1153670"/>
                  <a:pt x="4414516" y="1159939"/>
                </a:cubicBezTo>
                <a:cubicBezTo>
                  <a:pt x="4401674" y="1162317"/>
                  <a:pt x="4390869" y="1175698"/>
                  <a:pt x="4379386" y="1185409"/>
                </a:cubicBezTo>
                <a:cubicBezTo>
                  <a:pt x="4395081" y="1188197"/>
                  <a:pt x="4412951" y="1192474"/>
                  <a:pt x="4428646" y="1195262"/>
                </a:cubicBezTo>
                <a:cubicBezTo>
                  <a:pt x="4434489" y="1196076"/>
                  <a:pt x="4441488" y="1192884"/>
                  <a:pt x="4446652" y="1190030"/>
                </a:cubicBezTo>
                <a:cubicBezTo>
                  <a:pt x="4478792" y="1168903"/>
                  <a:pt x="4507057" y="1188331"/>
                  <a:pt x="4535116" y="1196410"/>
                </a:cubicBezTo>
                <a:cubicBezTo>
                  <a:pt x="4546125" y="1194372"/>
                  <a:pt x="4554958" y="1190839"/>
                  <a:pt x="4565964" y="1188801"/>
                </a:cubicBezTo>
                <a:cubicBezTo>
                  <a:pt x="4565285" y="1185134"/>
                  <a:pt x="4580098" y="1172906"/>
                  <a:pt x="4589272" y="1171207"/>
                </a:cubicBezTo>
                <a:cubicBezTo>
                  <a:pt x="4607617" y="1167810"/>
                  <a:pt x="4624127" y="1164753"/>
                  <a:pt x="4640639" y="1161695"/>
                </a:cubicBezTo>
                <a:cubicBezTo>
                  <a:pt x="4646618" y="1153002"/>
                  <a:pt x="4648250" y="1141317"/>
                  <a:pt x="4645533" y="1126644"/>
                </a:cubicBezTo>
                <a:cubicBezTo>
                  <a:pt x="4641660" y="1115979"/>
                  <a:pt x="4635478" y="1113331"/>
                  <a:pt x="4630451" y="1106677"/>
                </a:cubicBezTo>
                <a:close/>
                <a:moveTo>
                  <a:pt x="7523551" y="1084866"/>
                </a:moveTo>
                <a:cubicBezTo>
                  <a:pt x="7485103" y="1093884"/>
                  <a:pt x="7446655" y="1102904"/>
                  <a:pt x="7410391" y="1113412"/>
                </a:cubicBezTo>
                <a:cubicBezTo>
                  <a:pt x="7409715" y="1109744"/>
                  <a:pt x="7409035" y="1106072"/>
                  <a:pt x="7406507" y="1102741"/>
                </a:cubicBezTo>
                <a:cubicBezTo>
                  <a:pt x="7415403" y="1099196"/>
                  <a:pt x="7422451" y="1095993"/>
                  <a:pt x="7431007" y="1090614"/>
                </a:cubicBezTo>
                <a:cubicBezTo>
                  <a:pt x="7376763" y="1096861"/>
                  <a:pt x="7320671" y="1103450"/>
                  <a:pt x="7266427" y="1109698"/>
                </a:cubicBezTo>
                <a:cubicBezTo>
                  <a:pt x="7276683" y="1113494"/>
                  <a:pt x="7294135" y="1104567"/>
                  <a:pt x="7290823" y="1127961"/>
                </a:cubicBezTo>
                <a:cubicBezTo>
                  <a:pt x="7289999" y="1133811"/>
                  <a:pt x="7290335" y="1135643"/>
                  <a:pt x="7288831" y="1137823"/>
                </a:cubicBezTo>
                <a:cubicBezTo>
                  <a:pt x="7302439" y="1139098"/>
                  <a:pt x="7316387" y="1142210"/>
                  <a:pt x="7329655" y="1141652"/>
                </a:cubicBezTo>
                <a:cubicBezTo>
                  <a:pt x="7370143" y="1143647"/>
                  <a:pt x="7413643" y="1141286"/>
                  <a:pt x="7454959" y="1137431"/>
                </a:cubicBezTo>
                <a:cubicBezTo>
                  <a:pt x="7494427" y="1133921"/>
                  <a:pt x="7534235" y="1132245"/>
                  <a:pt x="7573699" y="1128734"/>
                </a:cubicBezTo>
                <a:cubicBezTo>
                  <a:pt x="7541723" y="1100484"/>
                  <a:pt x="7508863" y="1129350"/>
                  <a:pt x="7476103" y="1127822"/>
                </a:cubicBezTo>
                <a:cubicBezTo>
                  <a:pt x="7464683" y="1128038"/>
                  <a:pt x="7450247" y="1132610"/>
                  <a:pt x="7439503" y="1136497"/>
                </a:cubicBezTo>
                <a:cubicBezTo>
                  <a:pt x="7438483" y="1130992"/>
                  <a:pt x="7435955" y="1127662"/>
                  <a:pt x="7435279" y="1123991"/>
                </a:cubicBezTo>
                <a:cubicBezTo>
                  <a:pt x="7435279" y="1123991"/>
                  <a:pt x="7435279" y="1123991"/>
                  <a:pt x="7523403" y="1094386"/>
                </a:cubicBezTo>
                <a:cubicBezTo>
                  <a:pt x="7524571" y="1090374"/>
                  <a:pt x="7524231" y="1088539"/>
                  <a:pt x="7523551" y="1084866"/>
                </a:cubicBezTo>
                <a:close/>
                <a:moveTo>
                  <a:pt x="3571860" y="1069622"/>
                </a:moveTo>
                <a:cubicBezTo>
                  <a:pt x="3544844" y="1078140"/>
                  <a:pt x="3517512" y="1084959"/>
                  <a:pt x="3490182" y="1091779"/>
                </a:cubicBezTo>
                <a:cubicBezTo>
                  <a:pt x="3524615" y="1092433"/>
                  <a:pt x="3553789" y="1085274"/>
                  <a:pt x="3571860" y="1069622"/>
                </a:cubicBezTo>
                <a:close/>
                <a:moveTo>
                  <a:pt x="5086467" y="1054934"/>
                </a:moveTo>
                <a:cubicBezTo>
                  <a:pt x="5087139" y="1058563"/>
                  <a:pt x="5087811" y="1062190"/>
                  <a:pt x="5089991" y="1063660"/>
                </a:cubicBezTo>
                <a:cubicBezTo>
                  <a:pt x="5097199" y="1071704"/>
                  <a:pt x="5110435" y="1071128"/>
                  <a:pt x="5117643" y="1079168"/>
                </a:cubicBezTo>
                <a:cubicBezTo>
                  <a:pt x="5125015" y="1077803"/>
                  <a:pt x="5132723" y="1078249"/>
                  <a:pt x="5142273" y="1078355"/>
                </a:cubicBezTo>
                <a:cubicBezTo>
                  <a:pt x="5150817" y="1073025"/>
                  <a:pt x="5161539" y="1069166"/>
                  <a:pt x="5172263" y="1065303"/>
                </a:cubicBezTo>
                <a:cubicBezTo>
                  <a:pt x="5171927" y="1063489"/>
                  <a:pt x="5171255" y="1059866"/>
                  <a:pt x="5172763" y="1057711"/>
                </a:cubicBezTo>
                <a:cubicBezTo>
                  <a:pt x="5155167" y="1055339"/>
                  <a:pt x="5137909" y="1054786"/>
                  <a:pt x="5122829" y="1055705"/>
                </a:cubicBezTo>
                <a:cubicBezTo>
                  <a:pt x="5109591" y="1056280"/>
                  <a:pt x="5098199" y="1056515"/>
                  <a:pt x="5086467" y="1054934"/>
                </a:cubicBezTo>
                <a:close/>
                <a:moveTo>
                  <a:pt x="5043917" y="1052972"/>
                </a:moveTo>
                <a:cubicBezTo>
                  <a:pt x="5032754" y="1055039"/>
                  <a:pt x="5021073" y="1064701"/>
                  <a:pt x="5010581" y="1070397"/>
                </a:cubicBezTo>
                <a:cubicBezTo>
                  <a:pt x="5020891" y="1074111"/>
                  <a:pt x="5033397" y="1079297"/>
                  <a:pt x="5045232" y="1080857"/>
                </a:cubicBezTo>
                <a:cubicBezTo>
                  <a:pt x="5058591" y="1080259"/>
                  <a:pt x="5070090" y="1080001"/>
                  <a:pt x="5083451" y="1079404"/>
                </a:cubicBezTo>
                <a:cubicBezTo>
                  <a:pt x="5083115" y="1077590"/>
                  <a:pt x="5084303" y="1073622"/>
                  <a:pt x="5082443" y="1073967"/>
                </a:cubicBezTo>
                <a:cubicBezTo>
                  <a:pt x="5079238" y="1067056"/>
                  <a:pt x="5074175" y="1060494"/>
                  <a:pt x="5067250" y="1054277"/>
                </a:cubicBezTo>
                <a:cubicBezTo>
                  <a:pt x="5059473" y="1053843"/>
                  <a:pt x="5051694" y="1053406"/>
                  <a:pt x="5043917" y="1052972"/>
                </a:cubicBezTo>
                <a:close/>
                <a:moveTo>
                  <a:pt x="4519458" y="1040368"/>
                </a:moveTo>
                <a:cubicBezTo>
                  <a:pt x="4509070" y="1042292"/>
                  <a:pt x="4495790" y="1050511"/>
                  <a:pt x="4487307" y="1051123"/>
                </a:cubicBezTo>
                <a:cubicBezTo>
                  <a:pt x="4429713" y="1059865"/>
                  <a:pt x="4370617" y="1070808"/>
                  <a:pt x="4313025" y="1079551"/>
                </a:cubicBezTo>
                <a:cubicBezTo>
                  <a:pt x="4300098" y="1081945"/>
                  <a:pt x="4286011" y="1088398"/>
                  <a:pt x="4275619" y="1094163"/>
                </a:cubicBezTo>
                <a:cubicBezTo>
                  <a:pt x="4274115" y="1096361"/>
                  <a:pt x="4272268" y="1096703"/>
                  <a:pt x="4270422" y="1097045"/>
                </a:cubicBezTo>
                <a:cubicBezTo>
                  <a:pt x="4268447" y="1107013"/>
                  <a:pt x="4266130" y="1115127"/>
                  <a:pt x="4263812" y="1123238"/>
                </a:cubicBezTo>
                <a:cubicBezTo>
                  <a:pt x="4277083" y="1122705"/>
                  <a:pt x="4290698" y="1124023"/>
                  <a:pt x="4303969" y="1123487"/>
                </a:cubicBezTo>
                <a:cubicBezTo>
                  <a:pt x="4364097" y="1118114"/>
                  <a:pt x="4422378" y="1113085"/>
                  <a:pt x="4482162" y="1105855"/>
                </a:cubicBezTo>
                <a:cubicBezTo>
                  <a:pt x="4496935" y="1103120"/>
                  <a:pt x="4510678" y="1094813"/>
                  <a:pt x="4525452" y="1092077"/>
                </a:cubicBezTo>
                <a:cubicBezTo>
                  <a:pt x="4545766" y="1088315"/>
                  <a:pt x="4564922" y="1088609"/>
                  <a:pt x="4585580" y="1086705"/>
                </a:cubicBezTo>
                <a:cubicBezTo>
                  <a:pt x="4594813" y="1084995"/>
                  <a:pt x="4604391" y="1085140"/>
                  <a:pt x="4613624" y="1083431"/>
                </a:cubicBezTo>
                <a:cubicBezTo>
                  <a:pt x="4598634" y="1074684"/>
                  <a:pt x="4579135" y="1072534"/>
                  <a:pt x="4554439" y="1073265"/>
                </a:cubicBezTo>
                <a:cubicBezTo>
                  <a:pt x="4546709" y="1072777"/>
                  <a:pt x="4534597" y="1069258"/>
                  <a:pt x="4534253" y="1067398"/>
                </a:cubicBezTo>
                <a:cubicBezTo>
                  <a:pt x="4537341" y="1042817"/>
                  <a:pt x="4529846" y="1038444"/>
                  <a:pt x="4519458" y="1040368"/>
                </a:cubicBezTo>
                <a:close/>
                <a:moveTo>
                  <a:pt x="6420703" y="1035686"/>
                </a:moveTo>
                <a:cubicBezTo>
                  <a:pt x="6416975" y="1056064"/>
                  <a:pt x="6431175" y="1041624"/>
                  <a:pt x="6438779" y="1042186"/>
                </a:cubicBezTo>
                <a:cubicBezTo>
                  <a:pt x="6440591" y="1041850"/>
                  <a:pt x="6444571" y="1043082"/>
                  <a:pt x="6448195" y="1042411"/>
                </a:cubicBezTo>
                <a:cubicBezTo>
                  <a:pt x="6438427" y="1040281"/>
                  <a:pt x="6430471" y="1037817"/>
                  <a:pt x="6420703" y="1035686"/>
                </a:cubicBezTo>
                <a:close/>
                <a:moveTo>
                  <a:pt x="6522231" y="1033772"/>
                </a:moveTo>
                <a:cubicBezTo>
                  <a:pt x="6514851" y="1035139"/>
                  <a:pt x="6507471" y="1036505"/>
                  <a:pt x="6501935" y="1037530"/>
                </a:cubicBezTo>
                <a:cubicBezTo>
                  <a:pt x="6496399" y="1038556"/>
                  <a:pt x="6491207" y="1041427"/>
                  <a:pt x="6487859" y="1043955"/>
                </a:cubicBezTo>
                <a:cubicBezTo>
                  <a:pt x="6487859" y="1043955"/>
                  <a:pt x="6487859" y="1043955"/>
                  <a:pt x="6488199" y="1045799"/>
                </a:cubicBezTo>
                <a:cubicBezTo>
                  <a:pt x="6498791" y="1051473"/>
                  <a:pt x="6510547" y="1053113"/>
                  <a:pt x="6521139" y="1058786"/>
                </a:cubicBezTo>
                <a:cubicBezTo>
                  <a:pt x="6535899" y="1056053"/>
                  <a:pt x="6550663" y="1053319"/>
                  <a:pt x="6565767" y="1052430"/>
                </a:cubicBezTo>
                <a:cubicBezTo>
                  <a:pt x="6568771" y="1048057"/>
                  <a:pt x="6571435" y="1041838"/>
                  <a:pt x="6575127" y="1041154"/>
                </a:cubicBezTo>
                <a:cubicBezTo>
                  <a:pt x="6580323" y="1038286"/>
                  <a:pt x="6587703" y="1036919"/>
                  <a:pt x="6593239" y="1035894"/>
                </a:cubicBezTo>
                <a:cubicBezTo>
                  <a:pt x="6570071" y="1034456"/>
                  <a:pt x="6545399" y="1035207"/>
                  <a:pt x="6522231" y="1033772"/>
                </a:cubicBezTo>
                <a:close/>
                <a:moveTo>
                  <a:pt x="7494395" y="1004228"/>
                </a:moveTo>
                <a:cubicBezTo>
                  <a:pt x="7465095" y="1009653"/>
                  <a:pt x="7435795" y="1015079"/>
                  <a:pt x="7404999" y="1022657"/>
                </a:cubicBezTo>
                <a:cubicBezTo>
                  <a:pt x="7405671" y="1026284"/>
                  <a:pt x="7406339" y="1029908"/>
                  <a:pt x="7407011" y="1033533"/>
                </a:cubicBezTo>
                <a:cubicBezTo>
                  <a:pt x="7421999" y="1032633"/>
                  <a:pt x="7434819" y="1030259"/>
                  <a:pt x="7449467" y="1027546"/>
                </a:cubicBezTo>
                <a:cubicBezTo>
                  <a:pt x="7460791" y="1027323"/>
                  <a:pt x="7473611" y="1024950"/>
                  <a:pt x="7484263" y="1021103"/>
                </a:cubicBezTo>
                <a:cubicBezTo>
                  <a:pt x="7489423" y="1018273"/>
                  <a:pt x="7491743" y="1010345"/>
                  <a:pt x="7494395" y="1004228"/>
                </a:cubicBezTo>
                <a:close/>
                <a:moveTo>
                  <a:pt x="3703615" y="998869"/>
                </a:moveTo>
                <a:cubicBezTo>
                  <a:pt x="3692663" y="999642"/>
                  <a:pt x="3681432" y="1002725"/>
                  <a:pt x="3670284" y="1008810"/>
                </a:cubicBezTo>
                <a:cubicBezTo>
                  <a:pt x="3672470" y="1010414"/>
                  <a:pt x="3676121" y="1009737"/>
                  <a:pt x="3678306" y="1011340"/>
                </a:cubicBezTo>
                <a:cubicBezTo>
                  <a:pt x="3696564" y="1007959"/>
                  <a:pt x="3717008" y="1006184"/>
                  <a:pt x="3735266" y="1002803"/>
                </a:cubicBezTo>
                <a:cubicBezTo>
                  <a:pt x="3725237" y="999636"/>
                  <a:pt x="3714566" y="998097"/>
                  <a:pt x="3703615" y="998869"/>
                </a:cubicBezTo>
                <a:close/>
                <a:moveTo>
                  <a:pt x="6962031" y="984677"/>
                </a:moveTo>
                <a:cubicBezTo>
                  <a:pt x="6962031" y="984677"/>
                  <a:pt x="6959991" y="985054"/>
                  <a:pt x="6957951" y="985432"/>
                </a:cubicBezTo>
                <a:cubicBezTo>
                  <a:pt x="6958203" y="986792"/>
                  <a:pt x="6960243" y="986415"/>
                  <a:pt x="6960243" y="986415"/>
                </a:cubicBezTo>
                <a:cubicBezTo>
                  <a:pt x="6962283" y="986037"/>
                  <a:pt x="6962031" y="984677"/>
                  <a:pt x="6962031" y="984677"/>
                </a:cubicBezTo>
                <a:close/>
                <a:moveTo>
                  <a:pt x="3799285" y="976293"/>
                </a:moveTo>
                <a:cubicBezTo>
                  <a:pt x="3791210" y="978988"/>
                  <a:pt x="3783405" y="985706"/>
                  <a:pt x="3772226" y="997364"/>
                </a:cubicBezTo>
                <a:cubicBezTo>
                  <a:pt x="3790303" y="992098"/>
                  <a:pt x="3808037" y="984979"/>
                  <a:pt x="3827957" y="979375"/>
                </a:cubicBezTo>
                <a:cubicBezTo>
                  <a:pt x="3815703" y="974932"/>
                  <a:pt x="3807359" y="973600"/>
                  <a:pt x="3799285" y="976293"/>
                </a:cubicBezTo>
                <a:close/>
                <a:moveTo>
                  <a:pt x="5868567" y="970438"/>
                </a:moveTo>
                <a:cubicBezTo>
                  <a:pt x="5817839" y="974157"/>
                  <a:pt x="5764931" y="976387"/>
                  <a:pt x="5714207" y="980110"/>
                </a:cubicBezTo>
                <a:cubicBezTo>
                  <a:pt x="5697975" y="985008"/>
                  <a:pt x="5681407" y="988077"/>
                  <a:pt x="5664495" y="989316"/>
                </a:cubicBezTo>
                <a:cubicBezTo>
                  <a:pt x="5590851" y="1002953"/>
                  <a:pt x="5517203" y="1016590"/>
                  <a:pt x="5442881" y="1026570"/>
                </a:cubicBezTo>
                <a:cubicBezTo>
                  <a:pt x="5407561" y="1031220"/>
                  <a:pt x="5371225" y="1030383"/>
                  <a:pt x="5335227" y="1031375"/>
                </a:cubicBezTo>
                <a:cubicBezTo>
                  <a:pt x="5396367" y="1042749"/>
                  <a:pt x="5457843" y="1055949"/>
                  <a:pt x="5521943" y="1042186"/>
                </a:cubicBezTo>
                <a:cubicBezTo>
                  <a:pt x="5619187" y="1022289"/>
                  <a:pt x="5719963" y="1011194"/>
                  <a:pt x="5818219" y="996781"/>
                </a:cubicBezTo>
                <a:cubicBezTo>
                  <a:pt x="5836631" y="993372"/>
                  <a:pt x="5854027" y="984475"/>
                  <a:pt x="5873603" y="977068"/>
                </a:cubicBezTo>
                <a:cubicBezTo>
                  <a:pt x="5871423" y="975582"/>
                  <a:pt x="5871083" y="973753"/>
                  <a:pt x="5868567" y="970438"/>
                </a:cubicBezTo>
                <a:close/>
                <a:moveTo>
                  <a:pt x="7495683" y="967427"/>
                </a:moveTo>
                <a:cubicBezTo>
                  <a:pt x="7483439" y="973601"/>
                  <a:pt x="7473043" y="979431"/>
                  <a:pt x="7482887" y="991282"/>
                </a:cubicBezTo>
                <a:cubicBezTo>
                  <a:pt x="7477339" y="992309"/>
                  <a:pt x="7473643" y="992994"/>
                  <a:pt x="7469943" y="993678"/>
                </a:cubicBezTo>
                <a:cubicBezTo>
                  <a:pt x="7478387" y="997973"/>
                  <a:pt x="7488335" y="1000038"/>
                  <a:pt x="7496431" y="1002446"/>
                </a:cubicBezTo>
                <a:cubicBezTo>
                  <a:pt x="7510171" y="994040"/>
                  <a:pt x="7516171" y="985118"/>
                  <a:pt x="7500431" y="972408"/>
                </a:cubicBezTo>
                <a:cubicBezTo>
                  <a:pt x="7498231" y="970862"/>
                  <a:pt x="7496031" y="969315"/>
                  <a:pt x="7495683" y="967427"/>
                </a:cubicBezTo>
                <a:close/>
                <a:moveTo>
                  <a:pt x="7487443" y="961922"/>
                </a:moveTo>
                <a:cubicBezTo>
                  <a:pt x="7476223" y="963999"/>
                  <a:pt x="7465007" y="966076"/>
                  <a:pt x="7453791" y="968153"/>
                </a:cubicBezTo>
                <a:cubicBezTo>
                  <a:pt x="7444767" y="971633"/>
                  <a:pt x="7437939" y="976514"/>
                  <a:pt x="7431107" y="981395"/>
                </a:cubicBezTo>
                <a:cubicBezTo>
                  <a:pt x="7432975" y="981049"/>
                  <a:pt x="7433299" y="982797"/>
                  <a:pt x="7433299" y="982797"/>
                </a:cubicBezTo>
                <a:cubicBezTo>
                  <a:pt x="7454187" y="980737"/>
                  <a:pt x="7472235" y="973779"/>
                  <a:pt x="7489959" y="965073"/>
                </a:cubicBezTo>
                <a:cubicBezTo>
                  <a:pt x="7489959" y="965073"/>
                  <a:pt x="7487767" y="963671"/>
                  <a:pt x="7487443" y="961922"/>
                </a:cubicBezTo>
                <a:close/>
                <a:moveTo>
                  <a:pt x="6925355" y="930904"/>
                </a:moveTo>
                <a:cubicBezTo>
                  <a:pt x="6917283" y="928520"/>
                  <a:pt x="6896995" y="932277"/>
                  <a:pt x="6892503" y="938926"/>
                </a:cubicBezTo>
                <a:cubicBezTo>
                  <a:pt x="6877531" y="961098"/>
                  <a:pt x="6854115" y="947976"/>
                  <a:pt x="6845695" y="943714"/>
                </a:cubicBezTo>
                <a:cubicBezTo>
                  <a:pt x="6829775" y="935024"/>
                  <a:pt x="6812943" y="934260"/>
                  <a:pt x="6797263" y="937163"/>
                </a:cubicBezTo>
                <a:cubicBezTo>
                  <a:pt x="6781587" y="940066"/>
                  <a:pt x="6767063" y="946637"/>
                  <a:pt x="6755771" y="952609"/>
                </a:cubicBezTo>
                <a:cubicBezTo>
                  <a:pt x="6724999" y="971885"/>
                  <a:pt x="6693643" y="977691"/>
                  <a:pt x="6661591" y="979746"/>
                </a:cubicBezTo>
                <a:cubicBezTo>
                  <a:pt x="6675543" y="982981"/>
                  <a:pt x="6690299" y="980249"/>
                  <a:pt x="6705751" y="981268"/>
                </a:cubicBezTo>
                <a:cubicBezTo>
                  <a:pt x="6713583" y="972057"/>
                  <a:pt x="6724303" y="968133"/>
                  <a:pt x="6735263" y="975803"/>
                </a:cubicBezTo>
                <a:cubicBezTo>
                  <a:pt x="6737455" y="977335"/>
                  <a:pt x="6736303" y="981429"/>
                  <a:pt x="6738495" y="982963"/>
                </a:cubicBezTo>
                <a:cubicBezTo>
                  <a:pt x="6790035" y="983118"/>
                  <a:pt x="6844219" y="976963"/>
                  <a:pt x="6894823" y="961773"/>
                </a:cubicBezTo>
                <a:cubicBezTo>
                  <a:pt x="6905199" y="955974"/>
                  <a:pt x="6913379" y="948640"/>
                  <a:pt x="6923403" y="940964"/>
                </a:cubicBezTo>
                <a:cubicBezTo>
                  <a:pt x="6925247" y="940623"/>
                  <a:pt x="6924207" y="934997"/>
                  <a:pt x="6925355" y="930904"/>
                </a:cubicBezTo>
                <a:close/>
                <a:moveTo>
                  <a:pt x="3985414" y="922732"/>
                </a:moveTo>
                <a:cubicBezTo>
                  <a:pt x="3976020" y="922596"/>
                  <a:pt x="3965633" y="923582"/>
                  <a:pt x="3955413" y="925474"/>
                </a:cubicBezTo>
                <a:cubicBezTo>
                  <a:pt x="3949838" y="926506"/>
                  <a:pt x="3946458" y="929008"/>
                  <a:pt x="3940883" y="930040"/>
                </a:cubicBezTo>
                <a:cubicBezTo>
                  <a:pt x="3924495" y="934949"/>
                  <a:pt x="3908109" y="939860"/>
                  <a:pt x="3897967" y="947365"/>
                </a:cubicBezTo>
                <a:cubicBezTo>
                  <a:pt x="3932576" y="957829"/>
                  <a:pt x="3932576" y="957829"/>
                  <a:pt x="4009455" y="926721"/>
                </a:cubicBezTo>
                <a:cubicBezTo>
                  <a:pt x="4003209" y="924125"/>
                  <a:pt x="3994808" y="922867"/>
                  <a:pt x="3985414" y="922732"/>
                </a:cubicBezTo>
                <a:close/>
                <a:moveTo>
                  <a:pt x="7038927" y="898718"/>
                </a:moveTo>
                <a:lnTo>
                  <a:pt x="7039427" y="901437"/>
                </a:lnTo>
                <a:cubicBezTo>
                  <a:pt x="7042575" y="899447"/>
                  <a:pt x="7044275" y="899133"/>
                  <a:pt x="7045975" y="898818"/>
                </a:cubicBezTo>
                <a:cubicBezTo>
                  <a:pt x="7044275" y="899133"/>
                  <a:pt x="7040875" y="899762"/>
                  <a:pt x="7038927" y="898718"/>
                </a:cubicBezTo>
                <a:close/>
                <a:moveTo>
                  <a:pt x="6151231" y="890117"/>
                </a:moveTo>
                <a:cubicBezTo>
                  <a:pt x="6151231" y="890117"/>
                  <a:pt x="6149387" y="890458"/>
                  <a:pt x="6147547" y="890799"/>
                </a:cubicBezTo>
                <a:cubicBezTo>
                  <a:pt x="6128799" y="892396"/>
                  <a:pt x="6111895" y="893653"/>
                  <a:pt x="6093147" y="895248"/>
                </a:cubicBezTo>
                <a:cubicBezTo>
                  <a:pt x="6087959" y="898084"/>
                  <a:pt x="6080259" y="897634"/>
                  <a:pt x="6073899" y="904437"/>
                </a:cubicBezTo>
                <a:cubicBezTo>
                  <a:pt x="6099179" y="907253"/>
                  <a:pt x="6122951" y="912225"/>
                  <a:pt x="6146051" y="913573"/>
                </a:cubicBezTo>
                <a:cubicBezTo>
                  <a:pt x="6151575" y="912551"/>
                  <a:pt x="6158267" y="907563"/>
                  <a:pt x="6165299" y="904384"/>
                </a:cubicBezTo>
                <a:cubicBezTo>
                  <a:pt x="6160607" y="899631"/>
                  <a:pt x="6157423" y="892718"/>
                  <a:pt x="6151231" y="890117"/>
                </a:cubicBezTo>
                <a:close/>
                <a:moveTo>
                  <a:pt x="7577267" y="870373"/>
                </a:moveTo>
                <a:cubicBezTo>
                  <a:pt x="7567671" y="870232"/>
                  <a:pt x="7558071" y="870092"/>
                  <a:pt x="7548819" y="871806"/>
                </a:cubicBezTo>
                <a:cubicBezTo>
                  <a:pt x="7518047" y="881339"/>
                  <a:pt x="7485767" y="893069"/>
                  <a:pt x="7453487" y="904800"/>
                </a:cubicBezTo>
                <a:cubicBezTo>
                  <a:pt x="7454171" y="908509"/>
                  <a:pt x="7456711" y="911873"/>
                  <a:pt x="7457739" y="917435"/>
                </a:cubicBezTo>
                <a:cubicBezTo>
                  <a:pt x="7460619" y="922656"/>
                  <a:pt x="7465007" y="925679"/>
                  <a:pt x="7467547" y="929043"/>
                </a:cubicBezTo>
                <a:cubicBezTo>
                  <a:pt x="7464531" y="933436"/>
                  <a:pt x="7467411" y="938658"/>
                  <a:pt x="7466591" y="944562"/>
                </a:cubicBezTo>
                <a:cubicBezTo>
                  <a:pt x="7507647" y="938877"/>
                  <a:pt x="7550555" y="932849"/>
                  <a:pt x="7591611" y="927164"/>
                </a:cubicBezTo>
                <a:cubicBezTo>
                  <a:pt x="7592775" y="923113"/>
                  <a:pt x="7592087" y="919405"/>
                  <a:pt x="7592907" y="913501"/>
                </a:cubicBezTo>
                <a:cubicBezTo>
                  <a:pt x="7572207" y="915415"/>
                  <a:pt x="7553015" y="915134"/>
                  <a:pt x="7533823" y="914852"/>
                </a:cubicBezTo>
                <a:cubicBezTo>
                  <a:pt x="7533479" y="912999"/>
                  <a:pt x="7533135" y="911145"/>
                  <a:pt x="7533135" y="911145"/>
                </a:cubicBezTo>
                <a:cubicBezTo>
                  <a:pt x="7542047" y="907578"/>
                  <a:pt x="7555343" y="907033"/>
                  <a:pt x="7559867" y="900443"/>
                </a:cubicBezTo>
                <a:cubicBezTo>
                  <a:pt x="7568087" y="893167"/>
                  <a:pt x="7571579" y="881015"/>
                  <a:pt x="7577267" y="870373"/>
                </a:cubicBezTo>
                <a:close/>
                <a:moveTo>
                  <a:pt x="5844255" y="844047"/>
                </a:moveTo>
                <a:cubicBezTo>
                  <a:pt x="5826619" y="841561"/>
                  <a:pt x="5804823" y="847511"/>
                  <a:pt x="5786371" y="850928"/>
                </a:cubicBezTo>
                <a:cubicBezTo>
                  <a:pt x="5726647" y="858157"/>
                  <a:pt x="5666575" y="863523"/>
                  <a:pt x="5607195" y="872604"/>
                </a:cubicBezTo>
                <a:cubicBezTo>
                  <a:pt x="5554847" y="878461"/>
                  <a:pt x="5502499" y="884316"/>
                  <a:pt x="5450843" y="893882"/>
                </a:cubicBezTo>
                <a:cubicBezTo>
                  <a:pt x="5386267" y="905839"/>
                  <a:pt x="5321563" y="927410"/>
                  <a:pt x="5257463" y="931608"/>
                </a:cubicBezTo>
                <a:cubicBezTo>
                  <a:pt x="5185635" y="935322"/>
                  <a:pt x="5128055" y="974748"/>
                  <a:pt x="5061293" y="985193"/>
                </a:cubicBezTo>
                <a:cubicBezTo>
                  <a:pt x="5046534" y="987926"/>
                  <a:pt x="5032332" y="1003979"/>
                  <a:pt x="5016757" y="1012616"/>
                </a:cubicBezTo>
                <a:cubicBezTo>
                  <a:pt x="5028857" y="1016131"/>
                  <a:pt x="5038425" y="1016277"/>
                  <a:pt x="5048338" y="1018278"/>
                </a:cubicBezTo>
                <a:cubicBezTo>
                  <a:pt x="5057218" y="1014712"/>
                  <a:pt x="5070477" y="1014178"/>
                  <a:pt x="5080045" y="1014323"/>
                </a:cubicBezTo>
                <a:cubicBezTo>
                  <a:pt x="5091459" y="1014127"/>
                  <a:pt x="5101027" y="1014273"/>
                  <a:pt x="5112439" y="1014078"/>
                </a:cubicBezTo>
                <a:cubicBezTo>
                  <a:pt x="5114285" y="1013736"/>
                  <a:pt x="5115787" y="1011540"/>
                  <a:pt x="5119477" y="1010857"/>
                </a:cubicBezTo>
                <a:cubicBezTo>
                  <a:pt x="5117631" y="1011199"/>
                  <a:pt x="5113941" y="1011882"/>
                  <a:pt x="5111753" y="1010369"/>
                </a:cubicBezTo>
                <a:cubicBezTo>
                  <a:pt x="5104031" y="1009882"/>
                  <a:pt x="5097467" y="1005345"/>
                  <a:pt x="5089399" y="1003002"/>
                </a:cubicBezTo>
                <a:cubicBezTo>
                  <a:pt x="5096091" y="997925"/>
                  <a:pt x="5102099" y="989146"/>
                  <a:pt x="5109479" y="987780"/>
                </a:cubicBezTo>
                <a:cubicBezTo>
                  <a:pt x="5133463" y="983338"/>
                  <a:pt x="5158135" y="982602"/>
                  <a:pt x="5180961" y="982210"/>
                </a:cubicBezTo>
                <a:cubicBezTo>
                  <a:pt x="5186495" y="981185"/>
                  <a:pt x="5191903" y="989772"/>
                  <a:pt x="5198811" y="996167"/>
                </a:cubicBezTo>
                <a:cubicBezTo>
                  <a:pt x="5230863" y="994067"/>
                  <a:pt x="5260039" y="986746"/>
                  <a:pt x="5293119" y="990207"/>
                </a:cubicBezTo>
                <a:cubicBezTo>
                  <a:pt x="5353661" y="977079"/>
                  <a:pt x="5414545" y="965805"/>
                  <a:pt x="5475431" y="954531"/>
                </a:cubicBezTo>
                <a:cubicBezTo>
                  <a:pt x="5479935" y="947945"/>
                  <a:pt x="5486283" y="941016"/>
                  <a:pt x="5492979" y="935942"/>
                </a:cubicBezTo>
                <a:cubicBezTo>
                  <a:pt x="5499671" y="930867"/>
                  <a:pt x="5512115" y="936233"/>
                  <a:pt x="5521683" y="936379"/>
                </a:cubicBezTo>
                <a:cubicBezTo>
                  <a:pt x="5520183" y="938575"/>
                  <a:pt x="5517179" y="942965"/>
                  <a:pt x="5516019" y="947015"/>
                </a:cubicBezTo>
                <a:cubicBezTo>
                  <a:pt x="5548887" y="939010"/>
                  <a:pt x="5582095" y="932860"/>
                  <a:pt x="5615303" y="926711"/>
                </a:cubicBezTo>
                <a:cubicBezTo>
                  <a:pt x="5639291" y="922269"/>
                  <a:pt x="5662115" y="921879"/>
                  <a:pt x="5686787" y="921143"/>
                </a:cubicBezTo>
                <a:cubicBezTo>
                  <a:pt x="5696011" y="919435"/>
                  <a:pt x="5704895" y="915873"/>
                  <a:pt x="5714119" y="914164"/>
                </a:cubicBezTo>
                <a:cubicBezTo>
                  <a:pt x="5723131" y="900994"/>
                  <a:pt x="5734671" y="891187"/>
                  <a:pt x="5748271" y="892503"/>
                </a:cubicBezTo>
                <a:cubicBezTo>
                  <a:pt x="5748615" y="894357"/>
                  <a:pt x="5748615" y="894357"/>
                  <a:pt x="5748615" y="894357"/>
                </a:cubicBezTo>
                <a:cubicBezTo>
                  <a:pt x="5748615" y="894357"/>
                  <a:pt x="5750463" y="894016"/>
                  <a:pt x="5750463" y="894016"/>
                </a:cubicBezTo>
                <a:cubicBezTo>
                  <a:pt x="5754495" y="895187"/>
                  <a:pt x="5755179" y="898893"/>
                  <a:pt x="5757711" y="902260"/>
                </a:cubicBezTo>
                <a:cubicBezTo>
                  <a:pt x="5761403" y="901577"/>
                  <a:pt x="5766935" y="900552"/>
                  <a:pt x="5770627" y="899869"/>
                </a:cubicBezTo>
                <a:cubicBezTo>
                  <a:pt x="5779851" y="898160"/>
                  <a:pt x="5790579" y="894254"/>
                  <a:pt x="5795987" y="902841"/>
                </a:cubicBezTo>
                <a:cubicBezTo>
                  <a:pt x="5820315" y="900256"/>
                  <a:pt x="5844643" y="897667"/>
                  <a:pt x="5868627" y="893226"/>
                </a:cubicBezTo>
                <a:cubicBezTo>
                  <a:pt x="5872315" y="892542"/>
                  <a:pt x="5879483" y="879712"/>
                  <a:pt x="5876951" y="876345"/>
                </a:cubicBezTo>
                <a:cubicBezTo>
                  <a:pt x="5869011" y="864389"/>
                  <a:pt x="5858199" y="847220"/>
                  <a:pt x="5844255" y="844047"/>
                </a:cubicBezTo>
                <a:close/>
                <a:moveTo>
                  <a:pt x="7194075" y="840455"/>
                </a:moveTo>
                <a:cubicBezTo>
                  <a:pt x="7193215" y="843427"/>
                  <a:pt x="7193215" y="843427"/>
                  <a:pt x="7193215" y="843427"/>
                </a:cubicBezTo>
                <a:cubicBezTo>
                  <a:pt x="7194579" y="843175"/>
                  <a:pt x="7194579" y="843175"/>
                  <a:pt x="7195935" y="842923"/>
                </a:cubicBezTo>
                <a:cubicBezTo>
                  <a:pt x="7194579" y="843175"/>
                  <a:pt x="7194579" y="843175"/>
                  <a:pt x="7194075" y="840455"/>
                </a:cubicBezTo>
                <a:close/>
                <a:moveTo>
                  <a:pt x="5873583" y="840276"/>
                </a:moveTo>
                <a:cubicBezTo>
                  <a:pt x="5878979" y="848888"/>
                  <a:pt x="5880699" y="858181"/>
                  <a:pt x="5885747" y="864931"/>
                </a:cubicBezTo>
                <a:cubicBezTo>
                  <a:pt x="5895159" y="874719"/>
                  <a:pt x="5927187" y="863024"/>
                  <a:pt x="5924315" y="888540"/>
                </a:cubicBezTo>
                <a:cubicBezTo>
                  <a:pt x="5945667" y="880740"/>
                  <a:pt x="5964839" y="871427"/>
                  <a:pt x="5986191" y="863627"/>
                </a:cubicBezTo>
                <a:cubicBezTo>
                  <a:pt x="5985503" y="859912"/>
                  <a:pt x="5984815" y="856196"/>
                  <a:pt x="5984471" y="854339"/>
                </a:cubicBezTo>
                <a:cubicBezTo>
                  <a:pt x="5957035" y="849809"/>
                  <a:pt x="5927763" y="845619"/>
                  <a:pt x="5900675" y="842945"/>
                </a:cubicBezTo>
                <a:cubicBezTo>
                  <a:pt x="5890803" y="840931"/>
                  <a:pt x="5883111" y="840434"/>
                  <a:pt x="5873583" y="840276"/>
                </a:cubicBezTo>
                <a:close/>
                <a:moveTo>
                  <a:pt x="7193419" y="829328"/>
                </a:moveTo>
                <a:cubicBezTo>
                  <a:pt x="7193419" y="829328"/>
                  <a:pt x="7193419" y="829328"/>
                  <a:pt x="7138115" y="849613"/>
                </a:cubicBezTo>
                <a:cubicBezTo>
                  <a:pt x="7142159" y="850875"/>
                  <a:pt x="7148043" y="851791"/>
                  <a:pt x="7153567" y="850769"/>
                </a:cubicBezTo>
                <a:cubicBezTo>
                  <a:pt x="7167587" y="844155"/>
                  <a:pt x="7179763" y="837884"/>
                  <a:pt x="7193419" y="829328"/>
                </a:cubicBezTo>
                <a:close/>
                <a:moveTo>
                  <a:pt x="4216420" y="806551"/>
                </a:moveTo>
                <a:cubicBezTo>
                  <a:pt x="4199659" y="807685"/>
                  <a:pt x="4181075" y="809158"/>
                  <a:pt x="4162844" y="812534"/>
                </a:cubicBezTo>
                <a:cubicBezTo>
                  <a:pt x="4153728" y="814222"/>
                  <a:pt x="4146375" y="825427"/>
                  <a:pt x="4138317" y="832825"/>
                </a:cubicBezTo>
                <a:cubicBezTo>
                  <a:pt x="4141963" y="832150"/>
                  <a:pt x="4145962" y="833379"/>
                  <a:pt x="4151783" y="834267"/>
                </a:cubicBezTo>
                <a:cubicBezTo>
                  <a:pt x="4177307" y="829541"/>
                  <a:pt x="4201008" y="825152"/>
                  <a:pt x="4211242" y="819322"/>
                </a:cubicBezTo>
                <a:cubicBezTo>
                  <a:pt x="4212712" y="817081"/>
                  <a:pt x="4216358" y="816406"/>
                  <a:pt x="4216006" y="814501"/>
                </a:cubicBezTo>
                <a:cubicBezTo>
                  <a:pt x="4217124" y="810356"/>
                  <a:pt x="4216772" y="808452"/>
                  <a:pt x="4216420" y="806551"/>
                </a:cubicBezTo>
                <a:close/>
                <a:moveTo>
                  <a:pt x="7729323" y="799645"/>
                </a:moveTo>
                <a:cubicBezTo>
                  <a:pt x="7651591" y="800615"/>
                  <a:pt x="7576035" y="803099"/>
                  <a:pt x="7497615" y="800360"/>
                </a:cubicBezTo>
                <a:cubicBezTo>
                  <a:pt x="7484411" y="800890"/>
                  <a:pt x="7470863" y="799561"/>
                  <a:pt x="7457659" y="800090"/>
                </a:cubicBezTo>
                <a:cubicBezTo>
                  <a:pt x="7458003" y="801942"/>
                  <a:pt x="7462023" y="803116"/>
                  <a:pt x="7462707" y="806824"/>
                </a:cubicBezTo>
                <a:cubicBezTo>
                  <a:pt x="7465455" y="821660"/>
                  <a:pt x="7463031" y="839366"/>
                  <a:pt x="7458087" y="853707"/>
                </a:cubicBezTo>
                <a:cubicBezTo>
                  <a:pt x="7548115" y="837037"/>
                  <a:pt x="7638143" y="820366"/>
                  <a:pt x="7729891" y="812965"/>
                </a:cubicBezTo>
                <a:cubicBezTo>
                  <a:pt x="7729203" y="809256"/>
                  <a:pt x="7730355" y="805207"/>
                  <a:pt x="7729323" y="799645"/>
                </a:cubicBezTo>
                <a:close/>
                <a:moveTo>
                  <a:pt x="7180455" y="798447"/>
                </a:moveTo>
                <a:cubicBezTo>
                  <a:pt x="7174911" y="799474"/>
                  <a:pt x="7171215" y="800158"/>
                  <a:pt x="7165675" y="801184"/>
                </a:cubicBezTo>
                <a:cubicBezTo>
                  <a:pt x="7154591" y="803237"/>
                  <a:pt x="7143507" y="805289"/>
                  <a:pt x="7132755" y="809154"/>
                </a:cubicBezTo>
                <a:cubicBezTo>
                  <a:pt x="7134267" y="807000"/>
                  <a:pt x="7135779" y="804844"/>
                  <a:pt x="7137291" y="802688"/>
                </a:cubicBezTo>
                <a:cubicBezTo>
                  <a:pt x="7112939" y="805324"/>
                  <a:pt x="7088587" y="807959"/>
                  <a:pt x="7064235" y="810592"/>
                </a:cubicBezTo>
                <a:cubicBezTo>
                  <a:pt x="7060543" y="811277"/>
                  <a:pt x="7055335" y="814117"/>
                  <a:pt x="7051639" y="814801"/>
                </a:cubicBezTo>
                <a:cubicBezTo>
                  <a:pt x="7051303" y="812987"/>
                  <a:pt x="7053151" y="812645"/>
                  <a:pt x="7054663" y="810489"/>
                </a:cubicBezTo>
                <a:cubicBezTo>
                  <a:pt x="7019227" y="815176"/>
                  <a:pt x="6981943" y="820205"/>
                  <a:pt x="6946171" y="823079"/>
                </a:cubicBezTo>
                <a:cubicBezTo>
                  <a:pt x="6950199" y="824209"/>
                  <a:pt x="6952383" y="825679"/>
                  <a:pt x="6956079" y="824995"/>
                </a:cubicBezTo>
                <a:cubicBezTo>
                  <a:pt x="6968171" y="828381"/>
                  <a:pt x="6980599" y="833579"/>
                  <a:pt x="6994199" y="834811"/>
                </a:cubicBezTo>
                <a:cubicBezTo>
                  <a:pt x="7013851" y="827422"/>
                  <a:pt x="7031991" y="822188"/>
                  <a:pt x="7051639" y="814801"/>
                </a:cubicBezTo>
                <a:cubicBezTo>
                  <a:pt x="7039715" y="822632"/>
                  <a:pt x="7027455" y="828653"/>
                  <a:pt x="7015531" y="836487"/>
                </a:cubicBezTo>
                <a:cubicBezTo>
                  <a:pt x="7032491" y="835222"/>
                  <a:pt x="7047271" y="832485"/>
                  <a:pt x="7064571" y="833031"/>
                </a:cubicBezTo>
                <a:cubicBezTo>
                  <a:pt x="7069775" y="830192"/>
                  <a:pt x="7074983" y="827353"/>
                  <a:pt x="7082035" y="824172"/>
                </a:cubicBezTo>
                <a:cubicBezTo>
                  <a:pt x="7085731" y="823488"/>
                  <a:pt x="7091611" y="824275"/>
                  <a:pt x="7097151" y="823248"/>
                </a:cubicBezTo>
                <a:cubicBezTo>
                  <a:pt x="7094127" y="827558"/>
                  <a:pt x="7091775" y="835493"/>
                  <a:pt x="7088415" y="837989"/>
                </a:cubicBezTo>
                <a:cubicBezTo>
                  <a:pt x="7088415" y="837989"/>
                  <a:pt x="7086567" y="838331"/>
                  <a:pt x="7086567" y="838331"/>
                </a:cubicBezTo>
                <a:cubicBezTo>
                  <a:pt x="7100171" y="839563"/>
                  <a:pt x="7113775" y="840795"/>
                  <a:pt x="7126539" y="847806"/>
                </a:cubicBezTo>
                <a:cubicBezTo>
                  <a:pt x="7128723" y="849277"/>
                  <a:pt x="7134263" y="848251"/>
                  <a:pt x="7136447" y="849720"/>
                </a:cubicBezTo>
                <a:cubicBezTo>
                  <a:pt x="7136111" y="847909"/>
                  <a:pt x="7135775" y="846095"/>
                  <a:pt x="7135439" y="844286"/>
                </a:cubicBezTo>
                <a:cubicBezTo>
                  <a:pt x="7144007" y="838947"/>
                  <a:pt x="7152571" y="833611"/>
                  <a:pt x="7163319" y="829745"/>
                </a:cubicBezTo>
                <a:cubicBezTo>
                  <a:pt x="7170375" y="826563"/>
                  <a:pt x="7177763" y="825195"/>
                  <a:pt x="7184483" y="820200"/>
                </a:cubicBezTo>
                <a:cubicBezTo>
                  <a:pt x="7189355" y="815550"/>
                  <a:pt x="7193887" y="809085"/>
                  <a:pt x="7192883" y="803646"/>
                </a:cubicBezTo>
                <a:cubicBezTo>
                  <a:pt x="7190699" y="802175"/>
                  <a:pt x="7184483" y="799575"/>
                  <a:pt x="7180455" y="798447"/>
                </a:cubicBezTo>
                <a:close/>
                <a:moveTo>
                  <a:pt x="4571388" y="794587"/>
                </a:moveTo>
                <a:cubicBezTo>
                  <a:pt x="4554462" y="795831"/>
                  <a:pt x="4539380" y="796733"/>
                  <a:pt x="4524296" y="797636"/>
                </a:cubicBezTo>
                <a:cubicBezTo>
                  <a:pt x="4512410" y="805508"/>
                  <a:pt x="4502368" y="813042"/>
                  <a:pt x="4490482" y="820916"/>
                </a:cubicBezTo>
                <a:cubicBezTo>
                  <a:pt x="4499548" y="828692"/>
                  <a:pt x="4507786" y="842298"/>
                  <a:pt x="4517678" y="844249"/>
                </a:cubicBezTo>
                <a:cubicBezTo>
                  <a:pt x="4531595" y="847346"/>
                  <a:pt x="4552545" y="847244"/>
                  <a:pt x="4549987" y="823135"/>
                </a:cubicBezTo>
                <a:cubicBezTo>
                  <a:pt x="4549648" y="821305"/>
                  <a:pt x="4549648" y="821305"/>
                  <a:pt x="4551153" y="819136"/>
                </a:cubicBezTo>
                <a:cubicBezTo>
                  <a:pt x="4557509" y="812287"/>
                  <a:pt x="4563527" y="803606"/>
                  <a:pt x="4571388" y="794587"/>
                </a:cubicBezTo>
                <a:close/>
                <a:moveTo>
                  <a:pt x="7294203" y="793788"/>
                </a:moveTo>
                <a:cubicBezTo>
                  <a:pt x="7275011" y="803021"/>
                  <a:pt x="7255819" y="812255"/>
                  <a:pt x="7236963" y="823320"/>
                </a:cubicBezTo>
                <a:cubicBezTo>
                  <a:pt x="7233627" y="825829"/>
                  <a:pt x="7232807" y="831661"/>
                  <a:pt x="7230151" y="837833"/>
                </a:cubicBezTo>
                <a:cubicBezTo>
                  <a:pt x="7231987" y="837493"/>
                  <a:pt x="7234163" y="838983"/>
                  <a:pt x="7236339" y="840472"/>
                </a:cubicBezTo>
                <a:cubicBezTo>
                  <a:pt x="7240015" y="839792"/>
                  <a:pt x="7246203" y="842432"/>
                  <a:pt x="7249879" y="841751"/>
                </a:cubicBezTo>
                <a:cubicBezTo>
                  <a:pt x="7253551" y="841071"/>
                  <a:pt x="7258387" y="836390"/>
                  <a:pt x="7261723" y="833880"/>
                </a:cubicBezTo>
                <a:cubicBezTo>
                  <a:pt x="7262883" y="829878"/>
                  <a:pt x="7262883" y="829878"/>
                  <a:pt x="7264039" y="825878"/>
                </a:cubicBezTo>
                <a:cubicBezTo>
                  <a:pt x="7264863" y="820046"/>
                  <a:pt x="7319019" y="825162"/>
                  <a:pt x="7350787" y="832529"/>
                </a:cubicBezTo>
                <a:cubicBezTo>
                  <a:pt x="7352091" y="819038"/>
                  <a:pt x="7355567" y="807036"/>
                  <a:pt x="7363059" y="796182"/>
                </a:cubicBezTo>
                <a:cubicBezTo>
                  <a:pt x="7355371" y="795713"/>
                  <a:pt x="7345847" y="795584"/>
                  <a:pt x="7336319" y="795455"/>
                </a:cubicBezTo>
                <a:cubicBezTo>
                  <a:pt x="7338159" y="795114"/>
                  <a:pt x="7338495" y="796945"/>
                  <a:pt x="7340335" y="796605"/>
                </a:cubicBezTo>
                <a:cubicBezTo>
                  <a:pt x="7334823" y="797626"/>
                  <a:pt x="7328631" y="794986"/>
                  <a:pt x="7322783" y="794176"/>
                </a:cubicBezTo>
                <a:cubicBezTo>
                  <a:pt x="7315091" y="793705"/>
                  <a:pt x="7307403" y="793235"/>
                  <a:pt x="7300055" y="794596"/>
                </a:cubicBezTo>
                <a:cubicBezTo>
                  <a:pt x="7298219" y="794936"/>
                  <a:pt x="7296043" y="793448"/>
                  <a:pt x="7294203" y="793788"/>
                </a:cubicBezTo>
                <a:close/>
                <a:moveTo>
                  <a:pt x="7261227" y="793038"/>
                </a:moveTo>
                <a:cubicBezTo>
                  <a:pt x="7242463" y="794580"/>
                  <a:pt x="7221855" y="796461"/>
                  <a:pt x="7203087" y="798007"/>
                </a:cubicBezTo>
                <a:cubicBezTo>
                  <a:pt x="7204123" y="803612"/>
                  <a:pt x="7207007" y="808882"/>
                  <a:pt x="7211035" y="810069"/>
                </a:cubicBezTo>
                <a:cubicBezTo>
                  <a:pt x="7224275" y="809550"/>
                  <a:pt x="7242699" y="806139"/>
                  <a:pt x="7254899" y="800013"/>
                </a:cubicBezTo>
                <a:cubicBezTo>
                  <a:pt x="7256395" y="797801"/>
                  <a:pt x="7257891" y="795590"/>
                  <a:pt x="7261227" y="793038"/>
                </a:cubicBezTo>
                <a:close/>
                <a:moveTo>
                  <a:pt x="4351072" y="781896"/>
                </a:moveTo>
                <a:cubicBezTo>
                  <a:pt x="4345770" y="782878"/>
                  <a:pt x="4340467" y="783860"/>
                  <a:pt x="4333396" y="785169"/>
                </a:cubicBezTo>
                <a:cubicBezTo>
                  <a:pt x="4340467" y="783860"/>
                  <a:pt x="4346273" y="785599"/>
                  <a:pt x="4351576" y="784617"/>
                </a:cubicBezTo>
                <a:cubicBezTo>
                  <a:pt x="4351576" y="784617"/>
                  <a:pt x="4351072" y="781896"/>
                  <a:pt x="4351072" y="781896"/>
                </a:cubicBezTo>
                <a:close/>
                <a:moveTo>
                  <a:pt x="6508867" y="781710"/>
                </a:moveTo>
                <a:cubicBezTo>
                  <a:pt x="6512439" y="790592"/>
                  <a:pt x="6510083" y="798663"/>
                  <a:pt x="6505867" y="807080"/>
                </a:cubicBezTo>
                <a:cubicBezTo>
                  <a:pt x="6517031" y="805013"/>
                  <a:pt x="6530399" y="804446"/>
                  <a:pt x="6541219" y="800534"/>
                </a:cubicBezTo>
                <a:cubicBezTo>
                  <a:pt x="6530547" y="794874"/>
                  <a:pt x="6519539" y="787370"/>
                  <a:pt x="6508867" y="781710"/>
                </a:cubicBezTo>
                <a:close/>
                <a:moveTo>
                  <a:pt x="6473575" y="776983"/>
                </a:moveTo>
                <a:cubicBezTo>
                  <a:pt x="6436363" y="782002"/>
                  <a:pt x="6399151" y="787017"/>
                  <a:pt x="6361939" y="792032"/>
                </a:cubicBezTo>
                <a:cubicBezTo>
                  <a:pt x="6360095" y="792373"/>
                  <a:pt x="6360095" y="792373"/>
                  <a:pt x="6358251" y="792715"/>
                </a:cubicBezTo>
                <a:cubicBezTo>
                  <a:pt x="6336123" y="796812"/>
                  <a:pt x="6313327" y="797286"/>
                  <a:pt x="6289355" y="801725"/>
                </a:cubicBezTo>
                <a:cubicBezTo>
                  <a:pt x="6265051" y="804350"/>
                  <a:pt x="6239571" y="810944"/>
                  <a:pt x="6213759" y="815724"/>
                </a:cubicBezTo>
                <a:cubicBezTo>
                  <a:pt x="6215935" y="817192"/>
                  <a:pt x="6216271" y="819005"/>
                  <a:pt x="6216271" y="819005"/>
                </a:cubicBezTo>
                <a:cubicBezTo>
                  <a:pt x="6212923" y="821502"/>
                  <a:pt x="6209571" y="823998"/>
                  <a:pt x="6204039" y="825022"/>
                </a:cubicBezTo>
                <a:cubicBezTo>
                  <a:pt x="6221639" y="827385"/>
                  <a:pt x="6239239" y="829754"/>
                  <a:pt x="6256843" y="832119"/>
                </a:cubicBezTo>
                <a:cubicBezTo>
                  <a:pt x="6272767" y="825419"/>
                  <a:pt x="6289027" y="820535"/>
                  <a:pt x="6302939" y="823583"/>
                </a:cubicBezTo>
                <a:cubicBezTo>
                  <a:pt x="6359767" y="831810"/>
                  <a:pt x="6411059" y="820438"/>
                  <a:pt x="6464867" y="812348"/>
                </a:cubicBezTo>
                <a:cubicBezTo>
                  <a:pt x="6461011" y="801814"/>
                  <a:pt x="6464195" y="788099"/>
                  <a:pt x="6473575" y="776983"/>
                </a:cubicBezTo>
                <a:close/>
                <a:moveTo>
                  <a:pt x="6813803" y="746166"/>
                </a:moveTo>
                <a:cubicBezTo>
                  <a:pt x="6782043" y="748353"/>
                  <a:pt x="6750287" y="750545"/>
                  <a:pt x="6716699" y="753071"/>
                </a:cubicBezTo>
                <a:cubicBezTo>
                  <a:pt x="6716519" y="762332"/>
                  <a:pt x="6716343" y="771598"/>
                  <a:pt x="6716167" y="780858"/>
                </a:cubicBezTo>
                <a:cubicBezTo>
                  <a:pt x="6734791" y="779258"/>
                  <a:pt x="6753083" y="775871"/>
                  <a:pt x="6771375" y="772484"/>
                </a:cubicBezTo>
                <a:cubicBezTo>
                  <a:pt x="6782023" y="768664"/>
                  <a:pt x="6792335" y="763062"/>
                  <a:pt x="6802651" y="757460"/>
                </a:cubicBezTo>
                <a:cubicBezTo>
                  <a:pt x="6809639" y="754322"/>
                  <a:pt x="6812635" y="750074"/>
                  <a:pt x="6813803" y="746166"/>
                </a:cubicBezTo>
                <a:close/>
                <a:moveTo>
                  <a:pt x="4541507" y="732581"/>
                </a:moveTo>
                <a:cubicBezTo>
                  <a:pt x="4529883" y="733026"/>
                  <a:pt x="4517127" y="734729"/>
                  <a:pt x="4504552" y="737417"/>
                </a:cubicBezTo>
                <a:cubicBezTo>
                  <a:pt x="4479404" y="742794"/>
                  <a:pt x="4454985" y="752109"/>
                  <a:pt x="4441823" y="763176"/>
                </a:cubicBezTo>
                <a:cubicBezTo>
                  <a:pt x="4443661" y="762835"/>
                  <a:pt x="4443661" y="762835"/>
                  <a:pt x="4445843" y="764350"/>
                </a:cubicBezTo>
                <a:cubicBezTo>
                  <a:pt x="4478711" y="746757"/>
                  <a:pt x="4513297" y="738434"/>
                  <a:pt x="4553275" y="738703"/>
                </a:cubicBezTo>
                <a:cubicBezTo>
                  <a:pt x="4558791" y="737681"/>
                  <a:pt x="4564306" y="736660"/>
                  <a:pt x="4571659" y="735299"/>
                </a:cubicBezTo>
                <a:cubicBezTo>
                  <a:pt x="4563619" y="732951"/>
                  <a:pt x="4553130" y="732137"/>
                  <a:pt x="4541507" y="732581"/>
                </a:cubicBezTo>
                <a:close/>
                <a:moveTo>
                  <a:pt x="4653543" y="696359"/>
                </a:moveTo>
                <a:cubicBezTo>
                  <a:pt x="4644317" y="698067"/>
                  <a:pt x="4638112" y="716089"/>
                  <a:pt x="4630565" y="726861"/>
                </a:cubicBezTo>
                <a:cubicBezTo>
                  <a:pt x="4641636" y="724811"/>
                  <a:pt x="4654888" y="724235"/>
                  <a:pt x="4667804" y="721843"/>
                </a:cubicBezTo>
                <a:cubicBezTo>
                  <a:pt x="4689947" y="717743"/>
                  <a:pt x="4711753" y="711828"/>
                  <a:pt x="4733560" y="705915"/>
                </a:cubicBezTo>
                <a:cubicBezTo>
                  <a:pt x="4727689" y="705126"/>
                  <a:pt x="4721817" y="704340"/>
                  <a:pt x="4715946" y="703552"/>
                </a:cubicBezTo>
                <a:cubicBezTo>
                  <a:pt x="4694306" y="700060"/>
                  <a:pt x="4674176" y="694413"/>
                  <a:pt x="4653543" y="696359"/>
                </a:cubicBezTo>
                <a:close/>
                <a:moveTo>
                  <a:pt x="5115787" y="608452"/>
                </a:moveTo>
                <a:cubicBezTo>
                  <a:pt x="5042321" y="623964"/>
                  <a:pt x="4969881" y="645012"/>
                  <a:pt x="4887872" y="665923"/>
                </a:cubicBezTo>
                <a:cubicBezTo>
                  <a:pt x="4895936" y="668246"/>
                  <a:pt x="4901813" y="669068"/>
                  <a:pt x="4907691" y="669887"/>
                </a:cubicBezTo>
                <a:cubicBezTo>
                  <a:pt x="4918761" y="667837"/>
                  <a:pt x="4929833" y="665787"/>
                  <a:pt x="4940904" y="663737"/>
                </a:cubicBezTo>
                <a:cubicBezTo>
                  <a:pt x="4983344" y="655878"/>
                  <a:pt x="5025782" y="648020"/>
                  <a:pt x="5068564" y="642005"/>
                </a:cubicBezTo>
                <a:cubicBezTo>
                  <a:pt x="5094397" y="637222"/>
                  <a:pt x="5120229" y="632438"/>
                  <a:pt x="5147907" y="627313"/>
                </a:cubicBezTo>
                <a:cubicBezTo>
                  <a:pt x="5136631" y="617951"/>
                  <a:pt x="5122827" y="605239"/>
                  <a:pt x="5115787" y="608452"/>
                </a:cubicBezTo>
                <a:close/>
                <a:moveTo>
                  <a:pt x="5923667" y="595387"/>
                </a:moveTo>
                <a:cubicBezTo>
                  <a:pt x="5901219" y="597645"/>
                  <a:pt x="5879111" y="601739"/>
                  <a:pt x="5856659" y="603996"/>
                </a:cubicBezTo>
                <a:cubicBezTo>
                  <a:pt x="5838235" y="607408"/>
                  <a:pt x="5819471" y="608982"/>
                  <a:pt x="5802207" y="608379"/>
                </a:cubicBezTo>
                <a:cubicBezTo>
                  <a:pt x="5776895" y="605466"/>
                  <a:pt x="5757451" y="603367"/>
                  <a:pt x="5747815" y="633652"/>
                </a:cubicBezTo>
                <a:cubicBezTo>
                  <a:pt x="5743987" y="643861"/>
                  <a:pt x="5718875" y="652312"/>
                  <a:pt x="5704135" y="655042"/>
                </a:cubicBezTo>
                <a:cubicBezTo>
                  <a:pt x="5672131" y="657167"/>
                  <a:pt x="5639111" y="653781"/>
                  <a:pt x="5609291" y="657402"/>
                </a:cubicBezTo>
                <a:cubicBezTo>
                  <a:pt x="5590523" y="658976"/>
                  <a:pt x="5570939" y="666405"/>
                  <a:pt x="5552515" y="669816"/>
                </a:cubicBezTo>
                <a:cubicBezTo>
                  <a:pt x="5543303" y="671522"/>
                  <a:pt x="5533411" y="669552"/>
                  <a:pt x="5521675" y="667927"/>
                </a:cubicBezTo>
                <a:cubicBezTo>
                  <a:pt x="5528023" y="661051"/>
                  <a:pt x="5532531" y="654516"/>
                  <a:pt x="5538539" y="645803"/>
                </a:cubicBezTo>
                <a:cubicBezTo>
                  <a:pt x="5501691" y="652626"/>
                  <a:pt x="5457275" y="649450"/>
                  <a:pt x="5428673" y="669947"/>
                </a:cubicBezTo>
                <a:cubicBezTo>
                  <a:pt x="5393383" y="695481"/>
                  <a:pt x="5364867" y="685562"/>
                  <a:pt x="5331165" y="678505"/>
                </a:cubicBezTo>
                <a:cubicBezTo>
                  <a:pt x="5327139" y="677349"/>
                  <a:pt x="5318607" y="682726"/>
                  <a:pt x="5315603" y="687085"/>
                </a:cubicBezTo>
                <a:cubicBezTo>
                  <a:pt x="5297575" y="713222"/>
                  <a:pt x="5269883" y="697451"/>
                  <a:pt x="5247433" y="699708"/>
                </a:cubicBezTo>
                <a:cubicBezTo>
                  <a:pt x="5241565" y="698895"/>
                  <a:pt x="5230795" y="681888"/>
                  <a:pt x="5232295" y="679708"/>
                </a:cubicBezTo>
                <a:cubicBezTo>
                  <a:pt x="5240487" y="672492"/>
                  <a:pt x="5250863" y="666772"/>
                  <a:pt x="5259393" y="661392"/>
                </a:cubicBezTo>
                <a:cubicBezTo>
                  <a:pt x="5242271" y="651261"/>
                  <a:pt x="5234803" y="646942"/>
                  <a:pt x="5228251" y="648867"/>
                </a:cubicBezTo>
                <a:cubicBezTo>
                  <a:pt x="5221699" y="650794"/>
                  <a:pt x="5216067" y="658962"/>
                  <a:pt x="5202619" y="673806"/>
                </a:cubicBezTo>
                <a:cubicBezTo>
                  <a:pt x="5186915" y="691914"/>
                  <a:pt x="5155593" y="697714"/>
                  <a:pt x="5130819" y="707999"/>
                </a:cubicBezTo>
                <a:cubicBezTo>
                  <a:pt x="5127475" y="710520"/>
                  <a:pt x="5121267" y="707869"/>
                  <a:pt x="5115739" y="708893"/>
                </a:cubicBezTo>
                <a:cubicBezTo>
                  <a:pt x="5058623" y="719469"/>
                  <a:pt x="5000005" y="732223"/>
                  <a:pt x="4942209" y="739126"/>
                </a:cubicBezTo>
                <a:cubicBezTo>
                  <a:pt x="4910207" y="741252"/>
                  <a:pt x="4878545" y="745212"/>
                  <a:pt x="4843340" y="740335"/>
                </a:cubicBezTo>
                <a:cubicBezTo>
                  <a:pt x="4825738" y="737891"/>
                  <a:pt x="4805952" y="733955"/>
                  <a:pt x="4785004" y="734034"/>
                </a:cubicBezTo>
                <a:lnTo>
                  <a:pt x="4777635" y="735399"/>
                </a:lnTo>
                <a:cubicBezTo>
                  <a:pt x="4754845" y="735817"/>
                  <a:pt x="4733076" y="741748"/>
                  <a:pt x="4715531" y="760200"/>
                </a:cubicBezTo>
                <a:cubicBezTo>
                  <a:pt x="4710684" y="764899"/>
                  <a:pt x="4710542" y="774423"/>
                  <a:pt x="4707878" y="780618"/>
                </a:cubicBezTo>
                <a:cubicBezTo>
                  <a:pt x="4715588" y="781091"/>
                  <a:pt x="4725480" y="783057"/>
                  <a:pt x="4732510" y="779856"/>
                </a:cubicBezTo>
                <a:cubicBezTo>
                  <a:pt x="4746569" y="773454"/>
                  <a:pt x="4758446" y="765552"/>
                  <a:pt x="4775027" y="762482"/>
                </a:cubicBezTo>
                <a:cubicBezTo>
                  <a:pt x="4763491" y="772220"/>
                  <a:pt x="4752296" y="783795"/>
                  <a:pt x="4740758" y="793531"/>
                </a:cubicBezTo>
                <a:cubicBezTo>
                  <a:pt x="4734070" y="798569"/>
                  <a:pt x="4713802" y="802322"/>
                  <a:pt x="4738293" y="811088"/>
                </a:cubicBezTo>
                <a:cubicBezTo>
                  <a:pt x="4735288" y="815444"/>
                  <a:pt x="4731122" y="823817"/>
                  <a:pt x="4728939" y="822320"/>
                </a:cubicBezTo>
                <a:cubicBezTo>
                  <a:pt x="4709834" y="822056"/>
                  <a:pt x="4690389" y="819958"/>
                  <a:pt x="4672446" y="815682"/>
                </a:cubicBezTo>
                <a:cubicBezTo>
                  <a:pt x="4660711" y="814053"/>
                  <a:pt x="4649798" y="806571"/>
                  <a:pt x="4637723" y="803108"/>
                </a:cubicBezTo>
                <a:cubicBezTo>
                  <a:pt x="4636901" y="808959"/>
                  <a:pt x="4633075" y="819171"/>
                  <a:pt x="4634917" y="818830"/>
                </a:cubicBezTo>
                <a:cubicBezTo>
                  <a:pt x="4655383" y="826440"/>
                  <a:pt x="4647191" y="833656"/>
                  <a:pt x="4632452" y="836385"/>
                </a:cubicBezTo>
                <a:cubicBezTo>
                  <a:pt x="4573492" y="847303"/>
                  <a:pt x="4516377" y="857879"/>
                  <a:pt x="4455718" y="859613"/>
                </a:cubicBezTo>
                <a:cubicBezTo>
                  <a:pt x="4455718" y="859613"/>
                  <a:pt x="4455718" y="859613"/>
                  <a:pt x="4482674" y="850822"/>
                </a:cubicBezTo>
                <a:cubicBezTo>
                  <a:pt x="4483836" y="846806"/>
                  <a:pt x="4485338" y="844628"/>
                  <a:pt x="4484998" y="842791"/>
                </a:cubicBezTo>
                <a:cubicBezTo>
                  <a:pt x="4473745" y="833472"/>
                  <a:pt x="4461130" y="816808"/>
                  <a:pt x="4451918" y="818514"/>
                </a:cubicBezTo>
                <a:cubicBezTo>
                  <a:pt x="4393300" y="831268"/>
                  <a:pt x="4333860" y="849876"/>
                  <a:pt x="4266711" y="868009"/>
                </a:cubicBezTo>
                <a:cubicBezTo>
                  <a:pt x="4288677" y="873441"/>
                  <a:pt x="4304779" y="878062"/>
                  <a:pt x="4320539" y="880845"/>
                </a:cubicBezTo>
                <a:cubicBezTo>
                  <a:pt x="4320879" y="882682"/>
                  <a:pt x="4320879" y="882682"/>
                  <a:pt x="4321219" y="884519"/>
                </a:cubicBezTo>
                <a:cubicBezTo>
                  <a:pt x="4311667" y="884387"/>
                  <a:pt x="4299109" y="888613"/>
                  <a:pt x="4291059" y="886304"/>
                </a:cubicBezTo>
                <a:cubicBezTo>
                  <a:pt x="4268411" y="877194"/>
                  <a:pt x="4263905" y="883731"/>
                  <a:pt x="4250384" y="903336"/>
                </a:cubicBezTo>
                <a:cubicBezTo>
                  <a:pt x="4238366" y="920762"/>
                  <a:pt x="4203019" y="925407"/>
                  <a:pt x="4173540" y="930866"/>
                </a:cubicBezTo>
                <a:cubicBezTo>
                  <a:pt x="4182894" y="919631"/>
                  <a:pt x="4190745" y="910578"/>
                  <a:pt x="4202763" y="893153"/>
                </a:cubicBezTo>
                <a:cubicBezTo>
                  <a:pt x="4185019" y="900239"/>
                  <a:pt x="4174645" y="905960"/>
                  <a:pt x="4165093" y="905828"/>
                </a:cubicBezTo>
                <a:cubicBezTo>
                  <a:pt x="4151856" y="906380"/>
                  <a:pt x="4139439" y="901076"/>
                  <a:pt x="4125522" y="897954"/>
                </a:cubicBezTo>
                <a:cubicBezTo>
                  <a:pt x="4109762" y="895173"/>
                  <a:pt x="4094002" y="892392"/>
                  <a:pt x="4080764" y="892940"/>
                </a:cubicBezTo>
                <a:cubicBezTo>
                  <a:pt x="4077079" y="893623"/>
                  <a:pt x="4073394" y="894305"/>
                  <a:pt x="4071552" y="894646"/>
                </a:cubicBezTo>
                <a:cubicBezTo>
                  <a:pt x="4064863" y="899687"/>
                  <a:pt x="4059875" y="913914"/>
                  <a:pt x="4053865" y="922625"/>
                </a:cubicBezTo>
                <a:cubicBezTo>
                  <a:pt x="4047516" y="929501"/>
                  <a:pt x="4041507" y="938213"/>
                  <a:pt x="4034478" y="941416"/>
                </a:cubicBezTo>
                <a:cubicBezTo>
                  <a:pt x="4011206" y="949524"/>
                  <a:pt x="3988274" y="959472"/>
                  <a:pt x="3965004" y="967581"/>
                </a:cubicBezTo>
                <a:cubicBezTo>
                  <a:pt x="3953608" y="967792"/>
                  <a:pt x="3940711" y="970180"/>
                  <a:pt x="3928154" y="974405"/>
                </a:cubicBezTo>
                <a:cubicBezTo>
                  <a:pt x="3926312" y="974746"/>
                  <a:pt x="3924469" y="975087"/>
                  <a:pt x="3922626" y="975428"/>
                </a:cubicBezTo>
                <a:cubicBezTo>
                  <a:pt x="3917099" y="976452"/>
                  <a:pt x="3911572" y="977475"/>
                  <a:pt x="3907887" y="978157"/>
                </a:cubicBezTo>
                <a:cubicBezTo>
                  <a:pt x="3907887" y="978157"/>
                  <a:pt x="3907887" y="978157"/>
                  <a:pt x="3906044" y="978499"/>
                </a:cubicBezTo>
                <a:cubicBezTo>
                  <a:pt x="3873419" y="997840"/>
                  <a:pt x="3835409" y="1008681"/>
                  <a:pt x="3796178" y="1002643"/>
                </a:cubicBezTo>
                <a:cubicBezTo>
                  <a:pt x="3799523" y="1000124"/>
                  <a:pt x="3801365" y="999783"/>
                  <a:pt x="3804710" y="997263"/>
                </a:cubicBezTo>
                <a:cubicBezTo>
                  <a:pt x="3788468" y="1002171"/>
                  <a:pt x="3770384" y="1007419"/>
                  <a:pt x="3752640" y="1014506"/>
                </a:cubicBezTo>
                <a:cubicBezTo>
                  <a:pt x="3729369" y="1022616"/>
                  <a:pt x="3707599" y="1028546"/>
                  <a:pt x="3683987" y="1034821"/>
                </a:cubicBezTo>
                <a:cubicBezTo>
                  <a:pt x="3688353" y="1037811"/>
                  <a:pt x="3692378" y="1038967"/>
                  <a:pt x="3696403" y="1040119"/>
                </a:cubicBezTo>
                <a:cubicBezTo>
                  <a:pt x="3691216" y="1042981"/>
                  <a:pt x="3684186" y="1046182"/>
                  <a:pt x="3680841" y="1048703"/>
                </a:cubicBezTo>
                <a:cubicBezTo>
                  <a:pt x="3624322" y="1093372"/>
                  <a:pt x="3553968" y="1104497"/>
                  <a:pt x="3484295" y="1119301"/>
                </a:cubicBezTo>
                <a:cubicBezTo>
                  <a:pt x="3469556" y="1122031"/>
                  <a:pt x="3453654" y="1128776"/>
                  <a:pt x="3439255" y="1133340"/>
                </a:cubicBezTo>
                <a:cubicBezTo>
                  <a:pt x="3453994" y="1130611"/>
                  <a:pt x="3466891" y="1128223"/>
                  <a:pt x="3478286" y="1128013"/>
                </a:cubicBezTo>
                <a:cubicBezTo>
                  <a:pt x="3450026" y="1150348"/>
                  <a:pt x="3410513" y="1163365"/>
                  <a:pt x="3372785" y="1155150"/>
                </a:cubicBezTo>
                <a:cubicBezTo>
                  <a:pt x="3363913" y="1158692"/>
                  <a:pt x="3354701" y="1160398"/>
                  <a:pt x="3345829" y="1163945"/>
                </a:cubicBezTo>
                <a:cubicBezTo>
                  <a:pt x="3326242" y="1171370"/>
                  <a:pt x="3306656" y="1178796"/>
                  <a:pt x="3289251" y="1187718"/>
                </a:cubicBezTo>
                <a:cubicBezTo>
                  <a:pt x="3289251" y="1187718"/>
                  <a:pt x="3291093" y="1187377"/>
                  <a:pt x="3291093" y="1187377"/>
                </a:cubicBezTo>
                <a:cubicBezTo>
                  <a:pt x="3285906" y="1190236"/>
                  <a:pt x="3282562" y="1192757"/>
                  <a:pt x="3277375" y="1195617"/>
                </a:cubicBezTo>
                <a:cubicBezTo>
                  <a:pt x="3233412" y="1236061"/>
                  <a:pt x="3175615" y="1242961"/>
                  <a:pt x="3118840" y="1255376"/>
                </a:cubicBezTo>
                <a:cubicBezTo>
                  <a:pt x="3078646" y="1264720"/>
                  <a:pt x="3041656" y="1281067"/>
                  <a:pt x="3004325" y="1295583"/>
                </a:cubicBezTo>
                <a:cubicBezTo>
                  <a:pt x="2963309" y="1310776"/>
                  <a:pt x="2923314" y="1331486"/>
                  <a:pt x="2882299" y="1346682"/>
                </a:cubicBezTo>
                <a:cubicBezTo>
                  <a:pt x="2829066" y="1367938"/>
                  <a:pt x="2775154" y="1385523"/>
                  <a:pt x="2721241" y="1403106"/>
                </a:cubicBezTo>
                <a:cubicBezTo>
                  <a:pt x="2714211" y="1406309"/>
                  <a:pt x="2712028" y="1404811"/>
                  <a:pt x="2706501" y="1405835"/>
                </a:cubicBezTo>
                <a:cubicBezTo>
                  <a:pt x="2706841" y="1407674"/>
                  <a:pt x="2707522" y="1411347"/>
                  <a:pt x="2707862" y="1413188"/>
                </a:cubicBezTo>
                <a:cubicBezTo>
                  <a:pt x="2708542" y="1416859"/>
                  <a:pt x="2708882" y="1418696"/>
                  <a:pt x="2709563" y="1422371"/>
                </a:cubicBezTo>
                <a:cubicBezTo>
                  <a:pt x="2708060" y="1424546"/>
                  <a:pt x="2710243" y="1426042"/>
                  <a:pt x="2710243" y="1426042"/>
                </a:cubicBezTo>
                <a:cubicBezTo>
                  <a:pt x="2730170" y="1420452"/>
                  <a:pt x="2749756" y="1413026"/>
                  <a:pt x="2769343" y="1405600"/>
                </a:cubicBezTo>
                <a:cubicBezTo>
                  <a:pt x="2807355" y="1394764"/>
                  <a:pt x="2847067" y="1393108"/>
                  <a:pt x="2883235" y="1382612"/>
                </a:cubicBezTo>
                <a:cubicBezTo>
                  <a:pt x="2892107" y="1379070"/>
                  <a:pt x="2901320" y="1377364"/>
                  <a:pt x="2908349" y="1374159"/>
                </a:cubicBezTo>
                <a:cubicBezTo>
                  <a:pt x="2911296" y="1348908"/>
                  <a:pt x="2928558" y="1349515"/>
                  <a:pt x="2946983" y="1346103"/>
                </a:cubicBezTo>
                <a:cubicBezTo>
                  <a:pt x="2958037" y="1344056"/>
                  <a:pt x="2968752" y="1340171"/>
                  <a:pt x="2979807" y="1338123"/>
                </a:cubicBezTo>
                <a:cubicBezTo>
                  <a:pt x="2989019" y="1336418"/>
                  <a:pt x="2998911" y="1338385"/>
                  <a:pt x="3008464" y="1338518"/>
                </a:cubicBezTo>
                <a:cubicBezTo>
                  <a:pt x="3006961" y="1340695"/>
                  <a:pt x="3005460" y="1342876"/>
                  <a:pt x="3003958" y="1345054"/>
                </a:cubicBezTo>
                <a:cubicBezTo>
                  <a:pt x="3040126" y="1334554"/>
                  <a:pt x="3074452" y="1324397"/>
                  <a:pt x="3110620" y="1313900"/>
                </a:cubicBezTo>
                <a:cubicBezTo>
                  <a:pt x="3121335" y="1310014"/>
                  <a:pt x="3130689" y="1298784"/>
                  <a:pt x="3142906" y="1292724"/>
                </a:cubicBezTo>
                <a:cubicBezTo>
                  <a:pt x="3149594" y="1287678"/>
                  <a:pt x="3163654" y="1281281"/>
                  <a:pt x="3165837" y="1282775"/>
                </a:cubicBezTo>
                <a:cubicBezTo>
                  <a:pt x="3215216" y="1323037"/>
                  <a:pt x="3226779" y="1261988"/>
                  <a:pt x="3227262" y="1254301"/>
                </a:cubicBezTo>
                <a:cubicBezTo>
                  <a:pt x="3229529" y="1225381"/>
                  <a:pt x="3250476" y="1225302"/>
                  <a:pt x="3274428" y="1220867"/>
                </a:cubicBezTo>
                <a:cubicBezTo>
                  <a:pt x="3287665" y="1220315"/>
                  <a:pt x="3301724" y="1213910"/>
                  <a:pt x="3314621" y="1211522"/>
                </a:cubicBezTo>
                <a:cubicBezTo>
                  <a:pt x="3326016" y="1211314"/>
                  <a:pt x="3337751" y="1212938"/>
                  <a:pt x="3349146" y="1212729"/>
                </a:cubicBezTo>
                <a:cubicBezTo>
                  <a:pt x="3343136" y="1221439"/>
                  <a:pt x="3339311" y="1231652"/>
                  <a:pt x="3331799" y="1242542"/>
                </a:cubicBezTo>
                <a:cubicBezTo>
                  <a:pt x="3328795" y="1246901"/>
                  <a:pt x="3321765" y="1250099"/>
                  <a:pt x="3318279" y="1262149"/>
                </a:cubicBezTo>
                <a:cubicBezTo>
                  <a:pt x="3334861" y="1259078"/>
                  <a:pt x="3351443" y="1256008"/>
                  <a:pt x="3368025" y="1252937"/>
                </a:cubicBezTo>
                <a:cubicBezTo>
                  <a:pt x="3368846" y="1247078"/>
                  <a:pt x="3367486" y="1239736"/>
                  <a:pt x="3370490" y="1235377"/>
                </a:cubicBezTo>
                <a:cubicBezTo>
                  <a:pt x="3366125" y="1232388"/>
                  <a:pt x="3363942" y="1230888"/>
                  <a:pt x="3359237" y="1226061"/>
                </a:cubicBezTo>
                <a:cubicBezTo>
                  <a:pt x="3366607" y="1224697"/>
                  <a:pt x="3372134" y="1223673"/>
                  <a:pt x="3379504" y="1222309"/>
                </a:cubicBezTo>
                <a:cubicBezTo>
                  <a:pt x="3395547" y="1206038"/>
                  <a:pt x="3421001" y="1199424"/>
                  <a:pt x="3437640" y="1217241"/>
                </a:cubicBezTo>
                <a:cubicBezTo>
                  <a:pt x="3442686" y="1223909"/>
                  <a:pt x="3444047" y="1231258"/>
                  <a:pt x="3447250" y="1238267"/>
                </a:cubicBezTo>
                <a:cubicBezTo>
                  <a:pt x="3566329" y="1212417"/>
                  <a:pt x="3686089" y="1190241"/>
                  <a:pt x="3802644" y="1161053"/>
                </a:cubicBezTo>
                <a:cubicBezTo>
                  <a:pt x="3891563" y="1136988"/>
                  <a:pt x="3982864" y="1125785"/>
                  <a:pt x="4073484" y="1110901"/>
                </a:cubicBezTo>
                <a:cubicBezTo>
                  <a:pt x="4102566" y="1082718"/>
                  <a:pt x="4155033" y="1088201"/>
                  <a:pt x="4187319" y="1067024"/>
                </a:cubicBezTo>
                <a:cubicBezTo>
                  <a:pt x="4191004" y="1066342"/>
                  <a:pt x="4197211" y="1068989"/>
                  <a:pt x="4201576" y="1071984"/>
                </a:cubicBezTo>
                <a:cubicBezTo>
                  <a:pt x="4198232" y="1074503"/>
                  <a:pt x="4197410" y="1080354"/>
                  <a:pt x="4195907" y="1082532"/>
                </a:cubicBezTo>
                <a:cubicBezTo>
                  <a:pt x="4194405" y="1084711"/>
                  <a:pt x="4192904" y="1086891"/>
                  <a:pt x="4191400" y="1089066"/>
                </a:cubicBezTo>
                <a:cubicBezTo>
                  <a:pt x="4290893" y="1070642"/>
                  <a:pt x="4390385" y="1052219"/>
                  <a:pt x="4489538" y="1031962"/>
                </a:cubicBezTo>
                <a:cubicBezTo>
                  <a:pt x="4518676" y="1024665"/>
                  <a:pt x="4534578" y="1017919"/>
                  <a:pt x="4542430" y="1008867"/>
                </a:cubicBezTo>
                <a:cubicBezTo>
                  <a:pt x="4547957" y="1007843"/>
                  <a:pt x="4553144" y="1004982"/>
                  <a:pt x="4558672" y="1003958"/>
                </a:cubicBezTo>
                <a:cubicBezTo>
                  <a:pt x="4562357" y="1003276"/>
                  <a:pt x="4565701" y="1000755"/>
                  <a:pt x="4569386" y="1000072"/>
                </a:cubicBezTo>
                <a:cubicBezTo>
                  <a:pt x="4571569" y="1001570"/>
                  <a:pt x="4574092" y="1004904"/>
                  <a:pt x="4575595" y="1002725"/>
                </a:cubicBezTo>
                <a:cubicBezTo>
                  <a:pt x="4591836" y="997817"/>
                  <a:pt x="4621315" y="992358"/>
                  <a:pt x="4623639" y="984324"/>
                </a:cubicBezTo>
                <a:cubicBezTo>
                  <a:pt x="4638151" y="898037"/>
                  <a:pt x="4735574" y="919898"/>
                  <a:pt x="4788608" y="887277"/>
                </a:cubicBezTo>
                <a:cubicBezTo>
                  <a:pt x="4791952" y="884757"/>
                  <a:pt x="4798501" y="889246"/>
                  <a:pt x="4804708" y="891895"/>
                </a:cubicBezTo>
                <a:cubicBezTo>
                  <a:pt x="4801703" y="896253"/>
                  <a:pt x="4800542" y="900269"/>
                  <a:pt x="4797537" y="904626"/>
                </a:cubicBezTo>
                <a:cubicBezTo>
                  <a:pt x="4791529" y="913337"/>
                  <a:pt x="4785178" y="920213"/>
                  <a:pt x="4781013" y="928588"/>
                </a:cubicBezTo>
                <a:cubicBezTo>
                  <a:pt x="4792067" y="926541"/>
                  <a:pt x="4803803" y="928168"/>
                  <a:pt x="4814518" y="924286"/>
                </a:cubicBezTo>
                <a:cubicBezTo>
                  <a:pt x="4840312" y="919510"/>
                  <a:pt x="4863924" y="913235"/>
                  <a:pt x="4891559" y="908118"/>
                </a:cubicBezTo>
                <a:cubicBezTo>
                  <a:pt x="4886571" y="922341"/>
                  <a:pt x="4884927" y="934043"/>
                  <a:pt x="4881441" y="946091"/>
                </a:cubicBezTo>
                <a:cubicBezTo>
                  <a:pt x="4896860" y="947032"/>
                  <a:pt x="4912280" y="947979"/>
                  <a:pt x="4928862" y="944908"/>
                </a:cubicBezTo>
                <a:cubicBezTo>
                  <a:pt x="5002079" y="938950"/>
                  <a:pt x="5073112" y="931494"/>
                  <a:pt x="5145649" y="921870"/>
                </a:cubicBezTo>
                <a:cubicBezTo>
                  <a:pt x="5164415" y="920294"/>
                  <a:pt x="5179635" y="909873"/>
                  <a:pt x="5198059" y="906462"/>
                </a:cubicBezTo>
                <a:cubicBezTo>
                  <a:pt x="5222011" y="902026"/>
                  <a:pt x="5246983" y="903105"/>
                  <a:pt x="5271275" y="900506"/>
                </a:cubicBezTo>
                <a:cubicBezTo>
                  <a:pt x="5327231" y="893946"/>
                  <a:pt x="5383183" y="887384"/>
                  <a:pt x="5436955" y="879327"/>
                </a:cubicBezTo>
                <a:cubicBezTo>
                  <a:pt x="5471959" y="872845"/>
                  <a:pt x="5506487" y="874049"/>
                  <a:pt x="5535567" y="845860"/>
                </a:cubicBezTo>
                <a:cubicBezTo>
                  <a:pt x="5544923" y="834631"/>
                  <a:pt x="5581627" y="837331"/>
                  <a:pt x="5603255" y="840931"/>
                </a:cubicBezTo>
                <a:cubicBezTo>
                  <a:pt x="5638463" y="845812"/>
                  <a:pt x="5671683" y="860561"/>
                  <a:pt x="5697219" y="823531"/>
                </a:cubicBezTo>
                <a:cubicBezTo>
                  <a:pt x="5700567" y="821013"/>
                  <a:pt x="5713463" y="818625"/>
                  <a:pt x="5717487" y="819779"/>
                </a:cubicBezTo>
                <a:cubicBezTo>
                  <a:pt x="5751391" y="838199"/>
                  <a:pt x="5796631" y="835528"/>
                  <a:pt x="5834779" y="815160"/>
                </a:cubicBezTo>
                <a:cubicBezTo>
                  <a:pt x="5845155" y="809439"/>
                  <a:pt x="5862419" y="810042"/>
                  <a:pt x="5875655" y="809490"/>
                </a:cubicBezTo>
                <a:cubicBezTo>
                  <a:pt x="5907659" y="807367"/>
                  <a:pt x="5938159" y="807418"/>
                  <a:pt x="5968315" y="805632"/>
                </a:cubicBezTo>
                <a:cubicBezTo>
                  <a:pt x="5951055" y="805030"/>
                  <a:pt x="5932291" y="806602"/>
                  <a:pt x="5914687" y="804165"/>
                </a:cubicBezTo>
                <a:cubicBezTo>
                  <a:pt x="5905135" y="804031"/>
                  <a:pt x="5896403" y="798048"/>
                  <a:pt x="5888355" y="795740"/>
                </a:cubicBezTo>
                <a:cubicBezTo>
                  <a:pt x="5896887" y="790357"/>
                  <a:pt x="5902895" y="781648"/>
                  <a:pt x="5912107" y="779942"/>
                </a:cubicBezTo>
                <a:cubicBezTo>
                  <a:pt x="5941587" y="774483"/>
                  <a:pt x="5969563" y="771202"/>
                  <a:pt x="6000063" y="771252"/>
                </a:cubicBezTo>
                <a:cubicBezTo>
                  <a:pt x="6005591" y="770228"/>
                  <a:pt x="6013159" y="780227"/>
                  <a:pt x="6019707" y="784718"/>
                </a:cubicBezTo>
                <a:cubicBezTo>
                  <a:pt x="6064947" y="782038"/>
                  <a:pt x="6108483" y="770179"/>
                  <a:pt x="6157267" y="776349"/>
                </a:cubicBezTo>
                <a:cubicBezTo>
                  <a:pt x="6174871" y="778786"/>
                  <a:pt x="6195479" y="776873"/>
                  <a:pt x="6216083" y="774954"/>
                </a:cubicBezTo>
                <a:cubicBezTo>
                  <a:pt x="6210219" y="774144"/>
                  <a:pt x="6207355" y="768973"/>
                  <a:pt x="6202647" y="764143"/>
                </a:cubicBezTo>
                <a:cubicBezTo>
                  <a:pt x="6209679" y="760939"/>
                  <a:pt x="6218551" y="757399"/>
                  <a:pt x="6225579" y="754196"/>
                </a:cubicBezTo>
                <a:cubicBezTo>
                  <a:pt x="6225239" y="752356"/>
                  <a:pt x="6226403" y="748344"/>
                  <a:pt x="6226063" y="746507"/>
                </a:cubicBezTo>
                <a:cubicBezTo>
                  <a:pt x="6162539" y="743068"/>
                  <a:pt x="6100179" y="735611"/>
                  <a:pt x="6037335" y="735847"/>
                </a:cubicBezTo>
                <a:cubicBezTo>
                  <a:pt x="5976339" y="735746"/>
                  <a:pt x="5914515" y="741493"/>
                  <a:pt x="5854199" y="745062"/>
                </a:cubicBezTo>
                <a:cubicBezTo>
                  <a:pt x="5853515" y="741386"/>
                  <a:pt x="5852835" y="737716"/>
                  <a:pt x="5852155" y="734041"/>
                </a:cubicBezTo>
                <a:cubicBezTo>
                  <a:pt x="5863211" y="731994"/>
                  <a:pt x="5874267" y="729947"/>
                  <a:pt x="5883819" y="730075"/>
                </a:cubicBezTo>
                <a:cubicBezTo>
                  <a:pt x="5943795" y="724669"/>
                  <a:pt x="6003775" y="719261"/>
                  <a:pt x="6063755" y="713858"/>
                </a:cubicBezTo>
                <a:cubicBezTo>
                  <a:pt x="6071123" y="712493"/>
                  <a:pt x="6078975" y="703439"/>
                  <a:pt x="6085327" y="696564"/>
                </a:cubicBezTo>
                <a:cubicBezTo>
                  <a:pt x="6098703" y="686489"/>
                  <a:pt x="6107375" y="671576"/>
                  <a:pt x="6123619" y="666670"/>
                </a:cubicBezTo>
                <a:cubicBezTo>
                  <a:pt x="6143207" y="659242"/>
                  <a:pt x="6163811" y="657325"/>
                  <a:pt x="6185923" y="653231"/>
                </a:cubicBezTo>
                <a:cubicBezTo>
                  <a:pt x="6185583" y="651395"/>
                  <a:pt x="6186743" y="647382"/>
                  <a:pt x="6186403" y="645543"/>
                </a:cubicBezTo>
                <a:cubicBezTo>
                  <a:pt x="6155563" y="643657"/>
                  <a:pt x="6126567" y="641423"/>
                  <a:pt x="6097907" y="641028"/>
                </a:cubicBezTo>
                <a:cubicBezTo>
                  <a:pt x="6037251" y="642760"/>
                  <a:pt x="5979111" y="647825"/>
                  <a:pt x="5919955" y="647378"/>
                </a:cubicBezTo>
                <a:cubicBezTo>
                  <a:pt x="5899007" y="647455"/>
                  <a:pt x="5879703" y="635829"/>
                  <a:pt x="5851531" y="627748"/>
                </a:cubicBezTo>
                <a:cubicBezTo>
                  <a:pt x="5882171" y="618273"/>
                  <a:pt x="5903939" y="612342"/>
                  <a:pt x="5925711" y="606411"/>
                </a:cubicBezTo>
                <a:cubicBezTo>
                  <a:pt x="5925031" y="602737"/>
                  <a:pt x="5924347" y="599062"/>
                  <a:pt x="5923667" y="595387"/>
                </a:cubicBezTo>
                <a:close/>
                <a:moveTo>
                  <a:pt x="5208623" y="580916"/>
                </a:moveTo>
                <a:cubicBezTo>
                  <a:pt x="5206779" y="581257"/>
                  <a:pt x="5204931" y="581599"/>
                  <a:pt x="5204931" y="581599"/>
                </a:cubicBezTo>
                <a:cubicBezTo>
                  <a:pt x="5187859" y="592457"/>
                  <a:pt x="5175975" y="600430"/>
                  <a:pt x="5164091" y="608403"/>
                </a:cubicBezTo>
                <a:cubicBezTo>
                  <a:pt x="5168817" y="613302"/>
                  <a:pt x="5171695" y="618543"/>
                  <a:pt x="5176419" y="623439"/>
                </a:cubicBezTo>
                <a:cubicBezTo>
                  <a:pt x="5183455" y="620214"/>
                  <a:pt x="5191181" y="620706"/>
                  <a:pt x="5198561" y="619339"/>
                </a:cubicBezTo>
                <a:cubicBezTo>
                  <a:pt x="5205599" y="616114"/>
                  <a:pt x="5209189" y="594280"/>
                  <a:pt x="5212657" y="582091"/>
                </a:cubicBezTo>
                <a:cubicBezTo>
                  <a:pt x="5212657" y="582091"/>
                  <a:pt x="5210811" y="582432"/>
                  <a:pt x="5208623" y="580916"/>
                </a:cubicBezTo>
                <a:close/>
                <a:moveTo>
                  <a:pt x="6226951" y="558286"/>
                </a:moveTo>
                <a:cubicBezTo>
                  <a:pt x="6179799" y="561391"/>
                  <a:pt x="6134491" y="564157"/>
                  <a:pt x="6089519" y="568735"/>
                </a:cubicBezTo>
                <a:cubicBezTo>
                  <a:pt x="6055959" y="573073"/>
                  <a:pt x="6022731" y="579225"/>
                  <a:pt x="5990179" y="589005"/>
                </a:cubicBezTo>
                <a:cubicBezTo>
                  <a:pt x="6028607" y="600639"/>
                  <a:pt x="6063679" y="614769"/>
                  <a:pt x="6106635" y="599316"/>
                </a:cubicBezTo>
                <a:cubicBezTo>
                  <a:pt x="6133651" y="590564"/>
                  <a:pt x="6164027" y="599939"/>
                  <a:pt x="6194231" y="598096"/>
                </a:cubicBezTo>
                <a:cubicBezTo>
                  <a:pt x="6207487" y="597517"/>
                  <a:pt x="6222255" y="594782"/>
                  <a:pt x="6237355" y="593858"/>
                </a:cubicBezTo>
                <a:cubicBezTo>
                  <a:pt x="6253967" y="590782"/>
                  <a:pt x="6270919" y="589523"/>
                  <a:pt x="6275111" y="581243"/>
                </a:cubicBezTo>
                <a:cubicBezTo>
                  <a:pt x="6275111" y="581243"/>
                  <a:pt x="6276959" y="580901"/>
                  <a:pt x="6276959" y="580901"/>
                </a:cubicBezTo>
                <a:cubicBezTo>
                  <a:pt x="6268231" y="575019"/>
                  <a:pt x="6259171" y="567322"/>
                  <a:pt x="6250779" y="563249"/>
                </a:cubicBezTo>
                <a:cubicBezTo>
                  <a:pt x="6244571" y="560648"/>
                  <a:pt x="6234335" y="556918"/>
                  <a:pt x="6226951" y="558286"/>
                </a:cubicBezTo>
                <a:close/>
                <a:moveTo>
                  <a:pt x="5432131" y="547964"/>
                </a:moveTo>
                <a:cubicBezTo>
                  <a:pt x="5430893" y="551849"/>
                  <a:pt x="5427765" y="556087"/>
                  <a:pt x="5426527" y="559973"/>
                </a:cubicBezTo>
                <a:cubicBezTo>
                  <a:pt x="5436313" y="559988"/>
                  <a:pt x="5448645" y="563190"/>
                  <a:pt x="5457775" y="559671"/>
                </a:cubicBezTo>
                <a:cubicBezTo>
                  <a:pt x="5461231" y="557200"/>
                  <a:pt x="5466907" y="556150"/>
                  <a:pt x="5470363" y="553683"/>
                </a:cubicBezTo>
                <a:cubicBezTo>
                  <a:pt x="5458687" y="554018"/>
                  <a:pt x="5445443" y="556470"/>
                  <a:pt x="5433439" y="555036"/>
                </a:cubicBezTo>
                <a:cubicBezTo>
                  <a:pt x="5433111" y="553268"/>
                  <a:pt x="5432783" y="551499"/>
                  <a:pt x="5432131" y="547964"/>
                </a:cubicBezTo>
                <a:close/>
                <a:moveTo>
                  <a:pt x="6484211" y="536707"/>
                </a:moveTo>
                <a:cubicBezTo>
                  <a:pt x="6442447" y="536832"/>
                  <a:pt x="6401019" y="538795"/>
                  <a:pt x="6357759" y="541100"/>
                </a:cubicBezTo>
                <a:cubicBezTo>
                  <a:pt x="6358439" y="544778"/>
                  <a:pt x="6357287" y="548798"/>
                  <a:pt x="6356131" y="552816"/>
                </a:cubicBezTo>
                <a:cubicBezTo>
                  <a:pt x="6386195" y="551055"/>
                  <a:pt x="6415919" y="547455"/>
                  <a:pt x="6444147" y="546029"/>
                </a:cubicBezTo>
                <a:cubicBezTo>
                  <a:pt x="6457343" y="545490"/>
                  <a:pt x="6474215" y="544268"/>
                  <a:pt x="6484759" y="549925"/>
                </a:cubicBezTo>
                <a:cubicBezTo>
                  <a:pt x="6520067" y="566219"/>
                  <a:pt x="6556455" y="557579"/>
                  <a:pt x="6593051" y="560311"/>
                </a:cubicBezTo>
                <a:cubicBezTo>
                  <a:pt x="6598903" y="561131"/>
                  <a:pt x="6605227" y="554254"/>
                  <a:pt x="6610735" y="553234"/>
                </a:cubicBezTo>
                <a:cubicBezTo>
                  <a:pt x="6606043" y="548397"/>
                  <a:pt x="6600667" y="539875"/>
                  <a:pt x="6596991" y="540555"/>
                </a:cubicBezTo>
                <a:cubicBezTo>
                  <a:pt x="6558559" y="538163"/>
                  <a:pt x="6522303" y="537264"/>
                  <a:pt x="6484211" y="536707"/>
                </a:cubicBezTo>
                <a:close/>
                <a:moveTo>
                  <a:pt x="5609279" y="532038"/>
                </a:moveTo>
                <a:cubicBezTo>
                  <a:pt x="5597819" y="532283"/>
                  <a:pt x="5582315" y="531404"/>
                  <a:pt x="5571527" y="535276"/>
                </a:cubicBezTo>
                <a:cubicBezTo>
                  <a:pt x="5544387" y="544054"/>
                  <a:pt x="5516915" y="551015"/>
                  <a:pt x="5490623" y="554010"/>
                </a:cubicBezTo>
                <a:cubicBezTo>
                  <a:pt x="5482359" y="561165"/>
                  <a:pt x="5475615" y="566162"/>
                  <a:pt x="5467351" y="573319"/>
                </a:cubicBezTo>
                <a:cubicBezTo>
                  <a:pt x="5462123" y="576162"/>
                  <a:pt x="5455043" y="579345"/>
                  <a:pt x="5451671" y="581845"/>
                </a:cubicBezTo>
                <a:cubicBezTo>
                  <a:pt x="5481671" y="578167"/>
                  <a:pt x="5513191" y="572330"/>
                  <a:pt x="5544375" y="564679"/>
                </a:cubicBezTo>
                <a:cubicBezTo>
                  <a:pt x="5568475" y="560216"/>
                  <a:pt x="5590387" y="554283"/>
                  <a:pt x="5611963" y="546541"/>
                </a:cubicBezTo>
                <a:cubicBezTo>
                  <a:pt x="5613819" y="546197"/>
                  <a:pt x="5611135" y="531694"/>
                  <a:pt x="5609279" y="532038"/>
                </a:cubicBezTo>
                <a:close/>
                <a:moveTo>
                  <a:pt x="5949443" y="498111"/>
                </a:moveTo>
                <a:cubicBezTo>
                  <a:pt x="5897103" y="504051"/>
                  <a:pt x="5844767" y="509993"/>
                  <a:pt x="5792767" y="517748"/>
                </a:cubicBezTo>
                <a:cubicBezTo>
                  <a:pt x="5792767" y="517748"/>
                  <a:pt x="5792767" y="517748"/>
                  <a:pt x="5794783" y="528625"/>
                </a:cubicBezTo>
                <a:cubicBezTo>
                  <a:pt x="5847623" y="535714"/>
                  <a:pt x="5898955" y="524336"/>
                  <a:pt x="5949947" y="511141"/>
                </a:cubicBezTo>
                <a:cubicBezTo>
                  <a:pt x="5949275" y="507517"/>
                  <a:pt x="5950115" y="501739"/>
                  <a:pt x="5949443" y="498111"/>
                </a:cubicBezTo>
                <a:close/>
                <a:moveTo>
                  <a:pt x="6960643" y="497653"/>
                </a:moveTo>
                <a:cubicBezTo>
                  <a:pt x="6952583" y="496535"/>
                  <a:pt x="6943375" y="498240"/>
                  <a:pt x="6933079" y="499198"/>
                </a:cubicBezTo>
                <a:cubicBezTo>
                  <a:pt x="6886023" y="502208"/>
                  <a:pt x="6837127" y="505567"/>
                  <a:pt x="6789391" y="504911"/>
                </a:cubicBezTo>
                <a:cubicBezTo>
                  <a:pt x="6775991" y="504542"/>
                  <a:pt x="6763479" y="506383"/>
                  <a:pt x="6751479" y="509556"/>
                </a:cubicBezTo>
                <a:cubicBezTo>
                  <a:pt x="6715479" y="519070"/>
                  <a:pt x="6684103" y="540552"/>
                  <a:pt x="6647323" y="550208"/>
                </a:cubicBezTo>
                <a:cubicBezTo>
                  <a:pt x="6645823" y="552390"/>
                  <a:pt x="6642339" y="564428"/>
                  <a:pt x="6644183" y="564087"/>
                </a:cubicBezTo>
                <a:cubicBezTo>
                  <a:pt x="6653247" y="571903"/>
                  <a:pt x="6667015" y="584550"/>
                  <a:pt x="6678063" y="582504"/>
                </a:cubicBezTo>
                <a:cubicBezTo>
                  <a:pt x="6696479" y="579095"/>
                  <a:pt x="6699339" y="584263"/>
                  <a:pt x="6696535" y="599974"/>
                </a:cubicBezTo>
                <a:cubicBezTo>
                  <a:pt x="6694751" y="621198"/>
                  <a:pt x="6701975" y="629362"/>
                  <a:pt x="6727755" y="624588"/>
                </a:cubicBezTo>
                <a:cubicBezTo>
                  <a:pt x="6798067" y="613467"/>
                  <a:pt x="6869879" y="600169"/>
                  <a:pt x="6940871" y="592719"/>
                </a:cubicBezTo>
                <a:cubicBezTo>
                  <a:pt x="6976199" y="588077"/>
                  <a:pt x="7011043" y="591121"/>
                  <a:pt x="7045547" y="592326"/>
                </a:cubicBezTo>
                <a:cubicBezTo>
                  <a:pt x="7046711" y="588316"/>
                  <a:pt x="7047871" y="584301"/>
                  <a:pt x="7049031" y="580286"/>
                </a:cubicBezTo>
                <a:cubicBezTo>
                  <a:pt x="7049031" y="580286"/>
                  <a:pt x="7049031" y="580286"/>
                  <a:pt x="7010647" y="568404"/>
                </a:cubicBezTo>
                <a:cubicBezTo>
                  <a:pt x="7006963" y="569086"/>
                  <a:pt x="7005123" y="569427"/>
                  <a:pt x="6999259" y="568614"/>
                </a:cubicBezTo>
                <a:cubicBezTo>
                  <a:pt x="7001099" y="568273"/>
                  <a:pt x="7002939" y="567932"/>
                  <a:pt x="7004443" y="565752"/>
                </a:cubicBezTo>
                <a:cubicBezTo>
                  <a:pt x="7004443" y="565752"/>
                  <a:pt x="7004443" y="565752"/>
                  <a:pt x="6974099" y="556175"/>
                </a:cubicBezTo>
                <a:cubicBezTo>
                  <a:pt x="6974099" y="556175"/>
                  <a:pt x="6974099" y="556175"/>
                  <a:pt x="6974923" y="550324"/>
                </a:cubicBezTo>
                <a:cubicBezTo>
                  <a:pt x="7023475" y="545131"/>
                  <a:pt x="7069851" y="538445"/>
                  <a:pt x="7118407" y="533255"/>
                </a:cubicBezTo>
                <a:cubicBezTo>
                  <a:pt x="7117727" y="529579"/>
                  <a:pt x="7118887" y="525564"/>
                  <a:pt x="7118207" y="521892"/>
                </a:cubicBezTo>
                <a:cubicBezTo>
                  <a:pt x="7081863" y="521029"/>
                  <a:pt x="7051123" y="488732"/>
                  <a:pt x="7011011" y="518951"/>
                </a:cubicBezTo>
                <a:cubicBezTo>
                  <a:pt x="7005827" y="521811"/>
                  <a:pt x="6984211" y="518218"/>
                  <a:pt x="6981351" y="513050"/>
                </a:cubicBezTo>
                <a:cubicBezTo>
                  <a:pt x="6975627" y="502714"/>
                  <a:pt x="6968707" y="498772"/>
                  <a:pt x="6960643" y="497653"/>
                </a:cubicBezTo>
                <a:close/>
                <a:moveTo>
                  <a:pt x="7119155" y="376199"/>
                </a:moveTo>
                <a:cubicBezTo>
                  <a:pt x="7117211" y="376558"/>
                  <a:pt x="7115271" y="376918"/>
                  <a:pt x="7115271" y="376918"/>
                </a:cubicBezTo>
                <a:cubicBezTo>
                  <a:pt x="7115647" y="378959"/>
                  <a:pt x="7117591" y="378599"/>
                  <a:pt x="7117591" y="378599"/>
                </a:cubicBezTo>
                <a:cubicBezTo>
                  <a:pt x="7119911" y="380278"/>
                  <a:pt x="7125735" y="379199"/>
                  <a:pt x="7129623" y="378480"/>
                </a:cubicBezTo>
                <a:cubicBezTo>
                  <a:pt x="7125359" y="377161"/>
                  <a:pt x="7123415" y="377521"/>
                  <a:pt x="7119155" y="376199"/>
                </a:cubicBezTo>
                <a:close/>
                <a:moveTo>
                  <a:pt x="6911023" y="329507"/>
                </a:moveTo>
                <a:cubicBezTo>
                  <a:pt x="6883039" y="332785"/>
                  <a:pt x="6855395" y="337904"/>
                  <a:pt x="6827407" y="341185"/>
                </a:cubicBezTo>
                <a:cubicBezTo>
                  <a:pt x="6805291" y="345280"/>
                  <a:pt x="6782835" y="347533"/>
                  <a:pt x="6759695" y="346106"/>
                </a:cubicBezTo>
                <a:cubicBezTo>
                  <a:pt x="6731027" y="345705"/>
                  <a:pt x="6707551" y="342439"/>
                  <a:pt x="6694915" y="377140"/>
                </a:cubicBezTo>
                <a:cubicBezTo>
                  <a:pt x="6691087" y="387364"/>
                  <a:pt x="6660439" y="396847"/>
                  <a:pt x="6640167" y="400601"/>
                </a:cubicBezTo>
                <a:cubicBezTo>
                  <a:pt x="6602623" y="403746"/>
                  <a:pt x="6564063" y="401370"/>
                  <a:pt x="6524675" y="404856"/>
                </a:cubicBezTo>
                <a:cubicBezTo>
                  <a:pt x="6502219" y="407110"/>
                  <a:pt x="6479283" y="417069"/>
                  <a:pt x="6457167" y="421164"/>
                </a:cubicBezTo>
                <a:cubicBezTo>
                  <a:pt x="6446107" y="423212"/>
                  <a:pt x="6432187" y="420078"/>
                  <a:pt x="6420447" y="418445"/>
                </a:cubicBezTo>
                <a:cubicBezTo>
                  <a:pt x="6426795" y="411557"/>
                  <a:pt x="6432803" y="402832"/>
                  <a:pt x="6440655" y="393764"/>
                </a:cubicBezTo>
                <a:cubicBezTo>
                  <a:pt x="6396423" y="401954"/>
                  <a:pt x="6340591" y="398968"/>
                  <a:pt x="6306799" y="422357"/>
                </a:cubicBezTo>
                <a:cubicBezTo>
                  <a:pt x="6260787" y="451817"/>
                  <a:pt x="6228571" y="442554"/>
                  <a:pt x="6187143" y="434997"/>
                </a:cubicBezTo>
                <a:cubicBezTo>
                  <a:pt x="6181275" y="434181"/>
                  <a:pt x="6172739" y="439568"/>
                  <a:pt x="6167891" y="444272"/>
                </a:cubicBezTo>
                <a:cubicBezTo>
                  <a:pt x="6144679" y="473317"/>
                  <a:pt x="6111443" y="458533"/>
                  <a:pt x="6083115" y="459971"/>
                </a:cubicBezTo>
                <a:cubicBezTo>
                  <a:pt x="6077247" y="459155"/>
                  <a:pt x="6064279" y="440615"/>
                  <a:pt x="6067627" y="438092"/>
                </a:cubicBezTo>
                <a:cubicBezTo>
                  <a:pt x="6075819" y="430863"/>
                  <a:pt x="6089883" y="424452"/>
                  <a:pt x="6099915" y="416883"/>
                </a:cubicBezTo>
                <a:cubicBezTo>
                  <a:pt x="6078931" y="406493"/>
                  <a:pt x="6069991" y="401962"/>
                  <a:pt x="6062055" y="404145"/>
                </a:cubicBezTo>
                <a:cubicBezTo>
                  <a:pt x="6054119" y="406328"/>
                  <a:pt x="6047191" y="415227"/>
                  <a:pt x="6030223" y="431691"/>
                </a:cubicBezTo>
                <a:cubicBezTo>
                  <a:pt x="6011175" y="452353"/>
                  <a:pt x="5972471" y="459520"/>
                  <a:pt x="5944347" y="472342"/>
                </a:cubicBezTo>
                <a:cubicBezTo>
                  <a:pt x="5938819" y="473366"/>
                  <a:pt x="5931107" y="472891"/>
                  <a:pt x="5925575" y="473914"/>
                </a:cubicBezTo>
                <a:cubicBezTo>
                  <a:pt x="5889467" y="479649"/>
                  <a:pt x="5853991" y="486219"/>
                  <a:pt x="5818471" y="492558"/>
                </a:cubicBezTo>
                <a:lnTo>
                  <a:pt x="5817179" y="492766"/>
                </a:lnTo>
                <a:lnTo>
                  <a:pt x="5809127" y="493573"/>
                </a:lnTo>
                <a:lnTo>
                  <a:pt x="5806691" y="494450"/>
                </a:lnTo>
                <a:lnTo>
                  <a:pt x="5711107" y="509821"/>
                </a:lnTo>
                <a:cubicBezTo>
                  <a:pt x="5692507" y="512313"/>
                  <a:pt x="5673359" y="514429"/>
                  <a:pt x="5653771" y="515441"/>
                </a:cubicBezTo>
                <a:lnTo>
                  <a:pt x="5608551" y="514667"/>
                </a:lnTo>
                <a:lnTo>
                  <a:pt x="5603791" y="512857"/>
                </a:lnTo>
                <a:lnTo>
                  <a:pt x="5588915" y="513766"/>
                </a:lnTo>
                <a:lnTo>
                  <a:pt x="5555723" y="509327"/>
                </a:lnTo>
                <a:cubicBezTo>
                  <a:pt x="5515427" y="505008"/>
                  <a:pt x="5470195" y="505861"/>
                  <a:pt x="5436097" y="537902"/>
                </a:cubicBezTo>
                <a:cubicBezTo>
                  <a:pt x="5434595" y="540083"/>
                  <a:pt x="5434935" y="541923"/>
                  <a:pt x="5433435" y="544105"/>
                </a:cubicBezTo>
                <a:cubicBezTo>
                  <a:pt x="5463263" y="540486"/>
                  <a:pt x="5492751" y="535025"/>
                  <a:pt x="5522579" y="531405"/>
                </a:cubicBezTo>
                <a:cubicBezTo>
                  <a:pt x="5533639" y="529358"/>
                  <a:pt x="5542511" y="525811"/>
                  <a:pt x="5551727" y="524104"/>
                </a:cubicBezTo>
                <a:cubicBezTo>
                  <a:pt x="5563707" y="521886"/>
                  <a:pt x="5574627" y="516533"/>
                  <a:pt x="5586063" y="513938"/>
                </a:cubicBezTo>
                <a:lnTo>
                  <a:pt x="5588915" y="513766"/>
                </a:lnTo>
                <a:lnTo>
                  <a:pt x="5593775" y="514415"/>
                </a:lnTo>
                <a:lnTo>
                  <a:pt x="5608551" y="514667"/>
                </a:lnTo>
                <a:lnTo>
                  <a:pt x="5623463" y="520339"/>
                </a:lnTo>
                <a:cubicBezTo>
                  <a:pt x="5647487" y="536831"/>
                  <a:pt x="5686871" y="533344"/>
                  <a:pt x="5718403" y="538925"/>
                </a:cubicBezTo>
                <a:cubicBezTo>
                  <a:pt x="5732327" y="542059"/>
                  <a:pt x="5754103" y="536122"/>
                  <a:pt x="5758191" y="558208"/>
                </a:cubicBezTo>
                <a:cubicBezTo>
                  <a:pt x="5758875" y="561892"/>
                  <a:pt x="5779487" y="559976"/>
                  <a:pt x="5790887" y="559771"/>
                </a:cubicBezTo>
                <a:cubicBezTo>
                  <a:pt x="5787679" y="552748"/>
                  <a:pt x="5782971" y="547911"/>
                  <a:pt x="5780107" y="542730"/>
                </a:cubicBezTo>
                <a:cubicBezTo>
                  <a:pt x="5772891" y="526934"/>
                  <a:pt x="5779155" y="508642"/>
                  <a:pt x="5792987" y="499388"/>
                </a:cubicBezTo>
                <a:lnTo>
                  <a:pt x="5806691" y="494450"/>
                </a:lnTo>
                <a:lnTo>
                  <a:pt x="5817179" y="492766"/>
                </a:lnTo>
                <a:lnTo>
                  <a:pt x="5898955" y="484554"/>
                </a:lnTo>
                <a:cubicBezTo>
                  <a:pt x="5930627" y="480594"/>
                  <a:pt x="5961475" y="482494"/>
                  <a:pt x="5993147" y="478535"/>
                </a:cubicBezTo>
                <a:cubicBezTo>
                  <a:pt x="6066387" y="472586"/>
                  <a:pt x="6139287" y="464796"/>
                  <a:pt x="6211847" y="455171"/>
                </a:cubicBezTo>
                <a:cubicBezTo>
                  <a:pt x="6273687" y="449428"/>
                  <a:pt x="6334027" y="445870"/>
                  <a:pt x="6394507" y="432767"/>
                </a:cubicBezTo>
                <a:cubicBezTo>
                  <a:pt x="6503243" y="412632"/>
                  <a:pt x="6611019" y="407905"/>
                  <a:pt x="6719619" y="397312"/>
                </a:cubicBezTo>
                <a:cubicBezTo>
                  <a:pt x="6740231" y="395400"/>
                  <a:pt x="6760367" y="401188"/>
                  <a:pt x="6780979" y="399274"/>
                </a:cubicBezTo>
                <a:cubicBezTo>
                  <a:pt x="6799751" y="397700"/>
                  <a:pt x="6820159" y="384404"/>
                  <a:pt x="6838111" y="388695"/>
                </a:cubicBezTo>
                <a:cubicBezTo>
                  <a:pt x="6858247" y="394487"/>
                  <a:pt x="6877015" y="392911"/>
                  <a:pt x="6896947" y="387320"/>
                </a:cubicBezTo>
                <a:cubicBezTo>
                  <a:pt x="6873811" y="385893"/>
                  <a:pt x="6852655" y="374582"/>
                  <a:pt x="6820779" y="367156"/>
                </a:cubicBezTo>
                <a:cubicBezTo>
                  <a:pt x="6858803" y="356308"/>
                  <a:pt x="6886103" y="349349"/>
                  <a:pt x="6913411" y="342394"/>
                </a:cubicBezTo>
                <a:cubicBezTo>
                  <a:pt x="6912727" y="338710"/>
                  <a:pt x="6911707" y="333188"/>
                  <a:pt x="6911023" y="329507"/>
                </a:cubicBezTo>
                <a:close/>
                <a:moveTo>
                  <a:pt x="7277367" y="281558"/>
                </a:moveTo>
                <a:cubicBezTo>
                  <a:pt x="7222879" y="285938"/>
                  <a:pt x="7166547" y="290662"/>
                  <a:pt x="7110555" y="297225"/>
                </a:cubicBezTo>
                <a:cubicBezTo>
                  <a:pt x="7090855" y="298972"/>
                  <a:pt x="7070951" y="302183"/>
                  <a:pt x="7050947" y="306124"/>
                </a:cubicBezTo>
                <a:cubicBezTo>
                  <a:pt x="7030939" y="310067"/>
                  <a:pt x="7010827" y="314742"/>
                  <a:pt x="6990719" y="319416"/>
                </a:cubicBezTo>
                <a:cubicBezTo>
                  <a:pt x="7036867" y="331801"/>
                  <a:pt x="7080011" y="348542"/>
                  <a:pt x="7133963" y="330942"/>
                </a:cubicBezTo>
                <a:cubicBezTo>
                  <a:pt x="7164283" y="319622"/>
                  <a:pt x="7202375" y="329691"/>
                  <a:pt x="7238087" y="326884"/>
                </a:cubicBezTo>
                <a:cubicBezTo>
                  <a:pt x="7277487" y="323393"/>
                  <a:pt x="7314699" y="318403"/>
                  <a:pt x="7353759" y="313075"/>
                </a:cubicBezTo>
                <a:cubicBezTo>
                  <a:pt x="7334779" y="303270"/>
                  <a:pt x="7321675" y="294281"/>
                  <a:pt x="7307067" y="287475"/>
                </a:cubicBezTo>
                <a:cubicBezTo>
                  <a:pt x="7298671" y="283322"/>
                  <a:pt x="7288431" y="279509"/>
                  <a:pt x="7277367" y="281558"/>
                </a:cubicBezTo>
                <a:close/>
                <a:moveTo>
                  <a:pt x="7728855" y="254070"/>
                </a:moveTo>
                <a:cubicBezTo>
                  <a:pt x="7682915" y="253076"/>
                  <a:pt x="7637311" y="253921"/>
                  <a:pt x="7593551" y="254421"/>
                </a:cubicBezTo>
                <a:cubicBezTo>
                  <a:pt x="7540235" y="254791"/>
                  <a:pt x="7489443" y="258496"/>
                  <a:pt x="7438651" y="262199"/>
                </a:cubicBezTo>
                <a:cubicBezTo>
                  <a:pt x="7437487" y="266216"/>
                  <a:pt x="7436323" y="270232"/>
                  <a:pt x="7435499" y="276084"/>
                </a:cubicBezTo>
                <a:cubicBezTo>
                  <a:pt x="7470867" y="271434"/>
                  <a:pt x="7508415" y="268283"/>
                  <a:pt x="7542275" y="265815"/>
                </a:cubicBezTo>
                <a:cubicBezTo>
                  <a:pt x="7559207" y="264580"/>
                  <a:pt x="7577983" y="263004"/>
                  <a:pt x="7592247" y="267966"/>
                </a:cubicBezTo>
                <a:cubicBezTo>
                  <a:pt x="7635379" y="284681"/>
                  <a:pt x="7681127" y="274308"/>
                  <a:pt x="7723723" y="277824"/>
                </a:cubicBezTo>
                <a:cubicBezTo>
                  <a:pt x="7731435" y="278295"/>
                  <a:pt x="7737787" y="271420"/>
                  <a:pt x="7744823" y="268218"/>
                </a:cubicBezTo>
                <a:cubicBezTo>
                  <a:pt x="7740115" y="263385"/>
                  <a:pt x="7734727" y="254882"/>
                  <a:pt x="7728855" y="254070"/>
                </a:cubicBezTo>
                <a:close/>
                <a:moveTo>
                  <a:pt x="6941487" y="220631"/>
                </a:moveTo>
                <a:cubicBezTo>
                  <a:pt x="6878431" y="228557"/>
                  <a:pt x="6815375" y="236482"/>
                  <a:pt x="6752319" y="244408"/>
                </a:cubicBezTo>
                <a:lnTo>
                  <a:pt x="6752835" y="257440"/>
                </a:lnTo>
                <a:cubicBezTo>
                  <a:pt x="6817083" y="266196"/>
                  <a:pt x="6880631" y="250677"/>
                  <a:pt x="6942343" y="235500"/>
                </a:cubicBezTo>
                <a:cubicBezTo>
                  <a:pt x="6941331" y="230035"/>
                  <a:pt x="6942495" y="226069"/>
                  <a:pt x="6941487" y="220631"/>
                </a:cubicBezTo>
                <a:close/>
                <a:moveTo>
                  <a:pt x="9576763" y="265"/>
                </a:moveTo>
                <a:cubicBezTo>
                  <a:pt x="9627523" y="-3439"/>
                  <a:pt x="9638015" y="32644"/>
                  <a:pt x="9650147" y="57001"/>
                </a:cubicBezTo>
                <a:cubicBezTo>
                  <a:pt x="9675779" y="113090"/>
                  <a:pt x="9666399" y="175656"/>
                  <a:pt x="9650823" y="235570"/>
                </a:cubicBezTo>
                <a:cubicBezTo>
                  <a:pt x="9648159" y="241768"/>
                  <a:pt x="9635943" y="247830"/>
                  <a:pt x="9629935" y="256548"/>
                </a:cubicBezTo>
                <a:cubicBezTo>
                  <a:pt x="9618743" y="268122"/>
                  <a:pt x="9585579" y="274263"/>
                  <a:pt x="9618659" y="298557"/>
                </a:cubicBezTo>
                <a:cubicBezTo>
                  <a:pt x="9632095" y="309372"/>
                  <a:pt x="9595167" y="346627"/>
                  <a:pt x="9566855" y="348068"/>
                </a:cubicBezTo>
                <a:cubicBezTo>
                  <a:pt x="9557643" y="349774"/>
                  <a:pt x="9549931" y="349300"/>
                  <a:pt x="9540383" y="349167"/>
                </a:cubicBezTo>
                <a:cubicBezTo>
                  <a:pt x="9539563" y="355021"/>
                  <a:pt x="9535055" y="361560"/>
                  <a:pt x="9529867" y="364422"/>
                </a:cubicBezTo>
                <a:cubicBezTo>
                  <a:pt x="9515811" y="370828"/>
                  <a:pt x="9498551" y="370222"/>
                  <a:pt x="9485455" y="361239"/>
                </a:cubicBezTo>
                <a:cubicBezTo>
                  <a:pt x="9480747" y="356406"/>
                  <a:pt x="9481911" y="352391"/>
                  <a:pt x="9481231" y="348714"/>
                </a:cubicBezTo>
                <a:cubicBezTo>
                  <a:pt x="9467315" y="345590"/>
                  <a:pt x="9455579" y="343959"/>
                  <a:pt x="9464031" y="369008"/>
                </a:cubicBezTo>
                <a:cubicBezTo>
                  <a:pt x="9440423" y="375282"/>
                  <a:pt x="9414967" y="381898"/>
                  <a:pt x="9389519" y="388509"/>
                </a:cubicBezTo>
                <a:cubicBezTo>
                  <a:pt x="9374779" y="391238"/>
                  <a:pt x="9359703" y="392131"/>
                  <a:pt x="9346463" y="392681"/>
                </a:cubicBezTo>
                <a:cubicBezTo>
                  <a:pt x="9342783" y="393362"/>
                  <a:pt x="9341759" y="387848"/>
                  <a:pt x="9339579" y="386351"/>
                </a:cubicBezTo>
                <a:cubicBezTo>
                  <a:pt x="9334535" y="379682"/>
                  <a:pt x="9326963" y="369679"/>
                  <a:pt x="9323279" y="370361"/>
                </a:cubicBezTo>
                <a:cubicBezTo>
                  <a:pt x="9278583" y="386239"/>
                  <a:pt x="9247347" y="361609"/>
                  <a:pt x="9211123" y="351206"/>
                </a:cubicBezTo>
                <a:cubicBezTo>
                  <a:pt x="9159483" y="339861"/>
                  <a:pt x="9109879" y="339543"/>
                  <a:pt x="9055295" y="353453"/>
                </a:cubicBezTo>
                <a:cubicBezTo>
                  <a:pt x="8968571" y="379015"/>
                  <a:pt x="8878099" y="384362"/>
                  <a:pt x="8789615" y="379833"/>
                </a:cubicBezTo>
                <a:cubicBezTo>
                  <a:pt x="8777879" y="378205"/>
                  <a:pt x="8765663" y="384268"/>
                  <a:pt x="8752767" y="386656"/>
                </a:cubicBezTo>
                <a:cubicBezTo>
                  <a:pt x="8763339" y="392306"/>
                  <a:pt x="8773911" y="397950"/>
                  <a:pt x="8784487" y="403600"/>
                </a:cubicBezTo>
                <a:cubicBezTo>
                  <a:pt x="8790691" y="406250"/>
                  <a:pt x="8795399" y="411081"/>
                  <a:pt x="8801947" y="415571"/>
                </a:cubicBezTo>
                <a:cubicBezTo>
                  <a:pt x="8795259" y="420610"/>
                  <a:pt x="8791095" y="428985"/>
                  <a:pt x="8783723" y="430350"/>
                </a:cubicBezTo>
                <a:cubicBezTo>
                  <a:pt x="8767827" y="437100"/>
                  <a:pt x="8748239" y="444524"/>
                  <a:pt x="8734323" y="441401"/>
                </a:cubicBezTo>
                <a:cubicBezTo>
                  <a:pt x="8697759" y="429162"/>
                  <a:pt x="8663095" y="437480"/>
                  <a:pt x="8626591" y="446142"/>
                </a:cubicBezTo>
                <a:cubicBezTo>
                  <a:pt x="8634363" y="467512"/>
                  <a:pt x="8621383" y="500333"/>
                  <a:pt x="8595731" y="495576"/>
                </a:cubicBezTo>
                <a:cubicBezTo>
                  <a:pt x="8581135" y="488776"/>
                  <a:pt x="8577731" y="470398"/>
                  <a:pt x="8582039" y="452490"/>
                </a:cubicBezTo>
                <a:cubicBezTo>
                  <a:pt x="8526431" y="460887"/>
                  <a:pt x="8475471" y="453213"/>
                  <a:pt x="8423827" y="441864"/>
                </a:cubicBezTo>
                <a:cubicBezTo>
                  <a:pt x="8384259" y="433982"/>
                  <a:pt x="8348035" y="423581"/>
                  <a:pt x="8317139" y="400789"/>
                </a:cubicBezTo>
                <a:cubicBezTo>
                  <a:pt x="8299679" y="388813"/>
                  <a:pt x="8267679" y="390940"/>
                  <a:pt x="8241207" y="392039"/>
                </a:cubicBezTo>
                <a:cubicBezTo>
                  <a:pt x="8220263" y="392113"/>
                  <a:pt x="8196315" y="396548"/>
                  <a:pt x="8175707" y="398464"/>
                </a:cubicBezTo>
                <a:cubicBezTo>
                  <a:pt x="8194451" y="448222"/>
                  <a:pt x="8189239" y="502414"/>
                  <a:pt x="8177823" y="553951"/>
                </a:cubicBezTo>
                <a:cubicBezTo>
                  <a:pt x="8176663" y="557969"/>
                  <a:pt x="8172979" y="558652"/>
                  <a:pt x="8169975" y="563011"/>
                </a:cubicBezTo>
                <a:cubicBezTo>
                  <a:pt x="8185735" y="565795"/>
                  <a:pt x="8202175" y="572255"/>
                  <a:pt x="8217251" y="571363"/>
                </a:cubicBezTo>
                <a:cubicBezTo>
                  <a:pt x="8267675" y="565831"/>
                  <a:pt x="8317415" y="556620"/>
                  <a:pt x="8365911" y="581856"/>
                </a:cubicBezTo>
                <a:cubicBezTo>
                  <a:pt x="8382691" y="590154"/>
                  <a:pt x="8414831" y="578499"/>
                  <a:pt x="8439119" y="575903"/>
                </a:cubicBezTo>
                <a:cubicBezTo>
                  <a:pt x="8454199" y="575015"/>
                  <a:pt x="8471119" y="573780"/>
                  <a:pt x="8482991" y="565877"/>
                </a:cubicBezTo>
                <a:cubicBezTo>
                  <a:pt x="8498891" y="559134"/>
                  <a:pt x="8526847" y="607183"/>
                  <a:pt x="8534235" y="554490"/>
                </a:cubicBezTo>
                <a:cubicBezTo>
                  <a:pt x="8534715" y="546796"/>
                  <a:pt x="8652879" y="557233"/>
                  <a:pt x="8668499" y="569547"/>
                </a:cubicBezTo>
                <a:cubicBezTo>
                  <a:pt x="8634119" y="558805"/>
                  <a:pt x="8614531" y="566236"/>
                  <a:pt x="8615131" y="600340"/>
                </a:cubicBezTo>
                <a:cubicBezTo>
                  <a:pt x="8614311" y="606197"/>
                  <a:pt x="8611987" y="614229"/>
                  <a:pt x="8607143" y="618928"/>
                </a:cubicBezTo>
                <a:cubicBezTo>
                  <a:pt x="8582911" y="642426"/>
                  <a:pt x="8609723" y="643165"/>
                  <a:pt x="8622959" y="642616"/>
                </a:cubicBezTo>
                <a:cubicBezTo>
                  <a:pt x="8658643" y="639809"/>
                  <a:pt x="8696851" y="640337"/>
                  <a:pt x="8727143" y="629024"/>
                </a:cubicBezTo>
                <a:cubicBezTo>
                  <a:pt x="8766655" y="616007"/>
                  <a:pt x="8764191" y="633571"/>
                  <a:pt x="8767595" y="651948"/>
                </a:cubicBezTo>
                <a:cubicBezTo>
                  <a:pt x="8769295" y="661138"/>
                  <a:pt x="8773183" y="671826"/>
                  <a:pt x="8776723" y="680674"/>
                </a:cubicBezTo>
                <a:cubicBezTo>
                  <a:pt x="8819779" y="676504"/>
                  <a:pt x="8860987" y="672675"/>
                  <a:pt x="8902539" y="670685"/>
                </a:cubicBezTo>
                <a:cubicBezTo>
                  <a:pt x="8909907" y="669320"/>
                  <a:pt x="8916115" y="671973"/>
                  <a:pt x="8923483" y="670608"/>
                </a:cubicBezTo>
                <a:cubicBezTo>
                  <a:pt x="8986459" y="660848"/>
                  <a:pt x="8991163" y="665679"/>
                  <a:pt x="8983435" y="716534"/>
                </a:cubicBezTo>
                <a:cubicBezTo>
                  <a:pt x="8980627" y="732261"/>
                  <a:pt x="8983351" y="746963"/>
                  <a:pt x="8978363" y="761193"/>
                </a:cubicBezTo>
                <a:cubicBezTo>
                  <a:pt x="8968731" y="791485"/>
                  <a:pt x="8987271" y="829870"/>
                  <a:pt x="8935207" y="847113"/>
                </a:cubicBezTo>
                <a:cubicBezTo>
                  <a:pt x="8929683" y="848136"/>
                  <a:pt x="8930559" y="863181"/>
                  <a:pt x="8924211" y="870057"/>
                </a:cubicBezTo>
                <a:cubicBezTo>
                  <a:pt x="8919367" y="874757"/>
                  <a:pt x="8907151" y="880822"/>
                  <a:pt x="8905311" y="881163"/>
                </a:cubicBezTo>
                <a:cubicBezTo>
                  <a:pt x="8866507" y="846530"/>
                  <a:pt x="8823711" y="882967"/>
                  <a:pt x="8785503" y="882438"/>
                </a:cubicBezTo>
                <a:cubicBezTo>
                  <a:pt x="8770087" y="881492"/>
                  <a:pt x="8754187" y="888237"/>
                  <a:pt x="8739447" y="890966"/>
                </a:cubicBezTo>
                <a:cubicBezTo>
                  <a:pt x="8738767" y="887291"/>
                  <a:pt x="8737747" y="881780"/>
                  <a:pt x="8737067" y="878103"/>
                </a:cubicBezTo>
                <a:cubicBezTo>
                  <a:pt x="8737067" y="878103"/>
                  <a:pt x="8737067" y="878103"/>
                  <a:pt x="8760335" y="869993"/>
                </a:cubicBezTo>
                <a:cubicBezTo>
                  <a:pt x="8752967" y="871358"/>
                  <a:pt x="8744235" y="865370"/>
                  <a:pt x="8742875" y="858019"/>
                </a:cubicBezTo>
                <a:cubicBezTo>
                  <a:pt x="8742875" y="858019"/>
                  <a:pt x="8742875" y="858019"/>
                  <a:pt x="8742535" y="856183"/>
                </a:cubicBezTo>
                <a:cubicBezTo>
                  <a:pt x="8729979" y="860406"/>
                  <a:pt x="8717083" y="862795"/>
                  <a:pt x="8704527" y="867019"/>
                </a:cubicBezTo>
                <a:cubicBezTo>
                  <a:pt x="8703507" y="861508"/>
                  <a:pt x="8702827" y="857831"/>
                  <a:pt x="8702147" y="854158"/>
                </a:cubicBezTo>
                <a:cubicBezTo>
                  <a:pt x="8711019" y="850613"/>
                  <a:pt x="8719887" y="847069"/>
                  <a:pt x="8730259" y="841347"/>
                </a:cubicBezTo>
                <a:cubicBezTo>
                  <a:pt x="8720511" y="829847"/>
                  <a:pt x="8710759" y="818349"/>
                  <a:pt x="8699163" y="807188"/>
                </a:cubicBezTo>
                <a:cubicBezTo>
                  <a:pt x="8694803" y="804196"/>
                  <a:pt x="8686071" y="798210"/>
                  <a:pt x="8680543" y="799234"/>
                </a:cubicBezTo>
                <a:cubicBezTo>
                  <a:pt x="8651067" y="804692"/>
                  <a:pt x="8621251" y="808311"/>
                  <a:pt x="8594639" y="818942"/>
                </a:cubicBezTo>
                <a:cubicBezTo>
                  <a:pt x="8568027" y="829572"/>
                  <a:pt x="8546459" y="846872"/>
                  <a:pt x="8524211" y="860495"/>
                </a:cubicBezTo>
                <a:cubicBezTo>
                  <a:pt x="8526111" y="881052"/>
                  <a:pt x="8566239" y="850811"/>
                  <a:pt x="8561315" y="885936"/>
                </a:cubicBezTo>
                <a:cubicBezTo>
                  <a:pt x="8557687" y="907518"/>
                  <a:pt x="8564915" y="915681"/>
                  <a:pt x="8530535" y="904942"/>
                </a:cubicBezTo>
                <a:cubicBezTo>
                  <a:pt x="8492131" y="893046"/>
                  <a:pt x="8468379" y="908848"/>
                  <a:pt x="8479011" y="935391"/>
                </a:cubicBezTo>
                <a:cubicBezTo>
                  <a:pt x="8480715" y="944580"/>
                  <a:pt x="8496811" y="949200"/>
                  <a:pt x="8511751" y="957840"/>
                </a:cubicBezTo>
                <a:cubicBezTo>
                  <a:pt x="8482275" y="963299"/>
                  <a:pt x="8450615" y="967261"/>
                  <a:pt x="8419299" y="973060"/>
                </a:cubicBezTo>
                <a:cubicBezTo>
                  <a:pt x="8413771" y="974083"/>
                  <a:pt x="8408247" y="975107"/>
                  <a:pt x="8400875" y="976471"/>
                </a:cubicBezTo>
                <a:cubicBezTo>
                  <a:pt x="8403059" y="977967"/>
                  <a:pt x="8405239" y="979463"/>
                  <a:pt x="8403399" y="979804"/>
                </a:cubicBezTo>
                <a:cubicBezTo>
                  <a:pt x="8407423" y="980961"/>
                  <a:pt x="8407283" y="990491"/>
                  <a:pt x="8403119" y="998865"/>
                </a:cubicBezTo>
                <a:cubicBezTo>
                  <a:pt x="8401955" y="1002880"/>
                  <a:pt x="8399631" y="1010915"/>
                  <a:pt x="8393767" y="1010100"/>
                </a:cubicBezTo>
                <a:cubicBezTo>
                  <a:pt x="8391923" y="1010441"/>
                  <a:pt x="8391583" y="1008604"/>
                  <a:pt x="8389399" y="1007108"/>
                </a:cubicBezTo>
                <a:cubicBezTo>
                  <a:pt x="8387559" y="1007449"/>
                  <a:pt x="8387215" y="1005609"/>
                  <a:pt x="8387215" y="1005609"/>
                </a:cubicBezTo>
                <a:cubicBezTo>
                  <a:pt x="8387215" y="1005609"/>
                  <a:pt x="8385375" y="1005950"/>
                  <a:pt x="8385375" y="1005950"/>
                </a:cubicBezTo>
                <a:cubicBezTo>
                  <a:pt x="8383191" y="1004454"/>
                  <a:pt x="8383191" y="1004454"/>
                  <a:pt x="8382851" y="1002618"/>
                </a:cubicBezTo>
                <a:cubicBezTo>
                  <a:pt x="8382851" y="1002618"/>
                  <a:pt x="8380667" y="1001119"/>
                  <a:pt x="8380327" y="999285"/>
                </a:cubicBezTo>
                <a:cubicBezTo>
                  <a:pt x="8380327" y="999285"/>
                  <a:pt x="8380667" y="1001119"/>
                  <a:pt x="8378827" y="1001460"/>
                </a:cubicBezTo>
                <a:cubicBezTo>
                  <a:pt x="8379167" y="1003300"/>
                  <a:pt x="8379167" y="1003300"/>
                  <a:pt x="8377663" y="1005478"/>
                </a:cubicBezTo>
                <a:cubicBezTo>
                  <a:pt x="8378003" y="1007315"/>
                  <a:pt x="8375003" y="1011674"/>
                  <a:pt x="8373499" y="1013853"/>
                </a:cubicBezTo>
                <a:cubicBezTo>
                  <a:pt x="8391923" y="1010441"/>
                  <a:pt x="8410687" y="1008868"/>
                  <a:pt x="8427267" y="1005798"/>
                </a:cubicBezTo>
                <a:cubicBezTo>
                  <a:pt x="8434635" y="1004433"/>
                  <a:pt x="8441523" y="1010759"/>
                  <a:pt x="8447391" y="1011575"/>
                </a:cubicBezTo>
                <a:cubicBezTo>
                  <a:pt x="8444727" y="1017771"/>
                  <a:pt x="8440559" y="1026145"/>
                  <a:pt x="8436875" y="1026828"/>
                </a:cubicBezTo>
                <a:cubicBezTo>
                  <a:pt x="8418795" y="1032076"/>
                  <a:pt x="8398191" y="1033991"/>
                  <a:pt x="8377583" y="1035904"/>
                </a:cubicBezTo>
                <a:cubicBezTo>
                  <a:pt x="8358819" y="1037480"/>
                  <a:pt x="8339379" y="1035379"/>
                  <a:pt x="8318775" y="1037293"/>
                </a:cubicBezTo>
                <a:cubicBezTo>
                  <a:pt x="8313247" y="1038317"/>
                  <a:pt x="8306899" y="1045195"/>
                  <a:pt x="8300207" y="1050232"/>
                </a:cubicBezTo>
                <a:cubicBezTo>
                  <a:pt x="8306755" y="1054722"/>
                  <a:pt x="8312143" y="1063231"/>
                  <a:pt x="8318011" y="1064043"/>
                </a:cubicBezTo>
                <a:cubicBezTo>
                  <a:pt x="8333431" y="1064992"/>
                  <a:pt x="8352871" y="1067094"/>
                  <a:pt x="8365087" y="1061031"/>
                </a:cubicBezTo>
                <a:cubicBezTo>
                  <a:pt x="8435375" y="1029006"/>
                  <a:pt x="8510283" y="1032243"/>
                  <a:pt x="8583151" y="1024452"/>
                </a:cubicBezTo>
                <a:cubicBezTo>
                  <a:pt x="8629887" y="1019600"/>
                  <a:pt x="8674443" y="1013251"/>
                  <a:pt x="8721179" y="1008397"/>
                </a:cubicBezTo>
                <a:cubicBezTo>
                  <a:pt x="8755023" y="1005931"/>
                  <a:pt x="8791867" y="999109"/>
                  <a:pt x="8799351" y="1039539"/>
                </a:cubicBezTo>
                <a:cubicBezTo>
                  <a:pt x="8803095" y="1059754"/>
                  <a:pt x="8761803" y="1094009"/>
                  <a:pt x="8723115" y="1101173"/>
                </a:cubicBezTo>
                <a:cubicBezTo>
                  <a:pt x="8704695" y="1104584"/>
                  <a:pt x="8685931" y="1106156"/>
                  <a:pt x="8667851" y="1111407"/>
                </a:cubicBezTo>
                <a:cubicBezTo>
                  <a:pt x="8660819" y="1114608"/>
                  <a:pt x="8652971" y="1123666"/>
                  <a:pt x="8648803" y="1132038"/>
                </a:cubicBezTo>
                <a:cubicBezTo>
                  <a:pt x="8647303" y="1134218"/>
                  <a:pt x="8660055" y="1141362"/>
                  <a:pt x="8666603" y="1145851"/>
                </a:cubicBezTo>
                <a:cubicBezTo>
                  <a:pt x="8684067" y="1157824"/>
                  <a:pt x="8722411" y="1148823"/>
                  <a:pt x="8717143" y="1182113"/>
                </a:cubicBezTo>
                <a:cubicBezTo>
                  <a:pt x="8731543" y="1177546"/>
                  <a:pt x="8745939" y="1172978"/>
                  <a:pt x="8760679" y="1170248"/>
                </a:cubicBezTo>
                <a:cubicBezTo>
                  <a:pt x="8768047" y="1168884"/>
                  <a:pt x="8777939" y="1170856"/>
                  <a:pt x="8785647" y="1171328"/>
                </a:cubicBezTo>
                <a:cubicBezTo>
                  <a:pt x="8781483" y="1179704"/>
                  <a:pt x="8779159" y="1187738"/>
                  <a:pt x="8772471" y="1192777"/>
                </a:cubicBezTo>
                <a:cubicBezTo>
                  <a:pt x="8769467" y="1197135"/>
                  <a:pt x="8761755" y="1196662"/>
                  <a:pt x="8756911" y="1201360"/>
                </a:cubicBezTo>
                <a:cubicBezTo>
                  <a:pt x="8751727" y="1204222"/>
                  <a:pt x="8748719" y="1208582"/>
                  <a:pt x="8745719" y="1212935"/>
                </a:cubicBezTo>
                <a:cubicBezTo>
                  <a:pt x="8751923" y="1215588"/>
                  <a:pt x="8758131" y="1218243"/>
                  <a:pt x="8763659" y="1217219"/>
                </a:cubicBezTo>
                <a:cubicBezTo>
                  <a:pt x="8769527" y="1218033"/>
                  <a:pt x="8776215" y="1212990"/>
                  <a:pt x="8782079" y="1213809"/>
                </a:cubicBezTo>
                <a:cubicBezTo>
                  <a:pt x="8791631" y="1213939"/>
                  <a:pt x="8801523" y="1215907"/>
                  <a:pt x="8809575" y="1218218"/>
                </a:cubicBezTo>
                <a:cubicBezTo>
                  <a:pt x="8801383" y="1225437"/>
                  <a:pt x="8795375" y="1234154"/>
                  <a:pt x="8784323" y="1236200"/>
                </a:cubicBezTo>
                <a:cubicBezTo>
                  <a:pt x="8769923" y="1240765"/>
                  <a:pt x="8754503" y="1239820"/>
                  <a:pt x="8739427" y="1240712"/>
                </a:cubicBezTo>
                <a:cubicBezTo>
                  <a:pt x="8673931" y="1247138"/>
                  <a:pt x="8608091" y="1251726"/>
                  <a:pt x="8543611" y="1263666"/>
                </a:cubicBezTo>
                <a:cubicBezTo>
                  <a:pt x="8521503" y="1267760"/>
                  <a:pt x="8501779" y="1284718"/>
                  <a:pt x="8481035" y="1296164"/>
                </a:cubicBezTo>
                <a:cubicBezTo>
                  <a:pt x="8481715" y="1299840"/>
                  <a:pt x="8484579" y="1305009"/>
                  <a:pt x="8485259" y="1308687"/>
                </a:cubicBezTo>
                <a:cubicBezTo>
                  <a:pt x="8522103" y="1301864"/>
                  <a:pt x="8558947" y="1295042"/>
                  <a:pt x="8595791" y="1288219"/>
                </a:cubicBezTo>
                <a:cubicBezTo>
                  <a:pt x="8639663" y="1278194"/>
                  <a:pt x="8646891" y="1286360"/>
                  <a:pt x="8630911" y="1323537"/>
                </a:cubicBezTo>
                <a:cubicBezTo>
                  <a:pt x="8608443" y="1377124"/>
                  <a:pt x="8581491" y="1385911"/>
                  <a:pt x="8493827" y="1375534"/>
                </a:cubicBezTo>
                <a:cubicBezTo>
                  <a:pt x="8443203" y="1369699"/>
                  <a:pt x="8389719" y="1358694"/>
                  <a:pt x="8342163" y="1369403"/>
                </a:cubicBezTo>
                <a:cubicBezTo>
                  <a:pt x="8248891" y="1390477"/>
                  <a:pt x="8155555" y="1390649"/>
                  <a:pt x="8061403" y="1396680"/>
                </a:cubicBezTo>
                <a:cubicBezTo>
                  <a:pt x="8023875" y="1399827"/>
                  <a:pt x="7987031" y="1406650"/>
                  <a:pt x="7950187" y="1413473"/>
                </a:cubicBezTo>
                <a:cubicBezTo>
                  <a:pt x="7933947" y="1418378"/>
                  <a:pt x="7917367" y="1421449"/>
                  <a:pt x="7901947" y="1420499"/>
                </a:cubicBezTo>
                <a:cubicBezTo>
                  <a:pt x="7870971" y="1428141"/>
                  <a:pt x="7839651" y="1433941"/>
                  <a:pt x="7807991" y="1437897"/>
                </a:cubicBezTo>
                <a:cubicBezTo>
                  <a:pt x="7804307" y="1438579"/>
                  <a:pt x="7800623" y="1439261"/>
                  <a:pt x="7798783" y="1439603"/>
                </a:cubicBezTo>
                <a:cubicBezTo>
                  <a:pt x="7749663" y="1431595"/>
                  <a:pt x="7706811" y="1447130"/>
                  <a:pt x="7667843" y="1473358"/>
                </a:cubicBezTo>
                <a:cubicBezTo>
                  <a:pt x="7666339" y="1475537"/>
                  <a:pt x="7667019" y="1479212"/>
                  <a:pt x="7665859" y="1483228"/>
                </a:cubicBezTo>
                <a:cubicBezTo>
                  <a:pt x="7758311" y="1468008"/>
                  <a:pt x="7848579" y="1451293"/>
                  <a:pt x="7941375" y="1437917"/>
                </a:cubicBezTo>
                <a:cubicBezTo>
                  <a:pt x="7976719" y="1433270"/>
                  <a:pt x="8012399" y="1430466"/>
                  <a:pt x="8048423" y="1429494"/>
                </a:cubicBezTo>
                <a:cubicBezTo>
                  <a:pt x="8049927" y="1427320"/>
                  <a:pt x="8051427" y="1425140"/>
                  <a:pt x="8052931" y="1422961"/>
                </a:cubicBezTo>
                <a:cubicBezTo>
                  <a:pt x="8054091" y="1418942"/>
                  <a:pt x="8057095" y="1414582"/>
                  <a:pt x="8058935" y="1414241"/>
                </a:cubicBezTo>
                <a:cubicBezTo>
                  <a:pt x="8079883" y="1414166"/>
                  <a:pt x="8100827" y="1414092"/>
                  <a:pt x="8123275" y="1411836"/>
                </a:cubicBezTo>
                <a:cubicBezTo>
                  <a:pt x="8142379" y="1412096"/>
                  <a:pt x="8162643" y="1408343"/>
                  <a:pt x="8179563" y="1407115"/>
                </a:cubicBezTo>
                <a:cubicBezTo>
                  <a:pt x="8176219" y="1409632"/>
                  <a:pt x="8168027" y="1416851"/>
                  <a:pt x="8161339" y="1421892"/>
                </a:cubicBezTo>
                <a:cubicBezTo>
                  <a:pt x="8188155" y="1422631"/>
                  <a:pt x="8216467" y="1421191"/>
                  <a:pt x="8242059" y="1405043"/>
                </a:cubicBezTo>
                <a:cubicBezTo>
                  <a:pt x="8248747" y="1400006"/>
                  <a:pt x="8268051" y="1411639"/>
                  <a:pt x="8281287" y="1411090"/>
                </a:cubicBezTo>
                <a:cubicBezTo>
                  <a:pt x="8332727" y="1411067"/>
                  <a:pt x="8385331" y="1407029"/>
                  <a:pt x="8436775" y="1407007"/>
                </a:cubicBezTo>
                <a:cubicBezTo>
                  <a:pt x="8488219" y="1406986"/>
                  <a:pt x="8539999" y="1408801"/>
                  <a:pt x="8591783" y="1410617"/>
                </a:cubicBezTo>
                <a:cubicBezTo>
                  <a:pt x="8601331" y="1410751"/>
                  <a:pt x="8612247" y="1418237"/>
                  <a:pt x="8617291" y="1424907"/>
                </a:cubicBezTo>
                <a:cubicBezTo>
                  <a:pt x="8644763" y="1480646"/>
                  <a:pt x="8662703" y="1484933"/>
                  <a:pt x="8736055" y="1469446"/>
                </a:cubicBezTo>
                <a:cubicBezTo>
                  <a:pt x="8794663" y="1456696"/>
                  <a:pt x="8853959" y="1447613"/>
                  <a:pt x="8914755" y="1436356"/>
                </a:cubicBezTo>
                <a:cubicBezTo>
                  <a:pt x="8912571" y="1434863"/>
                  <a:pt x="8910387" y="1433363"/>
                  <a:pt x="8909707" y="1429687"/>
                </a:cubicBezTo>
                <a:cubicBezTo>
                  <a:pt x="8906303" y="1411304"/>
                  <a:pt x="8916475" y="1394220"/>
                  <a:pt x="8933055" y="1391150"/>
                </a:cubicBezTo>
                <a:cubicBezTo>
                  <a:pt x="8949635" y="1388080"/>
                  <a:pt x="8967095" y="1400047"/>
                  <a:pt x="8970499" y="1418429"/>
                </a:cubicBezTo>
                <a:cubicBezTo>
                  <a:pt x="8970839" y="1420264"/>
                  <a:pt x="8969339" y="1422447"/>
                  <a:pt x="8967835" y="1424629"/>
                </a:cubicBezTo>
                <a:cubicBezTo>
                  <a:pt x="9000655" y="1416648"/>
                  <a:pt x="9032795" y="1404990"/>
                  <a:pt x="9065275" y="1395176"/>
                </a:cubicBezTo>
                <a:cubicBezTo>
                  <a:pt x="9077831" y="1390946"/>
                  <a:pt x="9090047" y="1384886"/>
                  <a:pt x="9099599" y="1385020"/>
                </a:cubicBezTo>
                <a:cubicBezTo>
                  <a:pt x="9180375" y="1389074"/>
                  <a:pt x="9245955" y="1352210"/>
                  <a:pt x="9315423" y="1326046"/>
                </a:cubicBezTo>
                <a:cubicBezTo>
                  <a:pt x="9318763" y="1323524"/>
                  <a:pt x="9322111" y="1321005"/>
                  <a:pt x="9327635" y="1319981"/>
                </a:cubicBezTo>
                <a:cubicBezTo>
                  <a:pt x="9327635" y="1319981"/>
                  <a:pt x="9325795" y="1320322"/>
                  <a:pt x="9325455" y="1318488"/>
                </a:cubicBezTo>
                <a:cubicBezTo>
                  <a:pt x="9323411" y="1307460"/>
                  <a:pt x="9330583" y="1294725"/>
                  <a:pt x="9343475" y="1292338"/>
                </a:cubicBezTo>
                <a:cubicBezTo>
                  <a:pt x="9350843" y="1290973"/>
                  <a:pt x="9354391" y="1299822"/>
                  <a:pt x="9359095" y="1304656"/>
                </a:cubicBezTo>
                <a:cubicBezTo>
                  <a:pt x="9381683" y="1292869"/>
                  <a:pt x="9404951" y="1284757"/>
                  <a:pt x="9425355" y="1271475"/>
                </a:cubicBezTo>
                <a:cubicBezTo>
                  <a:pt x="9439075" y="1263230"/>
                  <a:pt x="9483967" y="1258719"/>
                  <a:pt x="9446523" y="1231429"/>
                </a:cubicBezTo>
                <a:cubicBezTo>
                  <a:pt x="9446523" y="1231429"/>
                  <a:pt x="9458059" y="1221697"/>
                  <a:pt x="9462903" y="1216996"/>
                </a:cubicBezTo>
                <a:cubicBezTo>
                  <a:pt x="9469251" y="1210119"/>
                  <a:pt x="9473419" y="1201746"/>
                  <a:pt x="9479767" y="1194867"/>
                </a:cubicBezTo>
                <a:cubicBezTo>
                  <a:pt x="9480927" y="1190848"/>
                  <a:pt x="9485771" y="1186149"/>
                  <a:pt x="9487615" y="1185808"/>
                </a:cubicBezTo>
                <a:cubicBezTo>
                  <a:pt x="9513747" y="1182871"/>
                  <a:pt x="9538719" y="1183950"/>
                  <a:pt x="9564851" y="1181011"/>
                </a:cubicBezTo>
                <a:cubicBezTo>
                  <a:pt x="9589479" y="1180254"/>
                  <a:pt x="9613771" y="1177654"/>
                  <a:pt x="9636215" y="1175399"/>
                </a:cubicBezTo>
                <a:cubicBezTo>
                  <a:pt x="9627347" y="1178943"/>
                  <a:pt x="9615811" y="1188681"/>
                  <a:pt x="9602095" y="1196923"/>
                </a:cubicBezTo>
                <a:cubicBezTo>
                  <a:pt x="9604275" y="1198422"/>
                  <a:pt x="9604955" y="1202092"/>
                  <a:pt x="9605295" y="1203933"/>
                </a:cubicBezTo>
                <a:cubicBezTo>
                  <a:pt x="9617851" y="1199704"/>
                  <a:pt x="9627883" y="1192147"/>
                  <a:pt x="9641123" y="1191598"/>
                </a:cubicBezTo>
                <a:cubicBezTo>
                  <a:pt x="9652515" y="1191389"/>
                  <a:pt x="9667931" y="1192334"/>
                  <a:pt x="9676663" y="1198321"/>
                </a:cubicBezTo>
                <a:cubicBezTo>
                  <a:pt x="9683211" y="1202810"/>
                  <a:pt x="9684091" y="1217859"/>
                  <a:pt x="9681767" y="1225894"/>
                </a:cubicBezTo>
                <a:cubicBezTo>
                  <a:pt x="9676299" y="1247817"/>
                  <a:pt x="9699887" y="1292875"/>
                  <a:pt x="9726359" y="1291772"/>
                </a:cubicBezTo>
                <a:cubicBezTo>
                  <a:pt x="9745467" y="1292038"/>
                  <a:pt x="9767371" y="1276577"/>
                  <a:pt x="9785935" y="1263627"/>
                </a:cubicBezTo>
                <a:cubicBezTo>
                  <a:pt x="9806679" y="1252185"/>
                  <a:pt x="9789759" y="1253415"/>
                  <a:pt x="9777343" y="1248112"/>
                </a:cubicBezTo>
                <a:cubicBezTo>
                  <a:pt x="9756879" y="1240497"/>
                  <a:pt x="9764051" y="1227768"/>
                  <a:pt x="9783635" y="1220338"/>
                </a:cubicBezTo>
                <a:cubicBezTo>
                  <a:pt x="9806563" y="1210390"/>
                  <a:pt x="9842983" y="1232156"/>
                  <a:pt x="9841199" y="1253394"/>
                </a:cubicBezTo>
                <a:cubicBezTo>
                  <a:pt x="9838735" y="1270962"/>
                  <a:pt x="9841459" y="1285665"/>
                  <a:pt x="9840499" y="1301048"/>
                </a:cubicBezTo>
                <a:cubicBezTo>
                  <a:pt x="9857899" y="1292128"/>
                  <a:pt x="9874819" y="1290893"/>
                  <a:pt x="9880067" y="1308928"/>
                </a:cubicBezTo>
                <a:cubicBezTo>
                  <a:pt x="9893419" y="1350180"/>
                  <a:pt x="9946163" y="1336609"/>
                  <a:pt x="9977539" y="1351708"/>
                </a:cubicBezTo>
                <a:cubicBezTo>
                  <a:pt x="9978703" y="1347693"/>
                  <a:pt x="9981367" y="1341495"/>
                  <a:pt x="9984031" y="1335301"/>
                </a:cubicBezTo>
                <a:cubicBezTo>
                  <a:pt x="9960563" y="1332040"/>
                  <a:pt x="9937575" y="1321095"/>
                  <a:pt x="9930287" y="1292027"/>
                </a:cubicBezTo>
                <a:cubicBezTo>
                  <a:pt x="9920015" y="1215991"/>
                  <a:pt x="10049655" y="1195787"/>
                  <a:pt x="10057743" y="1270329"/>
                </a:cubicBezTo>
                <a:cubicBezTo>
                  <a:pt x="10060463" y="1285029"/>
                  <a:pt x="10054799" y="1295587"/>
                  <a:pt x="10049127" y="1306135"/>
                </a:cubicBezTo>
                <a:cubicBezTo>
                  <a:pt x="10052335" y="1313146"/>
                  <a:pt x="10055879" y="1321996"/>
                  <a:pt x="10055055" y="1327850"/>
                </a:cubicBezTo>
                <a:cubicBezTo>
                  <a:pt x="10053815" y="1362298"/>
                  <a:pt x="10053815" y="1362298"/>
                  <a:pt x="10093659" y="1351117"/>
                </a:cubicBezTo>
                <a:cubicBezTo>
                  <a:pt x="10097347" y="1350434"/>
                  <a:pt x="10108599" y="1359757"/>
                  <a:pt x="10107099" y="1361936"/>
                </a:cubicBezTo>
                <a:cubicBezTo>
                  <a:pt x="10090775" y="1397273"/>
                  <a:pt x="10120735" y="1384120"/>
                  <a:pt x="10135131" y="1379554"/>
                </a:cubicBezTo>
                <a:cubicBezTo>
                  <a:pt x="10151371" y="1374646"/>
                  <a:pt x="10168431" y="1363884"/>
                  <a:pt x="10183651" y="1353463"/>
                </a:cubicBezTo>
                <a:cubicBezTo>
                  <a:pt x="10224119" y="1325057"/>
                  <a:pt x="10224119" y="1325057"/>
                  <a:pt x="10238295" y="1360451"/>
                </a:cubicBezTo>
                <a:cubicBezTo>
                  <a:pt x="10219531" y="1362025"/>
                  <a:pt x="10196743" y="1362444"/>
                  <a:pt x="10179003" y="1369530"/>
                </a:cubicBezTo>
                <a:cubicBezTo>
                  <a:pt x="10146863" y="1381184"/>
                  <a:pt x="10140375" y="1397594"/>
                  <a:pt x="10169087" y="1418887"/>
                </a:cubicBezTo>
                <a:cubicBezTo>
                  <a:pt x="10216283" y="1457669"/>
                  <a:pt x="10219375" y="1494930"/>
                  <a:pt x="10184147" y="1541373"/>
                </a:cubicBezTo>
                <a:cubicBezTo>
                  <a:pt x="10177799" y="1548250"/>
                  <a:pt x="10166747" y="1550297"/>
                  <a:pt x="10158215" y="1555679"/>
                </a:cubicBezTo>
                <a:cubicBezTo>
                  <a:pt x="10156515" y="1546490"/>
                  <a:pt x="10147103" y="1536827"/>
                  <a:pt x="10150107" y="1532469"/>
                </a:cubicBezTo>
                <a:cubicBezTo>
                  <a:pt x="10160623" y="1517216"/>
                  <a:pt x="10126355" y="1476224"/>
                  <a:pt x="10188707" y="1483685"/>
                </a:cubicBezTo>
                <a:cubicBezTo>
                  <a:pt x="10176779" y="1470689"/>
                  <a:pt x="10164843" y="1457691"/>
                  <a:pt x="10157951" y="1451362"/>
                </a:cubicBezTo>
                <a:cubicBezTo>
                  <a:pt x="10127999" y="1464514"/>
                  <a:pt x="10101383" y="1475142"/>
                  <a:pt x="10076615" y="1485434"/>
                </a:cubicBezTo>
                <a:cubicBezTo>
                  <a:pt x="10077235" y="1468211"/>
                  <a:pt x="10077859" y="1450988"/>
                  <a:pt x="10077119" y="1426416"/>
                </a:cubicBezTo>
                <a:cubicBezTo>
                  <a:pt x="10050363" y="1446576"/>
                  <a:pt x="10018567" y="1460066"/>
                  <a:pt x="10001703" y="1482197"/>
                </a:cubicBezTo>
                <a:cubicBezTo>
                  <a:pt x="9976991" y="1513386"/>
                  <a:pt x="9946355" y="1522860"/>
                  <a:pt x="9906987" y="1526349"/>
                </a:cubicBezTo>
                <a:cubicBezTo>
                  <a:pt x="9877171" y="1529968"/>
                  <a:pt x="9848035" y="1537265"/>
                  <a:pt x="9818559" y="1542723"/>
                </a:cubicBezTo>
                <a:cubicBezTo>
                  <a:pt x="9817395" y="1546740"/>
                  <a:pt x="9818415" y="1552253"/>
                  <a:pt x="9819099" y="1555929"/>
                </a:cubicBezTo>
                <a:cubicBezTo>
                  <a:pt x="9869179" y="1548554"/>
                  <a:pt x="9919227" y="1541006"/>
                  <a:pt x="9969311" y="1533633"/>
                </a:cubicBezTo>
                <a:cubicBezTo>
                  <a:pt x="9991759" y="1531376"/>
                  <a:pt x="10013183" y="1523607"/>
                  <a:pt x="10018287" y="1551175"/>
                </a:cubicBezTo>
                <a:cubicBezTo>
                  <a:pt x="10020187" y="1571734"/>
                  <a:pt x="10020251" y="1592632"/>
                  <a:pt x="10047259" y="1604739"/>
                </a:cubicBezTo>
                <a:cubicBezTo>
                  <a:pt x="10062199" y="1613378"/>
                  <a:pt x="10036863" y="1661790"/>
                  <a:pt x="10012095" y="1672079"/>
                </a:cubicBezTo>
                <a:cubicBezTo>
                  <a:pt x="9985483" y="1682709"/>
                  <a:pt x="9957027" y="1693681"/>
                  <a:pt x="9929735" y="1700636"/>
                </a:cubicBezTo>
                <a:cubicBezTo>
                  <a:pt x="9895071" y="1708956"/>
                  <a:pt x="9899295" y="1721479"/>
                  <a:pt x="9915935" y="1739309"/>
                </a:cubicBezTo>
                <a:cubicBezTo>
                  <a:pt x="9923503" y="1749312"/>
                  <a:pt x="9929571" y="1761495"/>
                  <a:pt x="9935639" y="1773678"/>
                </a:cubicBezTo>
                <a:cubicBezTo>
                  <a:pt x="9942043" y="1787698"/>
                  <a:pt x="9946267" y="1800223"/>
                  <a:pt x="9952335" y="1812405"/>
                </a:cubicBezTo>
                <a:cubicBezTo>
                  <a:pt x="9955539" y="1819416"/>
                  <a:pt x="9960587" y="1826085"/>
                  <a:pt x="9965631" y="1832754"/>
                </a:cubicBezTo>
                <a:cubicBezTo>
                  <a:pt x="9961947" y="1833436"/>
                  <a:pt x="9958603" y="1835957"/>
                  <a:pt x="9953415" y="1838818"/>
                </a:cubicBezTo>
                <a:cubicBezTo>
                  <a:pt x="9950551" y="1833645"/>
                  <a:pt x="9946187" y="1830652"/>
                  <a:pt x="9941483" y="1825821"/>
                </a:cubicBezTo>
                <a:cubicBezTo>
                  <a:pt x="9938959" y="1822486"/>
                  <a:pt x="9920539" y="1825897"/>
                  <a:pt x="9920539" y="1825897"/>
                </a:cubicBezTo>
                <a:cubicBezTo>
                  <a:pt x="9912267" y="1863547"/>
                  <a:pt x="9874739" y="1866693"/>
                  <a:pt x="9841579" y="1872834"/>
                </a:cubicBezTo>
                <a:cubicBezTo>
                  <a:pt x="9827179" y="1877401"/>
                  <a:pt x="9812443" y="1880130"/>
                  <a:pt x="9798047" y="1884697"/>
                </a:cubicBezTo>
                <a:cubicBezTo>
                  <a:pt x="9770755" y="1891651"/>
                  <a:pt x="9754371" y="1906090"/>
                  <a:pt x="9758455" y="1928144"/>
                </a:cubicBezTo>
                <a:cubicBezTo>
                  <a:pt x="9762339" y="1938831"/>
                  <a:pt x="9779459" y="1948966"/>
                  <a:pt x="9793235" y="1961623"/>
                </a:cubicBezTo>
                <a:cubicBezTo>
                  <a:pt x="9779519" y="1969866"/>
                  <a:pt x="9760275" y="1979132"/>
                  <a:pt x="9741715" y="1992074"/>
                </a:cubicBezTo>
                <a:cubicBezTo>
                  <a:pt x="9735027" y="1997113"/>
                  <a:pt x="9731199" y="2007328"/>
                  <a:pt x="9726691" y="2013865"/>
                </a:cubicBezTo>
                <a:cubicBezTo>
                  <a:pt x="9736583" y="2015834"/>
                  <a:pt x="9747159" y="2021479"/>
                  <a:pt x="9756367" y="2019775"/>
                </a:cubicBezTo>
                <a:cubicBezTo>
                  <a:pt x="9769607" y="2019223"/>
                  <a:pt x="9785847" y="2014315"/>
                  <a:pt x="9798059" y="2008253"/>
                </a:cubicBezTo>
                <a:cubicBezTo>
                  <a:pt x="9798399" y="2010090"/>
                  <a:pt x="9799079" y="2013765"/>
                  <a:pt x="9801263" y="2015263"/>
                </a:cubicBezTo>
                <a:cubicBezTo>
                  <a:pt x="9797919" y="2017782"/>
                  <a:pt x="9792391" y="2018807"/>
                  <a:pt x="9789047" y="2021326"/>
                </a:cubicBezTo>
                <a:cubicBezTo>
                  <a:pt x="9785703" y="2023846"/>
                  <a:pt x="9779015" y="2028886"/>
                  <a:pt x="9780039" y="2034400"/>
                </a:cubicBezTo>
                <a:cubicBezTo>
                  <a:pt x="9781319" y="2072182"/>
                  <a:pt x="9749915" y="2108410"/>
                  <a:pt x="9704203" y="2118776"/>
                </a:cubicBezTo>
                <a:cubicBezTo>
                  <a:pt x="9705083" y="2133820"/>
                  <a:pt x="9699755" y="2146212"/>
                  <a:pt x="9686039" y="2154454"/>
                </a:cubicBezTo>
                <a:cubicBezTo>
                  <a:pt x="9663791" y="2168079"/>
                  <a:pt x="9635479" y="2169520"/>
                  <a:pt x="9613651" y="2154554"/>
                </a:cubicBezTo>
                <a:cubicBezTo>
                  <a:pt x="9613651" y="2154554"/>
                  <a:pt x="9615495" y="2154211"/>
                  <a:pt x="9615495" y="2154211"/>
                </a:cubicBezTo>
                <a:cubicBezTo>
                  <a:pt x="9615151" y="2152374"/>
                  <a:pt x="9613651" y="2154554"/>
                  <a:pt x="9613311" y="2152715"/>
                </a:cubicBezTo>
                <a:cubicBezTo>
                  <a:pt x="9606763" y="2148225"/>
                  <a:pt x="9607243" y="2140533"/>
                  <a:pt x="9604039" y="2133522"/>
                </a:cubicBezTo>
                <a:lnTo>
                  <a:pt x="9597967" y="2138099"/>
                </a:lnTo>
                <a:lnTo>
                  <a:pt x="9597011" y="2136724"/>
                </a:lnTo>
                <a:cubicBezTo>
                  <a:pt x="9597011" y="2136724"/>
                  <a:pt x="9597351" y="2138562"/>
                  <a:pt x="9597351" y="2138562"/>
                </a:cubicBezTo>
                <a:lnTo>
                  <a:pt x="9597967" y="2138099"/>
                </a:lnTo>
                <a:lnTo>
                  <a:pt x="9610639" y="2156299"/>
                </a:lnTo>
                <a:cubicBezTo>
                  <a:pt x="9615095" y="2162363"/>
                  <a:pt x="9619887" y="2167655"/>
                  <a:pt x="9626267" y="2171226"/>
                </a:cubicBezTo>
                <a:cubicBezTo>
                  <a:pt x="9650755" y="2179998"/>
                  <a:pt x="9690123" y="2176508"/>
                  <a:pt x="9704235" y="2191004"/>
                </a:cubicBezTo>
                <a:cubicBezTo>
                  <a:pt x="9728107" y="2216998"/>
                  <a:pt x="9771159" y="2212827"/>
                  <a:pt x="9794687" y="2236984"/>
                </a:cubicBezTo>
                <a:cubicBezTo>
                  <a:pt x="9797207" y="2240320"/>
                  <a:pt x="9805259" y="2242630"/>
                  <a:pt x="9810787" y="2241608"/>
                </a:cubicBezTo>
                <a:cubicBezTo>
                  <a:pt x="9866391" y="2233211"/>
                  <a:pt x="9924183" y="2226311"/>
                  <a:pt x="9979791" y="2217916"/>
                </a:cubicBezTo>
                <a:cubicBezTo>
                  <a:pt x="9980951" y="2213899"/>
                  <a:pt x="9980271" y="2210222"/>
                  <a:pt x="9979931" y="2208385"/>
                </a:cubicBezTo>
                <a:cubicBezTo>
                  <a:pt x="9945067" y="2205335"/>
                  <a:pt x="9910207" y="2202287"/>
                  <a:pt x="9875343" y="2199238"/>
                </a:cubicBezTo>
                <a:cubicBezTo>
                  <a:pt x="9874663" y="2195562"/>
                  <a:pt x="9873979" y="2191887"/>
                  <a:pt x="9873299" y="2188212"/>
                </a:cubicBezTo>
                <a:cubicBezTo>
                  <a:pt x="9891727" y="2184800"/>
                  <a:pt x="9912327" y="2182885"/>
                  <a:pt x="9928227" y="2176139"/>
                </a:cubicBezTo>
                <a:cubicBezTo>
                  <a:pt x="9972583" y="2158421"/>
                  <a:pt x="10018019" y="2167115"/>
                  <a:pt x="10060731" y="2161107"/>
                </a:cubicBezTo>
                <a:cubicBezTo>
                  <a:pt x="10079151" y="2157697"/>
                  <a:pt x="10097235" y="2152447"/>
                  <a:pt x="10112795" y="2143863"/>
                </a:cubicBezTo>
                <a:cubicBezTo>
                  <a:pt x="10119823" y="2140662"/>
                  <a:pt x="10122967" y="2126772"/>
                  <a:pt x="10119763" y="2119762"/>
                </a:cubicBezTo>
                <a:cubicBezTo>
                  <a:pt x="10118743" y="2114249"/>
                  <a:pt x="10113699" y="2107579"/>
                  <a:pt x="10110835" y="2102406"/>
                </a:cubicBezTo>
                <a:cubicBezTo>
                  <a:pt x="10081019" y="2106027"/>
                  <a:pt x="10048139" y="2093106"/>
                  <a:pt x="10052723" y="2056141"/>
                </a:cubicBezTo>
                <a:cubicBezTo>
                  <a:pt x="10054027" y="2042592"/>
                  <a:pt x="10061879" y="2033534"/>
                  <a:pt x="10071911" y="2025976"/>
                </a:cubicBezTo>
                <a:cubicBezTo>
                  <a:pt x="10064343" y="2015971"/>
                  <a:pt x="10055271" y="2008146"/>
                  <a:pt x="10034667" y="2010061"/>
                </a:cubicBezTo>
                <a:cubicBezTo>
                  <a:pt x="10030983" y="2010743"/>
                  <a:pt x="10025939" y="2004074"/>
                  <a:pt x="10021231" y="1999242"/>
                </a:cubicBezTo>
                <a:cubicBezTo>
                  <a:pt x="10055011" y="1975879"/>
                  <a:pt x="10023975" y="1962617"/>
                  <a:pt x="10015047" y="1945261"/>
                </a:cubicBezTo>
                <a:cubicBezTo>
                  <a:pt x="10023575" y="1939880"/>
                  <a:pt x="10030603" y="1936678"/>
                  <a:pt x="10039135" y="1931296"/>
                </a:cubicBezTo>
                <a:cubicBezTo>
                  <a:pt x="10046023" y="1937625"/>
                  <a:pt x="10056935" y="1945108"/>
                  <a:pt x="10066827" y="1947078"/>
                </a:cubicBezTo>
                <a:cubicBezTo>
                  <a:pt x="10090295" y="1950336"/>
                  <a:pt x="10114927" y="1949577"/>
                  <a:pt x="10138055" y="1950997"/>
                </a:cubicBezTo>
                <a:cubicBezTo>
                  <a:pt x="10164863" y="1951735"/>
                  <a:pt x="10194003" y="1944438"/>
                  <a:pt x="10193783" y="1984398"/>
                </a:cubicBezTo>
                <a:cubicBezTo>
                  <a:pt x="10193979" y="1995768"/>
                  <a:pt x="10235731" y="2005144"/>
                  <a:pt x="10260219" y="2013915"/>
                </a:cubicBezTo>
                <a:cubicBezTo>
                  <a:pt x="10269655" y="1972249"/>
                  <a:pt x="10314547" y="1967738"/>
                  <a:pt x="10351391" y="1960915"/>
                </a:cubicBezTo>
                <a:cubicBezTo>
                  <a:pt x="10356919" y="1959892"/>
                  <a:pt x="10363463" y="1964383"/>
                  <a:pt x="10370015" y="1968873"/>
                </a:cubicBezTo>
                <a:cubicBezTo>
                  <a:pt x="10369675" y="1967035"/>
                  <a:pt x="10369675" y="1967035"/>
                  <a:pt x="10369335" y="1965197"/>
                </a:cubicBezTo>
                <a:cubicBezTo>
                  <a:pt x="10373439" y="1935924"/>
                  <a:pt x="10421679" y="1928892"/>
                  <a:pt x="10434151" y="1955095"/>
                </a:cubicBezTo>
                <a:cubicBezTo>
                  <a:pt x="10467855" y="1962161"/>
                  <a:pt x="10472079" y="1974685"/>
                  <a:pt x="10463807" y="2012333"/>
                </a:cubicBezTo>
                <a:cubicBezTo>
                  <a:pt x="10461483" y="2020368"/>
                  <a:pt x="10465367" y="2031054"/>
                  <a:pt x="10465227" y="2040585"/>
                </a:cubicBezTo>
                <a:cubicBezTo>
                  <a:pt x="10476279" y="2038537"/>
                  <a:pt x="10489855" y="2039825"/>
                  <a:pt x="10498727" y="2036281"/>
                </a:cubicBezTo>
                <a:cubicBezTo>
                  <a:pt x="10521655" y="2026333"/>
                  <a:pt x="10536251" y="2033136"/>
                  <a:pt x="10548527" y="2047970"/>
                </a:cubicBezTo>
                <a:cubicBezTo>
                  <a:pt x="10564827" y="2063960"/>
                  <a:pt x="10583787" y="2073756"/>
                  <a:pt x="10613747" y="2060604"/>
                </a:cubicBezTo>
                <a:cubicBezTo>
                  <a:pt x="10645543" y="2047113"/>
                  <a:pt x="10654215" y="2032201"/>
                  <a:pt x="10634031" y="2005524"/>
                </a:cubicBezTo>
                <a:cubicBezTo>
                  <a:pt x="10631507" y="2002189"/>
                  <a:pt x="10628643" y="1997018"/>
                  <a:pt x="10625779" y="1991845"/>
                </a:cubicBezTo>
                <a:cubicBezTo>
                  <a:pt x="10637035" y="2001167"/>
                  <a:pt x="10647607" y="2006812"/>
                  <a:pt x="10660363" y="2013955"/>
                </a:cubicBezTo>
                <a:cubicBezTo>
                  <a:pt x="10662543" y="2015452"/>
                  <a:pt x="10662543" y="2015452"/>
                  <a:pt x="10664727" y="2016948"/>
                </a:cubicBezTo>
                <a:cubicBezTo>
                  <a:pt x="10677139" y="2022253"/>
                  <a:pt x="10691399" y="2027217"/>
                  <a:pt x="10703815" y="2032522"/>
                </a:cubicBezTo>
                <a:cubicBezTo>
                  <a:pt x="10693783" y="2040082"/>
                  <a:pt x="10681567" y="2046145"/>
                  <a:pt x="10684087" y="2049481"/>
                </a:cubicBezTo>
                <a:cubicBezTo>
                  <a:pt x="10691859" y="2070851"/>
                  <a:pt x="10706995" y="2090859"/>
                  <a:pt x="10723635" y="2108688"/>
                </a:cubicBezTo>
                <a:cubicBezTo>
                  <a:pt x="10725815" y="2110186"/>
                  <a:pt x="10750247" y="2098058"/>
                  <a:pt x="10764647" y="2093491"/>
                </a:cubicBezTo>
                <a:cubicBezTo>
                  <a:pt x="10776859" y="2087427"/>
                  <a:pt x="10789419" y="2083202"/>
                  <a:pt x="10801971" y="2078975"/>
                </a:cubicBezTo>
                <a:cubicBezTo>
                  <a:pt x="10796303" y="2089530"/>
                  <a:pt x="10792819" y="2101580"/>
                  <a:pt x="10784971" y="2110637"/>
                </a:cubicBezTo>
                <a:cubicBezTo>
                  <a:pt x="10778963" y="2119353"/>
                  <a:pt x="10768587" y="2125076"/>
                  <a:pt x="10762239" y="2131955"/>
                </a:cubicBezTo>
                <a:cubicBezTo>
                  <a:pt x="10753911" y="2148704"/>
                  <a:pt x="10758815" y="2164905"/>
                  <a:pt x="10782083" y="2156793"/>
                </a:cubicBezTo>
                <a:cubicBezTo>
                  <a:pt x="10814223" y="2145139"/>
                  <a:pt x="10813939" y="2164200"/>
                  <a:pt x="10825875" y="2177197"/>
                </a:cubicBezTo>
                <a:cubicBezTo>
                  <a:pt x="10831263" y="2185705"/>
                  <a:pt x="10843675" y="2191010"/>
                  <a:pt x="10852407" y="2196996"/>
                </a:cubicBezTo>
                <a:cubicBezTo>
                  <a:pt x="10856571" y="2188622"/>
                  <a:pt x="10860399" y="2178409"/>
                  <a:pt x="10862379" y="2168537"/>
                </a:cubicBezTo>
                <a:cubicBezTo>
                  <a:pt x="10863883" y="2166359"/>
                  <a:pt x="10862859" y="2160844"/>
                  <a:pt x="10866203" y="2158324"/>
                </a:cubicBezTo>
                <a:cubicBezTo>
                  <a:pt x="10887771" y="2141024"/>
                  <a:pt x="10887771" y="2141024"/>
                  <a:pt x="10874135" y="2118838"/>
                </a:cubicBezTo>
                <a:cubicBezTo>
                  <a:pt x="10909539" y="2135093"/>
                  <a:pt x="10919967" y="2150269"/>
                  <a:pt x="10904811" y="2181589"/>
                </a:cubicBezTo>
                <a:cubicBezTo>
                  <a:pt x="10894499" y="2208212"/>
                  <a:pt x="10876475" y="2234359"/>
                  <a:pt x="10860295" y="2260166"/>
                </a:cubicBezTo>
                <a:cubicBezTo>
                  <a:pt x="10857627" y="2266362"/>
                  <a:pt x="10856467" y="2270380"/>
                  <a:pt x="10853803" y="2276575"/>
                </a:cubicBezTo>
                <a:cubicBezTo>
                  <a:pt x="10859671" y="2277391"/>
                  <a:pt x="10865539" y="2278204"/>
                  <a:pt x="10871067" y="2277180"/>
                </a:cubicBezTo>
                <a:cubicBezTo>
                  <a:pt x="10892835" y="2271249"/>
                  <a:pt x="10918623" y="2266474"/>
                  <a:pt x="10935687" y="2255710"/>
                </a:cubicBezTo>
                <a:cubicBezTo>
                  <a:pt x="10972467" y="2227989"/>
                  <a:pt x="11009515" y="2232535"/>
                  <a:pt x="11047239" y="2240756"/>
                </a:cubicBezTo>
                <a:cubicBezTo>
                  <a:pt x="11053447" y="2243408"/>
                  <a:pt x="11062999" y="2243540"/>
                  <a:pt x="11063679" y="2247216"/>
                </a:cubicBezTo>
                <a:cubicBezTo>
                  <a:pt x="11066063" y="2260082"/>
                  <a:pt x="11071447" y="2268589"/>
                  <a:pt x="11079499" y="2270899"/>
                </a:cubicBezTo>
                <a:cubicBezTo>
                  <a:pt x="11056911" y="2282687"/>
                  <a:pt x="11034323" y="2294472"/>
                  <a:pt x="11012075" y="2308096"/>
                </a:cubicBezTo>
                <a:cubicBezTo>
                  <a:pt x="11012075" y="2308096"/>
                  <a:pt x="11012415" y="2309934"/>
                  <a:pt x="11012415" y="2309934"/>
                </a:cubicBezTo>
                <a:cubicBezTo>
                  <a:pt x="10962955" y="2300085"/>
                  <a:pt x="10939687" y="2308195"/>
                  <a:pt x="10907607" y="2340748"/>
                </a:cubicBezTo>
                <a:cubicBezTo>
                  <a:pt x="10942271" y="2332428"/>
                  <a:pt x="10973587" y="2326629"/>
                  <a:pt x="11003063" y="2321170"/>
                </a:cubicBezTo>
                <a:cubicBezTo>
                  <a:pt x="10999235" y="2331384"/>
                  <a:pt x="11005643" y="2345405"/>
                  <a:pt x="11021063" y="2346350"/>
                </a:cubicBezTo>
                <a:cubicBezTo>
                  <a:pt x="11044191" y="2347770"/>
                  <a:pt x="11066979" y="2347354"/>
                  <a:pt x="11091267" y="2344756"/>
                </a:cubicBezTo>
                <a:cubicBezTo>
                  <a:pt x="11084099" y="2357489"/>
                  <a:pt x="11086139" y="2368517"/>
                  <a:pt x="11097735" y="2379677"/>
                </a:cubicBezTo>
                <a:cubicBezTo>
                  <a:pt x="11098415" y="2383352"/>
                  <a:pt x="11102443" y="2384507"/>
                  <a:pt x="11104623" y="2386003"/>
                </a:cubicBezTo>
                <a:cubicBezTo>
                  <a:pt x="11100939" y="2386685"/>
                  <a:pt x="11097251" y="2387369"/>
                  <a:pt x="11093231" y="2386213"/>
                </a:cubicBezTo>
                <a:cubicBezTo>
                  <a:pt x="11065255" y="2389491"/>
                  <a:pt x="11037279" y="2392770"/>
                  <a:pt x="11007807" y="2398228"/>
                </a:cubicBezTo>
                <a:cubicBezTo>
                  <a:pt x="10976147" y="2402191"/>
                  <a:pt x="10978107" y="2443647"/>
                  <a:pt x="11009767" y="2439685"/>
                </a:cubicBezTo>
                <a:cubicBezTo>
                  <a:pt x="11037739" y="2436407"/>
                  <a:pt x="11067555" y="2432786"/>
                  <a:pt x="11095527" y="2429508"/>
                </a:cubicBezTo>
                <a:cubicBezTo>
                  <a:pt x="11138243" y="2423499"/>
                  <a:pt x="11181635" y="2421167"/>
                  <a:pt x="11226527" y="2416655"/>
                </a:cubicBezTo>
                <a:cubicBezTo>
                  <a:pt x="11199575" y="2425448"/>
                  <a:pt x="11172283" y="2432403"/>
                  <a:pt x="11147171" y="2440854"/>
                </a:cubicBezTo>
                <a:cubicBezTo>
                  <a:pt x="11135779" y="2441064"/>
                  <a:pt x="11126227" y="2440932"/>
                  <a:pt x="11116675" y="2440799"/>
                </a:cubicBezTo>
                <a:cubicBezTo>
                  <a:pt x="11082831" y="2443264"/>
                  <a:pt x="11042787" y="2443076"/>
                  <a:pt x="11034855" y="2482563"/>
                </a:cubicBezTo>
                <a:cubicBezTo>
                  <a:pt x="11033351" y="2484741"/>
                  <a:pt x="11033691" y="2486581"/>
                  <a:pt x="11033691" y="2486581"/>
                </a:cubicBezTo>
                <a:cubicBezTo>
                  <a:pt x="11016291" y="2495504"/>
                  <a:pt x="10998551" y="2502591"/>
                  <a:pt x="10981147" y="2511516"/>
                </a:cubicBezTo>
                <a:cubicBezTo>
                  <a:pt x="10983331" y="2513013"/>
                  <a:pt x="10985855" y="2516347"/>
                  <a:pt x="10988035" y="2517845"/>
                </a:cubicBezTo>
                <a:cubicBezTo>
                  <a:pt x="10969955" y="2523094"/>
                  <a:pt x="10953715" y="2528003"/>
                  <a:pt x="10937471" y="2532910"/>
                </a:cubicBezTo>
                <a:cubicBezTo>
                  <a:pt x="10938295" y="2527055"/>
                  <a:pt x="10939459" y="2523038"/>
                  <a:pt x="10938435" y="2517525"/>
                </a:cubicBezTo>
                <a:cubicBezTo>
                  <a:pt x="10924039" y="2522092"/>
                  <a:pt x="10899067" y="2521012"/>
                  <a:pt x="10893059" y="2529729"/>
                </a:cubicBezTo>
                <a:cubicBezTo>
                  <a:pt x="10884871" y="2536948"/>
                  <a:pt x="10878863" y="2545664"/>
                  <a:pt x="10872515" y="2552543"/>
                </a:cubicBezTo>
                <a:cubicBezTo>
                  <a:pt x="10859959" y="2556768"/>
                  <a:pt x="10847063" y="2559156"/>
                  <a:pt x="10834507" y="2563382"/>
                </a:cubicBezTo>
                <a:cubicBezTo>
                  <a:pt x="10749763" y="2579074"/>
                  <a:pt x="10663859" y="2598783"/>
                  <a:pt x="10580819" y="2623664"/>
                </a:cubicBezTo>
                <a:cubicBezTo>
                  <a:pt x="10580479" y="2621827"/>
                  <a:pt x="10581979" y="2619648"/>
                  <a:pt x="10581979" y="2619648"/>
                </a:cubicBezTo>
                <a:cubicBezTo>
                  <a:pt x="10555987" y="2613055"/>
                  <a:pt x="10528495" y="2608642"/>
                  <a:pt x="10501343" y="2606066"/>
                </a:cubicBezTo>
                <a:cubicBezTo>
                  <a:pt x="10497315" y="2604912"/>
                  <a:pt x="10491171" y="2623156"/>
                  <a:pt x="10485163" y="2631873"/>
                </a:cubicBezTo>
                <a:cubicBezTo>
                  <a:pt x="10499079" y="2635000"/>
                  <a:pt x="10514495" y="2635945"/>
                  <a:pt x="10528411" y="2639071"/>
                </a:cubicBezTo>
                <a:cubicBezTo>
                  <a:pt x="10512515" y="2645817"/>
                  <a:pt x="10494431" y="2651066"/>
                  <a:pt x="10476691" y="2658154"/>
                </a:cubicBezTo>
                <a:cubicBezTo>
                  <a:pt x="10450079" y="2668784"/>
                  <a:pt x="10457367" y="2697849"/>
                  <a:pt x="10486019" y="2698245"/>
                </a:cubicBezTo>
                <a:cubicBezTo>
                  <a:pt x="10491547" y="2697223"/>
                  <a:pt x="10499255" y="2697695"/>
                  <a:pt x="10506963" y="2698169"/>
                </a:cubicBezTo>
                <a:cubicBezTo>
                  <a:pt x="10508323" y="2705521"/>
                  <a:pt x="10513711" y="2714027"/>
                  <a:pt x="10525447" y="2715657"/>
                </a:cubicBezTo>
                <a:cubicBezTo>
                  <a:pt x="10533155" y="2716131"/>
                  <a:pt x="10540863" y="2716603"/>
                  <a:pt x="10546735" y="2717419"/>
                </a:cubicBezTo>
                <a:cubicBezTo>
                  <a:pt x="10551439" y="2722249"/>
                  <a:pt x="10557983" y="2726739"/>
                  <a:pt x="10561671" y="2726056"/>
                </a:cubicBezTo>
                <a:cubicBezTo>
                  <a:pt x="10569039" y="2724692"/>
                  <a:pt x="10576407" y="2723327"/>
                  <a:pt x="10583435" y="2720125"/>
                </a:cubicBezTo>
                <a:cubicBezTo>
                  <a:pt x="10604723" y="2721886"/>
                  <a:pt x="10625667" y="2721810"/>
                  <a:pt x="10646951" y="2723572"/>
                </a:cubicBezTo>
                <a:cubicBezTo>
                  <a:pt x="10646951" y="2723572"/>
                  <a:pt x="10646951" y="2723572"/>
                  <a:pt x="10645111" y="2723912"/>
                </a:cubicBezTo>
                <a:cubicBezTo>
                  <a:pt x="10656507" y="2723703"/>
                  <a:pt x="10664555" y="2726015"/>
                  <a:pt x="10667899" y="2723494"/>
                </a:cubicBezTo>
                <a:cubicBezTo>
                  <a:pt x="10699899" y="2721372"/>
                  <a:pt x="10730395" y="2721427"/>
                  <a:pt x="10760211" y="2717805"/>
                </a:cubicBezTo>
                <a:cubicBezTo>
                  <a:pt x="10755023" y="2720667"/>
                  <a:pt x="10749499" y="2721690"/>
                  <a:pt x="10742471" y="2724893"/>
                </a:cubicBezTo>
                <a:cubicBezTo>
                  <a:pt x="10711831" y="2734369"/>
                  <a:pt x="10726687" y="2773436"/>
                  <a:pt x="10757323" y="2763962"/>
                </a:cubicBezTo>
                <a:cubicBezTo>
                  <a:pt x="10775067" y="2756876"/>
                  <a:pt x="10791307" y="2751967"/>
                  <a:pt x="10809391" y="2746717"/>
                </a:cubicBezTo>
                <a:cubicBezTo>
                  <a:pt x="10805903" y="2758768"/>
                  <a:pt x="10815995" y="2772107"/>
                  <a:pt x="10832915" y="2770874"/>
                </a:cubicBezTo>
                <a:cubicBezTo>
                  <a:pt x="10942971" y="2758098"/>
                  <a:pt x="11050843" y="2743826"/>
                  <a:pt x="11160215" y="2727376"/>
                </a:cubicBezTo>
                <a:cubicBezTo>
                  <a:pt x="11159395" y="2733231"/>
                  <a:pt x="11160075" y="2736905"/>
                  <a:pt x="11161095" y="2742419"/>
                </a:cubicBezTo>
                <a:cubicBezTo>
                  <a:pt x="11104663" y="2756671"/>
                  <a:pt x="11048579" y="2772759"/>
                  <a:pt x="10992147" y="2787010"/>
                </a:cubicBezTo>
                <a:cubicBezTo>
                  <a:pt x="11001019" y="2783466"/>
                  <a:pt x="11007707" y="2778426"/>
                  <a:pt x="11016239" y="2773044"/>
                </a:cubicBezTo>
                <a:cubicBezTo>
                  <a:pt x="11015899" y="2771206"/>
                  <a:pt x="11013715" y="2769710"/>
                  <a:pt x="11013375" y="2767872"/>
                </a:cubicBezTo>
                <a:cubicBezTo>
                  <a:pt x="10998295" y="2768763"/>
                  <a:pt x="10982879" y="2767817"/>
                  <a:pt x="10968479" y="2772383"/>
                </a:cubicBezTo>
                <a:cubicBezTo>
                  <a:pt x="10961111" y="2773748"/>
                  <a:pt x="10957287" y="2783961"/>
                  <a:pt x="10950939" y="2790840"/>
                </a:cubicBezTo>
                <a:cubicBezTo>
                  <a:pt x="10954963" y="2791996"/>
                  <a:pt x="10961167" y="2794647"/>
                  <a:pt x="10967039" y="2795462"/>
                </a:cubicBezTo>
                <a:cubicBezTo>
                  <a:pt x="10947111" y="2801051"/>
                  <a:pt x="10929031" y="2806300"/>
                  <a:pt x="10910947" y="2811550"/>
                </a:cubicBezTo>
                <a:cubicBezTo>
                  <a:pt x="10878471" y="2821366"/>
                  <a:pt x="10894827" y="2858258"/>
                  <a:pt x="10925803" y="2850619"/>
                </a:cubicBezTo>
                <a:cubicBezTo>
                  <a:pt x="10927647" y="2850278"/>
                  <a:pt x="10931331" y="2849597"/>
                  <a:pt x="10935015" y="2848915"/>
                </a:cubicBezTo>
                <a:cubicBezTo>
                  <a:pt x="10911747" y="2857024"/>
                  <a:pt x="10887799" y="2861458"/>
                  <a:pt x="10866371" y="2869228"/>
                </a:cubicBezTo>
                <a:cubicBezTo>
                  <a:pt x="10846787" y="2876657"/>
                  <a:pt x="10836071" y="2880541"/>
                  <a:pt x="10836615" y="2893747"/>
                </a:cubicBezTo>
                <a:cubicBezTo>
                  <a:pt x="10793083" y="2905611"/>
                  <a:pt x="10749887" y="2919311"/>
                  <a:pt x="10704515" y="2931515"/>
                </a:cubicBezTo>
                <a:cubicBezTo>
                  <a:pt x="10634167" y="2942640"/>
                  <a:pt x="10564843" y="2959279"/>
                  <a:pt x="10496199" y="2979595"/>
                </a:cubicBezTo>
                <a:cubicBezTo>
                  <a:pt x="10463719" y="2989411"/>
                  <a:pt x="10481579" y="3024122"/>
                  <a:pt x="10511055" y="3018663"/>
                </a:cubicBezTo>
                <a:cubicBezTo>
                  <a:pt x="10578875" y="3004203"/>
                  <a:pt x="10646359" y="2987905"/>
                  <a:pt x="10713843" y="2971607"/>
                </a:cubicBezTo>
                <a:cubicBezTo>
                  <a:pt x="10737791" y="2967173"/>
                  <a:pt x="10761739" y="2962737"/>
                  <a:pt x="10787875" y="2959800"/>
                </a:cubicBezTo>
                <a:cubicBezTo>
                  <a:pt x="10782547" y="2972191"/>
                  <a:pt x="10791135" y="2987709"/>
                  <a:pt x="10811739" y="2985795"/>
                </a:cubicBezTo>
                <a:cubicBezTo>
                  <a:pt x="10877583" y="2981206"/>
                  <a:pt x="10942399" y="2971105"/>
                  <a:pt x="11006875" y="2959166"/>
                </a:cubicBezTo>
                <a:cubicBezTo>
                  <a:pt x="10972215" y="2967484"/>
                  <a:pt x="10935371" y="2974307"/>
                  <a:pt x="10900711" y="2982625"/>
                </a:cubicBezTo>
                <a:cubicBezTo>
                  <a:pt x="10897023" y="2983308"/>
                  <a:pt x="10890335" y="2988349"/>
                  <a:pt x="10892519" y="2989845"/>
                </a:cubicBezTo>
                <a:cubicBezTo>
                  <a:pt x="10893199" y="2993522"/>
                  <a:pt x="10897903" y="2998353"/>
                  <a:pt x="10901931" y="2999509"/>
                </a:cubicBezTo>
                <a:cubicBezTo>
                  <a:pt x="10912163" y="3003316"/>
                  <a:pt x="10924235" y="3006783"/>
                  <a:pt x="10940335" y="3011405"/>
                </a:cubicBezTo>
                <a:cubicBezTo>
                  <a:pt x="10933303" y="3014608"/>
                  <a:pt x="10930643" y="3020804"/>
                  <a:pt x="10929483" y="3024821"/>
                </a:cubicBezTo>
                <a:cubicBezTo>
                  <a:pt x="10913923" y="3033404"/>
                  <a:pt x="10914119" y="3044773"/>
                  <a:pt x="10914663" y="3057979"/>
                </a:cubicBezTo>
                <a:cubicBezTo>
                  <a:pt x="10900607" y="3064384"/>
                  <a:pt x="10886547" y="3070789"/>
                  <a:pt x="10872487" y="3077194"/>
                </a:cubicBezTo>
                <a:cubicBezTo>
                  <a:pt x="10855087" y="3086119"/>
                  <a:pt x="10862035" y="3113347"/>
                  <a:pt x="10881135" y="3113610"/>
                </a:cubicBezTo>
                <a:cubicBezTo>
                  <a:pt x="10942811" y="3117397"/>
                  <a:pt x="11003467" y="3115669"/>
                  <a:pt x="11065623" y="3111764"/>
                </a:cubicBezTo>
                <a:cubicBezTo>
                  <a:pt x="11089291" y="3126390"/>
                  <a:pt x="11114939" y="3131145"/>
                  <a:pt x="11143395" y="3120173"/>
                </a:cubicBezTo>
                <a:cubicBezTo>
                  <a:pt x="11150423" y="3116970"/>
                  <a:pt x="11162979" y="3112745"/>
                  <a:pt x="11162299" y="3109069"/>
                </a:cubicBezTo>
                <a:cubicBezTo>
                  <a:pt x="11161959" y="3107232"/>
                  <a:pt x="11161619" y="3105394"/>
                  <a:pt x="11161279" y="3103557"/>
                </a:cubicBezTo>
                <a:cubicBezTo>
                  <a:pt x="11187411" y="3100619"/>
                  <a:pt x="11213539" y="3097680"/>
                  <a:pt x="11237831" y="3095082"/>
                </a:cubicBezTo>
                <a:cubicBezTo>
                  <a:pt x="11238171" y="3096920"/>
                  <a:pt x="11236667" y="3099101"/>
                  <a:pt x="11237347" y="3102775"/>
                </a:cubicBezTo>
                <a:cubicBezTo>
                  <a:pt x="11248743" y="3102566"/>
                  <a:pt x="11262659" y="3105692"/>
                  <a:pt x="11274055" y="3105483"/>
                </a:cubicBezTo>
                <a:cubicBezTo>
                  <a:pt x="11276099" y="3116510"/>
                  <a:pt x="11278139" y="3127538"/>
                  <a:pt x="11279839" y="3136726"/>
                </a:cubicBezTo>
                <a:cubicBezTo>
                  <a:pt x="11278339" y="3138906"/>
                  <a:pt x="11278339" y="3138906"/>
                  <a:pt x="11276835" y="3141085"/>
                </a:cubicBezTo>
                <a:cubicBezTo>
                  <a:pt x="11267963" y="3144629"/>
                  <a:pt x="11263119" y="3149328"/>
                  <a:pt x="11258275" y="3154027"/>
                </a:cubicBezTo>
                <a:cubicBezTo>
                  <a:pt x="11242371" y="3160774"/>
                  <a:pt x="11226471" y="3167519"/>
                  <a:pt x="11210571" y="3174266"/>
                </a:cubicBezTo>
                <a:cubicBezTo>
                  <a:pt x="11194675" y="3181010"/>
                  <a:pt x="11185863" y="3205453"/>
                  <a:pt x="11208171" y="3212728"/>
                </a:cubicBezTo>
                <a:cubicBezTo>
                  <a:pt x="11218399" y="3216538"/>
                  <a:pt x="11228291" y="3218506"/>
                  <a:pt x="11238527" y="3222314"/>
                </a:cubicBezTo>
                <a:cubicBezTo>
                  <a:pt x="11232375" y="3240561"/>
                  <a:pt x="11208967" y="3258201"/>
                  <a:pt x="11195451" y="3277812"/>
                </a:cubicBezTo>
                <a:cubicBezTo>
                  <a:pt x="11190947" y="3284349"/>
                  <a:pt x="11186779" y="3292725"/>
                  <a:pt x="11184455" y="3300758"/>
                </a:cubicBezTo>
                <a:cubicBezTo>
                  <a:pt x="11135055" y="3311807"/>
                  <a:pt x="11085995" y="3324693"/>
                  <a:pt x="11037619" y="3341256"/>
                </a:cubicBezTo>
                <a:cubicBezTo>
                  <a:pt x="11017691" y="3346846"/>
                  <a:pt x="11015911" y="3368086"/>
                  <a:pt x="11027163" y="3377408"/>
                </a:cubicBezTo>
                <a:cubicBezTo>
                  <a:pt x="11003215" y="3381842"/>
                  <a:pt x="10981107" y="3385936"/>
                  <a:pt x="10956815" y="3388533"/>
                </a:cubicBezTo>
                <a:cubicBezTo>
                  <a:pt x="10932867" y="3392968"/>
                  <a:pt x="10922555" y="3419589"/>
                  <a:pt x="10945199" y="3428702"/>
                </a:cubicBezTo>
                <a:cubicBezTo>
                  <a:pt x="10986471" y="3445772"/>
                  <a:pt x="11030063" y="3454807"/>
                  <a:pt x="11074819" y="3459826"/>
                </a:cubicBezTo>
                <a:cubicBezTo>
                  <a:pt x="11068131" y="3464867"/>
                  <a:pt x="11065463" y="3471062"/>
                  <a:pt x="11064643" y="3476917"/>
                </a:cubicBezTo>
                <a:cubicBezTo>
                  <a:pt x="10905331" y="3491211"/>
                  <a:pt x="10744715" y="3519051"/>
                  <a:pt x="10598275" y="3582286"/>
                </a:cubicBezTo>
                <a:cubicBezTo>
                  <a:pt x="10575347" y="3592234"/>
                  <a:pt x="10576083" y="3616809"/>
                  <a:pt x="10599891" y="3621904"/>
                </a:cubicBezTo>
                <a:cubicBezTo>
                  <a:pt x="10681551" y="3640999"/>
                  <a:pt x="10764315" y="3635178"/>
                  <a:pt x="10848235" y="3625342"/>
                </a:cubicBezTo>
                <a:cubicBezTo>
                  <a:pt x="10859771" y="3615602"/>
                  <a:pt x="10876011" y="3610695"/>
                  <a:pt x="10883919" y="3622536"/>
                </a:cubicBezTo>
                <a:cubicBezTo>
                  <a:pt x="10891287" y="3621173"/>
                  <a:pt x="10896811" y="3620149"/>
                  <a:pt x="10904523" y="3620623"/>
                </a:cubicBezTo>
                <a:cubicBezTo>
                  <a:pt x="10898995" y="3621645"/>
                  <a:pt x="10893471" y="3622668"/>
                  <a:pt x="10887943" y="3623692"/>
                </a:cubicBezTo>
                <a:cubicBezTo>
                  <a:pt x="10902599" y="3651391"/>
                  <a:pt x="10859127" y="3684154"/>
                  <a:pt x="10838119" y="3663331"/>
                </a:cubicBezTo>
                <a:cubicBezTo>
                  <a:pt x="10832735" y="3654825"/>
                  <a:pt x="10836563" y="3644612"/>
                  <a:pt x="10840727" y="3636236"/>
                </a:cubicBezTo>
                <a:cubicBezTo>
                  <a:pt x="10835199" y="3637259"/>
                  <a:pt x="10827831" y="3638624"/>
                  <a:pt x="10820463" y="3639989"/>
                </a:cubicBezTo>
                <a:cubicBezTo>
                  <a:pt x="10798691" y="3645920"/>
                  <a:pt x="10799435" y="3670495"/>
                  <a:pt x="10816215" y="3678793"/>
                </a:cubicBezTo>
                <a:cubicBezTo>
                  <a:pt x="10711887" y="3701915"/>
                  <a:pt x="10607219" y="3723196"/>
                  <a:pt x="10502551" y="3744478"/>
                </a:cubicBezTo>
                <a:cubicBezTo>
                  <a:pt x="10484127" y="3747890"/>
                  <a:pt x="10480983" y="3761780"/>
                  <a:pt x="10486707" y="3772123"/>
                </a:cubicBezTo>
                <a:cubicBezTo>
                  <a:pt x="10453551" y="3778264"/>
                  <a:pt x="10420731" y="3786242"/>
                  <a:pt x="10387571" y="3792382"/>
                </a:cubicBezTo>
                <a:cubicBezTo>
                  <a:pt x="10356591" y="3800020"/>
                  <a:pt x="10370427" y="3833575"/>
                  <a:pt x="10395059" y="3832816"/>
                </a:cubicBezTo>
                <a:cubicBezTo>
                  <a:pt x="10431419" y="3833686"/>
                  <a:pt x="10465603" y="3833059"/>
                  <a:pt x="10500123" y="3834270"/>
                </a:cubicBezTo>
                <a:cubicBezTo>
                  <a:pt x="10504491" y="3837264"/>
                  <a:pt x="10510355" y="3838079"/>
                  <a:pt x="10517723" y="3836714"/>
                </a:cubicBezTo>
                <a:cubicBezTo>
                  <a:pt x="10521411" y="3836032"/>
                  <a:pt x="10526935" y="3835008"/>
                  <a:pt x="10532463" y="3833985"/>
                </a:cubicBezTo>
                <a:cubicBezTo>
                  <a:pt x="10562959" y="3834040"/>
                  <a:pt x="10593455" y="3834096"/>
                  <a:pt x="10624291" y="3835989"/>
                </a:cubicBezTo>
                <a:cubicBezTo>
                  <a:pt x="10637667" y="3825908"/>
                  <a:pt x="10654591" y="3824676"/>
                  <a:pt x="10666183" y="3835836"/>
                </a:cubicBezTo>
                <a:cubicBezTo>
                  <a:pt x="10685287" y="3836100"/>
                  <a:pt x="10702207" y="3834867"/>
                  <a:pt x="10719467" y="3835473"/>
                </a:cubicBezTo>
                <a:cubicBezTo>
                  <a:pt x="10719467" y="3835473"/>
                  <a:pt x="10717627" y="3835814"/>
                  <a:pt x="10715787" y="3836155"/>
                </a:cubicBezTo>
                <a:cubicBezTo>
                  <a:pt x="10700707" y="3837047"/>
                  <a:pt x="10685967" y="3839776"/>
                  <a:pt x="10672731" y="3840325"/>
                </a:cubicBezTo>
                <a:cubicBezTo>
                  <a:pt x="10692431" y="3874696"/>
                  <a:pt x="10636067" y="3909846"/>
                  <a:pt x="10610015" y="3882354"/>
                </a:cubicBezTo>
                <a:cubicBezTo>
                  <a:pt x="10602103" y="3870513"/>
                  <a:pt x="10605587" y="3858463"/>
                  <a:pt x="10613439" y="3849404"/>
                </a:cubicBezTo>
                <a:cubicBezTo>
                  <a:pt x="10550463" y="3859165"/>
                  <a:pt x="10492531" y="3875595"/>
                  <a:pt x="10435963" y="3899377"/>
                </a:cubicBezTo>
                <a:cubicBezTo>
                  <a:pt x="10434119" y="3899719"/>
                  <a:pt x="10432275" y="3900059"/>
                  <a:pt x="10428255" y="3898903"/>
                </a:cubicBezTo>
                <a:cubicBezTo>
                  <a:pt x="10418703" y="3898771"/>
                  <a:pt x="10410991" y="3898297"/>
                  <a:pt x="10401439" y="3898165"/>
                </a:cubicBezTo>
                <a:cubicBezTo>
                  <a:pt x="10396395" y="3891497"/>
                  <a:pt x="10387667" y="3885510"/>
                  <a:pt x="10376271" y="3885718"/>
                </a:cubicBezTo>
                <a:cubicBezTo>
                  <a:pt x="10269363" y="3884606"/>
                  <a:pt x="10159447" y="3887851"/>
                  <a:pt x="10052399" y="3896267"/>
                </a:cubicBezTo>
                <a:cubicBezTo>
                  <a:pt x="10041887" y="3911520"/>
                  <a:pt x="10023323" y="3924463"/>
                  <a:pt x="10014731" y="3908944"/>
                </a:cubicBezTo>
                <a:cubicBezTo>
                  <a:pt x="10012207" y="3905611"/>
                  <a:pt x="10013711" y="3903432"/>
                  <a:pt x="10013031" y="3899756"/>
                </a:cubicBezTo>
                <a:cubicBezTo>
                  <a:pt x="9953059" y="3905157"/>
                  <a:pt x="9890903" y="3909063"/>
                  <a:pt x="9831951" y="3919980"/>
                </a:cubicBezTo>
                <a:cubicBezTo>
                  <a:pt x="9800631" y="3925779"/>
                  <a:pt x="9799731" y="3962064"/>
                  <a:pt x="9833915" y="3961436"/>
                </a:cubicBezTo>
                <a:cubicBezTo>
                  <a:pt x="9858539" y="3960678"/>
                  <a:pt x="9885015" y="3959577"/>
                  <a:pt x="9911827" y="3960315"/>
                </a:cubicBezTo>
                <a:cubicBezTo>
                  <a:pt x="9881671" y="3962097"/>
                  <a:pt x="9851851" y="3965719"/>
                  <a:pt x="9823879" y="3968997"/>
                </a:cubicBezTo>
                <a:cubicBezTo>
                  <a:pt x="9788535" y="3973641"/>
                  <a:pt x="9753531" y="3980124"/>
                  <a:pt x="9718531" y="3986605"/>
                </a:cubicBezTo>
                <a:cubicBezTo>
                  <a:pt x="9718531" y="3986605"/>
                  <a:pt x="9718531" y="3986605"/>
                  <a:pt x="9718871" y="3988442"/>
                </a:cubicBezTo>
                <a:cubicBezTo>
                  <a:pt x="9711503" y="3989806"/>
                  <a:pt x="9704135" y="3991170"/>
                  <a:pt x="9697103" y="3994373"/>
                </a:cubicBezTo>
                <a:cubicBezTo>
                  <a:pt x="9682707" y="3998940"/>
                  <a:pt x="9670495" y="4005003"/>
                  <a:pt x="9656095" y="4009570"/>
                </a:cubicBezTo>
                <a:cubicBezTo>
                  <a:pt x="9658275" y="4011069"/>
                  <a:pt x="9660459" y="4012565"/>
                  <a:pt x="9662303" y="4012224"/>
                </a:cubicBezTo>
                <a:cubicBezTo>
                  <a:pt x="9651587" y="4016108"/>
                  <a:pt x="9640875" y="4019993"/>
                  <a:pt x="9631663" y="4021699"/>
                </a:cubicBezTo>
                <a:cubicBezTo>
                  <a:pt x="9622255" y="4012035"/>
                  <a:pt x="9614687" y="4002031"/>
                  <a:pt x="9602951" y="4000404"/>
                </a:cubicBezTo>
                <a:cubicBezTo>
                  <a:pt x="9554851" y="3997905"/>
                  <a:pt x="9498567" y="4002625"/>
                  <a:pt x="9454211" y="4020342"/>
                </a:cubicBezTo>
                <a:cubicBezTo>
                  <a:pt x="9443495" y="4024227"/>
                  <a:pt x="9434623" y="4027770"/>
                  <a:pt x="9423911" y="4031656"/>
                </a:cubicBezTo>
                <a:cubicBezTo>
                  <a:pt x="9434003" y="4044993"/>
                  <a:pt x="9438571" y="4059356"/>
                  <a:pt x="9441635" y="4075896"/>
                </a:cubicBezTo>
                <a:cubicBezTo>
                  <a:pt x="9442655" y="4081410"/>
                  <a:pt x="9440671" y="4091281"/>
                  <a:pt x="9437327" y="4093801"/>
                </a:cubicBezTo>
                <a:cubicBezTo>
                  <a:pt x="9414739" y="4105587"/>
                  <a:pt x="9434519" y="4109529"/>
                  <a:pt x="9442231" y="4110002"/>
                </a:cubicBezTo>
                <a:cubicBezTo>
                  <a:pt x="9453963" y="4111631"/>
                  <a:pt x="9466519" y="4107405"/>
                  <a:pt x="9477575" y="4105358"/>
                </a:cubicBezTo>
                <a:cubicBezTo>
                  <a:pt x="9511895" y="4095201"/>
                  <a:pt x="9545315" y="4121328"/>
                  <a:pt x="9538203" y="4154959"/>
                </a:cubicBezTo>
                <a:cubicBezTo>
                  <a:pt x="9537383" y="4160814"/>
                  <a:pt x="9525851" y="4170553"/>
                  <a:pt x="9522167" y="4171236"/>
                </a:cubicBezTo>
                <a:cubicBezTo>
                  <a:pt x="9501359" y="4161783"/>
                  <a:pt x="9470103" y="4188480"/>
                  <a:pt x="9453743" y="4151591"/>
                </a:cubicBezTo>
                <a:cubicBezTo>
                  <a:pt x="9446655" y="4133895"/>
                  <a:pt x="9351823" y="4136247"/>
                  <a:pt x="9337963" y="4154021"/>
                </a:cubicBezTo>
                <a:cubicBezTo>
                  <a:pt x="9331955" y="4162736"/>
                  <a:pt x="9339383" y="4182271"/>
                  <a:pt x="9340263" y="4197315"/>
                </a:cubicBezTo>
                <a:cubicBezTo>
                  <a:pt x="9334055" y="4194663"/>
                  <a:pt x="9306343" y="4230209"/>
                  <a:pt x="9307383" y="4184395"/>
                </a:cubicBezTo>
                <a:cubicBezTo>
                  <a:pt x="9284119" y="4192504"/>
                  <a:pt x="9260167" y="4196940"/>
                  <a:pt x="9236899" y="4205051"/>
                </a:cubicBezTo>
                <a:cubicBezTo>
                  <a:pt x="9226523" y="4210773"/>
                  <a:pt x="9217515" y="4223849"/>
                  <a:pt x="9204959" y="4228072"/>
                </a:cubicBezTo>
                <a:cubicBezTo>
                  <a:pt x="9132971" y="4250907"/>
                  <a:pt x="9055055" y="4252029"/>
                  <a:pt x="8981027" y="4263837"/>
                </a:cubicBezTo>
                <a:cubicBezTo>
                  <a:pt x="8949707" y="4269636"/>
                  <a:pt x="8920431" y="4286463"/>
                  <a:pt x="8889115" y="4292262"/>
                </a:cubicBezTo>
                <a:cubicBezTo>
                  <a:pt x="8882087" y="4295463"/>
                  <a:pt x="8872535" y="4295331"/>
                  <a:pt x="8865163" y="4296696"/>
                </a:cubicBezTo>
                <a:cubicBezTo>
                  <a:pt x="8867347" y="4298194"/>
                  <a:pt x="8869191" y="4297851"/>
                  <a:pt x="8871371" y="4299350"/>
                </a:cubicBezTo>
                <a:cubicBezTo>
                  <a:pt x="8871711" y="4301186"/>
                  <a:pt x="8871711" y="4301186"/>
                  <a:pt x="8871711" y="4301186"/>
                </a:cubicBezTo>
                <a:cubicBezTo>
                  <a:pt x="8872051" y="4303024"/>
                  <a:pt x="8873555" y="4300845"/>
                  <a:pt x="8873555" y="4300845"/>
                </a:cubicBezTo>
                <a:cubicBezTo>
                  <a:pt x="8892235" y="4329701"/>
                  <a:pt x="8845135" y="4384044"/>
                  <a:pt x="8823591" y="4350015"/>
                </a:cubicBezTo>
                <a:cubicBezTo>
                  <a:pt x="8813499" y="4336677"/>
                  <a:pt x="8819307" y="4316593"/>
                  <a:pt x="8830503" y="4305015"/>
                </a:cubicBezTo>
                <a:cubicBezTo>
                  <a:pt x="8784447" y="4313544"/>
                  <a:pt x="8736547" y="4322414"/>
                  <a:pt x="8690491" y="4330941"/>
                </a:cubicBezTo>
                <a:cubicBezTo>
                  <a:pt x="8666543" y="4335376"/>
                  <a:pt x="8642935" y="4341650"/>
                  <a:pt x="8615783" y="4339073"/>
                </a:cubicBezTo>
                <a:cubicBezTo>
                  <a:pt x="8669687" y="4321488"/>
                  <a:pt x="8721071" y="4300567"/>
                  <a:pt x="8775315" y="4284820"/>
                </a:cubicBezTo>
                <a:cubicBezTo>
                  <a:pt x="8846143" y="4266003"/>
                  <a:pt x="8918331" y="4254536"/>
                  <a:pt x="8989159" y="4235718"/>
                </a:cubicBezTo>
                <a:cubicBezTo>
                  <a:pt x="8994683" y="4234695"/>
                  <a:pt x="9001375" y="4229654"/>
                  <a:pt x="9008403" y="4226452"/>
                </a:cubicBezTo>
                <a:cubicBezTo>
                  <a:pt x="9008403" y="4226452"/>
                  <a:pt x="9008063" y="4224614"/>
                  <a:pt x="9008063" y="4224614"/>
                </a:cubicBezTo>
                <a:cubicBezTo>
                  <a:pt x="9000691" y="4225978"/>
                  <a:pt x="8993323" y="4227344"/>
                  <a:pt x="8986295" y="4230546"/>
                </a:cubicBezTo>
                <a:cubicBezTo>
                  <a:pt x="8911103" y="4246370"/>
                  <a:pt x="8835571" y="4260356"/>
                  <a:pt x="8760039" y="4274344"/>
                </a:cubicBezTo>
                <a:cubicBezTo>
                  <a:pt x="8686007" y="4286151"/>
                  <a:pt x="8611299" y="4294282"/>
                  <a:pt x="8536587" y="4302415"/>
                </a:cubicBezTo>
                <a:cubicBezTo>
                  <a:pt x="8504587" y="4304537"/>
                  <a:pt x="8473071" y="4298968"/>
                  <a:pt x="8441895" y="4295238"/>
                </a:cubicBezTo>
                <a:cubicBezTo>
                  <a:pt x="8440051" y="4295579"/>
                  <a:pt x="8438691" y="4288227"/>
                  <a:pt x="8440531" y="4287886"/>
                </a:cubicBezTo>
                <a:cubicBezTo>
                  <a:pt x="8444215" y="4287204"/>
                  <a:pt x="8447559" y="4284684"/>
                  <a:pt x="8451243" y="4284002"/>
                </a:cubicBezTo>
                <a:cubicBezTo>
                  <a:pt x="8449063" y="4282504"/>
                  <a:pt x="8445379" y="4283187"/>
                  <a:pt x="8443195" y="4281690"/>
                </a:cubicBezTo>
                <a:cubicBezTo>
                  <a:pt x="8462439" y="4272424"/>
                  <a:pt x="8480179" y="4265338"/>
                  <a:pt x="8499763" y="4257909"/>
                </a:cubicBezTo>
                <a:cubicBezTo>
                  <a:pt x="8499083" y="4254234"/>
                  <a:pt x="8498743" y="4252395"/>
                  <a:pt x="8498403" y="4250557"/>
                </a:cubicBezTo>
                <a:cubicBezTo>
                  <a:pt x="8479979" y="4253969"/>
                  <a:pt x="8459715" y="4257721"/>
                  <a:pt x="8435767" y="4262155"/>
                </a:cubicBezTo>
                <a:cubicBezTo>
                  <a:pt x="8448123" y="4246561"/>
                  <a:pt x="8461839" y="4238319"/>
                  <a:pt x="8475895" y="4231914"/>
                </a:cubicBezTo>
                <a:cubicBezTo>
                  <a:pt x="8410739" y="4240177"/>
                  <a:pt x="8345919" y="4250280"/>
                  <a:pt x="8282943" y="4260041"/>
                </a:cubicBezTo>
                <a:cubicBezTo>
                  <a:pt x="8282603" y="4258202"/>
                  <a:pt x="8284103" y="4256024"/>
                  <a:pt x="8287787" y="4255342"/>
                </a:cubicBezTo>
                <a:cubicBezTo>
                  <a:pt x="8294475" y="4250301"/>
                  <a:pt x="8299323" y="4245602"/>
                  <a:pt x="8306011" y="4240561"/>
                </a:cubicBezTo>
                <a:cubicBezTo>
                  <a:pt x="8298303" y="4240089"/>
                  <a:pt x="8288411" y="4238118"/>
                  <a:pt x="8280699" y="4237646"/>
                </a:cubicBezTo>
                <a:cubicBezTo>
                  <a:pt x="8257571" y="4236224"/>
                  <a:pt x="8236967" y="4238140"/>
                  <a:pt x="8214179" y="4238557"/>
                </a:cubicBezTo>
                <a:cubicBezTo>
                  <a:pt x="8211995" y="4237060"/>
                  <a:pt x="8210495" y="4239240"/>
                  <a:pt x="8208311" y="4237743"/>
                </a:cubicBezTo>
                <a:cubicBezTo>
                  <a:pt x="8204967" y="4240263"/>
                  <a:pt x="8201623" y="4242785"/>
                  <a:pt x="8197939" y="4243465"/>
                </a:cubicBezTo>
                <a:cubicBezTo>
                  <a:pt x="8198619" y="4247140"/>
                  <a:pt x="8202987" y="4250134"/>
                  <a:pt x="8201823" y="4254151"/>
                </a:cubicBezTo>
                <a:cubicBezTo>
                  <a:pt x="8198399" y="4287101"/>
                  <a:pt x="8169323" y="4315296"/>
                  <a:pt x="8137663" y="4319257"/>
                </a:cubicBezTo>
                <a:cubicBezTo>
                  <a:pt x="8114875" y="4319675"/>
                  <a:pt x="8096735" y="4304025"/>
                  <a:pt x="8087123" y="4282995"/>
                </a:cubicBezTo>
                <a:cubicBezTo>
                  <a:pt x="8087123" y="4282995"/>
                  <a:pt x="8085283" y="4283335"/>
                  <a:pt x="8083439" y="4283677"/>
                </a:cubicBezTo>
                <a:cubicBezTo>
                  <a:pt x="8081939" y="4285857"/>
                  <a:pt x="8080095" y="4286197"/>
                  <a:pt x="8078255" y="4286539"/>
                </a:cubicBezTo>
                <a:cubicBezTo>
                  <a:pt x="8083499" y="4304575"/>
                  <a:pt x="8126327" y="4340365"/>
                  <a:pt x="8140727" y="4335798"/>
                </a:cubicBezTo>
                <a:cubicBezTo>
                  <a:pt x="8147755" y="4332596"/>
                  <a:pt x="8155463" y="4333069"/>
                  <a:pt x="8162495" y="4329866"/>
                </a:cubicBezTo>
                <a:cubicBezTo>
                  <a:pt x="8162495" y="4329866"/>
                  <a:pt x="8162495" y="4329866"/>
                  <a:pt x="8168279" y="4361110"/>
                </a:cubicBezTo>
                <a:cubicBezTo>
                  <a:pt x="8158727" y="4360978"/>
                  <a:pt x="8149515" y="4362684"/>
                  <a:pt x="8139963" y="4362553"/>
                </a:cubicBezTo>
                <a:cubicBezTo>
                  <a:pt x="8105443" y="4361341"/>
                  <a:pt x="8073103" y="4361628"/>
                  <a:pt x="8054939" y="4397305"/>
                </a:cubicBezTo>
                <a:lnTo>
                  <a:pt x="8045759" y="4408337"/>
                </a:lnTo>
                <a:lnTo>
                  <a:pt x="8034875" y="4412426"/>
                </a:lnTo>
                <a:cubicBezTo>
                  <a:pt x="8037807" y="4412834"/>
                  <a:pt x="8041031" y="4412237"/>
                  <a:pt x="8044419" y="4409945"/>
                </a:cubicBezTo>
                <a:lnTo>
                  <a:pt x="8045759" y="4408337"/>
                </a:lnTo>
                <a:lnTo>
                  <a:pt x="8084755" y="4393684"/>
                </a:lnTo>
                <a:cubicBezTo>
                  <a:pt x="8092127" y="4392321"/>
                  <a:pt x="8100175" y="4394631"/>
                  <a:pt x="8106043" y="4395446"/>
                </a:cubicBezTo>
                <a:cubicBezTo>
                  <a:pt x="8101195" y="4400145"/>
                  <a:pt x="8096691" y="4406682"/>
                  <a:pt x="8091163" y="4407706"/>
                </a:cubicBezTo>
                <a:cubicBezTo>
                  <a:pt x="8066051" y="4416156"/>
                  <a:pt x="8042443" y="4422429"/>
                  <a:pt x="8016651" y="4427205"/>
                </a:cubicBezTo>
                <a:cubicBezTo>
                  <a:pt x="8032611" y="4441359"/>
                  <a:pt x="8048571" y="4455511"/>
                  <a:pt x="8061183" y="4472185"/>
                </a:cubicBezTo>
                <a:cubicBezTo>
                  <a:pt x="8076403" y="4461764"/>
                  <a:pt x="8090119" y="4453521"/>
                  <a:pt x="8107183" y="4442757"/>
                </a:cubicBezTo>
                <a:cubicBezTo>
                  <a:pt x="8107523" y="4444595"/>
                  <a:pt x="8107523" y="4444595"/>
                  <a:pt x="8107523" y="4444595"/>
                </a:cubicBezTo>
                <a:cubicBezTo>
                  <a:pt x="8122199" y="4420967"/>
                  <a:pt x="8150655" y="4409995"/>
                  <a:pt x="8176167" y="4424280"/>
                </a:cubicBezTo>
                <a:cubicBezTo>
                  <a:pt x="8199495" y="4437069"/>
                  <a:pt x="8208283" y="4463954"/>
                  <a:pt x="8199811" y="4490236"/>
                </a:cubicBezTo>
                <a:cubicBezTo>
                  <a:pt x="8209363" y="4490368"/>
                  <a:pt x="8217411" y="4492679"/>
                  <a:pt x="8224783" y="4491314"/>
                </a:cubicBezTo>
                <a:cubicBezTo>
                  <a:pt x="8232151" y="4489949"/>
                  <a:pt x="8242523" y="4484226"/>
                  <a:pt x="8243343" y="4478373"/>
                </a:cubicBezTo>
                <a:cubicBezTo>
                  <a:pt x="8244987" y="4466663"/>
                  <a:pt x="8242803" y="4465166"/>
                  <a:pt x="8257403" y="4471968"/>
                </a:cubicBezTo>
                <a:cubicBezTo>
                  <a:pt x="8269475" y="4475434"/>
                  <a:pt x="8277867" y="4479583"/>
                  <a:pt x="8293767" y="4472838"/>
                </a:cubicBezTo>
                <a:cubicBezTo>
                  <a:pt x="8307823" y="4466434"/>
                  <a:pt x="8325423" y="4468876"/>
                  <a:pt x="8342343" y="4467643"/>
                </a:cubicBezTo>
                <a:cubicBezTo>
                  <a:pt x="8361107" y="4466071"/>
                  <a:pt x="8385595" y="4474841"/>
                  <a:pt x="8396591" y="4451896"/>
                </a:cubicBezTo>
                <a:cubicBezTo>
                  <a:pt x="8406423" y="4432967"/>
                  <a:pt x="8421843" y="4433914"/>
                  <a:pt x="8441627" y="4437854"/>
                </a:cubicBezTo>
                <a:cubicBezTo>
                  <a:pt x="8429071" y="4442081"/>
                  <a:pt x="8418355" y="4445965"/>
                  <a:pt x="8405803" y="4450192"/>
                </a:cubicBezTo>
                <a:cubicBezTo>
                  <a:pt x="8454379" y="4444996"/>
                  <a:pt x="8500435" y="4436469"/>
                  <a:pt x="8546491" y="4427939"/>
                </a:cubicBezTo>
                <a:cubicBezTo>
                  <a:pt x="8563071" y="4424870"/>
                  <a:pt x="8582655" y="4417442"/>
                  <a:pt x="8593231" y="4423088"/>
                </a:cubicBezTo>
                <a:cubicBezTo>
                  <a:pt x="8618399" y="4435536"/>
                  <a:pt x="8644191" y="4430759"/>
                  <a:pt x="8670323" y="4427820"/>
                </a:cubicBezTo>
                <a:cubicBezTo>
                  <a:pt x="8713035" y="4421813"/>
                  <a:pt x="8757247" y="4413626"/>
                  <a:pt x="8802143" y="4409114"/>
                </a:cubicBezTo>
                <a:cubicBezTo>
                  <a:pt x="8839327" y="4404128"/>
                  <a:pt x="8877195" y="4402820"/>
                  <a:pt x="8915059" y="4401511"/>
                </a:cubicBezTo>
                <a:cubicBezTo>
                  <a:pt x="8892811" y="4415136"/>
                  <a:pt x="8860475" y="4415421"/>
                  <a:pt x="8845795" y="4439050"/>
                </a:cubicBezTo>
                <a:cubicBezTo>
                  <a:pt x="8857531" y="4440677"/>
                  <a:pt x="8868923" y="4440469"/>
                  <a:pt x="8879975" y="4438421"/>
                </a:cubicBezTo>
                <a:cubicBezTo>
                  <a:pt x="8891031" y="4436375"/>
                  <a:pt x="8901743" y="4432490"/>
                  <a:pt x="8912455" y="4428606"/>
                </a:cubicBezTo>
                <a:cubicBezTo>
                  <a:pt x="8909451" y="4432963"/>
                  <a:pt x="8908291" y="4436981"/>
                  <a:pt x="8907127" y="4440997"/>
                </a:cubicBezTo>
                <a:cubicBezTo>
                  <a:pt x="8986003" y="4424491"/>
                  <a:pt x="9064539" y="4406146"/>
                  <a:pt x="9143419" y="4389639"/>
                </a:cubicBezTo>
                <a:cubicBezTo>
                  <a:pt x="9128339" y="4390532"/>
                  <a:pt x="9115103" y="4391082"/>
                  <a:pt x="9100363" y="4393810"/>
                </a:cubicBezTo>
                <a:cubicBezTo>
                  <a:pt x="9060175" y="4403153"/>
                  <a:pt x="9018823" y="4416512"/>
                  <a:pt x="8977615" y="4420341"/>
                </a:cubicBezTo>
                <a:cubicBezTo>
                  <a:pt x="8960355" y="4419736"/>
                  <a:pt x="8937027" y="4406947"/>
                  <a:pt x="8916903" y="4401170"/>
                </a:cubicBezTo>
                <a:cubicBezTo>
                  <a:pt x="8975855" y="4390253"/>
                  <a:pt x="9036647" y="4378996"/>
                  <a:pt x="9095259" y="4366242"/>
                </a:cubicBezTo>
                <a:cubicBezTo>
                  <a:pt x="9153871" y="4353489"/>
                  <a:pt x="9212139" y="4338896"/>
                  <a:pt x="9272595" y="4325800"/>
                </a:cubicBezTo>
                <a:cubicBezTo>
                  <a:pt x="9298387" y="4321025"/>
                  <a:pt x="9324859" y="4319925"/>
                  <a:pt x="9352495" y="4314808"/>
                </a:cubicBezTo>
                <a:cubicBezTo>
                  <a:pt x="9361707" y="4313102"/>
                  <a:pt x="9383331" y="4316701"/>
                  <a:pt x="9370035" y="4296352"/>
                </a:cubicBezTo>
                <a:cubicBezTo>
                  <a:pt x="9373723" y="4295669"/>
                  <a:pt x="9380411" y="4290629"/>
                  <a:pt x="9380751" y="4292468"/>
                </a:cubicBezTo>
                <a:cubicBezTo>
                  <a:pt x="9387635" y="4298794"/>
                  <a:pt x="9393019" y="4307303"/>
                  <a:pt x="9399911" y="4313630"/>
                </a:cubicBezTo>
                <a:cubicBezTo>
                  <a:pt x="9392883" y="4316833"/>
                  <a:pt x="9385855" y="4320034"/>
                  <a:pt x="9378487" y="4321399"/>
                </a:cubicBezTo>
                <a:cubicBezTo>
                  <a:pt x="9365587" y="4323787"/>
                  <a:pt x="9352691" y="4326175"/>
                  <a:pt x="9339799" y="4328563"/>
                </a:cubicBezTo>
                <a:cubicBezTo>
                  <a:pt x="9349691" y="4330533"/>
                  <a:pt x="9357939" y="4344214"/>
                  <a:pt x="9366187" y="4357893"/>
                </a:cubicBezTo>
                <a:cubicBezTo>
                  <a:pt x="9431687" y="4351467"/>
                  <a:pt x="9496847" y="4343203"/>
                  <a:pt x="9562683" y="4338614"/>
                </a:cubicBezTo>
                <a:cubicBezTo>
                  <a:pt x="9611603" y="4335259"/>
                  <a:pt x="9660043" y="4339595"/>
                  <a:pt x="9707803" y="4340256"/>
                </a:cubicBezTo>
                <a:cubicBezTo>
                  <a:pt x="9722879" y="4339366"/>
                  <a:pt x="9736115" y="4338816"/>
                  <a:pt x="9749351" y="4338266"/>
                </a:cubicBezTo>
                <a:cubicBezTo>
                  <a:pt x="9751195" y="4337924"/>
                  <a:pt x="9751195" y="4337924"/>
                  <a:pt x="9753035" y="4337584"/>
                </a:cubicBezTo>
                <a:cubicBezTo>
                  <a:pt x="9722959" y="4308935"/>
                  <a:pt x="9776267" y="4257245"/>
                  <a:pt x="9803819" y="4282558"/>
                </a:cubicBezTo>
                <a:cubicBezTo>
                  <a:pt x="9824143" y="4299704"/>
                  <a:pt x="9809803" y="4325170"/>
                  <a:pt x="9789059" y="4336615"/>
                </a:cubicBezTo>
                <a:cubicBezTo>
                  <a:pt x="9812187" y="4338035"/>
                  <a:pt x="9834635" y="4335779"/>
                  <a:pt x="9855579" y="4335702"/>
                </a:cubicBezTo>
                <a:cubicBezTo>
                  <a:pt x="9882051" y="4334602"/>
                  <a:pt x="9909827" y="4319954"/>
                  <a:pt x="9941207" y="4335055"/>
                </a:cubicBezTo>
                <a:cubicBezTo>
                  <a:pt x="9959827" y="4343011"/>
                  <a:pt x="9998375" y="4345379"/>
                  <a:pt x="10021243" y="4314531"/>
                </a:cubicBezTo>
                <a:cubicBezTo>
                  <a:pt x="10029915" y="4299619"/>
                  <a:pt x="10054403" y="4308390"/>
                  <a:pt x="10067015" y="4325064"/>
                </a:cubicBezTo>
                <a:cubicBezTo>
                  <a:pt x="10057807" y="4326770"/>
                  <a:pt x="10048255" y="4326638"/>
                  <a:pt x="10040887" y="4328001"/>
                </a:cubicBezTo>
                <a:cubicBezTo>
                  <a:pt x="10033855" y="4331204"/>
                  <a:pt x="10026827" y="4334406"/>
                  <a:pt x="10019459" y="4335770"/>
                </a:cubicBezTo>
                <a:cubicBezTo>
                  <a:pt x="10022323" y="4340943"/>
                  <a:pt x="10026687" y="4343937"/>
                  <a:pt x="10031395" y="4348768"/>
                </a:cubicBezTo>
                <a:cubicBezTo>
                  <a:pt x="10033915" y="4352103"/>
                  <a:pt x="10038283" y="4355096"/>
                  <a:pt x="10037119" y="4359113"/>
                </a:cubicBezTo>
                <a:cubicBezTo>
                  <a:pt x="10026947" y="4376204"/>
                  <a:pt x="10042707" y="4378989"/>
                  <a:pt x="10055119" y="4384295"/>
                </a:cubicBezTo>
                <a:cubicBezTo>
                  <a:pt x="10075923" y="4393748"/>
                  <a:pt x="10082671" y="4409607"/>
                  <a:pt x="10086415" y="4429823"/>
                </a:cubicBezTo>
                <a:cubicBezTo>
                  <a:pt x="10086755" y="4431661"/>
                  <a:pt x="10085935" y="4437514"/>
                  <a:pt x="10082591" y="4440035"/>
                </a:cubicBezTo>
                <a:cubicBezTo>
                  <a:pt x="10067031" y="4448619"/>
                  <a:pt x="10080607" y="4449907"/>
                  <a:pt x="10086475" y="4450721"/>
                </a:cubicBezTo>
                <a:cubicBezTo>
                  <a:pt x="10094183" y="4451195"/>
                  <a:pt x="10103395" y="4449489"/>
                  <a:pt x="10112263" y="4445946"/>
                </a:cubicBezTo>
                <a:cubicBezTo>
                  <a:pt x="10135875" y="4439673"/>
                  <a:pt x="10159883" y="4456137"/>
                  <a:pt x="10154415" y="4478060"/>
                </a:cubicBezTo>
                <a:cubicBezTo>
                  <a:pt x="10153255" y="4482078"/>
                  <a:pt x="10145063" y="4489296"/>
                  <a:pt x="10142883" y="4487799"/>
                </a:cubicBezTo>
                <a:cubicBezTo>
                  <a:pt x="10126779" y="4483176"/>
                  <a:pt x="10105215" y="4500476"/>
                  <a:pt x="10093423" y="4477949"/>
                </a:cubicBezTo>
                <a:cubicBezTo>
                  <a:pt x="10089199" y="4465424"/>
                  <a:pt x="10021175" y="4468516"/>
                  <a:pt x="10011823" y="4479752"/>
                </a:cubicBezTo>
                <a:cubicBezTo>
                  <a:pt x="10005475" y="4486630"/>
                  <a:pt x="10011543" y="4498813"/>
                  <a:pt x="10011403" y="4508343"/>
                </a:cubicBezTo>
                <a:cubicBezTo>
                  <a:pt x="10007375" y="4507188"/>
                  <a:pt x="9986831" y="4530001"/>
                  <a:pt x="9989095" y="4501070"/>
                </a:cubicBezTo>
                <a:cubicBezTo>
                  <a:pt x="9971011" y="4506319"/>
                  <a:pt x="9954431" y="4509388"/>
                  <a:pt x="9938191" y="4514296"/>
                </a:cubicBezTo>
                <a:cubicBezTo>
                  <a:pt x="9929323" y="4517839"/>
                  <a:pt x="9923315" y="4526555"/>
                  <a:pt x="9914443" y="4530099"/>
                </a:cubicBezTo>
                <a:cubicBezTo>
                  <a:pt x="9862039" y="4545506"/>
                  <a:pt x="9807251" y="4548047"/>
                  <a:pt x="9751643" y="4556444"/>
                </a:cubicBezTo>
                <a:cubicBezTo>
                  <a:pt x="9729535" y="4560537"/>
                  <a:pt x="9708791" y="4571984"/>
                  <a:pt x="9684843" y="4576418"/>
                </a:cubicBezTo>
                <a:cubicBezTo>
                  <a:pt x="9637287" y="4587125"/>
                  <a:pt x="9589047" y="4594156"/>
                  <a:pt x="9541487" y="4604864"/>
                </a:cubicBezTo>
                <a:cubicBezTo>
                  <a:pt x="9524907" y="4607935"/>
                  <a:pt x="9508327" y="4611004"/>
                  <a:pt x="9489223" y="4610741"/>
                </a:cubicBezTo>
                <a:cubicBezTo>
                  <a:pt x="9528735" y="4597721"/>
                  <a:pt x="9566059" y="4583205"/>
                  <a:pt x="9604067" y="4572367"/>
                </a:cubicBezTo>
                <a:cubicBezTo>
                  <a:pt x="9654967" y="4559139"/>
                  <a:pt x="9706891" y="4551426"/>
                  <a:pt x="9757791" y="4538197"/>
                </a:cubicBezTo>
                <a:cubicBezTo>
                  <a:pt x="9781403" y="4531924"/>
                  <a:pt x="9801807" y="4518641"/>
                  <a:pt x="9821531" y="4501683"/>
                </a:cubicBezTo>
                <a:cubicBezTo>
                  <a:pt x="9784687" y="4508505"/>
                  <a:pt x="9747843" y="4515328"/>
                  <a:pt x="9712835" y="4521810"/>
                </a:cubicBezTo>
                <a:cubicBezTo>
                  <a:pt x="9654227" y="4534564"/>
                  <a:pt x="9595955" y="4549156"/>
                  <a:pt x="9538847" y="4559732"/>
                </a:cubicBezTo>
                <a:cubicBezTo>
                  <a:pt x="9488763" y="4567104"/>
                  <a:pt x="9440527" y="4574135"/>
                  <a:pt x="9390107" y="4579670"/>
                </a:cubicBezTo>
                <a:cubicBezTo>
                  <a:pt x="9382735" y="4581036"/>
                  <a:pt x="9375027" y="4580562"/>
                  <a:pt x="9366295" y="4574575"/>
                </a:cubicBezTo>
                <a:cubicBezTo>
                  <a:pt x="9378851" y="4570349"/>
                  <a:pt x="9391067" y="4564284"/>
                  <a:pt x="9403623" y="4560060"/>
                </a:cubicBezTo>
                <a:cubicBezTo>
                  <a:pt x="9403623" y="4560060"/>
                  <a:pt x="9403623" y="4560060"/>
                  <a:pt x="9401439" y="4558563"/>
                </a:cubicBezTo>
                <a:lnTo>
                  <a:pt x="9399599" y="4558904"/>
                </a:lnTo>
                <a:cubicBezTo>
                  <a:pt x="9399259" y="4557067"/>
                  <a:pt x="9399259" y="4557067"/>
                  <a:pt x="9398919" y="4555229"/>
                </a:cubicBezTo>
                <a:cubicBezTo>
                  <a:pt x="9387863" y="4557275"/>
                  <a:pt x="9374971" y="4559662"/>
                  <a:pt x="9360231" y="4562391"/>
                </a:cubicBezTo>
                <a:cubicBezTo>
                  <a:pt x="9369583" y="4551156"/>
                  <a:pt x="9382475" y="4548768"/>
                  <a:pt x="9395035" y="4544541"/>
                </a:cubicBezTo>
                <a:cubicBezTo>
                  <a:pt x="9391831" y="4537533"/>
                  <a:pt x="9387127" y="4532700"/>
                  <a:pt x="9387603" y="4525007"/>
                </a:cubicBezTo>
                <a:cubicBezTo>
                  <a:pt x="9378051" y="4524875"/>
                  <a:pt x="9366659" y="4525084"/>
                  <a:pt x="9355263" y="4525293"/>
                </a:cubicBezTo>
                <a:cubicBezTo>
                  <a:pt x="9342031" y="4525843"/>
                  <a:pt x="9329135" y="4528231"/>
                  <a:pt x="9314399" y="4530960"/>
                </a:cubicBezTo>
                <a:cubicBezTo>
                  <a:pt x="9305187" y="4532666"/>
                  <a:pt x="9294471" y="4536550"/>
                  <a:pt x="9283419" y="4538598"/>
                </a:cubicBezTo>
                <a:cubicBezTo>
                  <a:pt x="9278575" y="4543297"/>
                  <a:pt x="9275227" y="4545816"/>
                  <a:pt x="9269703" y="4546839"/>
                </a:cubicBezTo>
                <a:cubicBezTo>
                  <a:pt x="9267859" y="4547181"/>
                  <a:pt x="9265675" y="4545684"/>
                  <a:pt x="9265335" y="4543847"/>
                </a:cubicBezTo>
                <a:cubicBezTo>
                  <a:pt x="9216279" y="4556732"/>
                  <a:pt x="9168039" y="4563764"/>
                  <a:pt x="9117615" y="4569300"/>
                </a:cubicBezTo>
                <a:cubicBezTo>
                  <a:pt x="9115775" y="4569640"/>
                  <a:pt x="9112091" y="4570322"/>
                  <a:pt x="9110247" y="4570663"/>
                </a:cubicBezTo>
                <a:cubicBezTo>
                  <a:pt x="9106563" y="4571345"/>
                  <a:pt x="9101719" y="4576045"/>
                  <a:pt x="9100555" y="4580062"/>
                </a:cubicBezTo>
                <a:cubicBezTo>
                  <a:pt x="9098571" y="4589934"/>
                  <a:pt x="9136019" y="4617216"/>
                  <a:pt x="9147071" y="4615170"/>
                </a:cubicBezTo>
                <a:cubicBezTo>
                  <a:pt x="9152255" y="4612308"/>
                  <a:pt x="9157783" y="4611284"/>
                  <a:pt x="9163311" y="4610261"/>
                </a:cubicBezTo>
                <a:cubicBezTo>
                  <a:pt x="9163311" y="4610261"/>
                  <a:pt x="9163311" y="4610261"/>
                  <a:pt x="9167055" y="4630478"/>
                </a:cubicBezTo>
                <a:cubicBezTo>
                  <a:pt x="9159687" y="4631842"/>
                  <a:pt x="9152315" y="4633206"/>
                  <a:pt x="9146451" y="4632392"/>
                </a:cubicBezTo>
                <a:cubicBezTo>
                  <a:pt x="9131031" y="4631448"/>
                  <a:pt x="9118135" y="4633835"/>
                  <a:pt x="9105919" y="4639898"/>
                </a:cubicBezTo>
                <a:cubicBezTo>
                  <a:pt x="9135735" y="4636278"/>
                  <a:pt x="9165211" y="4630819"/>
                  <a:pt x="9195027" y="4627198"/>
                </a:cubicBezTo>
                <a:cubicBezTo>
                  <a:pt x="9152855" y="4646413"/>
                  <a:pt x="9110343" y="4663790"/>
                  <a:pt x="9066811" y="4675653"/>
                </a:cubicBezTo>
                <a:cubicBezTo>
                  <a:pt x="9064967" y="4675994"/>
                  <a:pt x="9061283" y="4676676"/>
                  <a:pt x="9059443" y="4677017"/>
                </a:cubicBezTo>
                <a:cubicBezTo>
                  <a:pt x="9068851" y="4686680"/>
                  <a:pt x="9079767" y="4694164"/>
                  <a:pt x="9089175" y="4703826"/>
                </a:cubicBezTo>
                <a:cubicBezTo>
                  <a:pt x="9099891" y="4699942"/>
                  <a:pt x="9112447" y="4695715"/>
                  <a:pt x="9123499" y="4693669"/>
                </a:cubicBezTo>
                <a:cubicBezTo>
                  <a:pt x="9171879" y="4677107"/>
                  <a:pt x="9222299" y="4671572"/>
                  <a:pt x="9270675" y="4655011"/>
                </a:cubicBezTo>
                <a:cubicBezTo>
                  <a:pt x="9322743" y="4637766"/>
                  <a:pt x="9382235" y="4640055"/>
                  <a:pt x="9438179" y="4633497"/>
                </a:cubicBezTo>
                <a:cubicBezTo>
                  <a:pt x="9441867" y="4632815"/>
                  <a:pt x="9447251" y="4641323"/>
                  <a:pt x="9451619" y="4644316"/>
                </a:cubicBezTo>
                <a:cubicBezTo>
                  <a:pt x="9446771" y="4649015"/>
                  <a:pt x="9441923" y="4653714"/>
                  <a:pt x="9436739" y="4656576"/>
                </a:cubicBezTo>
                <a:cubicBezTo>
                  <a:pt x="9396547" y="4665918"/>
                  <a:pt x="9354519" y="4675602"/>
                  <a:pt x="9314327" y="4684946"/>
                </a:cubicBezTo>
                <a:cubicBezTo>
                  <a:pt x="9274143" y="4694287"/>
                  <a:pt x="9234291" y="4705469"/>
                  <a:pt x="9193763" y="4712973"/>
                </a:cubicBezTo>
                <a:cubicBezTo>
                  <a:pt x="9151391" y="4720819"/>
                  <a:pt x="9110523" y="4726487"/>
                  <a:pt x="9067807" y="4732495"/>
                </a:cubicBezTo>
                <a:cubicBezTo>
                  <a:pt x="9057295" y="4747747"/>
                  <a:pt x="9042559" y="4750476"/>
                  <a:pt x="9023115" y="4748375"/>
                </a:cubicBezTo>
                <a:cubicBezTo>
                  <a:pt x="9013223" y="4746404"/>
                  <a:pt x="9003671" y="4746272"/>
                  <a:pt x="8990095" y="4744985"/>
                </a:cubicBezTo>
                <a:cubicBezTo>
                  <a:pt x="9001687" y="4756144"/>
                  <a:pt x="9004551" y="4761316"/>
                  <a:pt x="9001887" y="4767512"/>
                </a:cubicBezTo>
                <a:cubicBezTo>
                  <a:pt x="9062543" y="4765786"/>
                  <a:pt x="9120671" y="4760723"/>
                  <a:pt x="9179423" y="4738439"/>
                </a:cubicBezTo>
                <a:cubicBezTo>
                  <a:pt x="9184611" y="4735578"/>
                  <a:pt x="9192319" y="4736051"/>
                  <a:pt x="9197847" y="4735028"/>
                </a:cubicBezTo>
                <a:cubicBezTo>
                  <a:pt x="9263487" y="4719071"/>
                  <a:pt x="9327623" y="4705294"/>
                  <a:pt x="9391083" y="4687840"/>
                </a:cubicBezTo>
                <a:cubicBezTo>
                  <a:pt x="9430591" y="4674822"/>
                  <a:pt x="9469079" y="4656290"/>
                  <a:pt x="9508587" y="4643271"/>
                </a:cubicBezTo>
                <a:cubicBezTo>
                  <a:pt x="9513775" y="4640409"/>
                  <a:pt x="9519979" y="4643062"/>
                  <a:pt x="9525847" y="4643878"/>
                </a:cubicBezTo>
                <a:cubicBezTo>
                  <a:pt x="9524687" y="4647894"/>
                  <a:pt x="9522363" y="4655928"/>
                  <a:pt x="9519019" y="4658447"/>
                </a:cubicBezTo>
                <a:cubicBezTo>
                  <a:pt x="9484215" y="4676298"/>
                  <a:pt x="9444707" y="4689316"/>
                  <a:pt x="9418151" y="4720845"/>
                </a:cubicBezTo>
                <a:cubicBezTo>
                  <a:pt x="9416651" y="4723025"/>
                  <a:pt x="9412967" y="4723707"/>
                  <a:pt x="9409283" y="4724389"/>
                </a:cubicBezTo>
                <a:cubicBezTo>
                  <a:pt x="9368755" y="4731894"/>
                  <a:pt x="9328223" y="4739399"/>
                  <a:pt x="9286195" y="4749083"/>
                </a:cubicBezTo>
                <a:cubicBezTo>
                  <a:pt x="9264087" y="4753176"/>
                  <a:pt x="9231883" y="4743932"/>
                  <a:pt x="9231323" y="4782054"/>
                </a:cubicBezTo>
                <a:cubicBezTo>
                  <a:pt x="9230163" y="4786071"/>
                  <a:pt x="9217607" y="4790297"/>
                  <a:pt x="9212083" y="4791320"/>
                </a:cubicBezTo>
                <a:cubicBezTo>
                  <a:pt x="9183767" y="4792761"/>
                  <a:pt x="9156955" y="4792023"/>
                  <a:pt x="9130483" y="4793123"/>
                </a:cubicBezTo>
                <a:cubicBezTo>
                  <a:pt x="9130483" y="4793123"/>
                  <a:pt x="9130483" y="4793123"/>
                  <a:pt x="9126315" y="4801499"/>
                </a:cubicBezTo>
                <a:cubicBezTo>
                  <a:pt x="9147263" y="4801422"/>
                  <a:pt x="9132103" y="4832742"/>
                  <a:pt x="9158235" y="4829804"/>
                </a:cubicBezTo>
                <a:cubicBezTo>
                  <a:pt x="9200607" y="4821958"/>
                  <a:pt x="9242979" y="4814111"/>
                  <a:pt x="9283507" y="4806607"/>
                </a:cubicBezTo>
                <a:cubicBezTo>
                  <a:pt x="9276959" y="4802117"/>
                  <a:pt x="9268911" y="4799806"/>
                  <a:pt x="9262363" y="4795315"/>
                </a:cubicBezTo>
                <a:cubicBezTo>
                  <a:pt x="9299207" y="4788493"/>
                  <a:pt x="9336251" y="4793039"/>
                  <a:pt x="9366207" y="4779888"/>
                </a:cubicBezTo>
                <a:cubicBezTo>
                  <a:pt x="9409059" y="4764349"/>
                  <a:pt x="9430207" y="4775641"/>
                  <a:pt x="9452571" y="4803814"/>
                </a:cubicBezTo>
                <a:cubicBezTo>
                  <a:pt x="9457959" y="4812322"/>
                  <a:pt x="9476239" y="4818440"/>
                  <a:pt x="9485451" y="4816734"/>
                </a:cubicBezTo>
                <a:cubicBezTo>
                  <a:pt x="9533007" y="4806028"/>
                  <a:pt x="9581047" y="4787628"/>
                  <a:pt x="9605515" y="4847727"/>
                </a:cubicBezTo>
                <a:cubicBezTo>
                  <a:pt x="9605515" y="4847727"/>
                  <a:pt x="9607355" y="4847386"/>
                  <a:pt x="9607355" y="4847386"/>
                </a:cubicBezTo>
                <a:cubicBezTo>
                  <a:pt x="9633487" y="4844449"/>
                  <a:pt x="9659279" y="4839672"/>
                  <a:pt x="9683367" y="4825708"/>
                </a:cubicBezTo>
                <a:cubicBezTo>
                  <a:pt x="9698927" y="4817123"/>
                  <a:pt x="9718855" y="4811533"/>
                  <a:pt x="9735771" y="4810301"/>
                </a:cubicBezTo>
                <a:cubicBezTo>
                  <a:pt x="9791379" y="4801905"/>
                  <a:pt x="9845487" y="4795688"/>
                  <a:pt x="9901095" y="4787291"/>
                </a:cubicBezTo>
                <a:cubicBezTo>
                  <a:pt x="9871139" y="4800442"/>
                  <a:pt x="9840839" y="4811755"/>
                  <a:pt x="9808019" y="4819733"/>
                </a:cubicBezTo>
                <a:cubicBezTo>
                  <a:pt x="9755275" y="4833302"/>
                  <a:pt x="9700351" y="4845374"/>
                  <a:pt x="9646923" y="4855267"/>
                </a:cubicBezTo>
                <a:cubicBezTo>
                  <a:pt x="9641739" y="4858128"/>
                  <a:pt x="9635871" y="4857314"/>
                  <a:pt x="9630343" y="4858337"/>
                </a:cubicBezTo>
                <a:cubicBezTo>
                  <a:pt x="9633887" y="4867184"/>
                  <a:pt x="9626039" y="4876242"/>
                  <a:pt x="9618187" y="4885300"/>
                </a:cubicBezTo>
                <a:cubicBezTo>
                  <a:pt x="9614843" y="4887820"/>
                  <a:pt x="9615183" y="4889657"/>
                  <a:pt x="9613343" y="4889998"/>
                </a:cubicBezTo>
                <a:cubicBezTo>
                  <a:pt x="9654891" y="4888007"/>
                  <a:pt x="9697603" y="4881999"/>
                  <a:pt x="9739495" y="4881845"/>
                </a:cubicBezTo>
                <a:cubicBezTo>
                  <a:pt x="9790595" y="4879987"/>
                  <a:pt x="9839515" y="4876630"/>
                  <a:pt x="9887555" y="4858231"/>
                </a:cubicBezTo>
                <a:cubicBezTo>
                  <a:pt x="9893079" y="4857208"/>
                  <a:pt x="9897107" y="4858363"/>
                  <a:pt x="9902291" y="4855502"/>
                </a:cubicBezTo>
                <a:cubicBezTo>
                  <a:pt x="9948007" y="4845136"/>
                  <a:pt x="9995567" y="4834428"/>
                  <a:pt x="10040943" y="4822224"/>
                </a:cubicBezTo>
                <a:cubicBezTo>
                  <a:pt x="10070079" y="4814927"/>
                  <a:pt x="10098195" y="4802118"/>
                  <a:pt x="10126987" y="4792985"/>
                </a:cubicBezTo>
                <a:cubicBezTo>
                  <a:pt x="10130331" y="4790464"/>
                  <a:pt x="10134695" y="4793457"/>
                  <a:pt x="10140223" y="4792434"/>
                </a:cubicBezTo>
                <a:cubicBezTo>
                  <a:pt x="10137219" y="4796792"/>
                  <a:pt x="10136059" y="4800809"/>
                  <a:pt x="10134555" y="4802988"/>
                </a:cubicBezTo>
                <a:cubicBezTo>
                  <a:pt x="10108283" y="4815457"/>
                  <a:pt x="10079491" y="4824590"/>
                  <a:pt x="10060107" y="4843387"/>
                </a:cubicBezTo>
                <a:cubicBezTo>
                  <a:pt x="10058603" y="4845566"/>
                  <a:pt x="10056759" y="4845907"/>
                  <a:pt x="10054915" y="4846249"/>
                </a:cubicBezTo>
                <a:cubicBezTo>
                  <a:pt x="10025443" y="4851707"/>
                  <a:pt x="9994123" y="4857506"/>
                  <a:pt x="9964987" y="4864802"/>
                </a:cubicBezTo>
                <a:cubicBezTo>
                  <a:pt x="9950251" y="4867531"/>
                  <a:pt x="9926439" y="4862435"/>
                  <a:pt x="9924999" y="4885513"/>
                </a:cubicBezTo>
                <a:cubicBezTo>
                  <a:pt x="9925679" y="4889189"/>
                  <a:pt x="9914963" y="4893073"/>
                  <a:pt x="9910943" y="4891918"/>
                </a:cubicBezTo>
                <a:cubicBezTo>
                  <a:pt x="9890339" y="4893832"/>
                  <a:pt x="9871235" y="4893568"/>
                  <a:pt x="9852467" y="4895142"/>
                </a:cubicBezTo>
                <a:cubicBezTo>
                  <a:pt x="9852467" y="4895142"/>
                  <a:pt x="9852467" y="4895142"/>
                  <a:pt x="9849807" y="4901337"/>
                </a:cubicBezTo>
                <a:cubicBezTo>
                  <a:pt x="9864883" y="4900446"/>
                  <a:pt x="9853551" y="4921554"/>
                  <a:pt x="9871971" y="4918143"/>
                </a:cubicBezTo>
                <a:cubicBezTo>
                  <a:pt x="9903291" y="4912343"/>
                  <a:pt x="9932767" y="4906885"/>
                  <a:pt x="9962243" y="4901426"/>
                </a:cubicBezTo>
                <a:cubicBezTo>
                  <a:pt x="9957879" y="4898434"/>
                  <a:pt x="9952011" y="4897619"/>
                  <a:pt x="9947643" y="4894626"/>
                </a:cubicBezTo>
                <a:cubicBezTo>
                  <a:pt x="9973439" y="4889850"/>
                  <a:pt x="10000587" y="4892425"/>
                  <a:pt x="10021675" y="4882819"/>
                </a:cubicBezTo>
                <a:cubicBezTo>
                  <a:pt x="10051971" y="4871505"/>
                  <a:pt x="10066911" y="4880144"/>
                  <a:pt x="10083551" y="4897974"/>
                </a:cubicBezTo>
                <a:cubicBezTo>
                  <a:pt x="10088255" y="4902804"/>
                  <a:pt x="10100331" y="4906271"/>
                  <a:pt x="10107699" y="4904907"/>
                </a:cubicBezTo>
                <a:cubicBezTo>
                  <a:pt x="10142359" y="4896588"/>
                  <a:pt x="10176343" y="4884592"/>
                  <a:pt x="10193039" y="4923320"/>
                </a:cubicBezTo>
                <a:cubicBezTo>
                  <a:pt x="10194883" y="4922979"/>
                  <a:pt x="10194883" y="4922979"/>
                  <a:pt x="10197067" y="4924476"/>
                </a:cubicBezTo>
                <a:cubicBezTo>
                  <a:pt x="10224219" y="4927051"/>
                  <a:pt x="10210839" y="4937132"/>
                  <a:pt x="10201491" y="4948368"/>
                </a:cubicBezTo>
                <a:cubicBezTo>
                  <a:pt x="10198143" y="4950888"/>
                  <a:pt x="10193299" y="4955587"/>
                  <a:pt x="10193299" y="4955587"/>
                </a:cubicBezTo>
                <a:cubicBezTo>
                  <a:pt x="10204895" y="4966747"/>
                  <a:pt x="10213963" y="4974571"/>
                  <a:pt x="10223375" y="4984234"/>
                </a:cubicBezTo>
                <a:cubicBezTo>
                  <a:pt x="10216687" y="4989275"/>
                  <a:pt x="10212523" y="4997650"/>
                  <a:pt x="10208015" y="5004186"/>
                </a:cubicBezTo>
                <a:cubicBezTo>
                  <a:pt x="10242655" y="5047195"/>
                  <a:pt x="10182519" y="5113457"/>
                  <a:pt x="10136683" y="5082026"/>
                </a:cubicBezTo>
                <a:cubicBezTo>
                  <a:pt x="10121067" y="5069710"/>
                  <a:pt x="10120187" y="5054666"/>
                  <a:pt x="10122991" y="5038940"/>
                </a:cubicBezTo>
                <a:cubicBezTo>
                  <a:pt x="10080339" y="5065847"/>
                  <a:pt x="10032443" y="5074716"/>
                  <a:pt x="9981679" y="5078414"/>
                </a:cubicBezTo>
                <a:cubicBezTo>
                  <a:pt x="9979835" y="5078755"/>
                  <a:pt x="9976151" y="5079437"/>
                  <a:pt x="9974307" y="5079778"/>
                </a:cubicBezTo>
                <a:cubicBezTo>
                  <a:pt x="9949879" y="5091905"/>
                  <a:pt x="9926951" y="5101853"/>
                  <a:pt x="9900679" y="5114322"/>
                </a:cubicBezTo>
                <a:cubicBezTo>
                  <a:pt x="9910227" y="5114454"/>
                  <a:pt x="9917939" y="5114928"/>
                  <a:pt x="9927491" y="5115060"/>
                </a:cubicBezTo>
                <a:cubicBezTo>
                  <a:pt x="9933015" y="5114037"/>
                  <a:pt x="9940047" y="5110834"/>
                  <a:pt x="9947755" y="5111308"/>
                </a:cubicBezTo>
                <a:cubicBezTo>
                  <a:pt x="9951439" y="5110625"/>
                  <a:pt x="9956143" y="5115457"/>
                  <a:pt x="9962355" y="5118109"/>
                </a:cubicBezTo>
                <a:cubicBezTo>
                  <a:pt x="9957163" y="5120970"/>
                  <a:pt x="9952659" y="5127507"/>
                  <a:pt x="9948639" y="5126351"/>
                </a:cubicBezTo>
                <a:cubicBezTo>
                  <a:pt x="9920659" y="5129631"/>
                  <a:pt x="9892403" y="5151971"/>
                  <a:pt x="9867035" y="5128156"/>
                </a:cubicBezTo>
                <a:cubicBezTo>
                  <a:pt x="9864855" y="5126659"/>
                  <a:pt x="9861171" y="5127341"/>
                  <a:pt x="9857483" y="5128023"/>
                </a:cubicBezTo>
                <a:cubicBezTo>
                  <a:pt x="9794171" y="5135945"/>
                  <a:pt x="9731191" y="5145706"/>
                  <a:pt x="9670059" y="5155126"/>
                </a:cubicBezTo>
                <a:cubicBezTo>
                  <a:pt x="9660847" y="5156832"/>
                  <a:pt x="9651295" y="5156699"/>
                  <a:pt x="9642087" y="5158405"/>
                </a:cubicBezTo>
                <a:cubicBezTo>
                  <a:pt x="9608923" y="5164545"/>
                  <a:pt x="9573039" y="5155983"/>
                  <a:pt x="9542943" y="5178664"/>
                </a:cubicBezTo>
                <a:cubicBezTo>
                  <a:pt x="9533051" y="5176694"/>
                  <a:pt x="9522475" y="5171049"/>
                  <a:pt x="9513267" y="5172754"/>
                </a:cubicBezTo>
                <a:cubicBezTo>
                  <a:pt x="9477243" y="5173722"/>
                  <a:pt x="9441559" y="5176527"/>
                  <a:pt x="9405875" y="5179334"/>
                </a:cubicBezTo>
                <a:cubicBezTo>
                  <a:pt x="9394483" y="5179542"/>
                  <a:pt x="9383427" y="5181589"/>
                  <a:pt x="9374219" y="5183295"/>
                </a:cubicBezTo>
                <a:cubicBezTo>
                  <a:pt x="9374899" y="5186971"/>
                  <a:pt x="9373399" y="5189149"/>
                  <a:pt x="9374079" y="5192826"/>
                </a:cubicBezTo>
                <a:cubicBezTo>
                  <a:pt x="9386831" y="5199969"/>
                  <a:pt x="9398087" y="5209290"/>
                  <a:pt x="9400807" y="5223993"/>
                </a:cubicBezTo>
                <a:cubicBezTo>
                  <a:pt x="9405231" y="5247885"/>
                  <a:pt x="9388711" y="5271855"/>
                  <a:pt x="9366607" y="5275948"/>
                </a:cubicBezTo>
                <a:cubicBezTo>
                  <a:pt x="9346339" y="5279701"/>
                  <a:pt x="9330723" y="5267385"/>
                  <a:pt x="9321791" y="5250030"/>
                </a:cubicBezTo>
                <a:cubicBezTo>
                  <a:pt x="9319951" y="5250371"/>
                  <a:pt x="9319951" y="5250371"/>
                  <a:pt x="9318107" y="5250712"/>
                </a:cubicBezTo>
                <a:cubicBezTo>
                  <a:pt x="9301667" y="5244251"/>
                  <a:pt x="9295263" y="5230231"/>
                  <a:pt x="9295883" y="5213008"/>
                </a:cubicBezTo>
                <a:cubicBezTo>
                  <a:pt x="9294039" y="5213349"/>
                  <a:pt x="9292539" y="5215529"/>
                  <a:pt x="9292539" y="5215529"/>
                </a:cubicBezTo>
                <a:cubicBezTo>
                  <a:pt x="9279643" y="5217916"/>
                  <a:pt x="9263743" y="5224662"/>
                  <a:pt x="9257195" y="5220172"/>
                </a:cubicBezTo>
                <a:cubicBezTo>
                  <a:pt x="9231687" y="5205886"/>
                  <a:pt x="9209979" y="5232717"/>
                  <a:pt x="9185831" y="5225783"/>
                </a:cubicBezTo>
                <a:cubicBezTo>
                  <a:pt x="9183647" y="5224286"/>
                  <a:pt x="9182147" y="5226466"/>
                  <a:pt x="9180643" y="5228645"/>
                </a:cubicBezTo>
                <a:cubicBezTo>
                  <a:pt x="9172791" y="5237702"/>
                  <a:pt x="9164943" y="5246759"/>
                  <a:pt x="9154087" y="5260175"/>
                </a:cubicBezTo>
                <a:cubicBezTo>
                  <a:pt x="9169847" y="5262959"/>
                  <a:pt x="9187791" y="5267239"/>
                  <a:pt x="9203551" y="5270025"/>
                </a:cubicBezTo>
                <a:cubicBezTo>
                  <a:pt x="9211599" y="5272336"/>
                  <a:pt x="9217463" y="5273151"/>
                  <a:pt x="9223671" y="5275803"/>
                </a:cubicBezTo>
                <a:cubicBezTo>
                  <a:pt x="9216643" y="5279005"/>
                  <a:pt x="9212139" y="5285542"/>
                  <a:pt x="9204771" y="5286906"/>
                </a:cubicBezTo>
                <a:cubicBezTo>
                  <a:pt x="9141311" y="5304360"/>
                  <a:pt x="9079695" y="5321472"/>
                  <a:pt x="9016239" y="5338926"/>
                </a:cubicBezTo>
                <a:cubicBezTo>
                  <a:pt x="8991127" y="5347377"/>
                  <a:pt x="8966019" y="5355828"/>
                  <a:pt x="8942747" y="5363939"/>
                </a:cubicBezTo>
                <a:cubicBezTo>
                  <a:pt x="8943087" y="5365777"/>
                  <a:pt x="8945271" y="5367274"/>
                  <a:pt x="8945611" y="5369112"/>
                </a:cubicBezTo>
                <a:cubicBezTo>
                  <a:pt x="8953323" y="5369585"/>
                  <a:pt x="8958847" y="5368562"/>
                  <a:pt x="8966215" y="5367197"/>
                </a:cubicBezTo>
                <a:cubicBezTo>
                  <a:pt x="9054447" y="5339454"/>
                  <a:pt x="9143015" y="5313549"/>
                  <a:pt x="9231583" y="5287644"/>
                </a:cubicBezTo>
                <a:cubicBezTo>
                  <a:pt x="9233083" y="5285465"/>
                  <a:pt x="9236767" y="5284783"/>
                  <a:pt x="9238951" y="5286279"/>
                </a:cubicBezTo>
                <a:cubicBezTo>
                  <a:pt x="9249183" y="5290088"/>
                  <a:pt x="9249183" y="5290088"/>
                  <a:pt x="9252527" y="5287568"/>
                </a:cubicBezTo>
                <a:cubicBezTo>
                  <a:pt x="9271431" y="5276464"/>
                  <a:pt x="9312159" y="5280327"/>
                  <a:pt x="9317403" y="5298365"/>
                </a:cubicBezTo>
                <a:cubicBezTo>
                  <a:pt x="9321971" y="5312726"/>
                  <a:pt x="9331179" y="5311020"/>
                  <a:pt x="9340731" y="5311153"/>
                </a:cubicBezTo>
                <a:cubicBezTo>
                  <a:pt x="9348439" y="5311626"/>
                  <a:pt x="9354307" y="5312441"/>
                  <a:pt x="9364199" y="5314411"/>
                </a:cubicBezTo>
                <a:cubicBezTo>
                  <a:pt x="9360859" y="5316931"/>
                  <a:pt x="9356831" y="5315775"/>
                  <a:pt x="9353487" y="5318296"/>
                </a:cubicBezTo>
                <a:cubicBezTo>
                  <a:pt x="9397219" y="5317801"/>
                  <a:pt x="9441291" y="5319144"/>
                  <a:pt x="9485707" y="5322325"/>
                </a:cubicBezTo>
                <a:cubicBezTo>
                  <a:pt x="9489391" y="5321643"/>
                  <a:pt x="9492115" y="5336347"/>
                  <a:pt x="9497503" y="5344853"/>
                </a:cubicBezTo>
                <a:cubicBezTo>
                  <a:pt x="9468843" y="5344457"/>
                  <a:pt x="9441351" y="5340043"/>
                  <a:pt x="9413715" y="5345160"/>
                </a:cubicBezTo>
                <a:cubicBezTo>
                  <a:pt x="9391951" y="5351092"/>
                  <a:pt x="9370183" y="5357023"/>
                  <a:pt x="9348079" y="5361117"/>
                </a:cubicBezTo>
                <a:cubicBezTo>
                  <a:pt x="9342891" y="5363978"/>
                  <a:pt x="9338047" y="5368677"/>
                  <a:pt x="9332859" y="5371538"/>
                </a:cubicBezTo>
                <a:cubicBezTo>
                  <a:pt x="9309451" y="5389179"/>
                  <a:pt x="9263335" y="5376809"/>
                  <a:pt x="9253223" y="5414799"/>
                </a:cubicBezTo>
                <a:cubicBezTo>
                  <a:pt x="9251719" y="5416978"/>
                  <a:pt x="9245851" y="5416164"/>
                  <a:pt x="9242507" y="5418684"/>
                </a:cubicBezTo>
                <a:cubicBezTo>
                  <a:pt x="9200335" y="5437898"/>
                  <a:pt x="9147535" y="5430568"/>
                  <a:pt x="9111427" y="5461964"/>
                </a:cubicBezTo>
                <a:cubicBezTo>
                  <a:pt x="9109927" y="5464144"/>
                  <a:pt x="9105903" y="5462988"/>
                  <a:pt x="9102215" y="5463670"/>
                </a:cubicBezTo>
                <a:cubicBezTo>
                  <a:pt x="9089319" y="5466058"/>
                  <a:pt x="9076767" y="5470284"/>
                  <a:pt x="9066051" y="5474169"/>
                </a:cubicBezTo>
                <a:cubicBezTo>
                  <a:pt x="9094027" y="5470889"/>
                  <a:pt x="9121999" y="5467611"/>
                  <a:pt x="9150655" y="5468007"/>
                </a:cubicBezTo>
                <a:cubicBezTo>
                  <a:pt x="9177467" y="5468745"/>
                  <a:pt x="9203739" y="5456276"/>
                  <a:pt x="9229191" y="5449663"/>
                </a:cubicBezTo>
                <a:cubicBezTo>
                  <a:pt x="9236559" y="5448298"/>
                  <a:pt x="9243247" y="5443257"/>
                  <a:pt x="9250619" y="5441893"/>
                </a:cubicBezTo>
                <a:cubicBezTo>
                  <a:pt x="9291147" y="5434388"/>
                  <a:pt x="9331675" y="5426883"/>
                  <a:pt x="9370703" y="5421557"/>
                </a:cubicBezTo>
                <a:cubicBezTo>
                  <a:pt x="9379915" y="5419852"/>
                  <a:pt x="9390487" y="5425498"/>
                  <a:pt x="9400719" y="5429306"/>
                </a:cubicBezTo>
                <a:cubicBezTo>
                  <a:pt x="9402903" y="5430803"/>
                  <a:pt x="9401259" y="5442513"/>
                  <a:pt x="9399419" y="5442854"/>
                </a:cubicBezTo>
                <a:cubicBezTo>
                  <a:pt x="9392051" y="5444218"/>
                  <a:pt x="9382499" y="5444086"/>
                  <a:pt x="9375127" y="5445451"/>
                </a:cubicBezTo>
                <a:cubicBezTo>
                  <a:pt x="9341967" y="5451591"/>
                  <a:pt x="9308127" y="5454056"/>
                  <a:pt x="9275307" y="5462034"/>
                </a:cubicBezTo>
                <a:cubicBezTo>
                  <a:pt x="9172139" y="5481137"/>
                  <a:pt x="9069315" y="5502079"/>
                  <a:pt x="8966491" y="5523020"/>
                </a:cubicBezTo>
                <a:cubicBezTo>
                  <a:pt x="8965667" y="5528874"/>
                  <a:pt x="8969891" y="5541398"/>
                  <a:pt x="8973575" y="5540716"/>
                </a:cubicBezTo>
                <a:cubicBezTo>
                  <a:pt x="8994863" y="5542477"/>
                  <a:pt x="9015807" y="5542401"/>
                  <a:pt x="9036415" y="5540486"/>
                </a:cubicBezTo>
                <a:cubicBezTo>
                  <a:pt x="9036415" y="5540486"/>
                  <a:pt x="9033891" y="5537152"/>
                  <a:pt x="9033891" y="5537152"/>
                </a:cubicBezTo>
                <a:cubicBezTo>
                  <a:pt x="9038735" y="5532452"/>
                  <a:pt x="9044743" y="5523736"/>
                  <a:pt x="9050611" y="5524550"/>
                </a:cubicBezTo>
                <a:cubicBezTo>
                  <a:pt x="9060163" y="5524682"/>
                  <a:pt x="9068555" y="5528831"/>
                  <a:pt x="9076943" y="5532981"/>
                </a:cubicBezTo>
                <a:cubicBezTo>
                  <a:pt x="9072095" y="5537680"/>
                  <a:pt x="9067251" y="5542380"/>
                  <a:pt x="9062407" y="5547079"/>
                </a:cubicBezTo>
                <a:cubicBezTo>
                  <a:pt x="9056055" y="5553957"/>
                  <a:pt x="9049707" y="5560835"/>
                  <a:pt x="9041519" y="5568054"/>
                </a:cubicBezTo>
                <a:cubicBezTo>
                  <a:pt x="9033327" y="5575273"/>
                  <a:pt x="9023295" y="5582834"/>
                  <a:pt x="9012583" y="5586718"/>
                </a:cubicBezTo>
                <a:cubicBezTo>
                  <a:pt x="8991495" y="5596326"/>
                  <a:pt x="8964683" y="5595588"/>
                  <a:pt x="8958735" y="5625203"/>
                </a:cubicBezTo>
                <a:cubicBezTo>
                  <a:pt x="8955815" y="5599132"/>
                  <a:pt x="8938071" y="5606218"/>
                  <a:pt x="8921831" y="5611127"/>
                </a:cubicBezTo>
                <a:cubicBezTo>
                  <a:pt x="8896719" y="5619579"/>
                  <a:pt x="8871611" y="5628030"/>
                  <a:pt x="8846499" y="5636482"/>
                </a:cubicBezTo>
                <a:cubicBezTo>
                  <a:pt x="8850183" y="5635800"/>
                  <a:pt x="8852027" y="5635459"/>
                  <a:pt x="8853867" y="5635118"/>
                </a:cubicBezTo>
                <a:cubicBezTo>
                  <a:pt x="8856051" y="5636614"/>
                  <a:pt x="8858095" y="5647641"/>
                  <a:pt x="8856251" y="5647982"/>
                </a:cubicBezTo>
                <a:cubicBezTo>
                  <a:pt x="8842875" y="5658062"/>
                  <a:pt x="8830999" y="5665964"/>
                  <a:pt x="8817283" y="5674207"/>
                </a:cubicBezTo>
                <a:cubicBezTo>
                  <a:pt x="8815919" y="5666855"/>
                  <a:pt x="8814219" y="5657666"/>
                  <a:pt x="8812179" y="5646640"/>
                </a:cubicBezTo>
                <a:cubicBezTo>
                  <a:pt x="8808835" y="5649160"/>
                  <a:pt x="8803307" y="5650183"/>
                  <a:pt x="8799623" y="5650865"/>
                </a:cubicBezTo>
                <a:cubicBezTo>
                  <a:pt x="8797099" y="5647530"/>
                  <a:pt x="8796419" y="5643855"/>
                  <a:pt x="8796079" y="5642017"/>
                </a:cubicBezTo>
                <a:cubicBezTo>
                  <a:pt x="8801263" y="5639156"/>
                  <a:pt x="8804947" y="5638473"/>
                  <a:pt x="8810135" y="5635612"/>
                </a:cubicBezTo>
                <a:cubicBezTo>
                  <a:pt x="8811975" y="5635271"/>
                  <a:pt x="8813819" y="5634930"/>
                  <a:pt x="8815663" y="5634589"/>
                </a:cubicBezTo>
                <a:cubicBezTo>
                  <a:pt x="8821187" y="5633565"/>
                  <a:pt x="8828219" y="5630363"/>
                  <a:pt x="8835587" y="5628998"/>
                </a:cubicBezTo>
                <a:cubicBezTo>
                  <a:pt x="8835247" y="5627160"/>
                  <a:pt x="8834907" y="5625322"/>
                  <a:pt x="8834567" y="5623484"/>
                </a:cubicBezTo>
                <a:cubicBezTo>
                  <a:pt x="8815803" y="5625058"/>
                  <a:pt x="8797039" y="5626631"/>
                  <a:pt x="8772751" y="5629228"/>
                </a:cubicBezTo>
                <a:cubicBezTo>
                  <a:pt x="8787627" y="5616969"/>
                  <a:pt x="8801007" y="5606888"/>
                  <a:pt x="8812539" y="5597149"/>
                </a:cubicBezTo>
                <a:cubicBezTo>
                  <a:pt x="8814043" y="5594970"/>
                  <a:pt x="8817727" y="5594288"/>
                  <a:pt x="8819231" y="5592109"/>
                </a:cubicBezTo>
                <a:cubicBezTo>
                  <a:pt x="8836091" y="5569977"/>
                  <a:pt x="8836091" y="5569977"/>
                  <a:pt x="8862223" y="5567039"/>
                </a:cubicBezTo>
                <a:cubicBezTo>
                  <a:pt x="8867747" y="5566015"/>
                  <a:pt x="8873755" y="5557299"/>
                  <a:pt x="8878603" y="5552601"/>
                </a:cubicBezTo>
                <a:cubicBezTo>
                  <a:pt x="8881947" y="5550080"/>
                  <a:pt x="8881267" y="5546405"/>
                  <a:pt x="8880927" y="5544566"/>
                </a:cubicBezTo>
                <a:cubicBezTo>
                  <a:pt x="8875059" y="5543752"/>
                  <a:pt x="8867691" y="5545117"/>
                  <a:pt x="8862163" y="5546140"/>
                </a:cubicBezTo>
                <a:cubicBezTo>
                  <a:pt x="8847763" y="5550707"/>
                  <a:pt x="8835551" y="5556771"/>
                  <a:pt x="8821495" y="5563176"/>
                </a:cubicBezTo>
                <a:cubicBezTo>
                  <a:pt x="8805591" y="5569921"/>
                  <a:pt x="8787511" y="5575170"/>
                  <a:pt x="8771951" y="5583754"/>
                </a:cubicBezTo>
                <a:cubicBezTo>
                  <a:pt x="8756391" y="5592338"/>
                  <a:pt x="8743015" y="5602419"/>
                  <a:pt x="8727455" y="5611003"/>
                </a:cubicBezTo>
                <a:cubicBezTo>
                  <a:pt x="8697499" y="5624154"/>
                  <a:pt x="8666043" y="5639484"/>
                  <a:pt x="8633559" y="5649299"/>
                </a:cubicBezTo>
                <a:cubicBezTo>
                  <a:pt x="8612135" y="5657069"/>
                  <a:pt x="8592411" y="5674028"/>
                  <a:pt x="8565599" y="5673290"/>
                </a:cubicBezTo>
                <a:cubicBezTo>
                  <a:pt x="8540627" y="5672211"/>
                  <a:pt x="8520423" y="5696863"/>
                  <a:pt x="8491907" y="5686935"/>
                </a:cubicBezTo>
                <a:cubicBezTo>
                  <a:pt x="8484599" y="5709199"/>
                  <a:pt x="8459087" y="5694913"/>
                  <a:pt x="8443871" y="5705336"/>
                </a:cubicBezTo>
                <a:cubicBezTo>
                  <a:pt x="8442367" y="5707514"/>
                  <a:pt x="8431795" y="5701869"/>
                  <a:pt x="8427431" y="5698875"/>
                </a:cubicBezTo>
                <a:cubicBezTo>
                  <a:pt x="8427091" y="5697037"/>
                  <a:pt x="8429411" y="5689003"/>
                  <a:pt x="8432755" y="5686483"/>
                </a:cubicBezTo>
                <a:cubicBezTo>
                  <a:pt x="8442447" y="5677085"/>
                  <a:pt x="8452139" y="5667687"/>
                  <a:pt x="8459991" y="5658630"/>
                </a:cubicBezTo>
                <a:cubicBezTo>
                  <a:pt x="8472687" y="5644873"/>
                  <a:pt x="8490427" y="5637786"/>
                  <a:pt x="8510895" y="5645402"/>
                </a:cubicBezTo>
                <a:cubicBezTo>
                  <a:pt x="8494995" y="5652148"/>
                  <a:pt x="8479435" y="5660732"/>
                  <a:pt x="8463535" y="5667478"/>
                </a:cubicBezTo>
                <a:cubicBezTo>
                  <a:pt x="8463875" y="5669315"/>
                  <a:pt x="8466059" y="5670813"/>
                  <a:pt x="8466399" y="5672650"/>
                </a:cubicBezTo>
                <a:cubicBezTo>
                  <a:pt x="8531075" y="5672079"/>
                  <a:pt x="8591671" y="5649453"/>
                  <a:pt x="8649403" y="5621655"/>
                </a:cubicBezTo>
                <a:cubicBezTo>
                  <a:pt x="8623611" y="5626431"/>
                  <a:pt x="8600343" y="5634542"/>
                  <a:pt x="8576735" y="5640814"/>
                </a:cubicBezTo>
                <a:cubicBezTo>
                  <a:pt x="8573051" y="5641497"/>
                  <a:pt x="8567183" y="5640682"/>
                  <a:pt x="8563155" y="5639527"/>
                </a:cubicBezTo>
                <a:cubicBezTo>
                  <a:pt x="8566499" y="5637006"/>
                  <a:pt x="8567323" y="5631151"/>
                  <a:pt x="8572507" y="5628290"/>
                </a:cubicBezTo>
                <a:cubicBezTo>
                  <a:pt x="8585063" y="5624064"/>
                  <a:pt x="8598299" y="5623514"/>
                  <a:pt x="8610855" y="5619288"/>
                </a:cubicBezTo>
                <a:cubicBezTo>
                  <a:pt x="8641151" y="5607975"/>
                  <a:pt x="8669267" y="5595165"/>
                  <a:pt x="8699563" y="5583853"/>
                </a:cubicBezTo>
                <a:cubicBezTo>
                  <a:pt x="8702907" y="5581333"/>
                  <a:pt x="8708435" y="5580309"/>
                  <a:pt x="8711779" y="5577789"/>
                </a:cubicBezTo>
                <a:cubicBezTo>
                  <a:pt x="8701207" y="5572144"/>
                  <a:pt x="8689471" y="5570515"/>
                  <a:pt x="8678079" y="5570724"/>
                </a:cubicBezTo>
                <a:cubicBezTo>
                  <a:pt x="8676235" y="5571065"/>
                  <a:pt x="8674735" y="5573244"/>
                  <a:pt x="8672891" y="5573585"/>
                </a:cubicBezTo>
                <a:cubicBezTo>
                  <a:pt x="8669887" y="5577943"/>
                  <a:pt x="8665043" y="5582641"/>
                  <a:pt x="8659515" y="5583665"/>
                </a:cubicBezTo>
                <a:cubicBezTo>
                  <a:pt x="8637747" y="5589596"/>
                  <a:pt x="8615983" y="5595528"/>
                  <a:pt x="8592375" y="5601801"/>
                </a:cubicBezTo>
                <a:cubicBezTo>
                  <a:pt x="8525231" y="5619935"/>
                  <a:pt x="8457747" y="5636233"/>
                  <a:pt x="8388763" y="5654710"/>
                </a:cubicBezTo>
                <a:cubicBezTo>
                  <a:pt x="8398995" y="5658518"/>
                  <a:pt x="8405203" y="5661171"/>
                  <a:pt x="8413255" y="5663482"/>
                </a:cubicBezTo>
                <a:cubicBezTo>
                  <a:pt x="8392991" y="5667235"/>
                  <a:pt x="8401919" y="5684590"/>
                  <a:pt x="8391547" y="5690313"/>
                </a:cubicBezTo>
                <a:cubicBezTo>
                  <a:pt x="8377831" y="5698555"/>
                  <a:pt x="8373323" y="5705092"/>
                  <a:pt x="8382735" y="5714755"/>
                </a:cubicBezTo>
                <a:cubicBezTo>
                  <a:pt x="8391463" y="5720742"/>
                  <a:pt x="8402039" y="5726389"/>
                  <a:pt x="8411927" y="5728358"/>
                </a:cubicBezTo>
                <a:cubicBezTo>
                  <a:pt x="8435059" y="5729778"/>
                  <a:pt x="8457503" y="5727522"/>
                  <a:pt x="8480291" y="5727104"/>
                </a:cubicBezTo>
                <a:cubicBezTo>
                  <a:pt x="8478791" y="5729283"/>
                  <a:pt x="8479131" y="5731121"/>
                  <a:pt x="8479471" y="5732959"/>
                </a:cubicBezTo>
                <a:cubicBezTo>
                  <a:pt x="8468419" y="5735005"/>
                  <a:pt x="8459207" y="5736711"/>
                  <a:pt x="8447811" y="5736920"/>
                </a:cubicBezTo>
                <a:cubicBezTo>
                  <a:pt x="8477007" y="5750524"/>
                  <a:pt x="8477687" y="5754199"/>
                  <a:pt x="8448611" y="5782393"/>
                </a:cubicBezTo>
                <a:cubicBezTo>
                  <a:pt x="8463007" y="5777826"/>
                  <a:pt x="8471879" y="5774284"/>
                  <a:pt x="8488119" y="5769376"/>
                </a:cubicBezTo>
                <a:cubicBezTo>
                  <a:pt x="8470919" y="5789669"/>
                  <a:pt x="8450655" y="5793421"/>
                  <a:pt x="8430047" y="5795336"/>
                </a:cubicBezTo>
                <a:cubicBezTo>
                  <a:pt x="8421519" y="5800717"/>
                  <a:pt x="8412307" y="5802423"/>
                  <a:pt x="8404595" y="5801950"/>
                </a:cubicBezTo>
                <a:cubicBezTo>
                  <a:pt x="8414007" y="5811613"/>
                  <a:pt x="8412367" y="5823322"/>
                  <a:pt x="8406699" y="5833876"/>
                </a:cubicBezTo>
                <a:cubicBezTo>
                  <a:pt x="8410043" y="5831356"/>
                  <a:pt x="8413047" y="5826998"/>
                  <a:pt x="8416731" y="5826315"/>
                </a:cubicBezTo>
                <a:cubicBezTo>
                  <a:pt x="8429627" y="5823927"/>
                  <a:pt x="8443203" y="5825215"/>
                  <a:pt x="8453915" y="5821331"/>
                </a:cubicBezTo>
                <a:cubicBezTo>
                  <a:pt x="8489739" y="5808994"/>
                  <a:pt x="8524063" y="5798837"/>
                  <a:pt x="8559547" y="5784663"/>
                </a:cubicBezTo>
                <a:cubicBezTo>
                  <a:pt x="8575787" y="5779755"/>
                  <a:pt x="8589503" y="5771512"/>
                  <a:pt x="8605063" y="5762928"/>
                </a:cubicBezTo>
                <a:cubicBezTo>
                  <a:pt x="8617275" y="5756864"/>
                  <a:pt x="8627307" y="5749303"/>
                  <a:pt x="8639523" y="5743240"/>
                </a:cubicBezTo>
                <a:cubicBezTo>
                  <a:pt x="8644711" y="5740379"/>
                  <a:pt x="8651739" y="5737177"/>
                  <a:pt x="8656923" y="5734315"/>
                </a:cubicBezTo>
                <a:cubicBezTo>
                  <a:pt x="8650719" y="5731663"/>
                  <a:pt x="8644171" y="5727173"/>
                  <a:pt x="8636463" y="5726700"/>
                </a:cubicBezTo>
                <a:cubicBezTo>
                  <a:pt x="8625067" y="5726909"/>
                  <a:pt x="8611831" y="5727459"/>
                  <a:pt x="8600779" y="5729506"/>
                </a:cubicBezTo>
                <a:cubicBezTo>
                  <a:pt x="8587743" y="5741424"/>
                  <a:pt x="8567475" y="5745177"/>
                  <a:pt x="8559227" y="5731497"/>
                </a:cubicBezTo>
                <a:cubicBezTo>
                  <a:pt x="8555543" y="5732179"/>
                  <a:pt x="8551519" y="5731023"/>
                  <a:pt x="8547835" y="5731705"/>
                </a:cubicBezTo>
                <a:cubicBezTo>
                  <a:pt x="8545991" y="5732046"/>
                  <a:pt x="8544151" y="5732388"/>
                  <a:pt x="8543807" y="5730550"/>
                </a:cubicBezTo>
                <a:cubicBezTo>
                  <a:pt x="8534115" y="5739949"/>
                  <a:pt x="8521563" y="5744174"/>
                  <a:pt x="8510987" y="5738528"/>
                </a:cubicBezTo>
                <a:cubicBezTo>
                  <a:pt x="8510987" y="5738528"/>
                  <a:pt x="8512831" y="5738187"/>
                  <a:pt x="8512491" y="5736349"/>
                </a:cubicBezTo>
                <a:cubicBezTo>
                  <a:pt x="8510647" y="5736690"/>
                  <a:pt x="8510987" y="5738528"/>
                  <a:pt x="8508807" y="5737031"/>
                </a:cubicBezTo>
                <a:cubicBezTo>
                  <a:pt x="8489983" y="5717706"/>
                  <a:pt x="8532099" y="5677592"/>
                  <a:pt x="8549075" y="5697260"/>
                </a:cubicBezTo>
                <a:cubicBezTo>
                  <a:pt x="8558147" y="5705084"/>
                  <a:pt x="8556503" y="5716793"/>
                  <a:pt x="8548655" y="5725850"/>
                </a:cubicBezTo>
                <a:cubicBezTo>
                  <a:pt x="8550495" y="5725509"/>
                  <a:pt x="8554183" y="5724827"/>
                  <a:pt x="8558207" y="5725983"/>
                </a:cubicBezTo>
                <a:cubicBezTo>
                  <a:pt x="8549415" y="5699098"/>
                  <a:pt x="8590227" y="5672531"/>
                  <a:pt x="8611231" y="5693353"/>
                </a:cubicBezTo>
                <a:cubicBezTo>
                  <a:pt x="8616619" y="5701860"/>
                  <a:pt x="8612795" y="5712073"/>
                  <a:pt x="8608627" y="5720448"/>
                </a:cubicBezTo>
                <a:cubicBezTo>
                  <a:pt x="8627051" y="5717037"/>
                  <a:pt x="8643971" y="5715805"/>
                  <a:pt x="8662735" y="5714231"/>
                </a:cubicBezTo>
                <a:cubicBezTo>
                  <a:pt x="8664575" y="5713890"/>
                  <a:pt x="8664575" y="5713890"/>
                  <a:pt x="8664575" y="5713890"/>
                </a:cubicBezTo>
                <a:cubicBezTo>
                  <a:pt x="8656467" y="5690680"/>
                  <a:pt x="8687867" y="5654451"/>
                  <a:pt x="8706347" y="5671938"/>
                </a:cubicBezTo>
                <a:cubicBezTo>
                  <a:pt x="8720463" y="5686432"/>
                  <a:pt x="8712815" y="5706859"/>
                  <a:pt x="8697595" y="5717280"/>
                </a:cubicBezTo>
                <a:cubicBezTo>
                  <a:pt x="8701279" y="5716598"/>
                  <a:pt x="8703463" y="5718095"/>
                  <a:pt x="8707147" y="5717412"/>
                </a:cubicBezTo>
                <a:cubicBezTo>
                  <a:pt x="8734923" y="5702765"/>
                  <a:pt x="8764879" y="5689614"/>
                  <a:pt x="8802403" y="5686467"/>
                </a:cubicBezTo>
                <a:cubicBezTo>
                  <a:pt x="8807931" y="5685444"/>
                  <a:pt x="8812435" y="5678907"/>
                  <a:pt x="8817623" y="5676045"/>
                </a:cubicBezTo>
                <a:cubicBezTo>
                  <a:pt x="8823831" y="5678697"/>
                  <a:pt x="8828535" y="5683529"/>
                  <a:pt x="8834743" y="5686181"/>
                </a:cubicBezTo>
                <a:cubicBezTo>
                  <a:pt x="8834743" y="5686181"/>
                  <a:pt x="8836927" y="5687678"/>
                  <a:pt x="8839107" y="5689175"/>
                </a:cubicBezTo>
                <a:cubicBezTo>
                  <a:pt x="8840611" y="5686996"/>
                  <a:pt x="8840611" y="5686996"/>
                  <a:pt x="8840611" y="5686996"/>
                </a:cubicBezTo>
                <a:cubicBezTo>
                  <a:pt x="8852343" y="5688625"/>
                  <a:pt x="8866603" y="5693588"/>
                  <a:pt x="8875471" y="5690044"/>
                </a:cubicBezTo>
                <a:cubicBezTo>
                  <a:pt x="8880999" y="5689021"/>
                  <a:pt x="8888027" y="5685820"/>
                  <a:pt x="8893555" y="5684796"/>
                </a:cubicBezTo>
                <a:cubicBezTo>
                  <a:pt x="8898399" y="5680097"/>
                  <a:pt x="8905771" y="5678732"/>
                  <a:pt x="8910955" y="5675871"/>
                </a:cubicBezTo>
                <a:cubicBezTo>
                  <a:pt x="8922831" y="5667969"/>
                  <a:pt x="8932183" y="5656733"/>
                  <a:pt x="8944395" y="5650669"/>
                </a:cubicBezTo>
                <a:cubicBezTo>
                  <a:pt x="8949583" y="5647808"/>
                  <a:pt x="8957635" y="5650119"/>
                  <a:pt x="8965343" y="5650592"/>
                </a:cubicBezTo>
                <a:cubicBezTo>
                  <a:pt x="8965683" y="5652430"/>
                  <a:pt x="8964183" y="5654609"/>
                  <a:pt x="8963019" y="5658626"/>
                </a:cubicBezTo>
                <a:cubicBezTo>
                  <a:pt x="8973731" y="5654742"/>
                  <a:pt x="8986287" y="5650515"/>
                  <a:pt x="8997003" y="5646631"/>
                </a:cubicBezTo>
                <a:cubicBezTo>
                  <a:pt x="9007715" y="5642746"/>
                  <a:pt x="9020951" y="5642196"/>
                  <a:pt x="9033847" y="5639808"/>
                </a:cubicBezTo>
                <a:cubicBezTo>
                  <a:pt x="9037531" y="5639126"/>
                  <a:pt x="9041215" y="5638444"/>
                  <a:pt x="9044899" y="5637761"/>
                </a:cubicBezTo>
                <a:cubicBezTo>
                  <a:pt x="9044899" y="5637761"/>
                  <a:pt x="9044899" y="5637761"/>
                  <a:pt x="9044559" y="5635924"/>
                </a:cubicBezTo>
                <a:cubicBezTo>
                  <a:pt x="9059639" y="5635032"/>
                  <a:pt x="9076559" y="5633800"/>
                  <a:pt x="9091635" y="5632909"/>
                </a:cubicBezTo>
                <a:cubicBezTo>
                  <a:pt x="9097163" y="5631886"/>
                  <a:pt x="9102691" y="5630862"/>
                  <a:pt x="9108215" y="5629839"/>
                </a:cubicBezTo>
                <a:cubicBezTo>
                  <a:pt x="9128823" y="5627924"/>
                  <a:pt x="9149087" y="5624171"/>
                  <a:pt x="9169351" y="5620419"/>
                </a:cubicBezTo>
                <a:cubicBezTo>
                  <a:pt x="9174879" y="5619396"/>
                  <a:pt x="9178083" y="5626406"/>
                  <a:pt x="9182107" y="5627562"/>
                </a:cubicBezTo>
                <a:cubicBezTo>
                  <a:pt x="9182107" y="5627562"/>
                  <a:pt x="9182447" y="5629400"/>
                  <a:pt x="9182447" y="5629400"/>
                </a:cubicBezTo>
                <a:cubicBezTo>
                  <a:pt x="9201547" y="5629663"/>
                  <a:pt x="9222495" y="5629587"/>
                  <a:pt x="9243099" y="5627673"/>
                </a:cubicBezTo>
                <a:cubicBezTo>
                  <a:pt x="9242759" y="5625835"/>
                  <a:pt x="9246103" y="5623314"/>
                  <a:pt x="9243919" y="5621817"/>
                </a:cubicBezTo>
                <a:cubicBezTo>
                  <a:pt x="9233827" y="5608479"/>
                  <a:pt x="9247067" y="5607930"/>
                  <a:pt x="9256275" y="5606224"/>
                </a:cubicBezTo>
                <a:cubicBezTo>
                  <a:pt x="9278383" y="5602130"/>
                  <a:pt x="9302671" y="5599533"/>
                  <a:pt x="9324439" y="5593602"/>
                </a:cubicBezTo>
                <a:cubicBezTo>
                  <a:pt x="9342523" y="5588352"/>
                  <a:pt x="9360263" y="5581265"/>
                  <a:pt x="9376503" y="5576357"/>
                </a:cubicBezTo>
                <a:cubicBezTo>
                  <a:pt x="9386051" y="5576490"/>
                  <a:pt x="9395947" y="5578460"/>
                  <a:pt x="9407339" y="5578251"/>
                </a:cubicBezTo>
                <a:cubicBezTo>
                  <a:pt x="9431971" y="5577492"/>
                  <a:pt x="9441803" y="5558562"/>
                  <a:pt x="9458523" y="5545962"/>
                </a:cubicBezTo>
                <a:cubicBezTo>
                  <a:pt x="9500495" y="5515380"/>
                  <a:pt x="9543631" y="5480779"/>
                  <a:pt x="9603603" y="5475377"/>
                </a:cubicBezTo>
                <a:cubicBezTo>
                  <a:pt x="9607287" y="5474694"/>
                  <a:pt x="9610291" y="5470336"/>
                  <a:pt x="9615475" y="5467475"/>
                </a:cubicBezTo>
                <a:cubicBezTo>
                  <a:pt x="9617999" y="5470810"/>
                  <a:pt x="9622027" y="5471965"/>
                  <a:pt x="9626391" y="5474959"/>
                </a:cubicBezTo>
                <a:cubicBezTo>
                  <a:pt x="9630415" y="5476114"/>
                  <a:pt x="9640647" y="5479922"/>
                  <a:pt x="9640647" y="5479922"/>
                </a:cubicBezTo>
                <a:cubicBezTo>
                  <a:pt x="9640987" y="5481760"/>
                  <a:pt x="9639147" y="5482102"/>
                  <a:pt x="9637643" y="5484281"/>
                </a:cubicBezTo>
                <a:cubicBezTo>
                  <a:pt x="9650399" y="5491423"/>
                  <a:pt x="9656463" y="5503606"/>
                  <a:pt x="9651479" y="5517835"/>
                </a:cubicBezTo>
                <a:cubicBezTo>
                  <a:pt x="9642807" y="5532748"/>
                  <a:pt x="9624923" y="5549366"/>
                  <a:pt x="9607323" y="5546922"/>
                </a:cubicBezTo>
                <a:cubicBezTo>
                  <a:pt x="9589723" y="5544479"/>
                  <a:pt x="9580791" y="5527123"/>
                  <a:pt x="9585095" y="5509217"/>
                </a:cubicBezTo>
                <a:cubicBezTo>
                  <a:pt x="9585095" y="5509217"/>
                  <a:pt x="9586939" y="5508876"/>
                  <a:pt x="9586599" y="5507039"/>
                </a:cubicBezTo>
                <a:cubicBezTo>
                  <a:pt x="9589607" y="5502681"/>
                  <a:pt x="9592607" y="5498323"/>
                  <a:pt x="9597451" y="5493624"/>
                </a:cubicBezTo>
                <a:cubicBezTo>
                  <a:pt x="9584219" y="5494174"/>
                  <a:pt x="9573167" y="5496220"/>
                  <a:pt x="9561771" y="5496429"/>
                </a:cubicBezTo>
                <a:cubicBezTo>
                  <a:pt x="9561771" y="5496429"/>
                  <a:pt x="9562111" y="5498267"/>
                  <a:pt x="9562451" y="5500105"/>
                </a:cubicBezTo>
                <a:cubicBezTo>
                  <a:pt x="9586939" y="5508876"/>
                  <a:pt x="9550919" y="5509845"/>
                  <a:pt x="9558147" y="5518010"/>
                </a:cubicBezTo>
                <a:cubicBezTo>
                  <a:pt x="9567699" y="5518142"/>
                  <a:pt x="9577591" y="5520112"/>
                  <a:pt x="9585299" y="5520585"/>
                </a:cubicBezTo>
                <a:cubicBezTo>
                  <a:pt x="9580791" y="5527123"/>
                  <a:pt x="9573083" y="5526649"/>
                  <a:pt x="9569739" y="5529169"/>
                </a:cubicBezTo>
                <a:cubicBezTo>
                  <a:pt x="9563731" y="5537885"/>
                  <a:pt x="9557723" y="5546602"/>
                  <a:pt x="9549875" y="5555659"/>
                </a:cubicBezTo>
                <a:cubicBezTo>
                  <a:pt x="9559087" y="5553953"/>
                  <a:pt x="9568295" y="5552248"/>
                  <a:pt x="9575667" y="5550883"/>
                </a:cubicBezTo>
                <a:cubicBezTo>
                  <a:pt x="9581531" y="5551698"/>
                  <a:pt x="9584875" y="5549178"/>
                  <a:pt x="9588563" y="5548495"/>
                </a:cubicBezTo>
                <a:cubicBezTo>
                  <a:pt x="9589583" y="5554009"/>
                  <a:pt x="9585895" y="5554692"/>
                  <a:pt x="9584395" y="5556871"/>
                </a:cubicBezTo>
                <a:cubicBezTo>
                  <a:pt x="9581391" y="5561228"/>
                  <a:pt x="9576207" y="5564089"/>
                  <a:pt x="9574703" y="5566269"/>
                </a:cubicBezTo>
                <a:cubicBezTo>
                  <a:pt x="9573539" y="5570285"/>
                  <a:pt x="9572719" y="5576140"/>
                  <a:pt x="9575243" y="5579474"/>
                </a:cubicBezTo>
                <a:cubicBezTo>
                  <a:pt x="9584311" y="5587299"/>
                  <a:pt x="9587175" y="5592472"/>
                  <a:pt x="9582331" y="5597171"/>
                </a:cubicBezTo>
                <a:cubicBezTo>
                  <a:pt x="9587855" y="5596148"/>
                  <a:pt x="9592223" y="5599141"/>
                  <a:pt x="9597751" y="5598118"/>
                </a:cubicBezTo>
                <a:cubicBezTo>
                  <a:pt x="9614331" y="5595048"/>
                  <a:pt x="9633091" y="5593475"/>
                  <a:pt x="9650351" y="5594079"/>
                </a:cubicBezTo>
                <a:cubicBezTo>
                  <a:pt x="9659907" y="5594212"/>
                  <a:pt x="9670139" y="5598020"/>
                  <a:pt x="9680367" y="5601827"/>
                </a:cubicBezTo>
                <a:cubicBezTo>
                  <a:pt x="9671499" y="5605371"/>
                  <a:pt x="9662627" y="5608914"/>
                  <a:pt x="9653755" y="5612458"/>
                </a:cubicBezTo>
                <a:cubicBezTo>
                  <a:pt x="9651915" y="5612799"/>
                  <a:pt x="9650411" y="5614979"/>
                  <a:pt x="9640379" y="5622539"/>
                </a:cubicBezTo>
                <a:cubicBezTo>
                  <a:pt x="9655799" y="5623486"/>
                  <a:pt x="9663847" y="5625797"/>
                  <a:pt x="9673399" y="5625929"/>
                </a:cubicBezTo>
                <a:cubicBezTo>
                  <a:pt x="9710587" y="5620944"/>
                  <a:pt x="9747431" y="5614122"/>
                  <a:pt x="9783111" y="5611317"/>
                </a:cubicBezTo>
                <a:cubicBezTo>
                  <a:pt x="9807403" y="5608719"/>
                  <a:pt x="9827667" y="5604967"/>
                  <a:pt x="9832455" y="5579368"/>
                </a:cubicBezTo>
                <a:cubicBezTo>
                  <a:pt x="9839343" y="5585696"/>
                  <a:pt x="9842887" y="5594545"/>
                  <a:pt x="9846571" y="5593863"/>
                </a:cubicBezTo>
                <a:cubicBezTo>
                  <a:pt x="9880071" y="5589560"/>
                  <a:pt x="9916775" y="5592268"/>
                  <a:pt x="9942707" y="5577962"/>
                </a:cubicBezTo>
                <a:cubicBezTo>
                  <a:pt x="9982695" y="5557250"/>
                  <a:pt x="10021383" y="5550087"/>
                  <a:pt x="10064439" y="5545916"/>
                </a:cubicBezTo>
                <a:cubicBezTo>
                  <a:pt x="10081359" y="5544683"/>
                  <a:pt x="10100259" y="5533579"/>
                  <a:pt x="10118003" y="5526492"/>
                </a:cubicBezTo>
                <a:cubicBezTo>
                  <a:pt x="10119503" y="5524313"/>
                  <a:pt x="10122167" y="5518118"/>
                  <a:pt x="10121487" y="5514442"/>
                </a:cubicBezTo>
                <a:cubicBezTo>
                  <a:pt x="10118083" y="5496063"/>
                  <a:pt x="10122931" y="5491364"/>
                  <a:pt x="10144215" y="5493125"/>
                </a:cubicBezTo>
                <a:cubicBezTo>
                  <a:pt x="10175391" y="5496856"/>
                  <a:pt x="10207731" y="5496571"/>
                  <a:pt x="10238567" y="5498464"/>
                </a:cubicBezTo>
                <a:cubicBezTo>
                  <a:pt x="10244439" y="5499278"/>
                  <a:pt x="10249963" y="5498255"/>
                  <a:pt x="10253647" y="5497573"/>
                </a:cubicBezTo>
                <a:cubicBezTo>
                  <a:pt x="10310419" y="5485159"/>
                  <a:pt x="10365003" y="5471250"/>
                  <a:pt x="10421775" y="5458837"/>
                </a:cubicBezTo>
                <a:cubicBezTo>
                  <a:pt x="10434667" y="5456449"/>
                  <a:pt x="10447223" y="5452224"/>
                  <a:pt x="10460459" y="5451673"/>
                </a:cubicBezTo>
                <a:cubicBezTo>
                  <a:pt x="10493479" y="5455063"/>
                  <a:pt x="10522955" y="5449604"/>
                  <a:pt x="10550051" y="5431281"/>
                </a:cubicBezTo>
                <a:cubicBezTo>
                  <a:pt x="10536811" y="5431832"/>
                  <a:pt x="10524255" y="5436058"/>
                  <a:pt x="10511363" y="5438446"/>
                </a:cubicBezTo>
                <a:cubicBezTo>
                  <a:pt x="10500647" y="5442331"/>
                  <a:pt x="10485431" y="5452751"/>
                  <a:pt x="10483527" y="5432195"/>
                </a:cubicBezTo>
                <a:cubicBezTo>
                  <a:pt x="10483187" y="5430357"/>
                  <a:pt x="10469271" y="5427231"/>
                  <a:pt x="10463747" y="5428254"/>
                </a:cubicBezTo>
                <a:cubicBezTo>
                  <a:pt x="10437471" y="5440723"/>
                  <a:pt x="10421711" y="5437938"/>
                  <a:pt x="10403571" y="5422288"/>
                </a:cubicBezTo>
                <a:cubicBezTo>
                  <a:pt x="10401391" y="5420791"/>
                  <a:pt x="10397363" y="5419636"/>
                  <a:pt x="10395183" y="5418139"/>
                </a:cubicBezTo>
                <a:cubicBezTo>
                  <a:pt x="10429023" y="5415674"/>
                  <a:pt x="10463543" y="5416886"/>
                  <a:pt x="10495543" y="5414763"/>
                </a:cubicBezTo>
                <a:cubicBezTo>
                  <a:pt x="10527883" y="5414477"/>
                  <a:pt x="10559883" y="5412353"/>
                  <a:pt x="10591543" y="5408392"/>
                </a:cubicBezTo>
                <a:cubicBezTo>
                  <a:pt x="10604775" y="5407842"/>
                  <a:pt x="10618491" y="5399599"/>
                  <a:pt x="10631387" y="5397211"/>
                </a:cubicBezTo>
                <a:cubicBezTo>
                  <a:pt x="10644287" y="5394823"/>
                  <a:pt x="10657859" y="5396111"/>
                  <a:pt x="10672259" y="5391544"/>
                </a:cubicBezTo>
                <a:cubicBezTo>
                  <a:pt x="10681471" y="5389838"/>
                  <a:pt x="10692323" y="5376423"/>
                  <a:pt x="10700371" y="5378734"/>
                </a:cubicBezTo>
                <a:cubicBezTo>
                  <a:pt x="10711767" y="5378525"/>
                  <a:pt x="10719675" y="5390367"/>
                  <a:pt x="10731751" y="5393833"/>
                </a:cubicBezTo>
                <a:cubicBezTo>
                  <a:pt x="10741983" y="5397642"/>
                  <a:pt x="10753379" y="5397433"/>
                  <a:pt x="10764431" y="5395386"/>
                </a:cubicBezTo>
                <a:cubicBezTo>
                  <a:pt x="10771799" y="5394022"/>
                  <a:pt x="10778487" y="5388981"/>
                  <a:pt x="10785175" y="5383941"/>
                </a:cubicBezTo>
                <a:cubicBezTo>
                  <a:pt x="10778967" y="5381289"/>
                  <a:pt x="10771259" y="5380816"/>
                  <a:pt x="10765051" y="5378163"/>
                </a:cubicBezTo>
                <a:cubicBezTo>
                  <a:pt x="10754819" y="5374355"/>
                  <a:pt x="10744247" y="5368709"/>
                  <a:pt x="10733675" y="5363063"/>
                </a:cubicBezTo>
                <a:cubicBezTo>
                  <a:pt x="10746571" y="5360675"/>
                  <a:pt x="10759467" y="5358287"/>
                  <a:pt x="10772359" y="5355899"/>
                </a:cubicBezTo>
                <a:cubicBezTo>
                  <a:pt x="10776047" y="5355217"/>
                  <a:pt x="10778571" y="5358551"/>
                  <a:pt x="10782595" y="5359707"/>
                </a:cubicBezTo>
                <a:cubicBezTo>
                  <a:pt x="10807903" y="5362624"/>
                  <a:pt x="10833215" y="5365541"/>
                  <a:pt x="10858867" y="5370295"/>
                </a:cubicBezTo>
                <a:cubicBezTo>
                  <a:pt x="10864731" y="5371110"/>
                  <a:pt x="10876467" y="5372739"/>
                  <a:pt x="10876807" y="5374577"/>
                </a:cubicBezTo>
                <a:cubicBezTo>
                  <a:pt x="10880891" y="5396632"/>
                  <a:pt x="10899315" y="5393220"/>
                  <a:pt x="10916575" y="5393825"/>
                </a:cubicBezTo>
                <a:cubicBezTo>
                  <a:pt x="10924283" y="5394299"/>
                  <a:pt x="10931655" y="5392935"/>
                  <a:pt x="10939363" y="5393408"/>
                </a:cubicBezTo>
                <a:cubicBezTo>
                  <a:pt x="10949595" y="5397216"/>
                  <a:pt x="10962151" y="5392990"/>
                  <a:pt x="10952319" y="5411919"/>
                </a:cubicBezTo>
                <a:cubicBezTo>
                  <a:pt x="10942483" y="5430848"/>
                  <a:pt x="10937639" y="5435547"/>
                  <a:pt x="10918195" y="5433444"/>
                </a:cubicBezTo>
                <a:cubicBezTo>
                  <a:pt x="10912327" y="5432629"/>
                  <a:pt x="10903459" y="5436173"/>
                  <a:pt x="10896427" y="5439376"/>
                </a:cubicBezTo>
                <a:cubicBezTo>
                  <a:pt x="10922079" y="5444131"/>
                  <a:pt x="10946227" y="5451065"/>
                  <a:pt x="10970319" y="5437099"/>
                </a:cubicBezTo>
                <a:cubicBezTo>
                  <a:pt x="10973659" y="5434579"/>
                  <a:pt x="10978027" y="5437573"/>
                  <a:pt x="10981711" y="5436891"/>
                </a:cubicBezTo>
                <a:cubicBezTo>
                  <a:pt x="10980551" y="5440907"/>
                  <a:pt x="10979387" y="5444924"/>
                  <a:pt x="10978223" y="5448941"/>
                </a:cubicBezTo>
                <a:cubicBezTo>
                  <a:pt x="10956743" y="5435811"/>
                  <a:pt x="10948947" y="5465767"/>
                  <a:pt x="10926983" y="5460330"/>
                </a:cubicBezTo>
                <a:cubicBezTo>
                  <a:pt x="10900991" y="5453738"/>
                  <a:pt x="10879083" y="5469200"/>
                  <a:pt x="10860523" y="5482141"/>
                </a:cubicBezTo>
                <a:cubicBezTo>
                  <a:pt x="10853495" y="5485343"/>
                  <a:pt x="10850011" y="5497394"/>
                  <a:pt x="10842639" y="5498759"/>
                </a:cubicBezTo>
                <a:cubicBezTo>
                  <a:pt x="10829747" y="5501146"/>
                  <a:pt x="10816167" y="5499859"/>
                  <a:pt x="10802591" y="5498571"/>
                </a:cubicBezTo>
                <a:cubicBezTo>
                  <a:pt x="10802591" y="5498571"/>
                  <a:pt x="10801087" y="5500750"/>
                  <a:pt x="10794739" y="5507628"/>
                </a:cubicBezTo>
                <a:cubicBezTo>
                  <a:pt x="10824215" y="5502170"/>
                  <a:pt x="10848227" y="5518635"/>
                  <a:pt x="10876819" y="5498133"/>
                </a:cubicBezTo>
                <a:cubicBezTo>
                  <a:pt x="10886855" y="5490572"/>
                  <a:pt x="10912507" y="5495326"/>
                  <a:pt x="10930447" y="5499608"/>
                </a:cubicBezTo>
                <a:cubicBezTo>
                  <a:pt x="10934471" y="5500764"/>
                  <a:pt x="10928663" y="5520848"/>
                  <a:pt x="10932547" y="5531534"/>
                </a:cubicBezTo>
                <a:cubicBezTo>
                  <a:pt x="10934587" y="5542562"/>
                  <a:pt x="10920391" y="5558497"/>
                  <a:pt x="10926119" y="5568841"/>
                </a:cubicBezTo>
                <a:cubicBezTo>
                  <a:pt x="10933147" y="5565638"/>
                  <a:pt x="10942699" y="5565770"/>
                  <a:pt x="10948083" y="5574278"/>
                </a:cubicBezTo>
                <a:cubicBezTo>
                  <a:pt x="10956331" y="5587959"/>
                  <a:pt x="10944319" y="5605391"/>
                  <a:pt x="10928759" y="5613975"/>
                </a:cubicBezTo>
                <a:cubicBezTo>
                  <a:pt x="10941371" y="5630648"/>
                  <a:pt x="10955431" y="5624242"/>
                  <a:pt x="10972831" y="5615317"/>
                </a:cubicBezTo>
                <a:cubicBezTo>
                  <a:pt x="10981363" y="5609935"/>
                  <a:pt x="10994599" y="5609385"/>
                  <a:pt x="11004151" y="5609518"/>
                </a:cubicBezTo>
                <a:cubicBezTo>
                  <a:pt x="11010019" y="5610332"/>
                  <a:pt x="11013563" y="5619181"/>
                  <a:pt x="11017927" y="5622175"/>
                </a:cubicBezTo>
                <a:cubicBezTo>
                  <a:pt x="11012739" y="5625036"/>
                  <a:pt x="11005711" y="5628238"/>
                  <a:pt x="11000187" y="5629262"/>
                </a:cubicBezTo>
                <a:cubicBezTo>
                  <a:pt x="10962999" y="5634246"/>
                  <a:pt x="10925811" y="5639232"/>
                  <a:pt x="10883103" y="5645239"/>
                </a:cubicBezTo>
                <a:cubicBezTo>
                  <a:pt x="10895519" y="5650544"/>
                  <a:pt x="10901383" y="5651359"/>
                  <a:pt x="10903567" y="5652856"/>
                </a:cubicBezTo>
                <a:cubicBezTo>
                  <a:pt x="10885483" y="5658105"/>
                  <a:pt x="10854023" y="5673434"/>
                  <a:pt x="10845295" y="5667447"/>
                </a:cubicBezTo>
                <a:cubicBezTo>
                  <a:pt x="10825311" y="5652139"/>
                  <a:pt x="10801223" y="5666104"/>
                  <a:pt x="10782939" y="5659985"/>
                </a:cubicBezTo>
                <a:cubicBezTo>
                  <a:pt x="10782939" y="5659985"/>
                  <a:pt x="10782939" y="5659985"/>
                  <a:pt x="10781099" y="5660326"/>
                </a:cubicBezTo>
                <a:cubicBezTo>
                  <a:pt x="10784023" y="5686397"/>
                  <a:pt x="10788723" y="5691228"/>
                  <a:pt x="10820383" y="5687267"/>
                </a:cubicBezTo>
                <a:cubicBezTo>
                  <a:pt x="10829595" y="5685561"/>
                  <a:pt x="10839147" y="5685693"/>
                  <a:pt x="10845355" y="5688346"/>
                </a:cubicBezTo>
                <a:cubicBezTo>
                  <a:pt x="10853403" y="5690657"/>
                  <a:pt x="10856607" y="5697667"/>
                  <a:pt x="10861311" y="5702500"/>
                </a:cubicBezTo>
                <a:cubicBezTo>
                  <a:pt x="10854623" y="5707540"/>
                  <a:pt x="10847935" y="5712580"/>
                  <a:pt x="10842411" y="5713603"/>
                </a:cubicBezTo>
                <a:cubicBezTo>
                  <a:pt x="10826991" y="5712657"/>
                  <a:pt x="10814915" y="5709190"/>
                  <a:pt x="10799495" y="5708243"/>
                </a:cubicBezTo>
                <a:cubicBezTo>
                  <a:pt x="10770843" y="5707846"/>
                  <a:pt x="10738163" y="5706294"/>
                  <a:pt x="10708687" y="5711752"/>
                </a:cubicBezTo>
                <a:cubicBezTo>
                  <a:pt x="10705007" y="5712434"/>
                  <a:pt x="10700699" y="5730340"/>
                  <a:pt x="10697551" y="5744228"/>
                </a:cubicBezTo>
                <a:cubicBezTo>
                  <a:pt x="10697551" y="5744228"/>
                  <a:pt x="10695711" y="5744570"/>
                  <a:pt x="10693871" y="5744910"/>
                </a:cubicBezTo>
                <a:cubicBezTo>
                  <a:pt x="10691427" y="5711146"/>
                  <a:pt x="10691087" y="5709309"/>
                  <a:pt x="10650899" y="5718651"/>
                </a:cubicBezTo>
                <a:cubicBezTo>
                  <a:pt x="10623263" y="5723768"/>
                  <a:pt x="10594611" y="5723372"/>
                  <a:pt x="10566635" y="5726651"/>
                </a:cubicBezTo>
                <a:cubicBezTo>
                  <a:pt x="10561447" y="5729513"/>
                  <a:pt x="10556263" y="5732374"/>
                  <a:pt x="10549575" y="5737413"/>
                </a:cubicBezTo>
                <a:cubicBezTo>
                  <a:pt x="10541043" y="5742795"/>
                  <a:pt x="10537079" y="5762539"/>
                  <a:pt x="10527863" y="5764245"/>
                </a:cubicBezTo>
                <a:cubicBezTo>
                  <a:pt x="10511287" y="5767315"/>
                  <a:pt x="10491163" y="5761537"/>
                  <a:pt x="10472059" y="5761272"/>
                </a:cubicBezTo>
                <a:cubicBezTo>
                  <a:pt x="10470219" y="5761613"/>
                  <a:pt x="10469055" y="5765630"/>
                  <a:pt x="10459367" y="5775028"/>
                </a:cubicBezTo>
                <a:cubicBezTo>
                  <a:pt x="10501735" y="5767183"/>
                  <a:pt x="10535155" y="5793309"/>
                  <a:pt x="10573443" y="5763409"/>
                </a:cubicBezTo>
                <a:cubicBezTo>
                  <a:pt x="10588319" y="5751149"/>
                  <a:pt x="10624203" y="5759711"/>
                  <a:pt x="10650195" y="5766303"/>
                </a:cubicBezTo>
                <a:cubicBezTo>
                  <a:pt x="10654219" y="5767459"/>
                  <a:pt x="10648611" y="5798913"/>
                  <a:pt x="10651675" y="5815453"/>
                </a:cubicBezTo>
                <a:cubicBezTo>
                  <a:pt x="10658283" y="5840842"/>
                  <a:pt x="10612143" y="5879800"/>
                  <a:pt x="10673339" y="5891280"/>
                </a:cubicBezTo>
                <a:cubicBezTo>
                  <a:pt x="10639555" y="5914642"/>
                  <a:pt x="10635727" y="5924856"/>
                  <a:pt x="10650867" y="5944865"/>
                </a:cubicBezTo>
                <a:cubicBezTo>
                  <a:pt x="10668527" y="5968206"/>
                  <a:pt x="10687771" y="5958939"/>
                  <a:pt x="10710359" y="5947154"/>
                </a:cubicBezTo>
                <a:cubicBezTo>
                  <a:pt x="10722235" y="5939252"/>
                  <a:pt x="10740995" y="5937679"/>
                  <a:pt x="10756755" y="5940464"/>
                </a:cubicBezTo>
                <a:cubicBezTo>
                  <a:pt x="10762623" y="5941277"/>
                  <a:pt x="10768687" y="5953461"/>
                  <a:pt x="10774075" y="5961968"/>
                </a:cubicBezTo>
                <a:cubicBezTo>
                  <a:pt x="10766707" y="5963332"/>
                  <a:pt x="10758175" y="5968714"/>
                  <a:pt x="10750807" y="5970079"/>
                </a:cubicBezTo>
                <a:cubicBezTo>
                  <a:pt x="10706255" y="5976428"/>
                  <a:pt x="10659859" y="5983118"/>
                  <a:pt x="10607935" y="5990832"/>
                </a:cubicBezTo>
                <a:cubicBezTo>
                  <a:pt x="10610455" y="5994167"/>
                  <a:pt x="10614479" y="5995323"/>
                  <a:pt x="10615163" y="5998999"/>
                </a:cubicBezTo>
                <a:cubicBezTo>
                  <a:pt x="10615503" y="6000836"/>
                  <a:pt x="10613659" y="6001178"/>
                  <a:pt x="10613659" y="6001178"/>
                </a:cubicBezTo>
                <a:cubicBezTo>
                  <a:pt x="10613659" y="6001178"/>
                  <a:pt x="10615843" y="6002674"/>
                  <a:pt x="10615843" y="6002674"/>
                </a:cubicBezTo>
                <a:cubicBezTo>
                  <a:pt x="10615843" y="6002674"/>
                  <a:pt x="10613999" y="6003015"/>
                  <a:pt x="10613999" y="6003015"/>
                </a:cubicBezTo>
                <a:cubicBezTo>
                  <a:pt x="10617123" y="6040454"/>
                  <a:pt x="10594931" y="6074977"/>
                  <a:pt x="10559931" y="6081459"/>
                </a:cubicBezTo>
                <a:cubicBezTo>
                  <a:pt x="10559931" y="6081459"/>
                  <a:pt x="10559931" y="6081459"/>
                  <a:pt x="10558087" y="6081800"/>
                </a:cubicBezTo>
                <a:cubicBezTo>
                  <a:pt x="10549555" y="6087182"/>
                  <a:pt x="10541707" y="6096239"/>
                  <a:pt x="10532159" y="6096107"/>
                </a:cubicBezTo>
                <a:cubicBezTo>
                  <a:pt x="10513051" y="6095842"/>
                  <a:pt x="10494431" y="6087885"/>
                  <a:pt x="10474987" y="6085783"/>
                </a:cubicBezTo>
                <a:cubicBezTo>
                  <a:pt x="10433095" y="6085937"/>
                  <a:pt x="10388683" y="6082755"/>
                  <a:pt x="10348151" y="6090260"/>
                </a:cubicBezTo>
                <a:cubicBezTo>
                  <a:pt x="10340443" y="6089787"/>
                  <a:pt x="10337839" y="6116881"/>
                  <a:pt x="10334215" y="6138463"/>
                </a:cubicBezTo>
                <a:cubicBezTo>
                  <a:pt x="10330531" y="6139145"/>
                  <a:pt x="10328687" y="6139486"/>
                  <a:pt x="10326843" y="6139828"/>
                </a:cubicBezTo>
                <a:cubicBezTo>
                  <a:pt x="10323183" y="6089182"/>
                  <a:pt x="10322503" y="6085506"/>
                  <a:pt x="10265735" y="6097919"/>
                </a:cubicBezTo>
                <a:cubicBezTo>
                  <a:pt x="10199755" y="6112037"/>
                  <a:pt x="10135415" y="6114446"/>
                  <a:pt x="10068555" y="6113521"/>
                </a:cubicBezTo>
                <a:cubicBezTo>
                  <a:pt x="10072919" y="6116514"/>
                  <a:pt x="10078443" y="6115491"/>
                  <a:pt x="10079467" y="6121005"/>
                </a:cubicBezTo>
                <a:cubicBezTo>
                  <a:pt x="10081847" y="6133870"/>
                  <a:pt x="10074343" y="6144765"/>
                  <a:pt x="10063287" y="6146812"/>
                </a:cubicBezTo>
                <a:cubicBezTo>
                  <a:pt x="10050391" y="6149200"/>
                  <a:pt x="10039479" y="6141716"/>
                  <a:pt x="10037095" y="6128851"/>
                </a:cubicBezTo>
                <a:cubicBezTo>
                  <a:pt x="10035395" y="6119662"/>
                  <a:pt x="10044267" y="6116118"/>
                  <a:pt x="10049111" y="6111419"/>
                </a:cubicBezTo>
                <a:cubicBezTo>
                  <a:pt x="10035535" y="6110131"/>
                  <a:pt x="10021619" y="6107005"/>
                  <a:pt x="10008183" y="6096187"/>
                </a:cubicBezTo>
                <a:cubicBezTo>
                  <a:pt x="9988539" y="6082717"/>
                  <a:pt x="9958863" y="6076806"/>
                  <a:pt x="9936815" y="6101798"/>
                </a:cubicBezTo>
                <a:cubicBezTo>
                  <a:pt x="9935315" y="6103977"/>
                  <a:pt x="9930127" y="6106839"/>
                  <a:pt x="9930127" y="6106839"/>
                </a:cubicBezTo>
                <a:cubicBezTo>
                  <a:pt x="9904899" y="6073493"/>
                  <a:pt x="9873923" y="6081130"/>
                  <a:pt x="9842263" y="6085092"/>
                </a:cubicBezTo>
                <a:cubicBezTo>
                  <a:pt x="9836595" y="6095646"/>
                  <a:pt x="9833111" y="6107696"/>
                  <a:pt x="9824239" y="6111240"/>
                </a:cubicBezTo>
                <a:cubicBezTo>
                  <a:pt x="9817211" y="6114442"/>
                  <a:pt x="9807659" y="6114310"/>
                  <a:pt x="9800631" y="6117512"/>
                </a:cubicBezTo>
                <a:cubicBezTo>
                  <a:pt x="9811203" y="6123158"/>
                  <a:pt x="9821775" y="6128803"/>
                  <a:pt x="9825999" y="6141328"/>
                </a:cubicBezTo>
                <a:cubicBezTo>
                  <a:pt x="9827163" y="6137311"/>
                  <a:pt x="9827163" y="6137311"/>
                  <a:pt x="9828323" y="6133294"/>
                </a:cubicBezTo>
                <a:cubicBezTo>
                  <a:pt x="9833367" y="6139964"/>
                  <a:pt x="9834387" y="6145478"/>
                  <a:pt x="9833571" y="6151331"/>
                </a:cubicBezTo>
                <a:cubicBezTo>
                  <a:pt x="9832327" y="6185778"/>
                  <a:pt x="9832327" y="6185778"/>
                  <a:pt x="9870531" y="6186307"/>
                </a:cubicBezTo>
                <a:cubicBezTo>
                  <a:pt x="9927499" y="6185262"/>
                  <a:pt x="9984471" y="6184217"/>
                  <a:pt x="10041099" y="6181335"/>
                </a:cubicBezTo>
                <a:cubicBezTo>
                  <a:pt x="10050651" y="6181466"/>
                  <a:pt x="10064227" y="6182755"/>
                  <a:pt x="10075619" y="6182546"/>
                </a:cubicBezTo>
                <a:cubicBezTo>
                  <a:pt x="10077463" y="6182205"/>
                  <a:pt x="10081487" y="6183361"/>
                  <a:pt x="10085171" y="6182678"/>
                </a:cubicBezTo>
                <a:cubicBezTo>
                  <a:pt x="10141659" y="6189326"/>
                  <a:pt x="10198287" y="6186444"/>
                  <a:pt x="10254575" y="6181723"/>
                </a:cubicBezTo>
                <a:cubicBezTo>
                  <a:pt x="10282891" y="6180281"/>
                  <a:pt x="10308683" y="6175506"/>
                  <a:pt x="10336999" y="6174064"/>
                </a:cubicBezTo>
                <a:cubicBezTo>
                  <a:pt x="10336999" y="6174064"/>
                  <a:pt x="10338839" y="6173724"/>
                  <a:pt x="10340679" y="6173382"/>
                </a:cubicBezTo>
                <a:cubicBezTo>
                  <a:pt x="10344367" y="6172700"/>
                  <a:pt x="10348051" y="6172018"/>
                  <a:pt x="10349891" y="6171677"/>
                </a:cubicBezTo>
                <a:cubicBezTo>
                  <a:pt x="10368995" y="6171941"/>
                  <a:pt x="10385915" y="6170709"/>
                  <a:pt x="10405019" y="6170973"/>
                </a:cubicBezTo>
                <a:cubicBezTo>
                  <a:pt x="10559007" y="6169072"/>
                  <a:pt x="10713051" y="6188069"/>
                  <a:pt x="10867859" y="6180312"/>
                </a:cubicBezTo>
                <a:cubicBezTo>
                  <a:pt x="10958667" y="6176804"/>
                  <a:pt x="11038703" y="6156280"/>
                  <a:pt x="11121407" y="6129560"/>
                </a:cubicBezTo>
                <a:cubicBezTo>
                  <a:pt x="11118603" y="6145287"/>
                  <a:pt x="11133683" y="6144396"/>
                  <a:pt x="11145075" y="6144187"/>
                </a:cubicBezTo>
                <a:cubicBezTo>
                  <a:pt x="11146919" y="6143846"/>
                  <a:pt x="11147259" y="6145684"/>
                  <a:pt x="11147599" y="6147522"/>
                </a:cubicBezTo>
                <a:cubicBezTo>
                  <a:pt x="11125151" y="6149778"/>
                  <a:pt x="11102703" y="6152033"/>
                  <a:pt x="11081619" y="6161641"/>
                </a:cubicBezTo>
                <a:cubicBezTo>
                  <a:pt x="11090007" y="6165789"/>
                  <a:pt x="11099559" y="6165921"/>
                  <a:pt x="11109111" y="6166054"/>
                </a:cubicBezTo>
                <a:cubicBezTo>
                  <a:pt x="11114639" y="6165030"/>
                  <a:pt x="11124531" y="6166999"/>
                  <a:pt x="11123027" y="6169179"/>
                </a:cubicBezTo>
                <a:cubicBezTo>
                  <a:pt x="11125411" y="6182044"/>
                  <a:pt x="11132299" y="6188372"/>
                  <a:pt x="11140347" y="6190684"/>
                </a:cubicBezTo>
                <a:cubicBezTo>
                  <a:pt x="11138027" y="6198717"/>
                  <a:pt x="11136043" y="6208589"/>
                  <a:pt x="11133719" y="6216622"/>
                </a:cubicBezTo>
                <a:cubicBezTo>
                  <a:pt x="11108267" y="6223236"/>
                  <a:pt x="11083979" y="6225832"/>
                  <a:pt x="11058187" y="6230608"/>
                </a:cubicBezTo>
                <a:cubicBezTo>
                  <a:pt x="11048975" y="6232314"/>
                  <a:pt x="11038263" y="6236199"/>
                  <a:pt x="11029387" y="6239743"/>
                </a:cubicBezTo>
                <a:cubicBezTo>
                  <a:pt x="11029731" y="6241581"/>
                  <a:pt x="11030071" y="6243419"/>
                  <a:pt x="11030071" y="6243419"/>
                </a:cubicBezTo>
                <a:cubicBezTo>
                  <a:pt x="11041467" y="6243210"/>
                  <a:pt x="11053199" y="6244838"/>
                  <a:pt x="11066435" y="6244288"/>
                </a:cubicBezTo>
                <a:cubicBezTo>
                  <a:pt x="11051219" y="6254711"/>
                  <a:pt x="11036819" y="6259278"/>
                  <a:pt x="11020919" y="6266024"/>
                </a:cubicBezTo>
                <a:cubicBezTo>
                  <a:pt x="11015735" y="6268885"/>
                  <a:pt x="11009047" y="6273924"/>
                  <a:pt x="11004199" y="6278624"/>
                </a:cubicBezTo>
                <a:cubicBezTo>
                  <a:pt x="11010747" y="6283114"/>
                  <a:pt x="11017635" y="6289442"/>
                  <a:pt x="11023159" y="6288419"/>
                </a:cubicBezTo>
                <a:cubicBezTo>
                  <a:pt x="11058503" y="6283775"/>
                  <a:pt x="11090703" y="6293020"/>
                  <a:pt x="11123723" y="6296410"/>
                </a:cubicBezTo>
                <a:cubicBezTo>
                  <a:pt x="11127407" y="6295728"/>
                  <a:pt x="11131431" y="6296884"/>
                  <a:pt x="11135115" y="6296202"/>
                </a:cubicBezTo>
                <a:cubicBezTo>
                  <a:pt x="11136475" y="6303553"/>
                  <a:pt x="11139683" y="6310563"/>
                  <a:pt x="11141043" y="6317914"/>
                </a:cubicBezTo>
                <a:cubicBezTo>
                  <a:pt x="11137695" y="6320435"/>
                  <a:pt x="11136199" y="6322613"/>
                  <a:pt x="11132851" y="6325134"/>
                </a:cubicBezTo>
                <a:cubicBezTo>
                  <a:pt x="11099351" y="6329436"/>
                  <a:pt x="11065851" y="6333739"/>
                  <a:pt x="11032151" y="6326673"/>
                </a:cubicBezTo>
                <a:cubicBezTo>
                  <a:pt x="11028127" y="6325518"/>
                  <a:pt x="11021099" y="6328720"/>
                  <a:pt x="11011547" y="6328588"/>
                </a:cubicBezTo>
                <a:cubicBezTo>
                  <a:pt x="11018431" y="6334916"/>
                  <a:pt x="11023139" y="6339747"/>
                  <a:pt x="11027503" y="6342740"/>
                </a:cubicBezTo>
                <a:cubicBezTo>
                  <a:pt x="11043603" y="6347363"/>
                  <a:pt x="11040119" y="6359414"/>
                  <a:pt x="11033771" y="6366292"/>
                </a:cubicBezTo>
                <a:cubicBezTo>
                  <a:pt x="11031107" y="6372488"/>
                  <a:pt x="11018211" y="6374876"/>
                  <a:pt x="11010843" y="6376241"/>
                </a:cubicBezTo>
                <a:cubicBezTo>
                  <a:pt x="11005315" y="6377264"/>
                  <a:pt x="10998771" y="6372774"/>
                  <a:pt x="10993579" y="6375635"/>
                </a:cubicBezTo>
                <a:cubicBezTo>
                  <a:pt x="10986211" y="6376999"/>
                  <a:pt x="10981707" y="6383536"/>
                  <a:pt x="10976519" y="6386397"/>
                </a:cubicBezTo>
                <a:cubicBezTo>
                  <a:pt x="10981227" y="6391229"/>
                  <a:pt x="10986271" y="6397898"/>
                  <a:pt x="10991799" y="6396875"/>
                </a:cubicBezTo>
                <a:cubicBezTo>
                  <a:pt x="11012743" y="6396798"/>
                  <a:pt x="11035191" y="6394542"/>
                  <a:pt x="11056139" y="6394465"/>
                </a:cubicBezTo>
                <a:cubicBezTo>
                  <a:pt x="11061663" y="6393442"/>
                  <a:pt x="11066847" y="6390581"/>
                  <a:pt x="11069855" y="6386223"/>
                </a:cubicBezTo>
                <a:cubicBezTo>
                  <a:pt x="11078043" y="6379003"/>
                  <a:pt x="11084735" y="6373962"/>
                  <a:pt x="11093263" y="6368581"/>
                </a:cubicBezTo>
                <a:cubicBezTo>
                  <a:pt x="11082747" y="6383835"/>
                  <a:pt x="11072575" y="6400926"/>
                  <a:pt x="11066087" y="6417335"/>
                </a:cubicBezTo>
                <a:cubicBezTo>
                  <a:pt x="11050327" y="6414550"/>
                  <a:pt x="11036071" y="6409587"/>
                  <a:pt x="11018811" y="6408981"/>
                </a:cubicBezTo>
                <a:cubicBezTo>
                  <a:pt x="11005575" y="6409531"/>
                  <a:pt x="10987491" y="6414781"/>
                  <a:pt x="10975619" y="6422682"/>
                </a:cubicBezTo>
                <a:cubicBezTo>
                  <a:pt x="10972271" y="6425203"/>
                  <a:pt x="10974175" y="6445760"/>
                  <a:pt x="10982563" y="6449909"/>
                </a:cubicBezTo>
                <a:cubicBezTo>
                  <a:pt x="10993819" y="6459231"/>
                  <a:pt x="11007395" y="6460518"/>
                  <a:pt x="11021931" y="6446421"/>
                </a:cubicBezTo>
                <a:cubicBezTo>
                  <a:pt x="11030123" y="6439202"/>
                  <a:pt x="11057415" y="6432247"/>
                  <a:pt x="11059939" y="6435581"/>
                </a:cubicBezTo>
                <a:cubicBezTo>
                  <a:pt x="11057615" y="6443615"/>
                  <a:pt x="11055631" y="6453487"/>
                  <a:pt x="11053651" y="6463358"/>
                </a:cubicBezTo>
                <a:cubicBezTo>
                  <a:pt x="11052147" y="6465537"/>
                  <a:pt x="11048463" y="6466220"/>
                  <a:pt x="11046963" y="6468398"/>
                </a:cubicBezTo>
                <a:cubicBezTo>
                  <a:pt x="11040275" y="6473439"/>
                  <a:pt x="11031063" y="6475145"/>
                  <a:pt x="11024035" y="6478347"/>
                </a:cubicBezTo>
                <a:cubicBezTo>
                  <a:pt x="11014823" y="6480053"/>
                  <a:pt x="11004107" y="6483937"/>
                  <a:pt x="10994899" y="6485642"/>
                </a:cubicBezTo>
                <a:cubicBezTo>
                  <a:pt x="11005811" y="6493127"/>
                  <a:pt x="11014543" y="6499113"/>
                  <a:pt x="11025111" y="6504760"/>
                </a:cubicBezTo>
                <a:cubicBezTo>
                  <a:pt x="11031323" y="6507412"/>
                  <a:pt x="11037527" y="6510065"/>
                  <a:pt x="11045919" y="6514213"/>
                </a:cubicBezTo>
                <a:cubicBezTo>
                  <a:pt x="11045919" y="6514213"/>
                  <a:pt x="11045919" y="6514213"/>
                  <a:pt x="11041495" y="6490321"/>
                </a:cubicBezTo>
                <a:cubicBezTo>
                  <a:pt x="11043679" y="6491817"/>
                  <a:pt x="11047699" y="6492973"/>
                  <a:pt x="11051387" y="6492291"/>
                </a:cubicBezTo>
                <a:cubicBezTo>
                  <a:pt x="11051587" y="6503660"/>
                  <a:pt x="11051783" y="6515028"/>
                  <a:pt x="11053827" y="6526055"/>
                </a:cubicBezTo>
                <a:cubicBezTo>
                  <a:pt x="11052323" y="6528234"/>
                  <a:pt x="11049323" y="6532592"/>
                  <a:pt x="11047819" y="6534771"/>
                </a:cubicBezTo>
                <a:cubicBezTo>
                  <a:pt x="11042831" y="6549001"/>
                  <a:pt x="11053747" y="6556485"/>
                  <a:pt x="11063979" y="6560292"/>
                </a:cubicBezTo>
                <a:cubicBezTo>
                  <a:pt x="11066499" y="6563627"/>
                  <a:pt x="11067179" y="6567303"/>
                  <a:pt x="11067859" y="6570978"/>
                </a:cubicBezTo>
                <a:cubicBezTo>
                  <a:pt x="11067859" y="6570978"/>
                  <a:pt x="11067859" y="6570978"/>
                  <a:pt x="11016279" y="6580530"/>
                </a:cubicBezTo>
                <a:cubicBezTo>
                  <a:pt x="11037767" y="6593660"/>
                  <a:pt x="11057347" y="6586231"/>
                  <a:pt x="11073591" y="6581323"/>
                </a:cubicBezTo>
                <a:cubicBezTo>
                  <a:pt x="11078975" y="6589831"/>
                  <a:pt x="11082519" y="6598680"/>
                  <a:pt x="11089403" y="6605007"/>
                </a:cubicBezTo>
                <a:cubicBezTo>
                  <a:pt x="11084219" y="6607868"/>
                  <a:pt x="11078355" y="6607053"/>
                  <a:pt x="11074667" y="6607736"/>
                </a:cubicBezTo>
                <a:cubicBezTo>
                  <a:pt x="11041851" y="6615714"/>
                  <a:pt x="11009027" y="6623693"/>
                  <a:pt x="10978051" y="6631330"/>
                </a:cubicBezTo>
                <a:cubicBezTo>
                  <a:pt x="10974367" y="6632012"/>
                  <a:pt x="10971359" y="6636370"/>
                  <a:pt x="10969863" y="6638548"/>
                </a:cubicBezTo>
                <a:cubicBezTo>
                  <a:pt x="10972043" y="6640046"/>
                  <a:pt x="10974907" y="6645218"/>
                  <a:pt x="10976747" y="6644877"/>
                </a:cubicBezTo>
                <a:cubicBezTo>
                  <a:pt x="10998855" y="6640783"/>
                  <a:pt x="11021303" y="6638528"/>
                  <a:pt x="11043411" y="6634434"/>
                </a:cubicBezTo>
                <a:cubicBezTo>
                  <a:pt x="11063335" y="6628844"/>
                  <a:pt x="11081755" y="6625432"/>
                  <a:pt x="11099835" y="6620183"/>
                </a:cubicBezTo>
                <a:cubicBezTo>
                  <a:pt x="11102359" y="6623518"/>
                  <a:pt x="11104883" y="6626853"/>
                  <a:pt x="11107407" y="6630187"/>
                </a:cubicBezTo>
                <a:cubicBezTo>
                  <a:pt x="11100039" y="6631551"/>
                  <a:pt x="11093011" y="6634754"/>
                  <a:pt x="11084139" y="6638298"/>
                </a:cubicBezTo>
                <a:cubicBezTo>
                  <a:pt x="11095531" y="6638089"/>
                  <a:pt x="11107267" y="6639718"/>
                  <a:pt x="11116819" y="6639850"/>
                </a:cubicBezTo>
                <a:cubicBezTo>
                  <a:pt x="11119339" y="6643185"/>
                  <a:pt x="11123707" y="6646178"/>
                  <a:pt x="11126231" y="6649512"/>
                </a:cubicBezTo>
                <a:cubicBezTo>
                  <a:pt x="11080655" y="6650349"/>
                  <a:pt x="11033239" y="6651525"/>
                  <a:pt x="10988003" y="6654199"/>
                </a:cubicBezTo>
                <a:cubicBezTo>
                  <a:pt x="10972923" y="6655090"/>
                  <a:pt x="10968075" y="6659790"/>
                  <a:pt x="10966775" y="6673337"/>
                </a:cubicBezTo>
                <a:cubicBezTo>
                  <a:pt x="10965615" y="6677354"/>
                  <a:pt x="10962951" y="6683549"/>
                  <a:pt x="10962127" y="6689403"/>
                </a:cubicBezTo>
                <a:cubicBezTo>
                  <a:pt x="10959947" y="6687907"/>
                  <a:pt x="10956259" y="6688590"/>
                  <a:pt x="10954419" y="6688930"/>
                </a:cubicBezTo>
                <a:cubicBezTo>
                  <a:pt x="10954079" y="6687093"/>
                  <a:pt x="10954079" y="6687093"/>
                  <a:pt x="10954079" y="6687093"/>
                </a:cubicBezTo>
                <a:cubicBezTo>
                  <a:pt x="10954843" y="6660340"/>
                  <a:pt x="10949795" y="6653670"/>
                  <a:pt x="10921479" y="6655111"/>
                </a:cubicBezTo>
                <a:cubicBezTo>
                  <a:pt x="10885799" y="6657917"/>
                  <a:pt x="10851615" y="6658544"/>
                  <a:pt x="10817775" y="6661009"/>
                </a:cubicBezTo>
                <a:cubicBezTo>
                  <a:pt x="10804459" y="6691988"/>
                  <a:pt x="10769995" y="6711676"/>
                  <a:pt x="10738479" y="6706107"/>
                </a:cubicBezTo>
                <a:cubicBezTo>
                  <a:pt x="10718691" y="6702167"/>
                  <a:pt x="10706759" y="6689169"/>
                  <a:pt x="10699671" y="6671473"/>
                </a:cubicBezTo>
                <a:cubicBezTo>
                  <a:pt x="10695987" y="6672156"/>
                  <a:pt x="10688275" y="6671683"/>
                  <a:pt x="10686779" y="6673861"/>
                </a:cubicBezTo>
                <a:cubicBezTo>
                  <a:pt x="10679067" y="6673388"/>
                  <a:pt x="10673199" y="6672573"/>
                  <a:pt x="10665831" y="6673938"/>
                </a:cubicBezTo>
                <a:cubicBezTo>
                  <a:pt x="10662971" y="6668765"/>
                  <a:pt x="10657099" y="6667951"/>
                  <a:pt x="10647551" y="6667818"/>
                </a:cubicBezTo>
                <a:cubicBezTo>
                  <a:pt x="10632471" y="6668709"/>
                  <a:pt x="10619235" y="6669260"/>
                  <a:pt x="10604155" y="6670151"/>
                </a:cubicBezTo>
                <a:cubicBezTo>
                  <a:pt x="10600131" y="6668995"/>
                  <a:pt x="10594603" y="6670019"/>
                  <a:pt x="10590579" y="6668863"/>
                </a:cubicBezTo>
                <a:cubicBezTo>
                  <a:pt x="10589899" y="6665187"/>
                  <a:pt x="10589559" y="6663349"/>
                  <a:pt x="10590723" y="6659332"/>
                </a:cubicBezTo>
                <a:cubicBezTo>
                  <a:pt x="10590723" y="6659332"/>
                  <a:pt x="10590723" y="6659332"/>
                  <a:pt x="10592563" y="6658991"/>
                </a:cubicBezTo>
                <a:cubicBezTo>
                  <a:pt x="10615347" y="6658573"/>
                  <a:pt x="10639979" y="6657814"/>
                  <a:pt x="10662767" y="6657397"/>
                </a:cubicBezTo>
                <a:cubicBezTo>
                  <a:pt x="10663931" y="6653379"/>
                  <a:pt x="10662907" y="6647866"/>
                  <a:pt x="10662227" y="6644191"/>
                </a:cubicBezTo>
                <a:cubicBezTo>
                  <a:pt x="10639439" y="6644608"/>
                  <a:pt x="10614811" y="6645367"/>
                  <a:pt x="10590179" y="6646126"/>
                </a:cubicBezTo>
                <a:cubicBezTo>
                  <a:pt x="10590663" y="6638434"/>
                  <a:pt x="10591143" y="6630741"/>
                  <a:pt x="10589783" y="6623389"/>
                </a:cubicBezTo>
                <a:cubicBezTo>
                  <a:pt x="10598311" y="6618007"/>
                  <a:pt x="10606839" y="6612626"/>
                  <a:pt x="10613191" y="6605747"/>
                </a:cubicBezTo>
                <a:cubicBezTo>
                  <a:pt x="10605819" y="6607112"/>
                  <a:pt x="10596271" y="6606981"/>
                  <a:pt x="10588903" y="6608345"/>
                </a:cubicBezTo>
                <a:cubicBezTo>
                  <a:pt x="10587539" y="6600993"/>
                  <a:pt x="10588019" y="6593302"/>
                  <a:pt x="10586999" y="6587788"/>
                </a:cubicBezTo>
                <a:cubicBezTo>
                  <a:pt x="10586659" y="6585950"/>
                  <a:pt x="10586659" y="6585950"/>
                  <a:pt x="10584479" y="6584453"/>
                </a:cubicBezTo>
                <a:cubicBezTo>
                  <a:pt x="10592187" y="6584926"/>
                  <a:pt x="10601055" y="6581383"/>
                  <a:pt x="10608427" y="6580018"/>
                </a:cubicBezTo>
                <a:cubicBezTo>
                  <a:pt x="10612111" y="6579336"/>
                  <a:pt x="10617295" y="6576475"/>
                  <a:pt x="10620643" y="6573954"/>
                </a:cubicBezTo>
                <a:cubicBezTo>
                  <a:pt x="10618119" y="6570620"/>
                  <a:pt x="10615255" y="6565447"/>
                  <a:pt x="10609047" y="6562794"/>
                </a:cubicBezTo>
                <a:cubicBezTo>
                  <a:pt x="10606523" y="6559460"/>
                  <a:pt x="10598815" y="6558986"/>
                  <a:pt x="10594791" y="6557831"/>
                </a:cubicBezTo>
                <a:cubicBezTo>
                  <a:pt x="10599295" y="6551294"/>
                  <a:pt x="10601623" y="6543261"/>
                  <a:pt x="10608311" y="6538221"/>
                </a:cubicBezTo>
                <a:cubicBezTo>
                  <a:pt x="10614999" y="6533180"/>
                  <a:pt x="10624207" y="6531475"/>
                  <a:pt x="10633079" y="6527931"/>
                </a:cubicBezTo>
                <a:cubicBezTo>
                  <a:pt x="10681119" y="6509530"/>
                  <a:pt x="10681119" y="6509530"/>
                  <a:pt x="10676975" y="6466578"/>
                </a:cubicBezTo>
                <a:cubicBezTo>
                  <a:pt x="10675611" y="6459226"/>
                  <a:pt x="10666543" y="6451400"/>
                  <a:pt x="10658491" y="6449089"/>
                </a:cubicBezTo>
                <a:cubicBezTo>
                  <a:pt x="10632839" y="6444335"/>
                  <a:pt x="10605691" y="6441760"/>
                  <a:pt x="10578535" y="6439184"/>
                </a:cubicBezTo>
                <a:cubicBezTo>
                  <a:pt x="10565303" y="6439734"/>
                  <a:pt x="10547359" y="6435452"/>
                  <a:pt x="10535143" y="6441516"/>
                </a:cubicBezTo>
                <a:cubicBezTo>
                  <a:pt x="10507371" y="6456164"/>
                  <a:pt x="10476871" y="6456109"/>
                  <a:pt x="10448219" y="6455712"/>
                </a:cubicBezTo>
                <a:cubicBezTo>
                  <a:pt x="10452923" y="6460543"/>
                  <a:pt x="10459471" y="6465034"/>
                  <a:pt x="10461175" y="6474222"/>
                </a:cubicBezTo>
                <a:cubicBezTo>
                  <a:pt x="10466619" y="6503629"/>
                  <a:pt x="10447091" y="6531956"/>
                  <a:pt x="10417615" y="6537414"/>
                </a:cubicBezTo>
                <a:cubicBezTo>
                  <a:pt x="10388143" y="6542872"/>
                  <a:pt x="10361611" y="6523073"/>
                  <a:pt x="10356167" y="6493667"/>
                </a:cubicBezTo>
                <a:cubicBezTo>
                  <a:pt x="10352763" y="6475289"/>
                  <a:pt x="10359251" y="6458879"/>
                  <a:pt x="10372287" y="6446961"/>
                </a:cubicBezTo>
                <a:cubicBezTo>
                  <a:pt x="10366079" y="6444309"/>
                  <a:pt x="10363559" y="6440975"/>
                  <a:pt x="10355507" y="6438663"/>
                </a:cubicBezTo>
                <a:cubicBezTo>
                  <a:pt x="10368743" y="6438114"/>
                  <a:pt x="10374267" y="6437091"/>
                  <a:pt x="10379795" y="6436067"/>
                </a:cubicBezTo>
                <a:cubicBezTo>
                  <a:pt x="10379455" y="6434229"/>
                  <a:pt x="10379115" y="6432391"/>
                  <a:pt x="10378775" y="6430554"/>
                </a:cubicBezTo>
                <a:cubicBezTo>
                  <a:pt x="10355987" y="6430971"/>
                  <a:pt x="10331019" y="6429892"/>
                  <a:pt x="10308567" y="6432148"/>
                </a:cubicBezTo>
                <a:cubicBezTo>
                  <a:pt x="10306387" y="6430651"/>
                  <a:pt x="10305567" y="6436506"/>
                  <a:pt x="10304063" y="6438685"/>
                </a:cubicBezTo>
                <a:cubicBezTo>
                  <a:pt x="10297235" y="6453256"/>
                  <a:pt x="10295111" y="6472657"/>
                  <a:pt x="10283579" y="6482397"/>
                </a:cubicBezTo>
                <a:cubicBezTo>
                  <a:pt x="10268699" y="6494657"/>
                  <a:pt x="10246931" y="6500588"/>
                  <a:pt x="10227691" y="6509854"/>
                </a:cubicBezTo>
                <a:cubicBezTo>
                  <a:pt x="10217315" y="6515577"/>
                  <a:pt x="10206603" y="6519462"/>
                  <a:pt x="10196231" y="6525184"/>
                </a:cubicBezTo>
                <a:cubicBezTo>
                  <a:pt x="10198075" y="6524842"/>
                  <a:pt x="10198415" y="6526681"/>
                  <a:pt x="10200255" y="6526339"/>
                </a:cubicBezTo>
                <a:cubicBezTo>
                  <a:pt x="10224543" y="6523743"/>
                  <a:pt x="10250675" y="6520805"/>
                  <a:pt x="10276811" y="6517867"/>
                </a:cubicBezTo>
                <a:cubicBezTo>
                  <a:pt x="10258583" y="6532646"/>
                  <a:pt x="10245067" y="6552258"/>
                  <a:pt x="10231891" y="6573707"/>
                </a:cubicBezTo>
                <a:cubicBezTo>
                  <a:pt x="10231891" y="6573707"/>
                  <a:pt x="10231891" y="6573707"/>
                  <a:pt x="10230391" y="6575886"/>
                </a:cubicBezTo>
                <a:cubicBezTo>
                  <a:pt x="10226703" y="6576568"/>
                  <a:pt x="10221515" y="6579429"/>
                  <a:pt x="10218175" y="6581948"/>
                </a:cubicBezTo>
                <a:cubicBezTo>
                  <a:pt x="10207799" y="6587671"/>
                  <a:pt x="10199611" y="6594891"/>
                  <a:pt x="10189579" y="6602451"/>
                </a:cubicBezTo>
                <a:cubicBezTo>
                  <a:pt x="10182551" y="6605654"/>
                  <a:pt x="10158063" y="6596882"/>
                  <a:pt x="10176883" y="6616208"/>
                </a:cubicBezTo>
                <a:cubicBezTo>
                  <a:pt x="10172855" y="6615053"/>
                  <a:pt x="10169515" y="6617572"/>
                  <a:pt x="10165487" y="6616417"/>
                </a:cubicBezTo>
                <a:cubicBezTo>
                  <a:pt x="10157099" y="6612268"/>
                  <a:pt x="10148367" y="6606281"/>
                  <a:pt x="10140659" y="6605807"/>
                </a:cubicBezTo>
                <a:cubicBezTo>
                  <a:pt x="10132951" y="6605334"/>
                  <a:pt x="10116707" y="6610242"/>
                  <a:pt x="10117391" y="6613918"/>
                </a:cubicBezTo>
                <a:cubicBezTo>
                  <a:pt x="10116571" y="6619773"/>
                  <a:pt x="10115407" y="6623790"/>
                  <a:pt x="10114587" y="6629645"/>
                </a:cubicBezTo>
                <a:cubicBezTo>
                  <a:pt x="10110563" y="6628489"/>
                  <a:pt x="10104695" y="6627675"/>
                  <a:pt x="10099167" y="6628698"/>
                </a:cubicBezTo>
                <a:cubicBezTo>
                  <a:pt x="10099991" y="6622843"/>
                  <a:pt x="10099311" y="6619167"/>
                  <a:pt x="10098287" y="6613653"/>
                </a:cubicBezTo>
                <a:cubicBezTo>
                  <a:pt x="10097607" y="6609977"/>
                  <a:pt x="10088875" y="6603990"/>
                  <a:pt x="10083007" y="6603177"/>
                </a:cubicBezTo>
                <a:cubicBezTo>
                  <a:pt x="10048827" y="6603803"/>
                  <a:pt x="10014307" y="6602592"/>
                  <a:pt x="9980467" y="6605057"/>
                </a:cubicBezTo>
                <a:cubicBezTo>
                  <a:pt x="9972755" y="6604583"/>
                  <a:pt x="9967567" y="6607445"/>
                  <a:pt x="9960539" y="6610648"/>
                </a:cubicBezTo>
                <a:cubicBezTo>
                  <a:pt x="9966751" y="6613300"/>
                  <a:pt x="9971115" y="6616293"/>
                  <a:pt x="9977319" y="6618945"/>
                </a:cubicBezTo>
                <a:cubicBezTo>
                  <a:pt x="9983531" y="6621597"/>
                  <a:pt x="9987551" y="6622753"/>
                  <a:pt x="9993759" y="6625405"/>
                </a:cubicBezTo>
                <a:cubicBezTo>
                  <a:pt x="9972815" y="6625482"/>
                  <a:pt x="9950027" y="6625900"/>
                  <a:pt x="9929083" y="6625977"/>
                </a:cubicBezTo>
                <a:cubicBezTo>
                  <a:pt x="9929083" y="6625977"/>
                  <a:pt x="9930583" y="6623798"/>
                  <a:pt x="9930243" y="6621960"/>
                </a:cubicBezTo>
                <a:cubicBezTo>
                  <a:pt x="9922191" y="6619649"/>
                  <a:pt x="9913803" y="6615500"/>
                  <a:pt x="9904255" y="6615368"/>
                </a:cubicBezTo>
                <a:cubicBezTo>
                  <a:pt x="9900567" y="6616050"/>
                  <a:pt x="9895043" y="6617073"/>
                  <a:pt x="9891355" y="6617756"/>
                </a:cubicBezTo>
                <a:cubicBezTo>
                  <a:pt x="9897567" y="6620408"/>
                  <a:pt x="9905275" y="6620881"/>
                  <a:pt x="9909979" y="6625712"/>
                </a:cubicBezTo>
                <a:cubicBezTo>
                  <a:pt x="9946663" y="6679748"/>
                  <a:pt x="9856851" y="6740100"/>
                  <a:pt x="9823031" y="6691236"/>
                </a:cubicBezTo>
                <a:cubicBezTo>
                  <a:pt x="9809735" y="6670887"/>
                  <a:pt x="9815883" y="6652641"/>
                  <a:pt x="9826395" y="6637388"/>
                </a:cubicBezTo>
                <a:cubicBezTo>
                  <a:pt x="9776319" y="6644761"/>
                  <a:pt x="9726915" y="6655810"/>
                  <a:pt x="9683239" y="6677203"/>
                </a:cubicBezTo>
                <a:cubicBezTo>
                  <a:pt x="9680379" y="6672030"/>
                  <a:pt x="9677515" y="6666858"/>
                  <a:pt x="9674991" y="6663524"/>
                </a:cubicBezTo>
                <a:cubicBezTo>
                  <a:pt x="9680179" y="6660662"/>
                  <a:pt x="9685707" y="6659638"/>
                  <a:pt x="9691231" y="6658615"/>
                </a:cubicBezTo>
                <a:cubicBezTo>
                  <a:pt x="9702287" y="6656568"/>
                  <a:pt x="9713679" y="6656360"/>
                  <a:pt x="9722891" y="6654654"/>
                </a:cubicBezTo>
                <a:cubicBezTo>
                  <a:pt x="9728419" y="6653631"/>
                  <a:pt x="9731423" y="6649272"/>
                  <a:pt x="9734427" y="6644914"/>
                </a:cubicBezTo>
                <a:cubicBezTo>
                  <a:pt x="9730403" y="6643758"/>
                  <a:pt x="9723851" y="6639268"/>
                  <a:pt x="9718327" y="6640291"/>
                </a:cubicBezTo>
                <a:cubicBezTo>
                  <a:pt x="9707275" y="6642338"/>
                  <a:pt x="9695059" y="6648402"/>
                  <a:pt x="9682503" y="6652628"/>
                </a:cubicBezTo>
                <a:cubicBezTo>
                  <a:pt x="9682163" y="6650790"/>
                  <a:pt x="9682163" y="6650790"/>
                  <a:pt x="9681823" y="6648952"/>
                </a:cubicBezTo>
                <a:cubicBezTo>
                  <a:pt x="9669267" y="6653178"/>
                  <a:pt x="9656711" y="6657404"/>
                  <a:pt x="9644155" y="6661629"/>
                </a:cubicBezTo>
                <a:cubicBezTo>
                  <a:pt x="9640811" y="6664150"/>
                  <a:pt x="9634467" y="6671028"/>
                  <a:pt x="9635147" y="6674704"/>
                </a:cubicBezTo>
                <a:cubicBezTo>
                  <a:pt x="9636167" y="6680217"/>
                  <a:pt x="9641551" y="6688724"/>
                  <a:pt x="9647075" y="6687700"/>
                </a:cubicBezTo>
                <a:cubicBezTo>
                  <a:pt x="9651103" y="6688856"/>
                  <a:pt x="9656971" y="6689671"/>
                  <a:pt x="9662495" y="6688648"/>
                </a:cubicBezTo>
                <a:cubicBezTo>
                  <a:pt x="9636903" y="6704792"/>
                  <a:pt x="9613835" y="6724271"/>
                  <a:pt x="9593291" y="6747083"/>
                </a:cubicBezTo>
                <a:cubicBezTo>
                  <a:pt x="9577931" y="6767037"/>
                  <a:pt x="9570283" y="6787462"/>
                  <a:pt x="9562631" y="6807887"/>
                </a:cubicBezTo>
                <a:cubicBezTo>
                  <a:pt x="9618439" y="6810860"/>
                  <a:pt x="9673563" y="6810157"/>
                  <a:pt x="9729855" y="6805436"/>
                </a:cubicBezTo>
                <a:cubicBezTo>
                  <a:pt x="9767719" y="6804127"/>
                  <a:pt x="9804903" y="6799142"/>
                  <a:pt x="9843931" y="6793816"/>
                </a:cubicBezTo>
                <a:cubicBezTo>
                  <a:pt x="9844271" y="6795654"/>
                  <a:pt x="9847955" y="6794972"/>
                  <a:pt x="9849799" y="6794631"/>
                </a:cubicBezTo>
                <a:cubicBezTo>
                  <a:pt x="9855323" y="6793608"/>
                  <a:pt x="9859351" y="6794762"/>
                  <a:pt x="9861191" y="6794422"/>
                </a:cubicBezTo>
                <a:cubicBezTo>
                  <a:pt x="9887663" y="6793321"/>
                  <a:pt x="9912295" y="6792562"/>
                  <a:pt x="9939103" y="6793300"/>
                </a:cubicBezTo>
                <a:cubicBezTo>
                  <a:pt x="10154767" y="6795185"/>
                  <a:pt x="10367003" y="6830021"/>
                  <a:pt x="10582807" y="6822374"/>
                </a:cubicBezTo>
                <a:cubicBezTo>
                  <a:pt x="10709635" y="6817898"/>
                  <a:pt x="10819151" y="6791916"/>
                  <a:pt x="10935835" y="6753200"/>
                </a:cubicBezTo>
                <a:cubicBezTo>
                  <a:pt x="10932211" y="6774783"/>
                  <a:pt x="10950971" y="6773210"/>
                  <a:pt x="10968231" y="6773814"/>
                </a:cubicBezTo>
                <a:cubicBezTo>
                  <a:pt x="10970415" y="6775311"/>
                  <a:pt x="10970755" y="6777149"/>
                  <a:pt x="10971435" y="6780824"/>
                </a:cubicBezTo>
                <a:cubicBezTo>
                  <a:pt x="10941279" y="6782607"/>
                  <a:pt x="10909619" y="6786568"/>
                  <a:pt x="10880003" y="6801556"/>
                </a:cubicBezTo>
                <a:cubicBezTo>
                  <a:pt x="10892075" y="6805024"/>
                  <a:pt x="10905655" y="6806311"/>
                  <a:pt x="10919231" y="6807600"/>
                </a:cubicBezTo>
                <a:cubicBezTo>
                  <a:pt x="10926939" y="6808073"/>
                  <a:pt x="10938675" y="6809702"/>
                  <a:pt x="10939355" y="6813378"/>
                </a:cubicBezTo>
                <a:cubicBezTo>
                  <a:pt x="10940915" y="6832097"/>
                  <a:pt x="10950327" y="6841761"/>
                  <a:pt x="10962739" y="6847065"/>
                </a:cubicBezTo>
                <a:cubicBezTo>
                  <a:pt x="10959599" y="6860954"/>
                  <a:pt x="10956455" y="6874842"/>
                  <a:pt x="10953311" y="6888731"/>
                </a:cubicBezTo>
                <a:cubicBezTo>
                  <a:pt x="10920487" y="6896709"/>
                  <a:pt x="10885147" y="6901353"/>
                  <a:pt x="10850143" y="6907834"/>
                </a:cubicBezTo>
                <a:cubicBezTo>
                  <a:pt x="10835403" y="6910564"/>
                  <a:pt x="10822851" y="6914789"/>
                  <a:pt x="10808451" y="6919355"/>
                </a:cubicBezTo>
                <a:cubicBezTo>
                  <a:pt x="10808791" y="6921193"/>
                  <a:pt x="10811315" y="6924528"/>
                  <a:pt x="10811655" y="6926366"/>
                </a:cubicBezTo>
                <a:cubicBezTo>
                  <a:pt x="10827075" y="6927313"/>
                  <a:pt x="10843995" y="6926081"/>
                  <a:pt x="10859415" y="6927027"/>
                </a:cubicBezTo>
                <a:cubicBezTo>
                  <a:pt x="10841191" y="6941807"/>
                  <a:pt x="10819763" y="6949576"/>
                  <a:pt x="10799019" y="6961022"/>
                </a:cubicBezTo>
                <a:cubicBezTo>
                  <a:pt x="10790147" y="6964566"/>
                  <a:pt x="10784139" y="6973281"/>
                  <a:pt x="10775951" y="6980500"/>
                </a:cubicBezTo>
                <a:cubicBezTo>
                  <a:pt x="10784339" y="6984650"/>
                  <a:pt x="10794091" y="6996150"/>
                  <a:pt x="10803303" y="6994445"/>
                </a:cubicBezTo>
                <a:cubicBezTo>
                  <a:pt x="10851883" y="6989250"/>
                  <a:pt x="10896835" y="7005638"/>
                  <a:pt x="10943431" y="7010316"/>
                </a:cubicBezTo>
                <a:cubicBezTo>
                  <a:pt x="10947455" y="7011472"/>
                  <a:pt x="10952983" y="7010448"/>
                  <a:pt x="10958851" y="7011263"/>
                </a:cubicBezTo>
                <a:cubicBezTo>
                  <a:pt x="10960891" y="7022290"/>
                  <a:pt x="10965119" y="7034814"/>
                  <a:pt x="10968999" y="7045500"/>
                </a:cubicBezTo>
                <a:cubicBezTo>
                  <a:pt x="10963815" y="7048362"/>
                  <a:pt x="10960811" y="7052719"/>
                  <a:pt x="10955963" y="7057419"/>
                </a:cubicBezTo>
                <a:cubicBezTo>
                  <a:pt x="10910727" y="7060092"/>
                  <a:pt x="10864671" y="7068621"/>
                  <a:pt x="10816715" y="7056591"/>
                </a:cubicBezTo>
                <a:cubicBezTo>
                  <a:pt x="10810507" y="7053939"/>
                  <a:pt x="10801639" y="7057482"/>
                  <a:pt x="10788403" y="7058032"/>
                </a:cubicBezTo>
                <a:cubicBezTo>
                  <a:pt x="10797811" y="7067695"/>
                  <a:pt x="10803195" y="7076202"/>
                  <a:pt x="10811247" y="7078514"/>
                </a:cubicBezTo>
                <a:cubicBezTo>
                  <a:pt x="10833895" y="7087626"/>
                  <a:pt x="10827747" y="7105873"/>
                  <a:pt x="10820235" y="7116768"/>
                </a:cubicBezTo>
                <a:cubicBezTo>
                  <a:pt x="10814231" y="7125484"/>
                  <a:pt x="10799491" y="7128213"/>
                  <a:pt x="10788435" y="7130260"/>
                </a:cubicBezTo>
                <a:cubicBezTo>
                  <a:pt x="10781067" y="7131624"/>
                  <a:pt x="10770499" y="7125978"/>
                  <a:pt x="10763467" y="7129180"/>
                </a:cubicBezTo>
                <a:cubicBezTo>
                  <a:pt x="10754595" y="7132724"/>
                  <a:pt x="10748591" y="7141440"/>
                  <a:pt x="10741903" y="7146481"/>
                </a:cubicBezTo>
                <a:cubicBezTo>
                  <a:pt x="10748787" y="7152808"/>
                  <a:pt x="10754515" y="7163154"/>
                  <a:pt x="10762227" y="7163627"/>
                </a:cubicBezTo>
                <a:cubicBezTo>
                  <a:pt x="10792723" y="7163683"/>
                  <a:pt x="10821035" y="7162241"/>
                  <a:pt x="10851191" y="7160459"/>
                </a:cubicBezTo>
                <a:cubicBezTo>
                  <a:pt x="10858559" y="7159094"/>
                  <a:pt x="10867091" y="7153712"/>
                  <a:pt x="10871939" y="7149014"/>
                </a:cubicBezTo>
                <a:cubicBezTo>
                  <a:pt x="10881291" y="7137777"/>
                  <a:pt x="10892823" y="7128038"/>
                  <a:pt x="10903199" y="7122315"/>
                </a:cubicBezTo>
                <a:cubicBezTo>
                  <a:pt x="10888519" y="7145944"/>
                  <a:pt x="10876023" y="7171069"/>
                  <a:pt x="10867551" y="7197349"/>
                </a:cubicBezTo>
                <a:cubicBezTo>
                  <a:pt x="10844083" y="7194091"/>
                  <a:pt x="10823275" y="7184638"/>
                  <a:pt x="10800147" y="7183217"/>
                </a:cubicBezTo>
                <a:cubicBezTo>
                  <a:pt x="10781047" y="7182953"/>
                  <a:pt x="10757779" y="7191063"/>
                  <a:pt x="10740715" y="7201826"/>
                </a:cubicBezTo>
                <a:cubicBezTo>
                  <a:pt x="10735871" y="7206525"/>
                  <a:pt x="10739815" y="7238110"/>
                  <a:pt x="10750727" y="7245594"/>
                </a:cubicBezTo>
                <a:cubicBezTo>
                  <a:pt x="10766343" y="7257909"/>
                  <a:pt x="10786131" y="7261849"/>
                  <a:pt x="10807015" y="7240873"/>
                </a:cubicBezTo>
                <a:cubicBezTo>
                  <a:pt x="10817867" y="7227458"/>
                  <a:pt x="10854371" y="7218798"/>
                  <a:pt x="10859079" y="7223629"/>
                </a:cubicBezTo>
                <a:cubicBezTo>
                  <a:pt x="10854095" y="7237858"/>
                  <a:pt x="10853131" y="7253243"/>
                  <a:pt x="10849987" y="7267132"/>
                </a:cubicBezTo>
                <a:cubicBezTo>
                  <a:pt x="10846639" y="7269653"/>
                  <a:pt x="10845483" y="7273669"/>
                  <a:pt x="10841795" y="7274352"/>
                </a:cubicBezTo>
                <a:cubicBezTo>
                  <a:pt x="10833603" y="7281571"/>
                  <a:pt x="10821051" y="7285797"/>
                  <a:pt x="10808495" y="7290022"/>
                </a:cubicBezTo>
                <a:cubicBezTo>
                  <a:pt x="10795939" y="7294249"/>
                  <a:pt x="10783043" y="7296636"/>
                  <a:pt x="10768647" y="7301203"/>
                </a:cubicBezTo>
                <a:cubicBezTo>
                  <a:pt x="10786107" y="7313178"/>
                  <a:pt x="10797359" y="7322499"/>
                  <a:pt x="10811955" y="7329300"/>
                </a:cubicBezTo>
                <a:cubicBezTo>
                  <a:pt x="10820687" y="7335287"/>
                  <a:pt x="10831259" y="7340933"/>
                  <a:pt x="10841491" y="7344741"/>
                </a:cubicBezTo>
                <a:cubicBezTo>
                  <a:pt x="10841491" y="7344741"/>
                  <a:pt x="10841491" y="7344741"/>
                  <a:pt x="10835027" y="7309821"/>
                </a:cubicBezTo>
                <a:cubicBezTo>
                  <a:pt x="10839051" y="7310977"/>
                  <a:pt x="10843075" y="7312132"/>
                  <a:pt x="10847099" y="7313289"/>
                </a:cubicBezTo>
                <a:cubicBezTo>
                  <a:pt x="10848323" y="7330170"/>
                  <a:pt x="10849543" y="7347053"/>
                  <a:pt x="10852607" y="7363593"/>
                </a:cubicBezTo>
                <a:cubicBezTo>
                  <a:pt x="10852947" y="7365431"/>
                  <a:pt x="10851443" y="7367610"/>
                  <a:pt x="10851443" y="7367610"/>
                </a:cubicBezTo>
                <a:cubicBezTo>
                  <a:pt x="10853287" y="7367269"/>
                  <a:pt x="10856967" y="7366587"/>
                  <a:pt x="10858811" y="7366246"/>
                </a:cubicBezTo>
                <a:cubicBezTo>
                  <a:pt x="10884803" y="7372837"/>
                  <a:pt x="10901979" y="7403874"/>
                  <a:pt x="10887643" y="7429339"/>
                </a:cubicBezTo>
                <a:cubicBezTo>
                  <a:pt x="10879311" y="7446089"/>
                  <a:pt x="10862251" y="7456851"/>
                  <a:pt x="10843827" y="7460263"/>
                </a:cubicBezTo>
                <a:cubicBezTo>
                  <a:pt x="10857067" y="7459712"/>
                  <a:pt x="10869623" y="7455487"/>
                  <a:pt x="10882515" y="7453099"/>
                </a:cubicBezTo>
                <a:cubicBezTo>
                  <a:pt x="10888583" y="7465282"/>
                  <a:pt x="10896495" y="7477124"/>
                  <a:pt x="10904399" y="7488965"/>
                </a:cubicBezTo>
                <a:cubicBezTo>
                  <a:pt x="10899215" y="7491826"/>
                  <a:pt x="10890003" y="7493532"/>
                  <a:pt x="10884479" y="7494555"/>
                </a:cubicBezTo>
                <a:cubicBezTo>
                  <a:pt x="10862711" y="7500487"/>
                  <a:pt x="10838763" y="7504922"/>
                  <a:pt x="10816995" y="7510853"/>
                </a:cubicBezTo>
                <a:cubicBezTo>
                  <a:pt x="10817335" y="7512691"/>
                  <a:pt x="10816995" y="7510853"/>
                  <a:pt x="10819179" y="7512350"/>
                </a:cubicBezTo>
                <a:cubicBezTo>
                  <a:pt x="10822719" y="7521199"/>
                  <a:pt x="10822243" y="7528891"/>
                  <a:pt x="10817731" y="7535428"/>
                </a:cubicBezTo>
                <a:cubicBezTo>
                  <a:pt x="10827287" y="7535560"/>
                  <a:pt x="10834655" y="7534196"/>
                  <a:pt x="10842023" y="7532831"/>
                </a:cubicBezTo>
                <a:cubicBezTo>
                  <a:pt x="10867475" y="7526217"/>
                  <a:pt x="10892927" y="7519603"/>
                  <a:pt x="10918379" y="7512990"/>
                </a:cubicBezTo>
                <a:cubicBezTo>
                  <a:pt x="10923079" y="7517821"/>
                  <a:pt x="10925947" y="7522994"/>
                  <a:pt x="10930651" y="7527825"/>
                </a:cubicBezTo>
                <a:cubicBezTo>
                  <a:pt x="10921779" y="7531369"/>
                  <a:pt x="10911067" y="7535254"/>
                  <a:pt x="10897011" y="7541658"/>
                </a:cubicBezTo>
                <a:cubicBezTo>
                  <a:pt x="10914271" y="7542264"/>
                  <a:pt x="10929691" y="7543211"/>
                  <a:pt x="10942923" y="7542661"/>
                </a:cubicBezTo>
                <a:cubicBezTo>
                  <a:pt x="10947971" y="7549330"/>
                  <a:pt x="10952675" y="7554161"/>
                  <a:pt x="10957383" y="7558992"/>
                </a:cubicBezTo>
                <a:cubicBezTo>
                  <a:pt x="10892703" y="7559564"/>
                  <a:pt x="10829867" y="7559794"/>
                  <a:pt x="10765531" y="7562203"/>
                </a:cubicBezTo>
                <a:cubicBezTo>
                  <a:pt x="10744583" y="7562280"/>
                  <a:pt x="10736735" y="7571336"/>
                  <a:pt x="10734611" y="7590740"/>
                </a:cubicBezTo>
                <a:cubicBezTo>
                  <a:pt x="10734131" y="7598431"/>
                  <a:pt x="10732147" y="7608304"/>
                  <a:pt x="10729827" y="7616337"/>
                </a:cubicBezTo>
                <a:cubicBezTo>
                  <a:pt x="10725799" y="7615182"/>
                  <a:pt x="10722115" y="7615864"/>
                  <a:pt x="10718091" y="7614708"/>
                </a:cubicBezTo>
                <a:cubicBezTo>
                  <a:pt x="10718091" y="7614708"/>
                  <a:pt x="10717751" y="7612871"/>
                  <a:pt x="10717751" y="7612871"/>
                </a:cubicBezTo>
                <a:cubicBezTo>
                  <a:pt x="10719815" y="7572569"/>
                  <a:pt x="10711907" y="7560727"/>
                  <a:pt x="10672199" y="7562378"/>
                </a:cubicBezTo>
                <a:cubicBezTo>
                  <a:pt x="10581047" y="7564049"/>
                  <a:pt x="10490235" y="7567558"/>
                  <a:pt x="10399427" y="7571068"/>
                </a:cubicBezTo>
                <a:cubicBezTo>
                  <a:pt x="10371115" y="7572509"/>
                  <a:pt x="10354535" y="7575579"/>
                  <a:pt x="10346683" y="7584637"/>
                </a:cubicBezTo>
                <a:cubicBezTo>
                  <a:pt x="10336791" y="7582667"/>
                  <a:pt x="10327239" y="7582535"/>
                  <a:pt x="10319527" y="7582061"/>
                </a:cubicBezTo>
                <a:cubicBezTo>
                  <a:pt x="10314483" y="7575391"/>
                  <a:pt x="10306435" y="7573081"/>
                  <a:pt x="10291355" y="7573972"/>
                </a:cubicBezTo>
                <a:cubicBezTo>
                  <a:pt x="10272251" y="7573708"/>
                  <a:pt x="10251307" y="7573784"/>
                  <a:pt x="10232543" y="7575357"/>
                </a:cubicBezTo>
                <a:cubicBezTo>
                  <a:pt x="10226679" y="7574543"/>
                  <a:pt x="10218967" y="7574070"/>
                  <a:pt x="10211259" y="7573596"/>
                </a:cubicBezTo>
                <a:cubicBezTo>
                  <a:pt x="10212083" y="7567741"/>
                  <a:pt x="10211399" y="7564066"/>
                  <a:pt x="10212223" y="7558211"/>
                </a:cubicBezTo>
                <a:cubicBezTo>
                  <a:pt x="10212223" y="7558211"/>
                  <a:pt x="10214063" y="7557870"/>
                  <a:pt x="10214063" y="7557870"/>
                </a:cubicBezTo>
                <a:cubicBezTo>
                  <a:pt x="10246403" y="7557585"/>
                  <a:pt x="10280583" y="7556957"/>
                  <a:pt x="10312923" y="7556671"/>
                </a:cubicBezTo>
                <a:cubicBezTo>
                  <a:pt x="10313403" y="7548979"/>
                  <a:pt x="10312383" y="7543466"/>
                  <a:pt x="10313203" y="7537611"/>
                </a:cubicBezTo>
                <a:cubicBezTo>
                  <a:pt x="10278683" y="7536399"/>
                  <a:pt x="10246343" y="7536686"/>
                  <a:pt x="10211823" y="7535474"/>
                </a:cubicBezTo>
                <a:cubicBezTo>
                  <a:pt x="10211623" y="7524105"/>
                  <a:pt x="10211423" y="7512737"/>
                  <a:pt x="10211219" y="7501369"/>
                </a:cubicBezTo>
                <a:cubicBezTo>
                  <a:pt x="10221595" y="7495646"/>
                  <a:pt x="10233127" y="7485908"/>
                  <a:pt x="10242823" y="7476508"/>
                </a:cubicBezTo>
                <a:cubicBezTo>
                  <a:pt x="10231427" y="7476718"/>
                  <a:pt x="10220035" y="7476926"/>
                  <a:pt x="10208639" y="7477135"/>
                </a:cubicBezTo>
                <a:cubicBezTo>
                  <a:pt x="10206939" y="7467946"/>
                  <a:pt x="10204895" y="7456919"/>
                  <a:pt x="10204699" y="7445551"/>
                </a:cubicBezTo>
                <a:cubicBezTo>
                  <a:pt x="10204359" y="7443713"/>
                  <a:pt x="10202515" y="7444054"/>
                  <a:pt x="10202175" y="7442216"/>
                </a:cubicBezTo>
                <a:cubicBezTo>
                  <a:pt x="10213571" y="7442007"/>
                  <a:pt x="10224279" y="7438122"/>
                  <a:pt x="10235335" y="7436075"/>
                </a:cubicBezTo>
                <a:cubicBezTo>
                  <a:pt x="10240863" y="7435052"/>
                  <a:pt x="10245707" y="7430353"/>
                  <a:pt x="10250891" y="7427492"/>
                </a:cubicBezTo>
                <a:cubicBezTo>
                  <a:pt x="10245847" y="7420822"/>
                  <a:pt x="10242303" y="7411975"/>
                  <a:pt x="10235755" y="7407484"/>
                </a:cubicBezTo>
                <a:cubicBezTo>
                  <a:pt x="10231051" y="7402653"/>
                  <a:pt x="10221499" y="7402520"/>
                  <a:pt x="10215631" y="7401706"/>
                </a:cubicBezTo>
                <a:cubicBezTo>
                  <a:pt x="10221299" y="7391153"/>
                  <a:pt x="10224443" y="7377263"/>
                  <a:pt x="10234475" y="7369703"/>
                </a:cubicBezTo>
                <a:cubicBezTo>
                  <a:pt x="10242667" y="7362484"/>
                  <a:pt x="10255563" y="7360096"/>
                  <a:pt x="10265935" y="7354373"/>
                </a:cubicBezTo>
                <a:cubicBezTo>
                  <a:pt x="10333559" y="7328544"/>
                  <a:pt x="10333219" y="7326706"/>
                  <a:pt x="10326495" y="7259520"/>
                </a:cubicBezTo>
                <a:cubicBezTo>
                  <a:pt x="10324791" y="7250331"/>
                  <a:pt x="10312519" y="7235495"/>
                  <a:pt x="10300783" y="7233866"/>
                </a:cubicBezTo>
                <a:cubicBezTo>
                  <a:pt x="10264899" y="7225304"/>
                  <a:pt x="10227855" y="7220758"/>
                  <a:pt x="10190811" y="7216213"/>
                </a:cubicBezTo>
                <a:cubicBezTo>
                  <a:pt x="10169527" y="7214451"/>
                  <a:pt x="10143875" y="7209697"/>
                  <a:pt x="10128315" y="7218280"/>
                </a:cubicBezTo>
                <a:cubicBezTo>
                  <a:pt x="10121627" y="7223321"/>
                  <a:pt x="10113915" y="7222848"/>
                  <a:pt x="10106547" y="7224212"/>
                </a:cubicBezTo>
                <a:cubicBezTo>
                  <a:pt x="10105787" y="7250966"/>
                  <a:pt x="10067979" y="7273174"/>
                  <a:pt x="10046975" y="7252352"/>
                </a:cubicBezTo>
                <a:cubicBezTo>
                  <a:pt x="10044115" y="7247179"/>
                  <a:pt x="10045271" y="7243162"/>
                  <a:pt x="10046095" y="7237307"/>
                </a:cubicBezTo>
                <a:cubicBezTo>
                  <a:pt x="10023307" y="7237725"/>
                  <a:pt x="10000179" y="7236306"/>
                  <a:pt x="9977051" y="7234885"/>
                </a:cubicBezTo>
                <a:cubicBezTo>
                  <a:pt x="9956107" y="7234962"/>
                  <a:pt x="9947235" y="7238505"/>
                  <a:pt x="9945591" y="7250215"/>
                </a:cubicBezTo>
                <a:cubicBezTo>
                  <a:pt x="9940063" y="7251238"/>
                  <a:pt x="9934199" y="7250424"/>
                  <a:pt x="9928675" y="7251447"/>
                </a:cubicBezTo>
                <a:cubicBezTo>
                  <a:pt x="9923427" y="7233409"/>
                  <a:pt x="9909311" y="7218916"/>
                  <a:pt x="9878955" y="7209330"/>
                </a:cubicBezTo>
                <a:cubicBezTo>
                  <a:pt x="9903243" y="7206733"/>
                  <a:pt x="9914295" y="7204687"/>
                  <a:pt x="9923507" y="7202981"/>
                </a:cubicBezTo>
                <a:cubicBezTo>
                  <a:pt x="9925011" y="7200801"/>
                  <a:pt x="9924331" y="7197126"/>
                  <a:pt x="9923991" y="7195287"/>
                </a:cubicBezTo>
                <a:cubicBezTo>
                  <a:pt x="9887627" y="7194417"/>
                  <a:pt x="9849419" y="7193889"/>
                  <a:pt x="9813395" y="7194857"/>
                </a:cubicBezTo>
                <a:cubicBezTo>
                  <a:pt x="9811551" y="7195198"/>
                  <a:pt x="9809231" y="7203231"/>
                  <a:pt x="9808067" y="7207248"/>
                </a:cubicBezTo>
                <a:cubicBezTo>
                  <a:pt x="9798915" y="7229853"/>
                  <a:pt x="9796311" y="7256947"/>
                  <a:pt x="9780271" y="7273225"/>
                </a:cubicBezTo>
                <a:cubicBezTo>
                  <a:pt x="9760887" y="7292021"/>
                  <a:pt x="9730247" y="7301496"/>
                  <a:pt x="9703979" y="7313965"/>
                </a:cubicBezTo>
                <a:cubicBezTo>
                  <a:pt x="9690263" y="7322207"/>
                  <a:pt x="9674363" y="7328953"/>
                  <a:pt x="9660303" y="7335358"/>
                </a:cubicBezTo>
                <a:cubicBezTo>
                  <a:pt x="9660647" y="7337196"/>
                  <a:pt x="9662827" y="7338693"/>
                  <a:pt x="9665011" y="7340190"/>
                </a:cubicBezTo>
                <a:cubicBezTo>
                  <a:pt x="9676063" y="7338143"/>
                  <a:pt x="9687455" y="7337934"/>
                  <a:pt x="9698511" y="7335887"/>
                </a:cubicBezTo>
                <a:cubicBezTo>
                  <a:pt x="9707183" y="7320974"/>
                  <a:pt x="9726083" y="7309871"/>
                  <a:pt x="9734671" y="7325389"/>
                </a:cubicBezTo>
                <a:cubicBezTo>
                  <a:pt x="9735015" y="7327227"/>
                  <a:pt x="9735355" y="7329065"/>
                  <a:pt x="9735695" y="7330902"/>
                </a:cubicBezTo>
                <a:cubicBezTo>
                  <a:pt x="9747091" y="7330694"/>
                  <a:pt x="9759983" y="7328306"/>
                  <a:pt x="9771379" y="7328096"/>
                </a:cubicBezTo>
                <a:cubicBezTo>
                  <a:pt x="9747147" y="7351592"/>
                  <a:pt x="9727623" y="7379920"/>
                  <a:pt x="9710623" y="7411581"/>
                </a:cubicBezTo>
                <a:cubicBezTo>
                  <a:pt x="9710963" y="7413419"/>
                  <a:pt x="9709459" y="7415597"/>
                  <a:pt x="9709459" y="7415597"/>
                </a:cubicBezTo>
                <a:cubicBezTo>
                  <a:pt x="9702431" y="7418800"/>
                  <a:pt x="9697247" y="7421661"/>
                  <a:pt x="9692059" y="7424522"/>
                </a:cubicBezTo>
                <a:cubicBezTo>
                  <a:pt x="9676839" y="7434945"/>
                  <a:pt x="9665643" y="7446523"/>
                  <a:pt x="9652267" y="7456602"/>
                </a:cubicBezTo>
                <a:cubicBezTo>
                  <a:pt x="9643739" y="7461984"/>
                  <a:pt x="9608675" y="7447567"/>
                  <a:pt x="9635067" y="7476896"/>
                </a:cubicBezTo>
                <a:cubicBezTo>
                  <a:pt x="9633223" y="7477238"/>
                  <a:pt x="9631383" y="7477579"/>
                  <a:pt x="9627359" y="7476423"/>
                </a:cubicBezTo>
                <a:cubicBezTo>
                  <a:pt x="9635067" y="7476896"/>
                  <a:pt x="9641275" y="7479548"/>
                  <a:pt x="9644479" y="7486558"/>
                </a:cubicBezTo>
                <a:cubicBezTo>
                  <a:pt x="9662819" y="7513577"/>
                  <a:pt x="9615319" y="7545183"/>
                  <a:pt x="9594315" y="7524361"/>
                </a:cubicBezTo>
                <a:cubicBezTo>
                  <a:pt x="9592131" y="7522864"/>
                  <a:pt x="9593975" y="7522523"/>
                  <a:pt x="9593975" y="7522523"/>
                </a:cubicBezTo>
                <a:cubicBezTo>
                  <a:pt x="9593975" y="7522523"/>
                  <a:pt x="9592131" y="7522864"/>
                  <a:pt x="9592131" y="7522864"/>
                </a:cubicBezTo>
                <a:cubicBezTo>
                  <a:pt x="9578499" y="7500677"/>
                  <a:pt x="9604911" y="7478678"/>
                  <a:pt x="9625515" y="7476764"/>
                </a:cubicBezTo>
                <a:cubicBezTo>
                  <a:pt x="9623675" y="7477105"/>
                  <a:pt x="9621831" y="7477446"/>
                  <a:pt x="9619991" y="7477787"/>
                </a:cubicBezTo>
                <a:cubicBezTo>
                  <a:pt x="9607575" y="7472482"/>
                  <a:pt x="9596323" y="7463160"/>
                  <a:pt x="9584587" y="7461532"/>
                </a:cubicBezTo>
                <a:cubicBezTo>
                  <a:pt x="9572851" y="7459903"/>
                  <a:pt x="9553267" y="7467332"/>
                  <a:pt x="9552447" y="7473185"/>
                </a:cubicBezTo>
                <a:cubicBezTo>
                  <a:pt x="9551967" y="7480878"/>
                  <a:pt x="9551487" y="7488571"/>
                  <a:pt x="9549163" y="7496605"/>
                </a:cubicBezTo>
                <a:cubicBezTo>
                  <a:pt x="9543295" y="7495790"/>
                  <a:pt x="9535587" y="7495317"/>
                  <a:pt x="9527875" y="7494844"/>
                </a:cubicBezTo>
                <a:cubicBezTo>
                  <a:pt x="9528359" y="7487151"/>
                  <a:pt x="9526995" y="7479799"/>
                  <a:pt x="9525635" y="7472449"/>
                </a:cubicBezTo>
                <a:cubicBezTo>
                  <a:pt x="9524275" y="7465097"/>
                  <a:pt x="9513019" y="7455775"/>
                  <a:pt x="9505311" y="7455301"/>
                </a:cubicBezTo>
                <a:cubicBezTo>
                  <a:pt x="9468947" y="7454432"/>
                  <a:pt x="9432583" y="7453561"/>
                  <a:pt x="9394715" y="7454871"/>
                </a:cubicBezTo>
                <a:cubicBezTo>
                  <a:pt x="9401607" y="7461199"/>
                  <a:pt x="9408831" y="7469365"/>
                  <a:pt x="9410875" y="7480392"/>
                </a:cubicBezTo>
                <a:cubicBezTo>
                  <a:pt x="9416319" y="7509798"/>
                  <a:pt x="9398639" y="7537784"/>
                  <a:pt x="9369163" y="7543242"/>
                </a:cubicBezTo>
                <a:cubicBezTo>
                  <a:pt x="9339687" y="7548700"/>
                  <a:pt x="9313155" y="7528902"/>
                  <a:pt x="9307711" y="7499496"/>
                </a:cubicBezTo>
                <a:cubicBezTo>
                  <a:pt x="9306687" y="7493982"/>
                  <a:pt x="9310031" y="7491461"/>
                  <a:pt x="9309351" y="7487786"/>
                </a:cubicBezTo>
                <a:cubicBezTo>
                  <a:pt x="9303487" y="7486972"/>
                  <a:pt x="9297619" y="7486158"/>
                  <a:pt x="9290251" y="7487522"/>
                </a:cubicBezTo>
                <a:cubicBezTo>
                  <a:pt x="9291751" y="7485343"/>
                  <a:pt x="9292915" y="7481326"/>
                  <a:pt x="9294415" y="7479147"/>
                </a:cubicBezTo>
                <a:cubicBezTo>
                  <a:pt x="9280499" y="7476021"/>
                  <a:pt x="9269587" y="7468538"/>
                  <a:pt x="9256351" y="7469088"/>
                </a:cubicBezTo>
                <a:cubicBezTo>
                  <a:pt x="9237247" y="7468823"/>
                  <a:pt x="9217323" y="7474413"/>
                  <a:pt x="9198899" y="7477825"/>
                </a:cubicBezTo>
                <a:cubicBezTo>
                  <a:pt x="9198899" y="7477825"/>
                  <a:pt x="9198899" y="7477825"/>
                  <a:pt x="9198759" y="7487355"/>
                </a:cubicBezTo>
                <a:cubicBezTo>
                  <a:pt x="9200939" y="7488852"/>
                  <a:pt x="9203123" y="7490348"/>
                  <a:pt x="9205307" y="7491845"/>
                </a:cubicBezTo>
                <a:cubicBezTo>
                  <a:pt x="9115175" y="7499031"/>
                  <a:pt x="9027091" y="7517243"/>
                  <a:pt x="8950795" y="7557982"/>
                </a:cubicBezTo>
                <a:cubicBezTo>
                  <a:pt x="8947591" y="7550973"/>
                  <a:pt x="8942207" y="7542466"/>
                  <a:pt x="8939003" y="7535455"/>
                </a:cubicBezTo>
                <a:cubicBezTo>
                  <a:pt x="8946031" y="7532253"/>
                  <a:pt x="8953399" y="7530889"/>
                  <a:pt x="8962611" y="7529183"/>
                </a:cubicBezTo>
                <a:cubicBezTo>
                  <a:pt x="8977347" y="7526454"/>
                  <a:pt x="8990927" y="7527741"/>
                  <a:pt x="9005663" y="7525012"/>
                </a:cubicBezTo>
                <a:cubicBezTo>
                  <a:pt x="9013031" y="7523648"/>
                  <a:pt x="9017199" y="7515273"/>
                  <a:pt x="9022043" y="7510574"/>
                </a:cubicBezTo>
                <a:cubicBezTo>
                  <a:pt x="9013655" y="7506424"/>
                  <a:pt x="9006767" y="7500096"/>
                  <a:pt x="8999395" y="7501461"/>
                </a:cubicBezTo>
                <a:cubicBezTo>
                  <a:pt x="8982815" y="7504531"/>
                  <a:pt x="8965415" y="7513456"/>
                  <a:pt x="8949175" y="7518364"/>
                </a:cubicBezTo>
                <a:cubicBezTo>
                  <a:pt x="8946995" y="7516868"/>
                  <a:pt x="8946995" y="7516868"/>
                  <a:pt x="8946651" y="7515029"/>
                </a:cubicBezTo>
                <a:cubicBezTo>
                  <a:pt x="8930411" y="7519938"/>
                  <a:pt x="8912331" y="7525187"/>
                  <a:pt x="8896431" y="7531933"/>
                </a:cubicBezTo>
                <a:cubicBezTo>
                  <a:pt x="8891243" y="7534794"/>
                  <a:pt x="8881891" y="7546030"/>
                  <a:pt x="8882915" y="7551544"/>
                </a:cubicBezTo>
                <a:cubicBezTo>
                  <a:pt x="8884615" y="7560733"/>
                  <a:pt x="8892863" y="7574413"/>
                  <a:pt x="8900235" y="7573049"/>
                </a:cubicBezTo>
                <a:cubicBezTo>
                  <a:pt x="8907943" y="7573522"/>
                  <a:pt x="8913811" y="7574336"/>
                  <a:pt x="8921519" y="7574810"/>
                </a:cubicBezTo>
                <a:cubicBezTo>
                  <a:pt x="8885895" y="7598514"/>
                  <a:pt x="8854975" y="7627050"/>
                  <a:pt x="8827603" y="7664435"/>
                </a:cubicBezTo>
                <a:cubicBezTo>
                  <a:pt x="8803571" y="7699299"/>
                  <a:pt x="8789091" y="7734295"/>
                  <a:pt x="8779319" y="7774123"/>
                </a:cubicBezTo>
                <a:cubicBezTo>
                  <a:pt x="8777815" y="7776302"/>
                  <a:pt x="8776655" y="7780319"/>
                  <a:pt x="8775151" y="7782498"/>
                </a:cubicBezTo>
                <a:cubicBezTo>
                  <a:pt x="8756531" y="7774541"/>
                  <a:pt x="8736747" y="7770600"/>
                  <a:pt x="8715463" y="7768840"/>
                </a:cubicBezTo>
                <a:cubicBezTo>
                  <a:pt x="8715123" y="7767002"/>
                  <a:pt x="8715123" y="7767002"/>
                  <a:pt x="8715123" y="7767002"/>
                </a:cubicBezTo>
                <a:cubicBezTo>
                  <a:pt x="8713643" y="7717852"/>
                  <a:pt x="8703411" y="7714044"/>
                  <a:pt x="8658575" y="7739455"/>
                </a:cubicBezTo>
                <a:cubicBezTo>
                  <a:pt x="8653387" y="7742316"/>
                  <a:pt x="8644175" y="7744021"/>
                  <a:pt x="8641511" y="7750217"/>
                </a:cubicBezTo>
                <a:cubicBezTo>
                  <a:pt x="8626011" y="7779701"/>
                  <a:pt x="8604187" y="7764733"/>
                  <a:pt x="8584063" y="7758955"/>
                </a:cubicBezTo>
                <a:cubicBezTo>
                  <a:pt x="8574171" y="7756985"/>
                  <a:pt x="8563939" y="7753176"/>
                  <a:pt x="8553367" y="7747531"/>
                </a:cubicBezTo>
                <a:cubicBezTo>
                  <a:pt x="8547159" y="7744879"/>
                  <a:pt x="8542455" y="7740047"/>
                  <a:pt x="8535903" y="7735557"/>
                </a:cubicBezTo>
                <a:cubicBezTo>
                  <a:pt x="8543275" y="7734192"/>
                  <a:pt x="8549963" y="7729152"/>
                  <a:pt x="8557671" y="7729625"/>
                </a:cubicBezTo>
                <a:cubicBezTo>
                  <a:pt x="8594035" y="7730496"/>
                  <a:pt x="8599223" y="7727634"/>
                  <a:pt x="8596299" y="7701563"/>
                </a:cubicBezTo>
                <a:cubicBezTo>
                  <a:pt x="8595959" y="7699725"/>
                  <a:pt x="8598963" y="7695367"/>
                  <a:pt x="8600123" y="7691351"/>
                </a:cubicBezTo>
                <a:cubicBezTo>
                  <a:pt x="8602787" y="7685154"/>
                  <a:pt x="8602927" y="7675624"/>
                  <a:pt x="8605251" y="7667591"/>
                </a:cubicBezTo>
                <a:cubicBezTo>
                  <a:pt x="8595699" y="7667458"/>
                  <a:pt x="8583627" y="7663991"/>
                  <a:pt x="8574415" y="7665697"/>
                </a:cubicBezTo>
                <a:cubicBezTo>
                  <a:pt x="8548283" y="7668635"/>
                  <a:pt x="8520991" y="7675589"/>
                  <a:pt x="8484147" y="7682412"/>
                </a:cubicBezTo>
                <a:cubicBezTo>
                  <a:pt x="8507355" y="7653403"/>
                  <a:pt x="8518351" y="7630457"/>
                  <a:pt x="8482467" y="7621894"/>
                </a:cubicBezTo>
                <a:cubicBezTo>
                  <a:pt x="8456815" y="7617140"/>
                  <a:pt x="8428983" y="7610888"/>
                  <a:pt x="8402851" y="7613826"/>
                </a:cubicBezTo>
                <a:cubicBezTo>
                  <a:pt x="8401287" y="7595107"/>
                  <a:pt x="8396043" y="7577069"/>
                  <a:pt x="8390799" y="7559032"/>
                </a:cubicBezTo>
                <a:cubicBezTo>
                  <a:pt x="8417751" y="7550239"/>
                  <a:pt x="8452615" y="7553287"/>
                  <a:pt x="8488295" y="7550482"/>
                </a:cubicBezTo>
                <a:cubicBezTo>
                  <a:pt x="8473839" y="7534150"/>
                  <a:pt x="8464427" y="7524487"/>
                  <a:pt x="8452495" y="7511489"/>
                </a:cubicBezTo>
                <a:cubicBezTo>
                  <a:pt x="8481831" y="7515562"/>
                  <a:pt x="8507823" y="7522154"/>
                  <a:pt x="8532791" y="7523233"/>
                </a:cubicBezTo>
                <a:cubicBezTo>
                  <a:pt x="8538319" y="7522210"/>
                  <a:pt x="8552515" y="7506275"/>
                  <a:pt x="8552175" y="7504437"/>
                </a:cubicBezTo>
                <a:cubicBezTo>
                  <a:pt x="8522243" y="7466259"/>
                  <a:pt x="8553559" y="7460460"/>
                  <a:pt x="8580515" y="7451668"/>
                </a:cubicBezTo>
                <a:cubicBezTo>
                  <a:pt x="8589723" y="7449962"/>
                  <a:pt x="8596071" y="7443084"/>
                  <a:pt x="8604943" y="7439540"/>
                </a:cubicBezTo>
                <a:cubicBezTo>
                  <a:pt x="8604603" y="7437702"/>
                  <a:pt x="8602079" y="7434367"/>
                  <a:pt x="8601399" y="7430691"/>
                </a:cubicBezTo>
                <a:cubicBezTo>
                  <a:pt x="8598055" y="7433212"/>
                  <a:pt x="8592187" y="7432397"/>
                  <a:pt x="8588503" y="7433079"/>
                </a:cubicBezTo>
                <a:cubicBezTo>
                  <a:pt x="8562571" y="7447386"/>
                  <a:pt x="8537319" y="7465368"/>
                  <a:pt x="8511047" y="7477837"/>
                </a:cubicBezTo>
                <a:cubicBezTo>
                  <a:pt x="8430387" y="7515583"/>
                  <a:pt x="8345843" y="7542644"/>
                  <a:pt x="8269891" y="7585221"/>
                </a:cubicBezTo>
                <a:cubicBezTo>
                  <a:pt x="8235427" y="7604910"/>
                  <a:pt x="8211559" y="7578915"/>
                  <a:pt x="8183787" y="7593563"/>
                </a:cubicBezTo>
                <a:cubicBezTo>
                  <a:pt x="8184127" y="7595401"/>
                  <a:pt x="8181603" y="7592066"/>
                  <a:pt x="8180923" y="7588390"/>
                </a:cubicBezTo>
                <a:cubicBezTo>
                  <a:pt x="8177379" y="7579541"/>
                  <a:pt x="8173495" y="7568856"/>
                  <a:pt x="8193759" y="7565103"/>
                </a:cubicBezTo>
                <a:cubicBezTo>
                  <a:pt x="8201127" y="7563739"/>
                  <a:pt x="8206795" y="7553185"/>
                  <a:pt x="8213483" y="7548144"/>
                </a:cubicBezTo>
                <a:cubicBezTo>
                  <a:pt x="8203931" y="7548012"/>
                  <a:pt x="8193699" y="7544204"/>
                  <a:pt x="8184831" y="7547748"/>
                </a:cubicBezTo>
                <a:cubicBezTo>
                  <a:pt x="8156715" y="7560557"/>
                  <a:pt x="8127099" y="7575546"/>
                  <a:pt x="8101847" y="7593528"/>
                </a:cubicBezTo>
                <a:cubicBezTo>
                  <a:pt x="8099183" y="7599724"/>
                  <a:pt x="8094339" y="7604423"/>
                  <a:pt x="8086967" y="7605788"/>
                </a:cubicBezTo>
                <a:cubicBezTo>
                  <a:pt x="8085127" y="7606129"/>
                  <a:pt x="8084787" y="7604291"/>
                  <a:pt x="8082943" y="7604632"/>
                </a:cubicBezTo>
                <a:cubicBezTo>
                  <a:pt x="8035103" y="7634401"/>
                  <a:pt x="7984883" y="7651304"/>
                  <a:pt x="7931459" y="7661197"/>
                </a:cubicBezTo>
                <a:cubicBezTo>
                  <a:pt x="7935283" y="7650984"/>
                  <a:pt x="7934063" y="7634102"/>
                  <a:pt x="7956711" y="7643214"/>
                </a:cubicBezTo>
                <a:cubicBezTo>
                  <a:pt x="7960735" y="7644370"/>
                  <a:pt x="7964419" y="7643688"/>
                  <a:pt x="7968103" y="7643005"/>
                </a:cubicBezTo>
                <a:cubicBezTo>
                  <a:pt x="7992531" y="7630879"/>
                  <a:pt x="8017643" y="7622427"/>
                  <a:pt x="8039551" y="7606965"/>
                </a:cubicBezTo>
                <a:cubicBezTo>
                  <a:pt x="8046239" y="7601924"/>
                  <a:pt x="8057291" y="7599877"/>
                  <a:pt x="8068347" y="7597831"/>
                </a:cubicBezTo>
                <a:cubicBezTo>
                  <a:pt x="8063979" y="7594838"/>
                  <a:pt x="8061459" y="7591503"/>
                  <a:pt x="8060435" y="7585989"/>
                </a:cubicBezTo>
                <a:cubicBezTo>
                  <a:pt x="8058055" y="7573124"/>
                  <a:pt x="8065223" y="7560391"/>
                  <a:pt x="8078119" y="7558003"/>
                </a:cubicBezTo>
                <a:cubicBezTo>
                  <a:pt x="8087331" y="7556298"/>
                  <a:pt x="8096063" y="7562285"/>
                  <a:pt x="8101107" y="7568953"/>
                </a:cubicBezTo>
                <a:cubicBezTo>
                  <a:pt x="8101107" y="7568953"/>
                  <a:pt x="8102611" y="7566774"/>
                  <a:pt x="8104451" y="7566433"/>
                </a:cubicBezTo>
                <a:cubicBezTo>
                  <a:pt x="8118507" y="7560029"/>
                  <a:pt x="8132567" y="7553624"/>
                  <a:pt x="8144779" y="7547560"/>
                </a:cubicBezTo>
                <a:cubicBezTo>
                  <a:pt x="8171055" y="7535092"/>
                  <a:pt x="8202031" y="7527454"/>
                  <a:pt x="8219571" y="7508999"/>
                </a:cubicBezTo>
                <a:cubicBezTo>
                  <a:pt x="8238959" y="7490203"/>
                  <a:pt x="8259703" y="7478757"/>
                  <a:pt x="8282631" y="7468809"/>
                </a:cubicBezTo>
                <a:cubicBezTo>
                  <a:pt x="8289659" y="7465606"/>
                  <a:pt x="8294507" y="7460907"/>
                  <a:pt x="8299351" y="7456208"/>
                </a:cubicBezTo>
                <a:cubicBezTo>
                  <a:pt x="8304539" y="7453348"/>
                  <a:pt x="8305359" y="7447492"/>
                  <a:pt x="8310207" y="7442793"/>
                </a:cubicBezTo>
                <a:cubicBezTo>
                  <a:pt x="8308363" y="7443134"/>
                  <a:pt x="8308363" y="7443134"/>
                  <a:pt x="8308023" y="7441296"/>
                </a:cubicBezTo>
                <a:cubicBezTo>
                  <a:pt x="8307343" y="7437621"/>
                  <a:pt x="8308163" y="7431765"/>
                  <a:pt x="8307483" y="7428090"/>
                </a:cubicBezTo>
                <a:cubicBezTo>
                  <a:pt x="8287899" y="7435518"/>
                  <a:pt x="8266131" y="7441449"/>
                  <a:pt x="8246551" y="7448878"/>
                </a:cubicBezTo>
                <a:cubicBezTo>
                  <a:pt x="8232491" y="7455282"/>
                  <a:pt x="8220475" y="7472715"/>
                  <a:pt x="8203835" y="7454886"/>
                </a:cubicBezTo>
                <a:cubicBezTo>
                  <a:pt x="8201995" y="7455227"/>
                  <a:pt x="8184251" y="7462314"/>
                  <a:pt x="8183431" y="7468169"/>
                </a:cubicBezTo>
                <a:cubicBezTo>
                  <a:pt x="8180767" y="7474365"/>
                  <a:pt x="8187655" y="7480693"/>
                  <a:pt x="8190859" y="7487703"/>
                </a:cubicBezTo>
                <a:cubicBezTo>
                  <a:pt x="8181647" y="7489409"/>
                  <a:pt x="8170595" y="7491456"/>
                  <a:pt x="8163227" y="7492820"/>
                </a:cubicBezTo>
                <a:cubicBezTo>
                  <a:pt x="8165207" y="7482949"/>
                  <a:pt x="8167531" y="7474915"/>
                  <a:pt x="8169855" y="7466881"/>
                </a:cubicBezTo>
                <a:cubicBezTo>
                  <a:pt x="8160303" y="7466749"/>
                  <a:pt x="8150751" y="7466617"/>
                  <a:pt x="8141199" y="7466484"/>
                </a:cubicBezTo>
                <a:cubicBezTo>
                  <a:pt x="8131987" y="7468190"/>
                  <a:pt x="8120935" y="7470237"/>
                  <a:pt x="8109883" y="7472284"/>
                </a:cubicBezTo>
                <a:cubicBezTo>
                  <a:pt x="8118071" y="7465064"/>
                  <a:pt x="8127623" y="7465196"/>
                  <a:pt x="8134311" y="7460157"/>
                </a:cubicBezTo>
                <a:cubicBezTo>
                  <a:pt x="8142843" y="7454776"/>
                  <a:pt x="8146327" y="7442724"/>
                  <a:pt x="8153355" y="7439522"/>
                </a:cubicBezTo>
                <a:cubicBezTo>
                  <a:pt x="8162227" y="7435978"/>
                  <a:pt x="8173139" y="7443462"/>
                  <a:pt x="8182011" y="7439919"/>
                </a:cubicBezTo>
                <a:cubicBezTo>
                  <a:pt x="8201935" y="7434328"/>
                  <a:pt x="8221179" y="7425062"/>
                  <a:pt x="8238583" y="7416137"/>
                </a:cubicBezTo>
                <a:cubicBezTo>
                  <a:pt x="8248955" y="7410415"/>
                  <a:pt x="8259327" y="7404692"/>
                  <a:pt x="8269699" y="7398970"/>
                </a:cubicBezTo>
                <a:cubicBezTo>
                  <a:pt x="8253939" y="7396185"/>
                  <a:pt x="8238183" y="7393401"/>
                  <a:pt x="8227807" y="7399122"/>
                </a:cubicBezTo>
                <a:cubicBezTo>
                  <a:pt x="8225967" y="7399464"/>
                  <a:pt x="8224123" y="7399805"/>
                  <a:pt x="8222283" y="7400146"/>
                </a:cubicBezTo>
                <a:cubicBezTo>
                  <a:pt x="8206523" y="7397362"/>
                  <a:pt x="8190763" y="7394578"/>
                  <a:pt x="8173843" y="7395810"/>
                </a:cubicBezTo>
                <a:cubicBezTo>
                  <a:pt x="8123083" y="7399506"/>
                  <a:pt x="8073483" y="7399187"/>
                  <a:pt x="8022379" y="7401046"/>
                </a:cubicBezTo>
                <a:cubicBezTo>
                  <a:pt x="8022039" y="7399208"/>
                  <a:pt x="8019855" y="7397711"/>
                  <a:pt x="8019515" y="7395873"/>
                </a:cubicBezTo>
                <a:cubicBezTo>
                  <a:pt x="8002679" y="7366676"/>
                  <a:pt x="7971699" y="7374313"/>
                  <a:pt x="7947411" y="7376910"/>
                </a:cubicBezTo>
                <a:cubicBezTo>
                  <a:pt x="7947411" y="7376910"/>
                  <a:pt x="7947751" y="7378748"/>
                  <a:pt x="7945907" y="7379089"/>
                </a:cubicBezTo>
                <a:cubicBezTo>
                  <a:pt x="7948431" y="7382424"/>
                  <a:pt x="7952795" y="7385418"/>
                  <a:pt x="7953819" y="7390931"/>
                </a:cubicBezTo>
                <a:cubicBezTo>
                  <a:pt x="7956539" y="7405634"/>
                  <a:pt x="7947527" y="7418709"/>
                  <a:pt x="7934631" y="7421097"/>
                </a:cubicBezTo>
                <a:cubicBezTo>
                  <a:pt x="7925423" y="7422802"/>
                  <a:pt x="7916691" y="7416815"/>
                  <a:pt x="7911647" y="7410145"/>
                </a:cubicBezTo>
                <a:cubicBezTo>
                  <a:pt x="7909323" y="7418179"/>
                  <a:pt x="7906999" y="7426214"/>
                  <a:pt x="7904335" y="7432409"/>
                </a:cubicBezTo>
                <a:cubicBezTo>
                  <a:pt x="7901671" y="7438605"/>
                  <a:pt x="7893483" y="7445824"/>
                  <a:pt x="7892659" y="7451679"/>
                </a:cubicBezTo>
                <a:cubicBezTo>
                  <a:pt x="7893683" y="7457193"/>
                  <a:pt x="7900231" y="7461683"/>
                  <a:pt x="7903091" y="7466855"/>
                </a:cubicBezTo>
                <a:cubicBezTo>
                  <a:pt x="7906095" y="7462497"/>
                  <a:pt x="7910943" y="7457798"/>
                  <a:pt x="7911763" y="7451944"/>
                </a:cubicBezTo>
                <a:cubicBezTo>
                  <a:pt x="7914907" y="7438054"/>
                  <a:pt x="7920575" y="7427501"/>
                  <a:pt x="7939539" y="7437296"/>
                </a:cubicBezTo>
                <a:cubicBezTo>
                  <a:pt x="7961023" y="7450425"/>
                  <a:pt x="7981771" y="7438980"/>
                  <a:pt x="8002515" y="7427535"/>
                </a:cubicBezTo>
                <a:cubicBezTo>
                  <a:pt x="8009203" y="7422495"/>
                  <a:pt x="8014731" y="7421472"/>
                  <a:pt x="8021759" y="7418269"/>
                </a:cubicBezTo>
                <a:cubicBezTo>
                  <a:pt x="8021759" y="7418269"/>
                  <a:pt x="8021759" y="7418269"/>
                  <a:pt x="8028847" y="7435965"/>
                </a:cubicBezTo>
                <a:cubicBezTo>
                  <a:pt x="8023659" y="7438827"/>
                  <a:pt x="8018131" y="7439850"/>
                  <a:pt x="8012947" y="7442711"/>
                </a:cubicBezTo>
                <a:cubicBezTo>
                  <a:pt x="8001891" y="7444758"/>
                  <a:pt x="7982907" y="7486292"/>
                  <a:pt x="7990135" y="7494457"/>
                </a:cubicBezTo>
                <a:cubicBezTo>
                  <a:pt x="7992659" y="7497792"/>
                  <a:pt x="7998527" y="7498607"/>
                  <a:pt x="8002211" y="7497924"/>
                </a:cubicBezTo>
                <a:cubicBezTo>
                  <a:pt x="8020295" y="7492675"/>
                  <a:pt x="8038035" y="7485588"/>
                  <a:pt x="8057959" y="7479998"/>
                </a:cubicBezTo>
                <a:cubicBezTo>
                  <a:pt x="8067171" y="7478292"/>
                  <a:pt x="8076383" y="7476586"/>
                  <a:pt x="8085595" y="7474881"/>
                </a:cubicBezTo>
                <a:cubicBezTo>
                  <a:pt x="8085935" y="7476718"/>
                  <a:pt x="8086275" y="7478557"/>
                  <a:pt x="8086615" y="7480394"/>
                </a:cubicBezTo>
                <a:cubicBezTo>
                  <a:pt x="8068871" y="7487482"/>
                  <a:pt x="8049287" y="7494910"/>
                  <a:pt x="8031547" y="7501997"/>
                </a:cubicBezTo>
                <a:cubicBezTo>
                  <a:pt x="7999407" y="7513651"/>
                  <a:pt x="7966927" y="7523467"/>
                  <a:pt x="7932947" y="7535462"/>
                </a:cubicBezTo>
                <a:cubicBezTo>
                  <a:pt x="7929263" y="7536144"/>
                  <a:pt x="7924075" y="7539006"/>
                  <a:pt x="7921071" y="7543364"/>
                </a:cubicBezTo>
                <a:cubicBezTo>
                  <a:pt x="7898343" y="7564681"/>
                  <a:pt x="7873771" y="7586338"/>
                  <a:pt x="7851383" y="7609494"/>
                </a:cubicBezTo>
                <a:cubicBezTo>
                  <a:pt x="7846535" y="7614192"/>
                  <a:pt x="7847899" y="7621544"/>
                  <a:pt x="7845575" y="7629578"/>
                </a:cubicBezTo>
                <a:cubicBezTo>
                  <a:pt x="7824911" y="7610593"/>
                  <a:pt x="7804447" y="7602977"/>
                  <a:pt x="7774007" y="7623821"/>
                </a:cubicBezTo>
                <a:cubicBezTo>
                  <a:pt x="7746915" y="7642144"/>
                  <a:pt x="7712935" y="7654140"/>
                  <a:pt x="7683659" y="7670965"/>
                </a:cubicBezTo>
                <a:cubicBezTo>
                  <a:pt x="7659567" y="7684931"/>
                  <a:pt x="7658607" y="7700316"/>
                  <a:pt x="7683095" y="7709088"/>
                </a:cubicBezTo>
                <a:cubicBezTo>
                  <a:pt x="7707243" y="7716021"/>
                  <a:pt x="7689843" y="7724947"/>
                  <a:pt x="7684315" y="7725970"/>
                </a:cubicBezTo>
                <a:cubicBezTo>
                  <a:pt x="7661047" y="7734080"/>
                  <a:pt x="7642483" y="7747023"/>
                  <a:pt x="7628967" y="7766634"/>
                </a:cubicBezTo>
                <a:cubicBezTo>
                  <a:pt x="7627807" y="7770651"/>
                  <a:pt x="7618255" y="7770518"/>
                  <a:pt x="7612727" y="7771541"/>
                </a:cubicBezTo>
                <a:cubicBezTo>
                  <a:pt x="7604195" y="7776923"/>
                  <a:pt x="7593483" y="7780808"/>
                  <a:pt x="7583111" y="7786530"/>
                </a:cubicBezTo>
                <a:cubicBezTo>
                  <a:pt x="7578263" y="7791229"/>
                  <a:pt x="7577443" y="7797084"/>
                  <a:pt x="7574779" y="7803280"/>
                </a:cubicBezTo>
                <a:cubicBezTo>
                  <a:pt x="7582487" y="7803754"/>
                  <a:pt x="7589859" y="7802389"/>
                  <a:pt x="7597227" y="7801025"/>
                </a:cubicBezTo>
                <a:cubicBezTo>
                  <a:pt x="7620835" y="7794751"/>
                  <a:pt x="7642603" y="7788820"/>
                  <a:pt x="7666211" y="7782548"/>
                </a:cubicBezTo>
                <a:cubicBezTo>
                  <a:pt x="7671739" y="7781524"/>
                  <a:pt x="7675423" y="7780842"/>
                  <a:pt x="7680951" y="7779819"/>
                </a:cubicBezTo>
                <a:cubicBezTo>
                  <a:pt x="7708243" y="7772863"/>
                  <a:pt x="7735535" y="7765909"/>
                  <a:pt x="7762831" y="7758953"/>
                </a:cubicBezTo>
                <a:cubicBezTo>
                  <a:pt x="7758723" y="7788227"/>
                  <a:pt x="7753535" y="7791089"/>
                  <a:pt x="7718335" y="7786202"/>
                </a:cubicBezTo>
                <a:cubicBezTo>
                  <a:pt x="7716491" y="7786542"/>
                  <a:pt x="7712807" y="7787225"/>
                  <a:pt x="7710963" y="7787566"/>
                </a:cubicBezTo>
                <a:cubicBezTo>
                  <a:pt x="7692943" y="7813714"/>
                  <a:pt x="7661223" y="7796777"/>
                  <a:pt x="7637135" y="7810742"/>
                </a:cubicBezTo>
                <a:cubicBezTo>
                  <a:pt x="7614887" y="7824367"/>
                  <a:pt x="7584391" y="7824311"/>
                  <a:pt x="7558939" y="7830925"/>
                </a:cubicBezTo>
                <a:cubicBezTo>
                  <a:pt x="7551571" y="7832289"/>
                  <a:pt x="7546383" y="7835151"/>
                  <a:pt x="7539695" y="7840191"/>
                </a:cubicBezTo>
                <a:cubicBezTo>
                  <a:pt x="7539695" y="7840191"/>
                  <a:pt x="7541059" y="7847542"/>
                  <a:pt x="7543239" y="7849039"/>
                </a:cubicBezTo>
                <a:cubicBezTo>
                  <a:pt x="7549447" y="7851691"/>
                  <a:pt x="7557155" y="7852165"/>
                  <a:pt x="7564527" y="7850800"/>
                </a:cubicBezTo>
                <a:cubicBezTo>
                  <a:pt x="7575579" y="7848754"/>
                  <a:pt x="7587795" y="7842690"/>
                  <a:pt x="7600347" y="7838464"/>
                </a:cubicBezTo>
                <a:cubicBezTo>
                  <a:pt x="7607719" y="7837099"/>
                  <a:pt x="7619935" y="7831035"/>
                  <a:pt x="7611603" y="7847786"/>
                </a:cubicBezTo>
                <a:cubicBezTo>
                  <a:pt x="7611603" y="7847786"/>
                  <a:pt x="7620331" y="7853772"/>
                  <a:pt x="7621835" y="7851593"/>
                </a:cubicBezTo>
                <a:cubicBezTo>
                  <a:pt x="7639915" y="7846345"/>
                  <a:pt x="7656155" y="7841436"/>
                  <a:pt x="7672055" y="7834691"/>
                </a:cubicBezTo>
                <a:cubicBezTo>
                  <a:pt x="7682427" y="7828968"/>
                  <a:pt x="7694983" y="7824742"/>
                  <a:pt x="7705355" y="7819019"/>
                </a:cubicBezTo>
                <a:cubicBezTo>
                  <a:pt x="7748211" y="7803480"/>
                  <a:pt x="7788879" y="7786445"/>
                  <a:pt x="7829891" y="7771248"/>
                </a:cubicBezTo>
                <a:cubicBezTo>
                  <a:pt x="7853159" y="7763137"/>
                  <a:pt x="7828327" y="7752528"/>
                  <a:pt x="7836179" y="7743470"/>
                </a:cubicBezTo>
                <a:cubicBezTo>
                  <a:pt x="7861347" y="7755918"/>
                  <a:pt x="7889123" y="7741270"/>
                  <a:pt x="7915935" y="7742008"/>
                </a:cubicBezTo>
                <a:cubicBezTo>
                  <a:pt x="7882635" y="7757679"/>
                  <a:pt x="7847831" y="7775529"/>
                  <a:pt x="7814531" y="7791199"/>
                </a:cubicBezTo>
                <a:cubicBezTo>
                  <a:pt x="7773859" y="7808235"/>
                  <a:pt x="7731007" y="7823774"/>
                  <a:pt x="7690339" y="7840809"/>
                </a:cubicBezTo>
                <a:cubicBezTo>
                  <a:pt x="7667411" y="7850758"/>
                  <a:pt x="7642299" y="7859210"/>
                  <a:pt x="7625439" y="7881341"/>
                </a:cubicBezTo>
                <a:cubicBezTo>
                  <a:pt x="7619771" y="7891895"/>
                  <a:pt x="7597323" y="7894150"/>
                  <a:pt x="7581423" y="7900897"/>
                </a:cubicBezTo>
                <a:cubicBezTo>
                  <a:pt x="7538571" y="7916435"/>
                  <a:pt x="7493535" y="7930477"/>
                  <a:pt x="7449863" y="7951871"/>
                </a:cubicBezTo>
                <a:cubicBezTo>
                  <a:pt x="7460915" y="7949824"/>
                  <a:pt x="7473811" y="7947436"/>
                  <a:pt x="7486707" y="7945048"/>
                </a:cubicBezTo>
                <a:cubicBezTo>
                  <a:pt x="7471827" y="7957307"/>
                  <a:pt x="7458111" y="7965550"/>
                  <a:pt x="7438807" y="7953917"/>
                </a:cubicBezTo>
                <a:cubicBezTo>
                  <a:pt x="7419163" y="7940446"/>
                  <a:pt x="7401623" y="7958902"/>
                  <a:pt x="7385723" y="7965649"/>
                </a:cubicBezTo>
                <a:cubicBezTo>
                  <a:pt x="7369823" y="7972394"/>
                  <a:pt x="7354947" y="7984654"/>
                  <a:pt x="7340207" y="7987383"/>
                </a:cubicBezTo>
                <a:cubicBezTo>
                  <a:pt x="7323287" y="7988615"/>
                  <a:pt x="7316939" y="7995493"/>
                  <a:pt x="7309091" y="8004551"/>
                </a:cubicBezTo>
                <a:cubicBezTo>
                  <a:pt x="7300079" y="8017624"/>
                  <a:pt x="7301579" y="8015445"/>
                  <a:pt x="7294011" y="8005442"/>
                </a:cubicBezTo>
                <a:cubicBezTo>
                  <a:pt x="7289647" y="8002448"/>
                  <a:pt x="7277911" y="8000819"/>
                  <a:pt x="7272723" y="8003680"/>
                </a:cubicBezTo>
                <a:cubicBezTo>
                  <a:pt x="7263515" y="8005386"/>
                  <a:pt x="7257163" y="8012265"/>
                  <a:pt x="7250475" y="8017305"/>
                </a:cubicBezTo>
                <a:cubicBezTo>
                  <a:pt x="7267799" y="8038809"/>
                  <a:pt x="7241327" y="8039910"/>
                  <a:pt x="7229111" y="8045973"/>
                </a:cubicBezTo>
                <a:cubicBezTo>
                  <a:pt x="7220579" y="8051354"/>
                  <a:pt x="7211027" y="8051222"/>
                  <a:pt x="7201135" y="8049252"/>
                </a:cubicBezTo>
                <a:cubicBezTo>
                  <a:pt x="7208503" y="8047888"/>
                  <a:pt x="7217715" y="8046182"/>
                  <a:pt x="7224403" y="8041142"/>
                </a:cubicBezTo>
                <a:cubicBezTo>
                  <a:pt x="7229591" y="8038280"/>
                  <a:pt x="7232255" y="8032084"/>
                  <a:pt x="7234919" y="8025888"/>
                </a:cubicBezTo>
                <a:cubicBezTo>
                  <a:pt x="7230895" y="8024732"/>
                  <a:pt x="7224347" y="8020243"/>
                  <a:pt x="7218819" y="8021266"/>
                </a:cubicBezTo>
                <a:cubicBezTo>
                  <a:pt x="7204419" y="8025833"/>
                  <a:pt x="7184495" y="8031423"/>
                  <a:pt x="7178831" y="8041977"/>
                </a:cubicBezTo>
                <a:cubicBezTo>
                  <a:pt x="7167155" y="8061247"/>
                  <a:pt x="7149551" y="8058804"/>
                  <a:pt x="7132971" y="8061874"/>
                </a:cubicBezTo>
                <a:cubicBezTo>
                  <a:pt x="7052255" y="8078722"/>
                  <a:pt x="6974739" y="8102580"/>
                  <a:pt x="6902471" y="8144476"/>
                </a:cubicBezTo>
                <a:cubicBezTo>
                  <a:pt x="6888755" y="8152719"/>
                  <a:pt x="6869651" y="8152454"/>
                  <a:pt x="6853071" y="8155524"/>
                </a:cubicBezTo>
                <a:cubicBezTo>
                  <a:pt x="6796643" y="8169776"/>
                  <a:pt x="6739531" y="8180351"/>
                  <a:pt x="6683103" y="8194602"/>
                </a:cubicBezTo>
                <a:cubicBezTo>
                  <a:pt x="6646939" y="8205099"/>
                  <a:pt x="6611455" y="8219274"/>
                  <a:pt x="6575291" y="8229773"/>
                </a:cubicBezTo>
                <a:cubicBezTo>
                  <a:pt x="6539127" y="8240271"/>
                  <a:pt x="6504463" y="8248590"/>
                  <a:pt x="6467959" y="8257251"/>
                </a:cubicBezTo>
                <a:cubicBezTo>
                  <a:pt x="6460591" y="8258616"/>
                  <a:pt x="6450699" y="8256645"/>
                  <a:pt x="6441147" y="8256513"/>
                </a:cubicBezTo>
                <a:cubicBezTo>
                  <a:pt x="6438963" y="8255016"/>
                  <a:pt x="6434599" y="8252023"/>
                  <a:pt x="6433919" y="8248347"/>
                </a:cubicBezTo>
                <a:cubicBezTo>
                  <a:pt x="6435079" y="8244330"/>
                  <a:pt x="6437403" y="8236297"/>
                  <a:pt x="6441087" y="8235615"/>
                </a:cubicBezTo>
                <a:cubicBezTo>
                  <a:pt x="6449619" y="8230233"/>
                  <a:pt x="6461351" y="8231862"/>
                  <a:pt x="6468383" y="8228659"/>
                </a:cubicBezTo>
                <a:cubicBezTo>
                  <a:pt x="6480595" y="8222596"/>
                  <a:pt x="6480255" y="8220758"/>
                  <a:pt x="6483799" y="8229606"/>
                </a:cubicBezTo>
                <a:cubicBezTo>
                  <a:pt x="6484479" y="8233282"/>
                  <a:pt x="6490347" y="8234096"/>
                  <a:pt x="6492191" y="8233754"/>
                </a:cubicBezTo>
                <a:cubicBezTo>
                  <a:pt x="6503583" y="8233546"/>
                  <a:pt x="6514635" y="8231499"/>
                  <a:pt x="6523507" y="8227955"/>
                </a:cubicBezTo>
                <a:cubicBezTo>
                  <a:pt x="6530875" y="8226591"/>
                  <a:pt x="6537567" y="8221551"/>
                  <a:pt x="6542751" y="8218690"/>
                </a:cubicBezTo>
                <a:cubicBezTo>
                  <a:pt x="6538047" y="8213858"/>
                  <a:pt x="6533339" y="8209027"/>
                  <a:pt x="6528975" y="8206033"/>
                </a:cubicBezTo>
                <a:cubicBezTo>
                  <a:pt x="6521747" y="8197868"/>
                  <a:pt x="6513359" y="8193718"/>
                  <a:pt x="6505647" y="8193245"/>
                </a:cubicBezTo>
                <a:cubicBezTo>
                  <a:pt x="6498959" y="8198285"/>
                  <a:pt x="6491111" y="8207343"/>
                  <a:pt x="6481899" y="8209049"/>
                </a:cubicBezTo>
                <a:cubicBezTo>
                  <a:pt x="6467159" y="8211778"/>
                  <a:pt x="6452903" y="8206814"/>
                  <a:pt x="6441991" y="8199330"/>
                </a:cubicBezTo>
                <a:cubicBezTo>
                  <a:pt x="6434623" y="8200694"/>
                  <a:pt x="6427251" y="8202059"/>
                  <a:pt x="6421727" y="8203082"/>
                </a:cubicBezTo>
                <a:cubicBezTo>
                  <a:pt x="6376831" y="8207593"/>
                  <a:pt x="6332819" y="8227150"/>
                  <a:pt x="6287783" y="8241192"/>
                </a:cubicBezTo>
                <a:cubicBezTo>
                  <a:pt x="6285939" y="8241533"/>
                  <a:pt x="6282935" y="8245891"/>
                  <a:pt x="6280755" y="8244394"/>
                </a:cubicBezTo>
                <a:cubicBezTo>
                  <a:pt x="6190083" y="8238373"/>
                  <a:pt x="6188243" y="8238714"/>
                  <a:pt x="6073403" y="8277087"/>
                </a:cubicBezTo>
                <a:cubicBezTo>
                  <a:pt x="6055659" y="8284175"/>
                  <a:pt x="6039079" y="8287245"/>
                  <a:pt x="6022839" y="8292153"/>
                </a:cubicBezTo>
                <a:cubicBezTo>
                  <a:pt x="6013627" y="8293859"/>
                  <a:pt x="6006939" y="8298898"/>
                  <a:pt x="6000591" y="8305776"/>
                </a:cubicBezTo>
                <a:cubicBezTo>
                  <a:pt x="6000591" y="8305776"/>
                  <a:pt x="6000591" y="8305776"/>
                  <a:pt x="6026243" y="8310532"/>
                </a:cubicBezTo>
                <a:cubicBezTo>
                  <a:pt x="6026583" y="8312370"/>
                  <a:pt x="6026583" y="8312370"/>
                  <a:pt x="6026923" y="8314208"/>
                </a:cubicBezTo>
                <a:cubicBezTo>
                  <a:pt x="6008839" y="8319457"/>
                  <a:pt x="5992259" y="8322527"/>
                  <a:pt x="5973839" y="8325938"/>
                </a:cubicBezTo>
                <a:cubicBezTo>
                  <a:pt x="5931127" y="8331946"/>
                  <a:pt x="5889915" y="8335775"/>
                  <a:pt x="5851771" y="8356145"/>
                </a:cubicBezTo>
                <a:cubicBezTo>
                  <a:pt x="5836211" y="8364729"/>
                  <a:pt x="5809879" y="8356299"/>
                  <a:pt x="5788931" y="8356376"/>
                </a:cubicBezTo>
                <a:cubicBezTo>
                  <a:pt x="5787711" y="8339493"/>
                  <a:pt x="5773115" y="8332692"/>
                  <a:pt x="5758035" y="8333584"/>
                </a:cubicBezTo>
                <a:cubicBezTo>
                  <a:pt x="5739275" y="8335157"/>
                  <a:pt x="5717847" y="8342926"/>
                  <a:pt x="5699427" y="8346338"/>
                </a:cubicBezTo>
                <a:cubicBezTo>
                  <a:pt x="5692399" y="8349540"/>
                  <a:pt x="5685027" y="8350904"/>
                  <a:pt x="5676159" y="8354448"/>
                </a:cubicBezTo>
                <a:cubicBezTo>
                  <a:pt x="5617547" y="8367202"/>
                  <a:pt x="5557771" y="8383973"/>
                  <a:pt x="5497319" y="8397068"/>
                </a:cubicBezTo>
                <a:cubicBezTo>
                  <a:pt x="5467843" y="8402527"/>
                  <a:pt x="5436523" y="8408326"/>
                  <a:pt x="5406709" y="8411946"/>
                </a:cubicBezTo>
                <a:cubicBezTo>
                  <a:pt x="5378735" y="8415225"/>
                  <a:pt x="5352263" y="8416326"/>
                  <a:pt x="5324287" y="8419605"/>
                </a:cubicBezTo>
                <a:cubicBezTo>
                  <a:pt x="5320603" y="8420287"/>
                  <a:pt x="5316919" y="8420970"/>
                  <a:pt x="5315077" y="8421311"/>
                </a:cubicBezTo>
                <a:cubicBezTo>
                  <a:pt x="5313915" y="8425328"/>
                  <a:pt x="5313095" y="8431182"/>
                  <a:pt x="5311933" y="8435199"/>
                </a:cubicBezTo>
                <a:cubicBezTo>
                  <a:pt x="5306067" y="8434384"/>
                  <a:pt x="5300199" y="8433570"/>
                  <a:pt x="5298015" y="8432073"/>
                </a:cubicBezTo>
                <a:cubicBezTo>
                  <a:pt x="5293651" y="8429080"/>
                  <a:pt x="5291951" y="8419891"/>
                  <a:pt x="5288265" y="8420573"/>
                </a:cubicBezTo>
                <a:cubicBezTo>
                  <a:pt x="5275369" y="8422961"/>
                  <a:pt x="5252923" y="8425216"/>
                  <a:pt x="5250259" y="8431412"/>
                </a:cubicBezTo>
                <a:cubicBezTo>
                  <a:pt x="5242467" y="8461369"/>
                  <a:pt x="5214633" y="8455117"/>
                  <a:pt x="5194371" y="8458869"/>
                </a:cubicBezTo>
                <a:cubicBezTo>
                  <a:pt x="5159367" y="8465351"/>
                  <a:pt x="5124845" y="8464140"/>
                  <a:pt x="5089503" y="8468783"/>
                </a:cubicBezTo>
                <a:cubicBezTo>
                  <a:pt x="5063711" y="8473559"/>
                  <a:pt x="5038601" y="8482011"/>
                  <a:pt x="5011307" y="8488966"/>
                </a:cubicBezTo>
                <a:cubicBezTo>
                  <a:pt x="4989199" y="8493059"/>
                  <a:pt x="4965931" y="8501170"/>
                  <a:pt x="4943484" y="8503426"/>
                </a:cubicBezTo>
                <a:cubicBezTo>
                  <a:pt x="4895245" y="8510457"/>
                  <a:pt x="4848168" y="8513472"/>
                  <a:pt x="4799249" y="8516828"/>
                </a:cubicBezTo>
                <a:cubicBezTo>
                  <a:pt x="4765067" y="8517455"/>
                  <a:pt x="4731367" y="8510389"/>
                  <a:pt x="4697245" y="8531915"/>
                </a:cubicBezTo>
                <a:cubicBezTo>
                  <a:pt x="4692058" y="8534776"/>
                  <a:pt x="4680324" y="8533147"/>
                  <a:pt x="4672955" y="8534512"/>
                </a:cubicBezTo>
                <a:cubicBezTo>
                  <a:pt x="4570951" y="8549598"/>
                  <a:pt x="4468947" y="8564684"/>
                  <a:pt x="4366943" y="8579771"/>
                </a:cubicBezTo>
                <a:cubicBezTo>
                  <a:pt x="4333442" y="8584074"/>
                  <a:pt x="4298920" y="8582863"/>
                  <a:pt x="4265079" y="8585328"/>
                </a:cubicBezTo>
                <a:cubicBezTo>
                  <a:pt x="4227214" y="8586636"/>
                  <a:pt x="4187505" y="8588286"/>
                  <a:pt x="4148138" y="8591775"/>
                </a:cubicBezTo>
                <a:cubicBezTo>
                  <a:pt x="4135242" y="8594163"/>
                  <a:pt x="4120363" y="8606422"/>
                  <a:pt x="4107127" y="8606972"/>
                </a:cubicBezTo>
                <a:cubicBezTo>
                  <a:pt x="4082838" y="8609569"/>
                  <a:pt x="4059710" y="8608150"/>
                  <a:pt x="4036582" y="8606730"/>
                </a:cubicBezTo>
                <a:cubicBezTo>
                  <a:pt x="4019321" y="8606124"/>
                  <a:pt x="4002541" y="8597825"/>
                  <a:pt x="3999937" y="8624920"/>
                </a:cubicBezTo>
                <a:cubicBezTo>
                  <a:pt x="3998435" y="8627099"/>
                  <a:pt x="3975987" y="8629355"/>
                  <a:pt x="3961590" y="8633922"/>
                </a:cubicBezTo>
                <a:cubicBezTo>
                  <a:pt x="3976609" y="8612132"/>
                  <a:pt x="3976268" y="8610294"/>
                  <a:pt x="3953821" y="8612550"/>
                </a:cubicBezTo>
                <a:cubicBezTo>
                  <a:pt x="3924005" y="8616170"/>
                  <a:pt x="3892687" y="8621969"/>
                  <a:pt x="3863211" y="8627428"/>
                </a:cubicBezTo>
                <a:cubicBezTo>
                  <a:pt x="3855842" y="8628792"/>
                  <a:pt x="3849494" y="8635670"/>
                  <a:pt x="3844648" y="8640370"/>
                </a:cubicBezTo>
                <a:cubicBezTo>
                  <a:pt x="3842806" y="8640711"/>
                  <a:pt x="3847852" y="8647380"/>
                  <a:pt x="3851877" y="8648535"/>
                </a:cubicBezTo>
                <a:cubicBezTo>
                  <a:pt x="3859586" y="8649008"/>
                  <a:pt x="3877187" y="8651452"/>
                  <a:pt x="3878348" y="8647435"/>
                </a:cubicBezTo>
                <a:cubicBezTo>
                  <a:pt x="3887019" y="8632524"/>
                  <a:pt x="3899434" y="8637828"/>
                  <a:pt x="3911169" y="8639457"/>
                </a:cubicBezTo>
                <a:cubicBezTo>
                  <a:pt x="3932454" y="8641218"/>
                  <a:pt x="3955242" y="8640800"/>
                  <a:pt x="3976528" y="8642561"/>
                </a:cubicBezTo>
                <a:cubicBezTo>
                  <a:pt x="3988262" y="8644191"/>
                  <a:pt x="4003340" y="8643299"/>
                  <a:pt x="4006203" y="8648472"/>
                </a:cubicBezTo>
                <a:cubicBezTo>
                  <a:pt x="4020520" y="8674334"/>
                  <a:pt x="4049314" y="8665200"/>
                  <a:pt x="4073604" y="8662603"/>
                </a:cubicBezTo>
                <a:cubicBezTo>
                  <a:pt x="4135079" y="8655022"/>
                  <a:pt x="4197715" y="8643423"/>
                  <a:pt x="4261032" y="8635501"/>
                </a:cubicBezTo>
                <a:cubicBezTo>
                  <a:pt x="4298217" y="8630516"/>
                  <a:pt x="4336424" y="8631045"/>
                  <a:pt x="4372107" y="8628238"/>
                </a:cubicBezTo>
                <a:cubicBezTo>
                  <a:pt x="4383161" y="8626191"/>
                  <a:pt x="4393874" y="8622306"/>
                  <a:pt x="4403084" y="8620601"/>
                </a:cubicBezTo>
                <a:cubicBezTo>
                  <a:pt x="4452825" y="8611390"/>
                  <a:pt x="4501064" y="8604359"/>
                  <a:pt x="4551145" y="8596986"/>
                </a:cubicBezTo>
                <a:cubicBezTo>
                  <a:pt x="4597201" y="8588458"/>
                  <a:pt x="4643598" y="8581768"/>
                  <a:pt x="4691836" y="8574736"/>
                </a:cubicBezTo>
                <a:cubicBezTo>
                  <a:pt x="4712101" y="8570983"/>
                  <a:pt x="4729983" y="8554366"/>
                  <a:pt x="4752630" y="8563478"/>
                </a:cubicBezTo>
                <a:cubicBezTo>
                  <a:pt x="4752431" y="8552110"/>
                  <a:pt x="4788314" y="8560673"/>
                  <a:pt x="4769492" y="8541347"/>
                </a:cubicBezTo>
                <a:cubicBezTo>
                  <a:pt x="4774678" y="8538486"/>
                  <a:pt x="4779865" y="8535625"/>
                  <a:pt x="4783550" y="8534942"/>
                </a:cubicBezTo>
                <a:cubicBezTo>
                  <a:pt x="4843522" y="8529540"/>
                  <a:pt x="4901993" y="8526317"/>
                  <a:pt x="4961965" y="8520913"/>
                </a:cubicBezTo>
                <a:cubicBezTo>
                  <a:pt x="4992122" y="8519131"/>
                  <a:pt x="5023100" y="8511494"/>
                  <a:pt x="5052915" y="8507874"/>
                </a:cubicBezTo>
                <a:cubicBezTo>
                  <a:pt x="5088259" y="8503230"/>
                  <a:pt x="5122439" y="8502603"/>
                  <a:pt x="5155941" y="8498301"/>
                </a:cubicBezTo>
                <a:cubicBezTo>
                  <a:pt x="5172521" y="8495231"/>
                  <a:pt x="5190263" y="8488143"/>
                  <a:pt x="5206503" y="8483235"/>
                </a:cubicBezTo>
                <a:cubicBezTo>
                  <a:pt x="5206503" y="8483235"/>
                  <a:pt x="5206503" y="8483235"/>
                  <a:pt x="5207865" y="8490587"/>
                </a:cubicBezTo>
                <a:cubicBezTo>
                  <a:pt x="5182413" y="8497201"/>
                  <a:pt x="5155459" y="8505993"/>
                  <a:pt x="5128167" y="8512948"/>
                </a:cubicBezTo>
                <a:cubicBezTo>
                  <a:pt x="5128507" y="8514786"/>
                  <a:pt x="5128847" y="8516624"/>
                  <a:pt x="5127347" y="8518803"/>
                </a:cubicBezTo>
                <a:cubicBezTo>
                  <a:pt x="5136897" y="8518935"/>
                  <a:pt x="5148291" y="8518726"/>
                  <a:pt x="5158183" y="8520697"/>
                </a:cubicBezTo>
                <a:cubicBezTo>
                  <a:pt x="5162207" y="8521852"/>
                  <a:pt x="5164391" y="8523349"/>
                  <a:pt x="5168755" y="8526341"/>
                </a:cubicBezTo>
                <a:cubicBezTo>
                  <a:pt x="5163569" y="8529203"/>
                  <a:pt x="5160565" y="8533561"/>
                  <a:pt x="5156881" y="8534243"/>
                </a:cubicBezTo>
                <a:cubicBezTo>
                  <a:pt x="5120515" y="8533374"/>
                  <a:pt x="5082311" y="8532845"/>
                  <a:pt x="5044445" y="8534154"/>
                </a:cubicBezTo>
                <a:cubicBezTo>
                  <a:pt x="5038577" y="8533340"/>
                  <a:pt x="5032711" y="8532524"/>
                  <a:pt x="5026843" y="8531710"/>
                </a:cubicBezTo>
                <a:cubicBezTo>
                  <a:pt x="5027524" y="8535386"/>
                  <a:pt x="5028204" y="8539062"/>
                  <a:pt x="5027043" y="8543079"/>
                </a:cubicBezTo>
                <a:cubicBezTo>
                  <a:pt x="5024039" y="8547437"/>
                  <a:pt x="5021375" y="8553632"/>
                  <a:pt x="5016189" y="8556494"/>
                </a:cubicBezTo>
                <a:cubicBezTo>
                  <a:pt x="5009161" y="8559696"/>
                  <a:pt x="4999949" y="8561402"/>
                  <a:pt x="4992920" y="8564604"/>
                </a:cubicBezTo>
                <a:cubicBezTo>
                  <a:pt x="4993260" y="8566443"/>
                  <a:pt x="4993601" y="8568280"/>
                  <a:pt x="4993941" y="8570119"/>
                </a:cubicBezTo>
                <a:cubicBezTo>
                  <a:pt x="5016049" y="8566025"/>
                  <a:pt x="5038156" y="8561931"/>
                  <a:pt x="5062104" y="8557497"/>
                </a:cubicBezTo>
                <a:cubicBezTo>
                  <a:pt x="5067632" y="8556473"/>
                  <a:pt x="5072137" y="8549935"/>
                  <a:pt x="5078005" y="8550750"/>
                </a:cubicBezTo>
                <a:cubicBezTo>
                  <a:pt x="5089739" y="8552379"/>
                  <a:pt x="5101813" y="8555846"/>
                  <a:pt x="5113547" y="8557475"/>
                </a:cubicBezTo>
                <a:cubicBezTo>
                  <a:pt x="5102835" y="8561360"/>
                  <a:pt x="5092461" y="8567082"/>
                  <a:pt x="5081408" y="8569129"/>
                </a:cubicBezTo>
                <a:cubicBezTo>
                  <a:pt x="5050770" y="8578604"/>
                  <a:pt x="5021634" y="8585900"/>
                  <a:pt x="4990656" y="8593537"/>
                </a:cubicBezTo>
                <a:cubicBezTo>
                  <a:pt x="4983287" y="8594902"/>
                  <a:pt x="4974417" y="8598445"/>
                  <a:pt x="4968209" y="8595793"/>
                </a:cubicBezTo>
                <a:cubicBezTo>
                  <a:pt x="4915065" y="8586625"/>
                  <a:pt x="4861300" y="8594680"/>
                  <a:pt x="4807394" y="8612266"/>
                </a:cubicBezTo>
                <a:cubicBezTo>
                  <a:pt x="4787470" y="8617856"/>
                  <a:pt x="4763861" y="8624129"/>
                  <a:pt x="4742915" y="8624205"/>
                </a:cubicBezTo>
                <a:cubicBezTo>
                  <a:pt x="4718286" y="8624964"/>
                  <a:pt x="4721829" y="8633812"/>
                  <a:pt x="4729739" y="8645654"/>
                </a:cubicBezTo>
                <a:cubicBezTo>
                  <a:pt x="4579776" y="8648712"/>
                  <a:pt x="4436482" y="8698057"/>
                  <a:pt x="4290404" y="8711800"/>
                </a:cubicBezTo>
                <a:cubicBezTo>
                  <a:pt x="4291085" y="8715475"/>
                  <a:pt x="4291425" y="8717313"/>
                  <a:pt x="4290263" y="8721330"/>
                </a:cubicBezTo>
                <a:cubicBezTo>
                  <a:pt x="4339524" y="8719812"/>
                  <a:pt x="4386940" y="8718636"/>
                  <a:pt x="4436200" y="8717118"/>
                </a:cubicBezTo>
                <a:cubicBezTo>
                  <a:pt x="4483958" y="8717779"/>
                  <a:pt x="4532396" y="8722115"/>
                  <a:pt x="4579814" y="8720939"/>
                </a:cubicBezTo>
                <a:cubicBezTo>
                  <a:pt x="4606626" y="8721676"/>
                  <a:pt x="4632758" y="8718739"/>
                  <a:pt x="4660732" y="8715459"/>
                </a:cubicBezTo>
                <a:cubicBezTo>
                  <a:pt x="4727733" y="8706854"/>
                  <a:pt x="4797258" y="8701583"/>
                  <a:pt x="4863919" y="8691141"/>
                </a:cubicBezTo>
                <a:cubicBezTo>
                  <a:pt x="4900764" y="8684318"/>
                  <a:pt x="4936247" y="8670143"/>
                  <a:pt x="4972611" y="8671014"/>
                </a:cubicBezTo>
                <a:cubicBezTo>
                  <a:pt x="4982162" y="8671146"/>
                  <a:pt x="4993556" y="8670937"/>
                  <a:pt x="5003109" y="8671069"/>
                </a:cubicBezTo>
                <a:cubicBezTo>
                  <a:pt x="5014502" y="8670860"/>
                  <a:pt x="5024394" y="8672831"/>
                  <a:pt x="5035447" y="8670784"/>
                </a:cubicBezTo>
                <a:cubicBezTo>
                  <a:pt x="5094739" y="8661705"/>
                  <a:pt x="5154031" y="8652626"/>
                  <a:pt x="5213323" y="8643548"/>
                </a:cubicBezTo>
                <a:cubicBezTo>
                  <a:pt x="5215167" y="8643207"/>
                  <a:pt x="5215167" y="8643207"/>
                  <a:pt x="5217007" y="8642866"/>
                </a:cubicBezTo>
                <a:cubicBezTo>
                  <a:pt x="5250909" y="8661300"/>
                  <a:pt x="5292259" y="8647941"/>
                  <a:pt x="5328283" y="8646973"/>
                </a:cubicBezTo>
                <a:cubicBezTo>
                  <a:pt x="5355095" y="8647710"/>
                  <a:pt x="5383551" y="8636739"/>
                  <a:pt x="5412347" y="8627605"/>
                </a:cubicBezTo>
                <a:cubicBezTo>
                  <a:pt x="5415691" y="8625085"/>
                  <a:pt x="5418695" y="8620726"/>
                  <a:pt x="5422379" y="8620044"/>
                </a:cubicBezTo>
                <a:cubicBezTo>
                  <a:pt x="5426063" y="8619362"/>
                  <a:pt x="5428583" y="8622697"/>
                  <a:pt x="5432271" y="8622015"/>
                </a:cubicBezTo>
                <a:cubicBezTo>
                  <a:pt x="5434111" y="8621673"/>
                  <a:pt x="5437795" y="8620991"/>
                  <a:pt x="5441481" y="8620309"/>
                </a:cubicBezTo>
                <a:cubicBezTo>
                  <a:pt x="5464267" y="8619890"/>
                  <a:pt x="5489239" y="8620969"/>
                  <a:pt x="5511687" y="8618714"/>
                </a:cubicBezTo>
                <a:cubicBezTo>
                  <a:pt x="5519055" y="8617349"/>
                  <a:pt x="5531271" y="8611286"/>
                  <a:pt x="5534275" y="8606927"/>
                </a:cubicBezTo>
                <a:cubicBezTo>
                  <a:pt x="5543427" y="8584323"/>
                  <a:pt x="5564711" y="8586084"/>
                  <a:pt x="5583135" y="8582673"/>
                </a:cubicBezTo>
                <a:cubicBezTo>
                  <a:pt x="5629191" y="8574145"/>
                  <a:pt x="5675247" y="8565616"/>
                  <a:pt x="5723487" y="8558584"/>
                </a:cubicBezTo>
                <a:cubicBezTo>
                  <a:pt x="5747435" y="8554150"/>
                  <a:pt x="5772743" y="8557067"/>
                  <a:pt x="5797035" y="8554470"/>
                </a:cubicBezTo>
                <a:cubicBezTo>
                  <a:pt x="5813615" y="8551400"/>
                  <a:pt x="5832715" y="8551664"/>
                  <a:pt x="5848275" y="8543080"/>
                </a:cubicBezTo>
                <a:cubicBezTo>
                  <a:pt x="5874547" y="8530611"/>
                  <a:pt x="5899039" y="8539383"/>
                  <a:pt x="5923327" y="8536786"/>
                </a:cubicBezTo>
                <a:cubicBezTo>
                  <a:pt x="5940247" y="8535554"/>
                  <a:pt x="5956007" y="8538338"/>
                  <a:pt x="5971087" y="8537447"/>
                </a:cubicBezTo>
                <a:cubicBezTo>
                  <a:pt x="5978795" y="8537921"/>
                  <a:pt x="5986987" y="8530701"/>
                  <a:pt x="5993675" y="8525661"/>
                </a:cubicBezTo>
                <a:cubicBezTo>
                  <a:pt x="5985963" y="8525188"/>
                  <a:pt x="5979415" y="8520698"/>
                  <a:pt x="5971707" y="8520225"/>
                </a:cubicBezTo>
                <a:cubicBezTo>
                  <a:pt x="5950763" y="8520301"/>
                  <a:pt x="5928655" y="8524395"/>
                  <a:pt x="5907371" y="8522633"/>
                </a:cubicBezTo>
                <a:cubicBezTo>
                  <a:pt x="5897819" y="8522501"/>
                  <a:pt x="5890931" y="8516172"/>
                  <a:pt x="5882199" y="8510186"/>
                </a:cubicBezTo>
                <a:cubicBezTo>
                  <a:pt x="5918083" y="8518749"/>
                  <a:pt x="5923691" y="8487295"/>
                  <a:pt x="5939391" y="8469181"/>
                </a:cubicBezTo>
                <a:cubicBezTo>
                  <a:pt x="5910255" y="8476477"/>
                  <a:pt x="5879275" y="8484115"/>
                  <a:pt x="5847959" y="8489914"/>
                </a:cubicBezTo>
                <a:cubicBezTo>
                  <a:pt x="5847959" y="8489914"/>
                  <a:pt x="5847959" y="8489914"/>
                  <a:pt x="5844755" y="8482903"/>
                </a:cubicBezTo>
                <a:cubicBezTo>
                  <a:pt x="5866183" y="8475134"/>
                  <a:pt x="5886587" y="8461851"/>
                  <a:pt x="5909035" y="8459596"/>
                </a:cubicBezTo>
                <a:cubicBezTo>
                  <a:pt x="5931479" y="8457340"/>
                  <a:pt x="5955631" y="8464273"/>
                  <a:pt x="5980599" y="8465353"/>
                </a:cubicBezTo>
                <a:cubicBezTo>
                  <a:pt x="5995679" y="8464461"/>
                  <a:pt x="6013759" y="8459212"/>
                  <a:pt x="6030339" y="8456142"/>
                </a:cubicBezTo>
                <a:cubicBezTo>
                  <a:pt x="6059475" y="8448846"/>
                  <a:pt x="6088611" y="8441550"/>
                  <a:pt x="6117407" y="8432415"/>
                </a:cubicBezTo>
                <a:cubicBezTo>
                  <a:pt x="6121091" y="8431733"/>
                  <a:pt x="6121231" y="8422203"/>
                  <a:pt x="6122055" y="8416348"/>
                </a:cubicBezTo>
                <a:cubicBezTo>
                  <a:pt x="6121715" y="8414510"/>
                  <a:pt x="6119871" y="8414852"/>
                  <a:pt x="6119871" y="8414852"/>
                </a:cubicBezTo>
                <a:cubicBezTo>
                  <a:pt x="6118031" y="8415193"/>
                  <a:pt x="6118371" y="8417030"/>
                  <a:pt x="6116527" y="8417372"/>
                </a:cubicBezTo>
                <a:cubicBezTo>
                  <a:pt x="6101787" y="8420101"/>
                  <a:pt x="6086511" y="8409623"/>
                  <a:pt x="6083787" y="8394920"/>
                </a:cubicBezTo>
                <a:cubicBezTo>
                  <a:pt x="6080727" y="8378380"/>
                  <a:pt x="6091579" y="8364964"/>
                  <a:pt x="6106315" y="8362235"/>
                </a:cubicBezTo>
                <a:cubicBezTo>
                  <a:pt x="6121055" y="8359506"/>
                  <a:pt x="6134151" y="8368487"/>
                  <a:pt x="6137211" y="8385028"/>
                </a:cubicBezTo>
                <a:cubicBezTo>
                  <a:pt x="6138235" y="8390541"/>
                  <a:pt x="6137415" y="8396396"/>
                  <a:pt x="6134411" y="8400753"/>
                </a:cubicBezTo>
                <a:cubicBezTo>
                  <a:pt x="6135091" y="8404429"/>
                  <a:pt x="6137271" y="8405926"/>
                  <a:pt x="6137951" y="8409602"/>
                </a:cubicBezTo>
                <a:cubicBezTo>
                  <a:pt x="6137331" y="8426825"/>
                  <a:pt x="6152067" y="8424096"/>
                  <a:pt x="6163123" y="8422049"/>
                </a:cubicBezTo>
                <a:cubicBezTo>
                  <a:pt x="6203311" y="8412706"/>
                  <a:pt x="6241659" y="8403704"/>
                  <a:pt x="6281847" y="8394362"/>
                </a:cubicBezTo>
                <a:cubicBezTo>
                  <a:pt x="6362907" y="8379352"/>
                  <a:pt x="6445467" y="8362164"/>
                  <a:pt x="6528367" y="8346812"/>
                </a:cubicBezTo>
                <a:cubicBezTo>
                  <a:pt x="6598375" y="8333849"/>
                  <a:pt x="6668379" y="8320886"/>
                  <a:pt x="6736543" y="8308264"/>
                </a:cubicBezTo>
                <a:cubicBezTo>
                  <a:pt x="6742067" y="8307241"/>
                  <a:pt x="6745755" y="8306559"/>
                  <a:pt x="6749779" y="8307714"/>
                </a:cubicBezTo>
                <a:cubicBezTo>
                  <a:pt x="6750119" y="8309551"/>
                  <a:pt x="6750799" y="8313227"/>
                  <a:pt x="6752983" y="8314724"/>
                </a:cubicBezTo>
                <a:cubicBezTo>
                  <a:pt x="6695051" y="8331154"/>
                  <a:pt x="6637119" y="8347585"/>
                  <a:pt x="6579187" y="8364014"/>
                </a:cubicBezTo>
                <a:cubicBezTo>
                  <a:pt x="6535655" y="8375877"/>
                  <a:pt x="6493963" y="8387398"/>
                  <a:pt x="6452275" y="8398921"/>
                </a:cubicBezTo>
                <a:cubicBezTo>
                  <a:pt x="6414267" y="8409760"/>
                  <a:pt x="6377763" y="8418421"/>
                  <a:pt x="6339755" y="8429261"/>
                </a:cubicBezTo>
                <a:cubicBezTo>
                  <a:pt x="6305095" y="8437580"/>
                  <a:pt x="6272275" y="8445558"/>
                  <a:pt x="6237951" y="8455715"/>
                </a:cubicBezTo>
                <a:cubicBezTo>
                  <a:pt x="6223555" y="8460282"/>
                  <a:pt x="6217887" y="8470836"/>
                  <a:pt x="6223131" y="8488874"/>
                </a:cubicBezTo>
                <a:cubicBezTo>
                  <a:pt x="6228579" y="8518280"/>
                  <a:pt x="6248359" y="8522220"/>
                  <a:pt x="6278859" y="8522275"/>
                </a:cubicBezTo>
                <a:cubicBezTo>
                  <a:pt x="6282543" y="8521593"/>
                  <a:pt x="6290931" y="8525742"/>
                  <a:pt x="6290931" y="8525742"/>
                </a:cubicBezTo>
                <a:cubicBezTo>
                  <a:pt x="6285323" y="8557196"/>
                  <a:pt x="6308395" y="8537716"/>
                  <a:pt x="6319447" y="8535669"/>
                </a:cubicBezTo>
                <a:cubicBezTo>
                  <a:pt x="6356291" y="8528847"/>
                  <a:pt x="6393135" y="8522024"/>
                  <a:pt x="6428139" y="8515542"/>
                </a:cubicBezTo>
                <a:cubicBezTo>
                  <a:pt x="6437351" y="8513837"/>
                  <a:pt x="6446223" y="8510293"/>
                  <a:pt x="6452911" y="8505253"/>
                </a:cubicBezTo>
                <a:cubicBezTo>
                  <a:pt x="6475159" y="8491629"/>
                  <a:pt x="6498423" y="8483519"/>
                  <a:pt x="6522915" y="8492290"/>
                </a:cubicBezTo>
                <a:cubicBezTo>
                  <a:pt x="6529123" y="8494942"/>
                  <a:pt x="6538675" y="8495074"/>
                  <a:pt x="6546043" y="8493710"/>
                </a:cubicBezTo>
                <a:cubicBezTo>
                  <a:pt x="6598447" y="8478304"/>
                  <a:pt x="6654055" y="8469908"/>
                  <a:pt x="6701071" y="8445994"/>
                </a:cubicBezTo>
                <a:cubicBezTo>
                  <a:pt x="6759967" y="8414178"/>
                  <a:pt x="6817695" y="8386381"/>
                  <a:pt x="6883335" y="8370424"/>
                </a:cubicBezTo>
                <a:cubicBezTo>
                  <a:pt x="6912811" y="8364966"/>
                  <a:pt x="6939083" y="8352497"/>
                  <a:pt x="6967879" y="8343363"/>
                </a:cubicBezTo>
                <a:cubicBezTo>
                  <a:pt x="6967199" y="8339688"/>
                  <a:pt x="6966859" y="8337850"/>
                  <a:pt x="6966519" y="8336012"/>
                </a:cubicBezTo>
                <a:cubicBezTo>
                  <a:pt x="6957307" y="8337718"/>
                  <a:pt x="6946255" y="8339764"/>
                  <a:pt x="6937043" y="8341470"/>
                </a:cubicBezTo>
                <a:cubicBezTo>
                  <a:pt x="6909411" y="8346587"/>
                  <a:pt x="6883619" y="8351363"/>
                  <a:pt x="6857827" y="8356139"/>
                </a:cubicBezTo>
                <a:cubicBezTo>
                  <a:pt x="6854143" y="8356821"/>
                  <a:pt x="6850115" y="8355665"/>
                  <a:pt x="6848615" y="8357845"/>
                </a:cubicBezTo>
                <a:cubicBezTo>
                  <a:pt x="6811147" y="8381890"/>
                  <a:pt x="6767215" y="8371016"/>
                  <a:pt x="6730231" y="8387369"/>
                </a:cubicBezTo>
                <a:cubicBezTo>
                  <a:pt x="6726547" y="8388052"/>
                  <a:pt x="6723203" y="8390572"/>
                  <a:pt x="6721359" y="8390913"/>
                </a:cubicBezTo>
                <a:cubicBezTo>
                  <a:pt x="6673063" y="8377045"/>
                  <a:pt x="6638659" y="8417632"/>
                  <a:pt x="6596627" y="8427317"/>
                </a:cubicBezTo>
                <a:cubicBezTo>
                  <a:pt x="6591099" y="8428340"/>
                  <a:pt x="6588435" y="8434536"/>
                  <a:pt x="6583251" y="8437396"/>
                </a:cubicBezTo>
                <a:cubicBezTo>
                  <a:pt x="6575059" y="8444616"/>
                  <a:pt x="6564347" y="8448501"/>
                  <a:pt x="6553975" y="8454224"/>
                </a:cubicBezTo>
                <a:cubicBezTo>
                  <a:pt x="6553635" y="8452385"/>
                  <a:pt x="6551451" y="8450889"/>
                  <a:pt x="6551111" y="8449051"/>
                </a:cubicBezTo>
                <a:cubicBezTo>
                  <a:pt x="6555959" y="8444352"/>
                  <a:pt x="6561143" y="8441490"/>
                  <a:pt x="6564147" y="8437133"/>
                </a:cubicBezTo>
                <a:cubicBezTo>
                  <a:pt x="6567491" y="8434613"/>
                  <a:pt x="6567151" y="8432775"/>
                  <a:pt x="6568311" y="8428758"/>
                </a:cubicBezTo>
                <a:cubicBezTo>
                  <a:pt x="6564627" y="8429440"/>
                  <a:pt x="6560943" y="8430122"/>
                  <a:pt x="6559099" y="8430464"/>
                </a:cubicBezTo>
                <a:cubicBezTo>
                  <a:pt x="6538499" y="8432378"/>
                  <a:pt x="6520075" y="8435789"/>
                  <a:pt x="6500971" y="8435525"/>
                </a:cubicBezTo>
                <a:cubicBezTo>
                  <a:pt x="6528547" y="8409509"/>
                  <a:pt x="6559663" y="8392341"/>
                  <a:pt x="6599711" y="8392529"/>
                </a:cubicBezTo>
                <a:cubicBezTo>
                  <a:pt x="6607423" y="8393002"/>
                  <a:pt x="6616295" y="8389459"/>
                  <a:pt x="6625503" y="8387753"/>
                </a:cubicBezTo>
                <a:cubicBezTo>
                  <a:pt x="6681931" y="8373502"/>
                  <a:pt x="6738363" y="8359251"/>
                  <a:pt x="6794791" y="8345000"/>
                </a:cubicBezTo>
                <a:cubicBezTo>
                  <a:pt x="6856407" y="8327888"/>
                  <a:pt x="6918023" y="8310776"/>
                  <a:pt x="6979635" y="8293663"/>
                </a:cubicBezTo>
                <a:cubicBezTo>
                  <a:pt x="7001063" y="8285894"/>
                  <a:pt x="7023991" y="8275946"/>
                  <a:pt x="7045759" y="8270014"/>
                </a:cubicBezTo>
                <a:cubicBezTo>
                  <a:pt x="7061999" y="8265106"/>
                  <a:pt x="7079599" y="8267550"/>
                  <a:pt x="7096179" y="8264480"/>
                </a:cubicBezTo>
                <a:cubicBezTo>
                  <a:pt x="7129339" y="8258339"/>
                  <a:pt x="7163663" y="8248182"/>
                  <a:pt x="7199343" y="8245376"/>
                </a:cubicBezTo>
                <a:cubicBezTo>
                  <a:pt x="7163859" y="8259550"/>
                  <a:pt x="7128379" y="8273724"/>
                  <a:pt x="7094735" y="8287558"/>
                </a:cubicBezTo>
                <a:cubicBezTo>
                  <a:pt x="7095075" y="8289396"/>
                  <a:pt x="7095755" y="8293071"/>
                  <a:pt x="7096099" y="8294908"/>
                </a:cubicBezTo>
                <a:cubicBezTo>
                  <a:pt x="7148843" y="8281340"/>
                  <a:pt x="7199403" y="8266275"/>
                  <a:pt x="7252147" y="8252707"/>
                </a:cubicBezTo>
                <a:cubicBezTo>
                  <a:pt x="7261359" y="8251001"/>
                  <a:pt x="7272755" y="8250792"/>
                  <a:pt x="7281963" y="8249086"/>
                </a:cubicBezTo>
                <a:cubicBezTo>
                  <a:pt x="7273435" y="8254468"/>
                  <a:pt x="7264563" y="8258011"/>
                  <a:pt x="7256031" y="8263392"/>
                </a:cubicBezTo>
                <a:cubicBezTo>
                  <a:pt x="7249003" y="8266594"/>
                  <a:pt x="7243819" y="8269456"/>
                  <a:pt x="7236787" y="8272658"/>
                </a:cubicBezTo>
                <a:cubicBezTo>
                  <a:pt x="7237131" y="8274496"/>
                  <a:pt x="7237471" y="8276334"/>
                  <a:pt x="7239651" y="8277831"/>
                </a:cubicBezTo>
                <a:cubicBezTo>
                  <a:pt x="7259575" y="8272241"/>
                  <a:pt x="7279159" y="8264812"/>
                  <a:pt x="7298743" y="8257384"/>
                </a:cubicBezTo>
                <a:cubicBezTo>
                  <a:pt x="7320511" y="8251452"/>
                  <a:pt x="7344119" y="8245180"/>
                  <a:pt x="7365887" y="8239249"/>
                </a:cubicBezTo>
                <a:cubicBezTo>
                  <a:pt x="7373255" y="8237884"/>
                  <a:pt x="7379943" y="8232844"/>
                  <a:pt x="7386971" y="8229642"/>
                </a:cubicBezTo>
                <a:cubicBezTo>
                  <a:pt x="7405875" y="8218537"/>
                  <a:pt x="7426963" y="8208930"/>
                  <a:pt x="7445867" y="8197827"/>
                </a:cubicBezTo>
                <a:cubicBezTo>
                  <a:pt x="7452555" y="8192786"/>
                  <a:pt x="7459243" y="8187745"/>
                  <a:pt x="7465591" y="8180867"/>
                </a:cubicBezTo>
                <a:cubicBezTo>
                  <a:pt x="7457879" y="8180393"/>
                  <a:pt x="7450171" y="8179920"/>
                  <a:pt x="7442463" y="8179447"/>
                </a:cubicBezTo>
                <a:cubicBezTo>
                  <a:pt x="7440279" y="8177951"/>
                  <a:pt x="7438439" y="8178292"/>
                  <a:pt x="7436255" y="8176796"/>
                </a:cubicBezTo>
                <a:cubicBezTo>
                  <a:pt x="7519775" y="8144220"/>
                  <a:pt x="7603299" y="8111647"/>
                  <a:pt x="7690507" y="8078390"/>
                </a:cubicBezTo>
                <a:cubicBezTo>
                  <a:pt x="7654763" y="8060297"/>
                  <a:pt x="7621063" y="8053231"/>
                  <a:pt x="7582575" y="8071764"/>
                </a:cubicBezTo>
                <a:cubicBezTo>
                  <a:pt x="7575547" y="8074966"/>
                  <a:pt x="7567839" y="8074493"/>
                  <a:pt x="7558287" y="8074360"/>
                </a:cubicBezTo>
                <a:cubicBezTo>
                  <a:pt x="7558287" y="8074360"/>
                  <a:pt x="7556927" y="8067009"/>
                  <a:pt x="7556927" y="8067009"/>
                </a:cubicBezTo>
                <a:cubicBezTo>
                  <a:pt x="7584019" y="8048686"/>
                  <a:pt x="7608591" y="8027027"/>
                  <a:pt x="7636703" y="8014218"/>
                </a:cubicBezTo>
                <a:cubicBezTo>
                  <a:pt x="7705487" y="7984372"/>
                  <a:pt x="7774275" y="7954528"/>
                  <a:pt x="7845923" y="7929855"/>
                </a:cubicBezTo>
                <a:cubicBezTo>
                  <a:pt x="7917227" y="7903344"/>
                  <a:pt x="7988879" y="7878672"/>
                  <a:pt x="8062707" y="7855496"/>
                </a:cubicBezTo>
                <a:cubicBezTo>
                  <a:pt x="8113267" y="7840430"/>
                  <a:pt x="8164511" y="7829041"/>
                  <a:pt x="8215415" y="7815813"/>
                </a:cubicBezTo>
                <a:cubicBezTo>
                  <a:pt x="8240867" y="7809200"/>
                  <a:pt x="8265975" y="7800748"/>
                  <a:pt x="8290747" y="7790458"/>
                </a:cubicBezTo>
                <a:cubicBezTo>
                  <a:pt x="8310331" y="7783030"/>
                  <a:pt x="8314215" y="7793717"/>
                  <a:pt x="8316255" y="7804743"/>
                </a:cubicBezTo>
                <a:cubicBezTo>
                  <a:pt x="8320679" y="7828636"/>
                  <a:pt x="8325047" y="7831629"/>
                  <a:pt x="8354179" y="7824334"/>
                </a:cubicBezTo>
                <a:cubicBezTo>
                  <a:pt x="8361211" y="7821131"/>
                  <a:pt x="8370419" y="7819425"/>
                  <a:pt x="8379631" y="7817719"/>
                </a:cubicBezTo>
                <a:cubicBezTo>
                  <a:pt x="8383655" y="7818875"/>
                  <a:pt x="8388023" y="7821869"/>
                  <a:pt x="8392047" y="7823025"/>
                </a:cubicBezTo>
                <a:cubicBezTo>
                  <a:pt x="8388703" y="7825545"/>
                  <a:pt x="8383855" y="7830244"/>
                  <a:pt x="8380171" y="7830926"/>
                </a:cubicBezTo>
                <a:cubicBezTo>
                  <a:pt x="8373483" y="7835966"/>
                  <a:pt x="8367959" y="7836989"/>
                  <a:pt x="8362771" y="7839850"/>
                </a:cubicBezTo>
                <a:cubicBezTo>
                  <a:pt x="8368979" y="7842503"/>
                  <a:pt x="8375527" y="7846993"/>
                  <a:pt x="8380711" y="7844132"/>
                </a:cubicBezTo>
                <a:cubicBezTo>
                  <a:pt x="8393607" y="7841744"/>
                  <a:pt x="8405823" y="7835680"/>
                  <a:pt x="8418379" y="7831455"/>
                </a:cubicBezTo>
                <a:cubicBezTo>
                  <a:pt x="8430595" y="7825391"/>
                  <a:pt x="8439803" y="7823685"/>
                  <a:pt x="8440687" y="7838730"/>
                </a:cubicBezTo>
                <a:cubicBezTo>
                  <a:pt x="8445111" y="7862622"/>
                  <a:pt x="8461207" y="7867245"/>
                  <a:pt x="8484619" y="7849603"/>
                </a:cubicBezTo>
                <a:cubicBezTo>
                  <a:pt x="8515055" y="7828760"/>
                  <a:pt x="8509871" y="7831621"/>
                  <a:pt x="8532715" y="7852102"/>
                </a:cubicBezTo>
                <a:cubicBezTo>
                  <a:pt x="8551195" y="7869590"/>
                  <a:pt x="8534475" y="7882190"/>
                  <a:pt x="8528127" y="7889069"/>
                </a:cubicBezTo>
                <a:cubicBezTo>
                  <a:pt x="8508403" y="7906028"/>
                  <a:pt x="8522663" y="7910991"/>
                  <a:pt x="8533575" y="7918475"/>
                </a:cubicBezTo>
                <a:cubicBezTo>
                  <a:pt x="8540123" y="7922965"/>
                  <a:pt x="8542983" y="7928137"/>
                  <a:pt x="8545847" y="7933310"/>
                </a:cubicBezTo>
                <a:cubicBezTo>
                  <a:pt x="8538819" y="7936512"/>
                  <a:pt x="8528787" y="7944073"/>
                  <a:pt x="8522919" y="7943258"/>
                </a:cubicBezTo>
                <a:cubicBezTo>
                  <a:pt x="8499791" y="7941838"/>
                  <a:pt x="8491603" y="7949058"/>
                  <a:pt x="8485455" y="7967304"/>
                </a:cubicBezTo>
                <a:cubicBezTo>
                  <a:pt x="8481967" y="7979355"/>
                  <a:pt x="8474799" y="7992087"/>
                  <a:pt x="8455495" y="7980455"/>
                </a:cubicBezTo>
                <a:cubicBezTo>
                  <a:pt x="8451131" y="7977461"/>
                  <a:pt x="8437895" y="7978011"/>
                  <a:pt x="8429023" y="7981555"/>
                </a:cubicBezTo>
                <a:cubicBezTo>
                  <a:pt x="8399067" y="7994706"/>
                  <a:pt x="8367607" y="8010035"/>
                  <a:pt x="8335467" y="8021690"/>
                </a:cubicBezTo>
                <a:cubicBezTo>
                  <a:pt x="8328439" y="8024892"/>
                  <a:pt x="8315743" y="8038649"/>
                  <a:pt x="8305655" y="8025310"/>
                </a:cubicBezTo>
                <a:cubicBezTo>
                  <a:pt x="8305311" y="8023472"/>
                  <a:pt x="8296443" y="8027016"/>
                  <a:pt x="8294939" y="8029195"/>
                </a:cubicBezTo>
                <a:cubicBezTo>
                  <a:pt x="8282443" y="8054319"/>
                  <a:pt x="8255971" y="8055419"/>
                  <a:pt x="8236187" y="8051480"/>
                </a:cubicBezTo>
                <a:cubicBezTo>
                  <a:pt x="8195119" y="8045778"/>
                  <a:pt x="8164679" y="8066622"/>
                  <a:pt x="8133903" y="8085627"/>
                </a:cubicBezTo>
                <a:cubicBezTo>
                  <a:pt x="8132399" y="8087806"/>
                  <a:pt x="8132399" y="8087806"/>
                  <a:pt x="8130559" y="8088147"/>
                </a:cubicBezTo>
                <a:cubicBezTo>
                  <a:pt x="8133623" y="8104688"/>
                  <a:pt x="8127131" y="8121097"/>
                  <a:pt x="8117783" y="8132333"/>
                </a:cubicBezTo>
                <a:cubicBezTo>
                  <a:pt x="8125491" y="8132806"/>
                  <a:pt x="8132859" y="8131441"/>
                  <a:pt x="8140907" y="8133753"/>
                </a:cubicBezTo>
                <a:cubicBezTo>
                  <a:pt x="8174807" y="8152187"/>
                  <a:pt x="8188503" y="8195273"/>
                  <a:pt x="8172183" y="8230610"/>
                </a:cubicBezTo>
                <a:cubicBezTo>
                  <a:pt x="8153679" y="8264452"/>
                  <a:pt x="8114511" y="8279307"/>
                  <a:pt x="8080611" y="8260873"/>
                </a:cubicBezTo>
                <a:cubicBezTo>
                  <a:pt x="8046711" y="8242439"/>
                  <a:pt x="8033015" y="8199353"/>
                  <a:pt x="8049679" y="8165853"/>
                </a:cubicBezTo>
                <a:cubicBezTo>
                  <a:pt x="8053503" y="8155641"/>
                  <a:pt x="8062715" y="8153935"/>
                  <a:pt x="8069063" y="8147057"/>
                </a:cubicBezTo>
                <a:cubicBezTo>
                  <a:pt x="8059171" y="8145087"/>
                  <a:pt x="8051119" y="8142776"/>
                  <a:pt x="8044231" y="8136448"/>
                </a:cubicBezTo>
                <a:cubicBezTo>
                  <a:pt x="8036863" y="8137813"/>
                  <a:pt x="8027991" y="8141356"/>
                  <a:pt x="8020623" y="8142721"/>
                </a:cubicBezTo>
                <a:cubicBezTo>
                  <a:pt x="7981795" y="8159415"/>
                  <a:pt x="7942287" y="8172433"/>
                  <a:pt x="7903459" y="8189128"/>
                </a:cubicBezTo>
                <a:cubicBezTo>
                  <a:pt x="7871319" y="8200782"/>
                  <a:pt x="7841703" y="8215771"/>
                  <a:pt x="7810243" y="8231100"/>
                </a:cubicBezTo>
                <a:cubicBezTo>
                  <a:pt x="7803215" y="8234302"/>
                  <a:pt x="7796527" y="8239343"/>
                  <a:pt x="7789839" y="8244383"/>
                </a:cubicBezTo>
                <a:cubicBezTo>
                  <a:pt x="7792363" y="8247718"/>
                  <a:pt x="7792703" y="8249556"/>
                  <a:pt x="7794543" y="8249215"/>
                </a:cubicBezTo>
                <a:cubicBezTo>
                  <a:pt x="7800751" y="8251867"/>
                  <a:pt x="7808459" y="8252341"/>
                  <a:pt x="7816511" y="8254652"/>
                </a:cubicBezTo>
                <a:cubicBezTo>
                  <a:pt x="7809483" y="8257854"/>
                  <a:pt x="7801291" y="8265073"/>
                  <a:pt x="7795763" y="8266096"/>
                </a:cubicBezTo>
                <a:cubicBezTo>
                  <a:pt x="7772979" y="8266514"/>
                  <a:pt x="7751411" y="8283814"/>
                  <a:pt x="7728423" y="8272863"/>
                </a:cubicBezTo>
                <a:cubicBezTo>
                  <a:pt x="7725899" y="8269530"/>
                  <a:pt x="7717031" y="8273073"/>
                  <a:pt x="7711843" y="8275934"/>
                </a:cubicBezTo>
                <a:cubicBezTo>
                  <a:pt x="7694099" y="8283021"/>
                  <a:pt x="7676359" y="8290108"/>
                  <a:pt x="7659299" y="8300871"/>
                </a:cubicBezTo>
                <a:cubicBezTo>
                  <a:pt x="7652271" y="8304074"/>
                  <a:pt x="7639575" y="8317829"/>
                  <a:pt x="7641755" y="8319327"/>
                </a:cubicBezTo>
                <a:cubicBezTo>
                  <a:pt x="7648843" y="8337023"/>
                  <a:pt x="7640315" y="8342404"/>
                  <a:pt x="7624415" y="8349150"/>
                </a:cubicBezTo>
                <a:cubicBezTo>
                  <a:pt x="7611859" y="8353376"/>
                  <a:pt x="7601827" y="8360937"/>
                  <a:pt x="7591455" y="8366659"/>
                </a:cubicBezTo>
                <a:cubicBezTo>
                  <a:pt x="7584767" y="8371700"/>
                  <a:pt x="7575895" y="8375243"/>
                  <a:pt x="7568187" y="8374770"/>
                </a:cubicBezTo>
                <a:cubicBezTo>
                  <a:pt x="7536187" y="8376893"/>
                  <a:pt x="7505007" y="8373162"/>
                  <a:pt x="7474031" y="8380799"/>
                </a:cubicBezTo>
                <a:cubicBezTo>
                  <a:pt x="7441211" y="8388778"/>
                  <a:pt x="7404027" y="8393762"/>
                  <a:pt x="7378635" y="8421275"/>
                </a:cubicBezTo>
                <a:cubicBezTo>
                  <a:pt x="7375291" y="8423795"/>
                  <a:pt x="7371943" y="8426315"/>
                  <a:pt x="7367919" y="8425160"/>
                </a:cubicBezTo>
                <a:cubicBezTo>
                  <a:pt x="7326371" y="8427151"/>
                  <a:pt x="7294631" y="8461542"/>
                  <a:pt x="7253419" y="8465371"/>
                </a:cubicBezTo>
                <a:cubicBezTo>
                  <a:pt x="7242027" y="8465580"/>
                  <a:pt x="7234659" y="8466944"/>
                  <a:pt x="7235535" y="8481989"/>
                </a:cubicBezTo>
                <a:cubicBezTo>
                  <a:pt x="7237579" y="8493016"/>
                  <a:pt x="7222699" y="8505276"/>
                  <a:pt x="7217375" y="8517667"/>
                </a:cubicBezTo>
                <a:cubicBezTo>
                  <a:pt x="7213347" y="8516511"/>
                  <a:pt x="7211507" y="8516852"/>
                  <a:pt x="7209323" y="8515356"/>
                </a:cubicBezTo>
                <a:cubicBezTo>
                  <a:pt x="7208983" y="8513519"/>
                  <a:pt x="7208643" y="8511681"/>
                  <a:pt x="7208643" y="8511681"/>
                </a:cubicBezTo>
                <a:cubicBezTo>
                  <a:pt x="7207283" y="8504329"/>
                  <a:pt x="7208103" y="8498474"/>
                  <a:pt x="7208583" y="8490782"/>
                </a:cubicBezTo>
                <a:cubicBezTo>
                  <a:pt x="7204899" y="8491464"/>
                  <a:pt x="7199035" y="8490650"/>
                  <a:pt x="7197531" y="8492829"/>
                </a:cubicBezTo>
                <a:cubicBezTo>
                  <a:pt x="7193367" y="8501203"/>
                  <a:pt x="7187359" y="8509919"/>
                  <a:pt x="7185035" y="8517953"/>
                </a:cubicBezTo>
                <a:cubicBezTo>
                  <a:pt x="7183871" y="8521970"/>
                  <a:pt x="7189259" y="8530477"/>
                  <a:pt x="7187419" y="8530818"/>
                </a:cubicBezTo>
                <a:cubicBezTo>
                  <a:pt x="7172539" y="8543078"/>
                  <a:pt x="7177583" y="8549747"/>
                  <a:pt x="7183991" y="8563768"/>
                </a:cubicBezTo>
                <a:cubicBezTo>
                  <a:pt x="7190739" y="8579626"/>
                  <a:pt x="7169311" y="8587396"/>
                  <a:pt x="7156759" y="8591621"/>
                </a:cubicBezTo>
                <a:cubicBezTo>
                  <a:pt x="7140859" y="8598368"/>
                  <a:pt x="7122095" y="8599941"/>
                  <a:pt x="7105855" y="8604849"/>
                </a:cubicBezTo>
                <a:cubicBezTo>
                  <a:pt x="7085591" y="8608602"/>
                  <a:pt x="7067847" y="8615688"/>
                  <a:pt x="7049767" y="8620938"/>
                </a:cubicBezTo>
                <a:cubicBezTo>
                  <a:pt x="7042739" y="8624140"/>
                  <a:pt x="7035367" y="8625504"/>
                  <a:pt x="7027999" y="8626869"/>
                </a:cubicBezTo>
                <a:cubicBezTo>
                  <a:pt x="7012919" y="8627760"/>
                  <a:pt x="6995663" y="8627155"/>
                  <a:pt x="6985287" y="8632877"/>
                </a:cubicBezTo>
                <a:cubicBezTo>
                  <a:pt x="6961199" y="8646843"/>
                  <a:pt x="6936707" y="8638072"/>
                  <a:pt x="6913919" y="8638490"/>
                </a:cubicBezTo>
                <a:cubicBezTo>
                  <a:pt x="6885607" y="8639930"/>
                  <a:pt x="6876395" y="8641636"/>
                  <a:pt x="6838727" y="8654314"/>
                </a:cubicBezTo>
                <a:cubicBezTo>
                  <a:pt x="6782639" y="8670402"/>
                  <a:pt x="6726211" y="8684653"/>
                  <a:pt x="6669783" y="8698904"/>
                </a:cubicBezTo>
                <a:cubicBezTo>
                  <a:pt x="6635459" y="8709062"/>
                  <a:pt x="6601139" y="8719219"/>
                  <a:pt x="6566815" y="8729377"/>
                </a:cubicBezTo>
                <a:cubicBezTo>
                  <a:pt x="6563131" y="8730059"/>
                  <a:pt x="6556927" y="8727406"/>
                  <a:pt x="6551059" y="8726592"/>
                </a:cubicBezTo>
                <a:cubicBezTo>
                  <a:pt x="6556243" y="8723730"/>
                  <a:pt x="6560751" y="8717193"/>
                  <a:pt x="6564435" y="8716511"/>
                </a:cubicBezTo>
                <a:cubicBezTo>
                  <a:pt x="6600599" y="8706012"/>
                  <a:pt x="6637103" y="8697352"/>
                  <a:pt x="6676951" y="8686172"/>
                </a:cubicBezTo>
                <a:cubicBezTo>
                  <a:pt x="6639367" y="8668419"/>
                  <a:pt x="6607911" y="8683749"/>
                  <a:pt x="6575087" y="8691727"/>
                </a:cubicBezTo>
                <a:cubicBezTo>
                  <a:pt x="6540427" y="8700047"/>
                  <a:pt x="6502079" y="8709049"/>
                  <a:pt x="6472803" y="8725875"/>
                </a:cubicBezTo>
                <a:cubicBezTo>
                  <a:pt x="6445367" y="8742360"/>
                  <a:pt x="6419239" y="8745298"/>
                  <a:pt x="6390923" y="8746739"/>
                </a:cubicBezTo>
                <a:cubicBezTo>
                  <a:pt x="6381911" y="8759814"/>
                  <a:pt x="6368535" y="8769894"/>
                  <a:pt x="6351955" y="8772964"/>
                </a:cubicBezTo>
                <a:cubicBezTo>
                  <a:pt x="6340903" y="8775011"/>
                  <a:pt x="6332171" y="8769025"/>
                  <a:pt x="6321939" y="8765216"/>
                </a:cubicBezTo>
                <a:cubicBezTo>
                  <a:pt x="6318595" y="8767737"/>
                  <a:pt x="6316751" y="8768078"/>
                  <a:pt x="6316751" y="8768078"/>
                </a:cubicBezTo>
                <a:cubicBezTo>
                  <a:pt x="6314231" y="8764743"/>
                  <a:pt x="6312387" y="8765084"/>
                  <a:pt x="6312047" y="8763246"/>
                </a:cubicBezTo>
                <a:cubicBezTo>
                  <a:pt x="6308023" y="8762090"/>
                  <a:pt x="6304339" y="8762773"/>
                  <a:pt x="6300315" y="8761617"/>
                </a:cubicBezTo>
                <a:cubicBezTo>
                  <a:pt x="6295127" y="8764478"/>
                  <a:pt x="6293143" y="8774350"/>
                  <a:pt x="6287955" y="8777212"/>
                </a:cubicBezTo>
                <a:cubicBezTo>
                  <a:pt x="6279767" y="8784431"/>
                  <a:pt x="6278467" y="8797978"/>
                  <a:pt x="6260183" y="8791858"/>
                </a:cubicBezTo>
                <a:cubicBezTo>
                  <a:pt x="6257999" y="8790362"/>
                  <a:pt x="6246127" y="8798264"/>
                  <a:pt x="6239439" y="8803304"/>
                </a:cubicBezTo>
                <a:cubicBezTo>
                  <a:pt x="6239779" y="8805142"/>
                  <a:pt x="6240799" y="8810656"/>
                  <a:pt x="6240799" y="8810656"/>
                </a:cubicBezTo>
                <a:cubicBezTo>
                  <a:pt x="6248167" y="8809292"/>
                  <a:pt x="6255535" y="8807927"/>
                  <a:pt x="6261063" y="8806904"/>
                </a:cubicBezTo>
                <a:cubicBezTo>
                  <a:pt x="6270275" y="8805198"/>
                  <a:pt x="6277643" y="8803834"/>
                  <a:pt x="6292723" y="8802942"/>
                </a:cubicBezTo>
                <a:cubicBezTo>
                  <a:pt x="6249727" y="8828011"/>
                  <a:pt x="6240179" y="8827879"/>
                  <a:pt x="6208119" y="8809103"/>
                </a:cubicBezTo>
                <a:cubicBezTo>
                  <a:pt x="6195363" y="8801960"/>
                  <a:pt x="6118811" y="8810434"/>
                  <a:pt x="6102091" y="8823035"/>
                </a:cubicBezTo>
                <a:cubicBezTo>
                  <a:pt x="6100247" y="8823376"/>
                  <a:pt x="6096903" y="8825896"/>
                  <a:pt x="6096903" y="8825896"/>
                </a:cubicBezTo>
                <a:cubicBezTo>
                  <a:pt x="6096083" y="8831750"/>
                  <a:pt x="6093759" y="8839785"/>
                  <a:pt x="6092939" y="8845639"/>
                </a:cubicBezTo>
                <a:cubicBezTo>
                  <a:pt x="6093279" y="8847477"/>
                  <a:pt x="6102831" y="8847609"/>
                  <a:pt x="6108699" y="8848423"/>
                </a:cubicBezTo>
                <a:cubicBezTo>
                  <a:pt x="6114223" y="8847400"/>
                  <a:pt x="6119751" y="8846376"/>
                  <a:pt x="6126299" y="8850867"/>
                </a:cubicBezTo>
                <a:cubicBezTo>
                  <a:pt x="6126299" y="8850867"/>
                  <a:pt x="6126299" y="8850867"/>
                  <a:pt x="6084607" y="8862389"/>
                </a:cubicBezTo>
                <a:cubicBezTo>
                  <a:pt x="6087131" y="8865724"/>
                  <a:pt x="6091495" y="8868717"/>
                  <a:pt x="6092175" y="8872392"/>
                </a:cubicBezTo>
                <a:cubicBezTo>
                  <a:pt x="6095579" y="8890772"/>
                  <a:pt x="6083563" y="8908204"/>
                  <a:pt x="6066983" y="8911274"/>
                </a:cubicBezTo>
                <a:cubicBezTo>
                  <a:pt x="6050403" y="8914344"/>
                  <a:pt x="6032943" y="8902370"/>
                  <a:pt x="6029539" y="8883990"/>
                </a:cubicBezTo>
                <a:cubicBezTo>
                  <a:pt x="6029199" y="8882153"/>
                  <a:pt x="6032203" y="8877796"/>
                  <a:pt x="6031863" y="8875958"/>
                </a:cubicBezTo>
                <a:cubicBezTo>
                  <a:pt x="6031863" y="8875958"/>
                  <a:pt x="6031863" y="8875958"/>
                  <a:pt x="5893895" y="8912911"/>
                </a:cubicBezTo>
                <a:cubicBezTo>
                  <a:pt x="5893215" y="8909234"/>
                  <a:pt x="5892875" y="8907397"/>
                  <a:pt x="5892191" y="8903722"/>
                </a:cubicBezTo>
                <a:cubicBezTo>
                  <a:pt x="5915463" y="8895611"/>
                  <a:pt x="5939891" y="8883484"/>
                  <a:pt x="5962339" y="8881228"/>
                </a:cubicBezTo>
                <a:cubicBezTo>
                  <a:pt x="5997683" y="8876584"/>
                  <a:pt x="6028659" y="8868947"/>
                  <a:pt x="6049207" y="8846134"/>
                </a:cubicBezTo>
                <a:cubicBezTo>
                  <a:pt x="6019047" y="8847916"/>
                  <a:pt x="5987051" y="8850039"/>
                  <a:pt x="5953551" y="8854342"/>
                </a:cubicBezTo>
                <a:cubicBezTo>
                  <a:pt x="5946179" y="8855707"/>
                  <a:pt x="5939151" y="8858909"/>
                  <a:pt x="5932463" y="8863949"/>
                </a:cubicBezTo>
                <a:cubicBezTo>
                  <a:pt x="5902847" y="8878938"/>
                  <a:pt x="5873711" y="8886234"/>
                  <a:pt x="5839531" y="8886861"/>
                </a:cubicBezTo>
                <a:cubicBezTo>
                  <a:pt x="5809371" y="8888644"/>
                  <a:pt x="5780239" y="8895940"/>
                  <a:pt x="5751103" y="8903236"/>
                </a:cubicBezTo>
                <a:cubicBezTo>
                  <a:pt x="5730835" y="8906988"/>
                  <a:pt x="5710915" y="8912578"/>
                  <a:pt x="5689147" y="8918510"/>
                </a:cubicBezTo>
                <a:cubicBezTo>
                  <a:pt x="5639747" y="8929558"/>
                  <a:pt x="5592187" y="8940265"/>
                  <a:pt x="5542447" y="8949476"/>
                </a:cubicBezTo>
                <a:cubicBezTo>
                  <a:pt x="5509627" y="8957454"/>
                  <a:pt x="5476467" y="8963595"/>
                  <a:pt x="5444807" y="8967556"/>
                </a:cubicBezTo>
                <a:cubicBezTo>
                  <a:pt x="5411647" y="8973697"/>
                  <a:pt x="5378487" y="8979837"/>
                  <a:pt x="5345667" y="8987815"/>
                </a:cubicBezTo>
                <a:cubicBezTo>
                  <a:pt x="5340141" y="8988839"/>
                  <a:pt x="5337337" y="9004566"/>
                  <a:pt x="5333171" y="9012939"/>
                </a:cubicBezTo>
                <a:cubicBezTo>
                  <a:pt x="5339379" y="9015592"/>
                  <a:pt x="5347427" y="9017904"/>
                  <a:pt x="5354797" y="9016539"/>
                </a:cubicBezTo>
                <a:cubicBezTo>
                  <a:pt x="5368033" y="9015989"/>
                  <a:pt x="5378747" y="9012104"/>
                  <a:pt x="5391643" y="9009716"/>
                </a:cubicBezTo>
                <a:cubicBezTo>
                  <a:pt x="5392323" y="9013393"/>
                  <a:pt x="5392663" y="9015231"/>
                  <a:pt x="5393343" y="9018906"/>
                </a:cubicBezTo>
                <a:cubicBezTo>
                  <a:pt x="5384133" y="9020612"/>
                  <a:pt x="5376083" y="9018301"/>
                  <a:pt x="5369055" y="9021503"/>
                </a:cubicBezTo>
                <a:cubicBezTo>
                  <a:pt x="5358001" y="9023550"/>
                  <a:pt x="5346947" y="9025597"/>
                  <a:pt x="5338757" y="9032817"/>
                </a:cubicBezTo>
                <a:cubicBezTo>
                  <a:pt x="5322037" y="9045417"/>
                  <a:pt x="5310643" y="9045625"/>
                  <a:pt x="5298027" y="9028952"/>
                </a:cubicBezTo>
                <a:cubicBezTo>
                  <a:pt x="5292641" y="9020444"/>
                  <a:pt x="5290119" y="9017111"/>
                  <a:pt x="5278925" y="9028688"/>
                </a:cubicBezTo>
                <a:cubicBezTo>
                  <a:pt x="5274079" y="9033387"/>
                  <a:pt x="5253135" y="9033464"/>
                  <a:pt x="5252453" y="9029788"/>
                </a:cubicBezTo>
                <a:cubicBezTo>
                  <a:pt x="5232069" y="8991742"/>
                  <a:pt x="5192421" y="9014292"/>
                  <a:pt x="5162603" y="9017912"/>
                </a:cubicBezTo>
                <a:cubicBezTo>
                  <a:pt x="5136131" y="9019012"/>
                  <a:pt x="5107337" y="9028146"/>
                  <a:pt x="5079703" y="9033263"/>
                </a:cubicBezTo>
                <a:cubicBezTo>
                  <a:pt x="5063464" y="9038171"/>
                  <a:pt x="5045382" y="9043420"/>
                  <a:pt x="5029142" y="9048328"/>
                </a:cubicBezTo>
                <a:cubicBezTo>
                  <a:pt x="5027300" y="9048669"/>
                  <a:pt x="5029001" y="9057859"/>
                  <a:pt x="5029001" y="9057859"/>
                </a:cubicBezTo>
                <a:cubicBezTo>
                  <a:pt x="5040395" y="9057650"/>
                  <a:pt x="5050287" y="9059621"/>
                  <a:pt x="5059158" y="9056077"/>
                </a:cubicBezTo>
                <a:cubicBezTo>
                  <a:pt x="5092799" y="9042244"/>
                  <a:pt x="5127461" y="9033924"/>
                  <a:pt x="5164507" y="9038470"/>
                </a:cubicBezTo>
                <a:cubicBezTo>
                  <a:pt x="5164847" y="9040308"/>
                  <a:pt x="5165527" y="9043983"/>
                  <a:pt x="5165867" y="9045821"/>
                </a:cubicBezTo>
                <a:cubicBezTo>
                  <a:pt x="5141919" y="9050256"/>
                  <a:pt x="5117969" y="9054691"/>
                  <a:pt x="5095863" y="9058784"/>
                </a:cubicBezTo>
                <a:cubicBezTo>
                  <a:pt x="5086311" y="9058651"/>
                  <a:pt x="5079282" y="9061855"/>
                  <a:pt x="5071913" y="9063219"/>
                </a:cubicBezTo>
                <a:cubicBezTo>
                  <a:pt x="5053832" y="9068468"/>
                  <a:pt x="5038952" y="9080728"/>
                  <a:pt x="5017467" y="9067599"/>
                </a:cubicBezTo>
                <a:cubicBezTo>
                  <a:pt x="5000347" y="9057463"/>
                  <a:pt x="4972372" y="9060741"/>
                  <a:pt x="4948564" y="9055646"/>
                </a:cubicBezTo>
                <a:cubicBezTo>
                  <a:pt x="4936830" y="9054017"/>
                  <a:pt x="4920590" y="9058925"/>
                  <a:pt x="4917527" y="9042384"/>
                </a:cubicBezTo>
                <a:cubicBezTo>
                  <a:pt x="4917527" y="9042384"/>
                  <a:pt x="4902448" y="9043275"/>
                  <a:pt x="4892898" y="9043142"/>
                </a:cubicBezTo>
                <a:cubicBezTo>
                  <a:pt x="4895760" y="9048316"/>
                  <a:pt x="4898284" y="9051650"/>
                  <a:pt x="4898964" y="9055325"/>
                </a:cubicBezTo>
                <a:cubicBezTo>
                  <a:pt x="4907213" y="9069005"/>
                  <a:pt x="4895538" y="9088276"/>
                  <a:pt x="4877116" y="9091687"/>
                </a:cubicBezTo>
                <a:cubicBezTo>
                  <a:pt x="4854669" y="9093943"/>
                  <a:pt x="4830719" y="9098378"/>
                  <a:pt x="4808272" y="9100633"/>
                </a:cubicBezTo>
                <a:cubicBezTo>
                  <a:pt x="4783983" y="9103230"/>
                  <a:pt x="4760855" y="9101810"/>
                  <a:pt x="4736906" y="9106245"/>
                </a:cubicBezTo>
                <a:cubicBezTo>
                  <a:pt x="4680958" y="9112802"/>
                  <a:pt x="4625010" y="9119361"/>
                  <a:pt x="4569403" y="9127757"/>
                </a:cubicBezTo>
                <a:cubicBezTo>
                  <a:pt x="4522665" y="9132610"/>
                  <a:pt x="4475928" y="9137463"/>
                  <a:pt x="4430213" y="9147829"/>
                </a:cubicBezTo>
                <a:cubicBezTo>
                  <a:pt x="4347652" y="9165018"/>
                  <a:pt x="4264892" y="9170838"/>
                  <a:pt x="4180970" y="9180676"/>
                </a:cubicBezTo>
                <a:cubicBezTo>
                  <a:pt x="4165892" y="9181567"/>
                  <a:pt x="4151974" y="9178442"/>
                  <a:pt x="4136896" y="9179333"/>
                </a:cubicBezTo>
                <a:cubicBezTo>
                  <a:pt x="4122159" y="9182062"/>
                  <a:pt x="4104757" y="9190986"/>
                  <a:pt x="4092683" y="9187520"/>
                </a:cubicBezTo>
                <a:cubicBezTo>
                  <a:pt x="4071056" y="9183921"/>
                  <a:pt x="4052974" y="9189170"/>
                  <a:pt x="4033050" y="9194761"/>
                </a:cubicBezTo>
                <a:cubicBezTo>
                  <a:pt x="4018653" y="9199327"/>
                  <a:pt x="4006778" y="9207228"/>
                  <a:pt x="3992381" y="9211795"/>
                </a:cubicBezTo>
                <a:cubicBezTo>
                  <a:pt x="3981326" y="9213842"/>
                  <a:pt x="3965087" y="9218751"/>
                  <a:pt x="3960721" y="9215756"/>
                </a:cubicBezTo>
                <a:cubicBezTo>
                  <a:pt x="3939377" y="9193098"/>
                  <a:pt x="3901910" y="9217143"/>
                  <a:pt x="3878242" y="9202517"/>
                </a:cubicBezTo>
                <a:cubicBezTo>
                  <a:pt x="3876060" y="9201020"/>
                  <a:pt x="3870533" y="9202044"/>
                  <a:pt x="3867189" y="9204564"/>
                </a:cubicBezTo>
                <a:cubicBezTo>
                  <a:pt x="3828562" y="9232626"/>
                  <a:pt x="3786611" y="9211881"/>
                  <a:pt x="3745741" y="9217548"/>
                </a:cubicBezTo>
                <a:cubicBezTo>
                  <a:pt x="3704872" y="9223215"/>
                  <a:pt x="3662641" y="9221531"/>
                  <a:pt x="3621431" y="9225360"/>
                </a:cubicBezTo>
                <a:cubicBezTo>
                  <a:pt x="3585748" y="9228165"/>
                  <a:pt x="3551085" y="9236485"/>
                  <a:pt x="3517244" y="9238950"/>
                </a:cubicBezTo>
                <a:cubicBezTo>
                  <a:pt x="3449222" y="9242041"/>
                  <a:pt x="3381540" y="9246970"/>
                  <a:pt x="3314678" y="9246045"/>
                </a:cubicBezTo>
                <a:cubicBezTo>
                  <a:pt x="3249661" y="9244779"/>
                  <a:pt x="3187165" y="9246846"/>
                  <a:pt x="3121325" y="9251434"/>
                </a:cubicBezTo>
                <a:cubicBezTo>
                  <a:pt x="3089326" y="9253558"/>
                  <a:pt x="3085242" y="9231503"/>
                  <a:pt x="3078154" y="9213807"/>
                </a:cubicBezTo>
                <a:cubicBezTo>
                  <a:pt x="3062137" y="9178755"/>
                  <a:pt x="3070068" y="9139268"/>
                  <a:pt x="3079842" y="9099441"/>
                </a:cubicBezTo>
                <a:cubicBezTo>
                  <a:pt x="3082845" y="9095083"/>
                  <a:pt x="3089534" y="9090042"/>
                  <a:pt x="3094380" y="9085343"/>
                </a:cubicBezTo>
                <a:cubicBezTo>
                  <a:pt x="3100387" y="9076628"/>
                  <a:pt x="3122494" y="9072534"/>
                  <a:pt x="3102511" y="9057225"/>
                </a:cubicBezTo>
                <a:cubicBezTo>
                  <a:pt x="3093781" y="9051238"/>
                  <a:pt x="3117670" y="9025905"/>
                  <a:pt x="3134592" y="9024672"/>
                </a:cubicBezTo>
                <a:cubicBezTo>
                  <a:pt x="3149670" y="9023781"/>
                  <a:pt x="3165088" y="9024728"/>
                  <a:pt x="3177984" y="9022340"/>
                </a:cubicBezTo>
                <a:cubicBezTo>
                  <a:pt x="3185693" y="9022813"/>
                  <a:pt x="3206839" y="9034105"/>
                  <a:pt x="3198730" y="9010895"/>
                </a:cubicBezTo>
                <a:cubicBezTo>
                  <a:pt x="3214970" y="9005987"/>
                  <a:pt x="3229367" y="9001420"/>
                  <a:pt x="3245947" y="8998349"/>
                </a:cubicBezTo>
                <a:cubicBezTo>
                  <a:pt x="3255158" y="8996644"/>
                  <a:pt x="3264369" y="8994938"/>
                  <a:pt x="3273922" y="8995071"/>
                </a:cubicBezTo>
                <a:cubicBezTo>
                  <a:pt x="3275763" y="8994730"/>
                  <a:pt x="3276444" y="8998405"/>
                  <a:pt x="3278627" y="8999901"/>
                </a:cubicBezTo>
                <a:cubicBezTo>
                  <a:pt x="3281149" y="9003236"/>
                  <a:pt x="3286195" y="9009905"/>
                  <a:pt x="3288038" y="9009564"/>
                </a:cubicBezTo>
                <a:cubicBezTo>
                  <a:pt x="3314650" y="8998933"/>
                  <a:pt x="3334634" y="9014242"/>
                  <a:pt x="3356600" y="9019679"/>
                </a:cubicBezTo>
                <a:cubicBezTo>
                  <a:pt x="3390641" y="9028582"/>
                  <a:pt x="3419295" y="9028979"/>
                  <a:pt x="3455459" y="9018481"/>
                </a:cubicBezTo>
                <a:cubicBezTo>
                  <a:pt x="3509366" y="9000896"/>
                  <a:pt x="3565994" y="8998013"/>
                  <a:pt x="3621462" y="8999147"/>
                </a:cubicBezTo>
                <a:cubicBezTo>
                  <a:pt x="3627328" y="8999962"/>
                  <a:pt x="3636200" y="8996418"/>
                  <a:pt x="3643569" y="8995054"/>
                </a:cubicBezTo>
                <a:cubicBezTo>
                  <a:pt x="3637021" y="8990563"/>
                  <a:pt x="3630814" y="8987911"/>
                  <a:pt x="3624605" y="8985258"/>
                </a:cubicBezTo>
                <a:cubicBezTo>
                  <a:pt x="3620240" y="8982266"/>
                  <a:pt x="3617718" y="8978931"/>
                  <a:pt x="3613353" y="8975937"/>
                </a:cubicBezTo>
                <a:cubicBezTo>
                  <a:pt x="3616697" y="8973417"/>
                  <a:pt x="3621543" y="8968718"/>
                  <a:pt x="3624887" y="8966197"/>
                </a:cubicBezTo>
                <a:cubicBezTo>
                  <a:pt x="3635601" y="8962313"/>
                  <a:pt x="3647815" y="8956249"/>
                  <a:pt x="3655865" y="8958560"/>
                </a:cubicBezTo>
                <a:cubicBezTo>
                  <a:pt x="3686221" y="8968147"/>
                  <a:pt x="3716519" y="8956834"/>
                  <a:pt x="3745994" y="8951376"/>
                </a:cubicBezTo>
                <a:cubicBezTo>
                  <a:pt x="3782840" y="8944553"/>
                  <a:pt x="3816199" y="8949780"/>
                  <a:pt x="3849899" y="8956847"/>
                </a:cubicBezTo>
                <a:cubicBezTo>
                  <a:pt x="3873708" y="8961942"/>
                  <a:pt x="3897857" y="8968876"/>
                  <a:pt x="3915658" y="8982688"/>
                </a:cubicBezTo>
                <a:cubicBezTo>
                  <a:pt x="3926571" y="8990172"/>
                  <a:pt x="3947517" y="8990095"/>
                  <a:pt x="3964436" y="8988863"/>
                </a:cubicBezTo>
                <a:cubicBezTo>
                  <a:pt x="3994594" y="8987081"/>
                  <a:pt x="4027073" y="8977264"/>
                  <a:pt x="4054566" y="8981677"/>
                </a:cubicBezTo>
                <a:cubicBezTo>
                  <a:pt x="4097818" y="8988876"/>
                  <a:pt x="4138148" y="8970002"/>
                  <a:pt x="4178877" y="8973866"/>
                </a:cubicBezTo>
                <a:cubicBezTo>
                  <a:pt x="4196138" y="8974472"/>
                  <a:pt x="4195117" y="8968958"/>
                  <a:pt x="4195258" y="8959427"/>
                </a:cubicBezTo>
                <a:cubicBezTo>
                  <a:pt x="4193696" y="8940707"/>
                  <a:pt x="4196161" y="8923143"/>
                  <a:pt x="4198283" y="8903740"/>
                </a:cubicBezTo>
                <a:cubicBezTo>
                  <a:pt x="4199727" y="8880662"/>
                  <a:pt x="4177420" y="8873388"/>
                  <a:pt x="4159818" y="8870944"/>
                </a:cubicBezTo>
                <a:cubicBezTo>
                  <a:pt x="4125297" y="8869733"/>
                  <a:pt x="4088733" y="8857495"/>
                  <a:pt x="4053449" y="8883038"/>
                </a:cubicBezTo>
                <a:cubicBezTo>
                  <a:pt x="4046761" y="8888078"/>
                  <a:pt x="4030321" y="8881618"/>
                  <a:pt x="4018247" y="8878151"/>
                </a:cubicBezTo>
                <a:cubicBezTo>
                  <a:pt x="4006513" y="8876522"/>
                  <a:pt x="3994098" y="8871217"/>
                  <a:pt x="3982704" y="8871426"/>
                </a:cubicBezTo>
                <a:cubicBezTo>
                  <a:pt x="3951046" y="8875387"/>
                  <a:pt x="3917885" y="8881528"/>
                  <a:pt x="3888351" y="8866087"/>
                </a:cubicBezTo>
                <a:cubicBezTo>
                  <a:pt x="3879620" y="8860101"/>
                  <a:pt x="3858194" y="8867869"/>
                  <a:pt x="3843456" y="8870598"/>
                </a:cubicBezTo>
                <a:cubicBezTo>
                  <a:pt x="3833904" y="8870467"/>
                  <a:pt x="3824693" y="8872172"/>
                  <a:pt x="3815822" y="8875715"/>
                </a:cubicBezTo>
                <a:cubicBezTo>
                  <a:pt x="3805449" y="8881438"/>
                  <a:pt x="3788270" y="8850403"/>
                  <a:pt x="3783002" y="8883693"/>
                </a:cubicBezTo>
                <a:cubicBezTo>
                  <a:pt x="3782181" y="8889548"/>
                  <a:pt x="3708773" y="8884133"/>
                  <a:pt x="3699702" y="8876308"/>
                </a:cubicBezTo>
                <a:cubicBezTo>
                  <a:pt x="3721668" y="8881745"/>
                  <a:pt x="3734223" y="8877519"/>
                  <a:pt x="3733824" y="8854782"/>
                </a:cubicBezTo>
                <a:cubicBezTo>
                  <a:pt x="3734986" y="8850765"/>
                  <a:pt x="3736147" y="8846749"/>
                  <a:pt x="3739491" y="8844228"/>
                </a:cubicBezTo>
                <a:cubicBezTo>
                  <a:pt x="3755531" y="8827952"/>
                  <a:pt x="3738271" y="8827347"/>
                  <a:pt x="3729060" y="8829052"/>
                </a:cubicBezTo>
                <a:cubicBezTo>
                  <a:pt x="3708114" y="8829129"/>
                  <a:pt x="3685327" y="8829546"/>
                  <a:pt x="3663900" y="8837316"/>
                </a:cubicBezTo>
                <a:cubicBezTo>
                  <a:pt x="3640972" y="8847265"/>
                  <a:pt x="3642614" y="8835555"/>
                  <a:pt x="3640232" y="8822690"/>
                </a:cubicBezTo>
                <a:cubicBezTo>
                  <a:pt x="3639211" y="8817176"/>
                  <a:pt x="3636008" y="8810165"/>
                  <a:pt x="3634987" y="8804653"/>
                </a:cubicBezTo>
                <a:lnTo>
                  <a:pt x="3634713" y="8804677"/>
                </a:lnTo>
                <a:lnTo>
                  <a:pt x="3634503" y="8804833"/>
                </a:lnTo>
                <a:lnTo>
                  <a:pt x="3634336" y="8804710"/>
                </a:lnTo>
                <a:lnTo>
                  <a:pt x="3556251" y="8811628"/>
                </a:lnTo>
                <a:cubicBezTo>
                  <a:pt x="3552567" y="8812310"/>
                  <a:pt x="3546700" y="8811496"/>
                  <a:pt x="3543015" y="8812178"/>
                </a:cubicBezTo>
                <a:cubicBezTo>
                  <a:pt x="3503987" y="8817505"/>
                  <a:pt x="3499963" y="8816349"/>
                  <a:pt x="3507074" y="8782717"/>
                </a:cubicBezTo>
                <a:cubicBezTo>
                  <a:pt x="3509056" y="8772846"/>
                  <a:pt x="3507014" y="8761818"/>
                  <a:pt x="3511180" y="8753443"/>
                </a:cubicBezTo>
                <a:cubicBezTo>
                  <a:pt x="3516988" y="8733359"/>
                  <a:pt x="3506697" y="8708652"/>
                  <a:pt x="3538836" y="8696998"/>
                </a:cubicBezTo>
                <a:cubicBezTo>
                  <a:pt x="3542520" y="8696316"/>
                  <a:pt x="3542660" y="8686785"/>
                  <a:pt x="3547507" y="8682085"/>
                </a:cubicBezTo>
                <a:cubicBezTo>
                  <a:pt x="3495784" y="8701168"/>
                  <a:pt x="3422797" y="8667161"/>
                  <a:pt x="3407275" y="8747972"/>
                </a:cubicBezTo>
                <a:cubicBezTo>
                  <a:pt x="3416826" y="8748105"/>
                  <a:pt x="3430062" y="8747554"/>
                  <a:pt x="3444800" y="8744825"/>
                </a:cubicBezTo>
                <a:cubicBezTo>
                  <a:pt x="3430942" y="8762598"/>
                  <a:pt x="3420089" y="8776014"/>
                  <a:pt x="3407393" y="8789770"/>
                </a:cubicBezTo>
                <a:cubicBezTo>
                  <a:pt x="3400704" y="8794810"/>
                  <a:pt x="3386987" y="8803053"/>
                  <a:pt x="3386987" y="8803053"/>
                </a:cubicBezTo>
                <a:cubicBezTo>
                  <a:pt x="3370688" y="8787062"/>
                  <a:pt x="3366182" y="8793599"/>
                  <a:pt x="3362017" y="8801974"/>
                </a:cubicBezTo>
                <a:cubicBezTo>
                  <a:pt x="3352465" y="8801842"/>
                  <a:pt x="3340731" y="8800213"/>
                  <a:pt x="3327836" y="8802601"/>
                </a:cubicBezTo>
                <a:cubicBezTo>
                  <a:pt x="3323412" y="8778708"/>
                  <a:pt x="3321169" y="8756313"/>
                  <a:pt x="3329982" y="8731870"/>
                </a:cubicBezTo>
                <a:cubicBezTo>
                  <a:pt x="3331484" y="8729691"/>
                  <a:pt x="3326778" y="8724860"/>
                  <a:pt x="3324596" y="8723363"/>
                </a:cubicBezTo>
                <a:cubicBezTo>
                  <a:pt x="3294919" y="8717453"/>
                  <a:pt x="3310619" y="8699338"/>
                  <a:pt x="3320452" y="8680410"/>
                </a:cubicBezTo>
                <a:cubicBezTo>
                  <a:pt x="3304893" y="8688994"/>
                  <a:pt x="3294180" y="8692879"/>
                  <a:pt x="3283467" y="8696763"/>
                </a:cubicBezTo>
                <a:cubicBezTo>
                  <a:pt x="3274596" y="8700307"/>
                  <a:pt x="3263883" y="8704192"/>
                  <a:pt x="3253510" y="8709913"/>
                </a:cubicBezTo>
                <a:cubicBezTo>
                  <a:pt x="3264423" y="8717398"/>
                  <a:pt x="3270490" y="8729581"/>
                  <a:pt x="3264822" y="8740134"/>
                </a:cubicBezTo>
                <a:cubicBezTo>
                  <a:pt x="3263661" y="8744151"/>
                  <a:pt x="3259976" y="8744833"/>
                  <a:pt x="3256632" y="8747353"/>
                </a:cubicBezTo>
                <a:cubicBezTo>
                  <a:pt x="3258474" y="8747012"/>
                  <a:pt x="3260657" y="8748509"/>
                  <a:pt x="3262499" y="8748168"/>
                </a:cubicBezTo>
                <a:cubicBezTo>
                  <a:pt x="3259495" y="8752526"/>
                  <a:pt x="3259695" y="8763894"/>
                  <a:pt x="3253007" y="8768935"/>
                </a:cubicBezTo>
                <a:cubicBezTo>
                  <a:pt x="3239289" y="8777178"/>
                  <a:pt x="3221548" y="8784265"/>
                  <a:pt x="3205648" y="8791011"/>
                </a:cubicBezTo>
                <a:cubicBezTo>
                  <a:pt x="3203947" y="8781821"/>
                  <a:pt x="3203747" y="8770452"/>
                  <a:pt x="3203888" y="8760922"/>
                </a:cubicBezTo>
                <a:cubicBezTo>
                  <a:pt x="3202467" y="8732672"/>
                  <a:pt x="3183645" y="8713347"/>
                  <a:pt x="3155331" y="8714788"/>
                </a:cubicBezTo>
                <a:cubicBezTo>
                  <a:pt x="3140253" y="8715678"/>
                  <a:pt x="3129199" y="8717725"/>
                  <a:pt x="3145498" y="8733716"/>
                </a:cubicBezTo>
                <a:cubicBezTo>
                  <a:pt x="3147681" y="8735213"/>
                  <a:pt x="3137507" y="8752305"/>
                  <a:pt x="3128636" y="8755848"/>
                </a:cubicBezTo>
                <a:cubicBezTo>
                  <a:pt x="3109393" y="8765114"/>
                  <a:pt x="3089469" y="8770704"/>
                  <a:pt x="3068042" y="8778474"/>
                </a:cubicBezTo>
                <a:cubicBezTo>
                  <a:pt x="3070566" y="8781808"/>
                  <a:pt x="3071246" y="8785484"/>
                  <a:pt x="3071927" y="8789160"/>
                </a:cubicBezTo>
                <a:cubicBezTo>
                  <a:pt x="3084001" y="8792626"/>
                  <a:pt x="3095735" y="8794255"/>
                  <a:pt x="3109652" y="8797381"/>
                </a:cubicBezTo>
                <a:cubicBezTo>
                  <a:pt x="3088085" y="8814680"/>
                  <a:pt x="3068360" y="8831640"/>
                  <a:pt x="3048976" y="8850436"/>
                </a:cubicBezTo>
                <a:cubicBezTo>
                  <a:pt x="3045632" y="8852956"/>
                  <a:pt x="3044470" y="8856973"/>
                  <a:pt x="3043309" y="8860990"/>
                </a:cubicBezTo>
                <a:cubicBezTo>
                  <a:pt x="3059408" y="8865613"/>
                  <a:pt x="3074005" y="8872414"/>
                  <a:pt x="3089423" y="8873361"/>
                </a:cubicBezTo>
                <a:cubicBezTo>
                  <a:pt x="3106685" y="8873966"/>
                  <a:pt x="3123265" y="8870896"/>
                  <a:pt x="3149396" y="8867958"/>
                </a:cubicBezTo>
                <a:cubicBezTo>
                  <a:pt x="3131174" y="8882738"/>
                  <a:pt x="3121482" y="8892136"/>
                  <a:pt x="3101757" y="8909094"/>
                </a:cubicBezTo>
                <a:cubicBezTo>
                  <a:pt x="3109126" y="8907730"/>
                  <a:pt x="3114993" y="8908545"/>
                  <a:pt x="3120520" y="8907521"/>
                </a:cubicBezTo>
                <a:cubicBezTo>
                  <a:pt x="3116014" y="8914058"/>
                  <a:pt x="3111509" y="8920596"/>
                  <a:pt x="3107002" y="8927133"/>
                </a:cubicBezTo>
                <a:cubicBezTo>
                  <a:pt x="3091924" y="8928024"/>
                  <a:pt x="3075003" y="8929256"/>
                  <a:pt x="3058424" y="8932326"/>
                </a:cubicBezTo>
                <a:cubicBezTo>
                  <a:pt x="3015371" y="8936497"/>
                  <a:pt x="2971697" y="8957889"/>
                  <a:pt x="2936414" y="8983433"/>
                </a:cubicBezTo>
                <a:cubicBezTo>
                  <a:pt x="2929725" y="8988473"/>
                  <a:pt x="2928082" y="9000182"/>
                  <a:pt x="2926780" y="9013730"/>
                </a:cubicBezTo>
                <a:cubicBezTo>
                  <a:pt x="2917569" y="9015436"/>
                  <a:pt x="2908358" y="9017142"/>
                  <a:pt x="2899487" y="9020684"/>
                </a:cubicBezTo>
                <a:cubicBezTo>
                  <a:pt x="2900989" y="9018506"/>
                  <a:pt x="2900649" y="9016668"/>
                  <a:pt x="2902151" y="9014489"/>
                </a:cubicBezTo>
                <a:cubicBezTo>
                  <a:pt x="2888915" y="9015039"/>
                  <a:pt x="2876019" y="9017427"/>
                  <a:pt x="2863123" y="9019815"/>
                </a:cubicBezTo>
                <a:cubicBezTo>
                  <a:pt x="2855754" y="9021180"/>
                  <a:pt x="2850227" y="9022203"/>
                  <a:pt x="2842858" y="9023568"/>
                </a:cubicBezTo>
                <a:cubicBezTo>
                  <a:pt x="2842858" y="9023568"/>
                  <a:pt x="2842858" y="9023568"/>
                  <a:pt x="2842518" y="9021730"/>
                </a:cubicBezTo>
                <a:cubicBezTo>
                  <a:pt x="2814063" y="9032702"/>
                  <a:pt x="2785267" y="9041835"/>
                  <a:pt x="2757153" y="9054645"/>
                </a:cubicBezTo>
                <a:cubicBezTo>
                  <a:pt x="2732383" y="9064934"/>
                  <a:pt x="2709454" y="9074883"/>
                  <a:pt x="2685024" y="9087010"/>
                </a:cubicBezTo>
                <a:cubicBezTo>
                  <a:pt x="2705770" y="9075566"/>
                  <a:pt x="2724674" y="9064461"/>
                  <a:pt x="2745419" y="9053015"/>
                </a:cubicBezTo>
                <a:cubicBezTo>
                  <a:pt x="2769509" y="9039051"/>
                  <a:pt x="2751989" y="9006178"/>
                  <a:pt x="2726879" y="9014629"/>
                </a:cubicBezTo>
                <a:cubicBezTo>
                  <a:pt x="2574713" y="9067518"/>
                  <a:pt x="2437543" y="9149946"/>
                  <a:pt x="2300033" y="9230534"/>
                </a:cubicBezTo>
                <a:cubicBezTo>
                  <a:pt x="2291502" y="9235915"/>
                  <a:pt x="2287677" y="9246129"/>
                  <a:pt x="2289039" y="9253480"/>
                </a:cubicBezTo>
                <a:cubicBezTo>
                  <a:pt x="2282350" y="9258520"/>
                  <a:pt x="2275322" y="9261722"/>
                  <a:pt x="2268974" y="9268601"/>
                </a:cubicBezTo>
                <a:cubicBezTo>
                  <a:pt x="2267131" y="9268942"/>
                  <a:pt x="2263787" y="9271462"/>
                  <a:pt x="2261945" y="9271803"/>
                </a:cubicBezTo>
                <a:cubicBezTo>
                  <a:pt x="2197948" y="9276050"/>
                  <a:pt x="2139336" y="9288804"/>
                  <a:pt x="2076078" y="9317627"/>
                </a:cubicBezTo>
                <a:cubicBezTo>
                  <a:pt x="2058336" y="9324713"/>
                  <a:pt x="2039093" y="9333979"/>
                  <a:pt x="2021690" y="9342905"/>
                </a:cubicBezTo>
                <a:cubicBezTo>
                  <a:pt x="2021690" y="9342905"/>
                  <a:pt x="2019848" y="9343246"/>
                  <a:pt x="2018008" y="9343587"/>
                </a:cubicBezTo>
                <a:cubicBezTo>
                  <a:pt x="2066186" y="9315656"/>
                  <a:pt x="2112182" y="9286229"/>
                  <a:pt x="2158520" y="9258639"/>
                </a:cubicBezTo>
                <a:cubicBezTo>
                  <a:pt x="2163706" y="9255778"/>
                  <a:pt x="2167391" y="9255095"/>
                  <a:pt x="2171077" y="9254413"/>
                </a:cubicBezTo>
                <a:cubicBezTo>
                  <a:pt x="2178104" y="9251212"/>
                  <a:pt x="2181109" y="9246853"/>
                  <a:pt x="2182271" y="9242836"/>
                </a:cubicBezTo>
                <a:cubicBezTo>
                  <a:pt x="2207861" y="9226692"/>
                  <a:pt x="2233454" y="9210548"/>
                  <a:pt x="2260887" y="9194062"/>
                </a:cubicBezTo>
                <a:cubicBezTo>
                  <a:pt x="2279790" y="9182959"/>
                  <a:pt x="2273324" y="9148039"/>
                  <a:pt x="2248214" y="9156491"/>
                </a:cubicBezTo>
                <a:cubicBezTo>
                  <a:pt x="2219418" y="9165625"/>
                  <a:pt x="2190623" y="9174758"/>
                  <a:pt x="2161827" y="9183892"/>
                </a:cubicBezTo>
                <a:cubicBezTo>
                  <a:pt x="2161628" y="9172524"/>
                  <a:pt x="2151876" y="9161023"/>
                  <a:pt x="2137479" y="9165590"/>
                </a:cubicBezTo>
                <a:cubicBezTo>
                  <a:pt x="2049252" y="9193333"/>
                  <a:pt x="1959522" y="9223255"/>
                  <a:pt x="1871293" y="9250998"/>
                </a:cubicBezTo>
                <a:cubicBezTo>
                  <a:pt x="1878122" y="9236426"/>
                  <a:pt x="1868170" y="9213558"/>
                  <a:pt x="1848248" y="9219147"/>
                </a:cubicBezTo>
                <a:cubicBezTo>
                  <a:pt x="1824638" y="9225421"/>
                  <a:pt x="1799188" y="9232034"/>
                  <a:pt x="1775577" y="9238307"/>
                </a:cubicBezTo>
                <a:cubicBezTo>
                  <a:pt x="1860942" y="9205392"/>
                  <a:pt x="1941601" y="9167645"/>
                  <a:pt x="2003921" y="9102880"/>
                </a:cubicBezTo>
                <a:cubicBezTo>
                  <a:pt x="2020301" y="9088442"/>
                  <a:pt x="2008508" y="9065914"/>
                  <a:pt x="1986061" y="9068169"/>
                </a:cubicBezTo>
                <a:cubicBezTo>
                  <a:pt x="1845171" y="9079051"/>
                  <a:pt x="1711086" y="9126691"/>
                  <a:pt x="1584910" y="9186173"/>
                </a:cubicBezTo>
                <a:cubicBezTo>
                  <a:pt x="1582046" y="9181000"/>
                  <a:pt x="1575840" y="9178347"/>
                  <a:pt x="1569973" y="9177533"/>
                </a:cubicBezTo>
                <a:cubicBezTo>
                  <a:pt x="1601572" y="9152673"/>
                  <a:pt x="1628806" y="9124819"/>
                  <a:pt x="1651336" y="9092134"/>
                </a:cubicBezTo>
                <a:cubicBezTo>
                  <a:pt x="1663009" y="9072865"/>
                  <a:pt x="1644189" y="9053539"/>
                  <a:pt x="1624603" y="9060967"/>
                </a:cubicBezTo>
                <a:cubicBezTo>
                  <a:pt x="1603177" y="9068736"/>
                  <a:pt x="1583593" y="9076164"/>
                  <a:pt x="1563668" y="9081755"/>
                </a:cubicBezTo>
                <a:cubicBezTo>
                  <a:pt x="1568997" y="9069363"/>
                  <a:pt x="1556382" y="9052690"/>
                  <a:pt x="1539802" y="9055760"/>
                </a:cubicBezTo>
                <a:cubicBezTo>
                  <a:pt x="1495588" y="9063947"/>
                  <a:pt x="1451715" y="9073972"/>
                  <a:pt x="1410022" y="9085495"/>
                </a:cubicBezTo>
                <a:cubicBezTo>
                  <a:pt x="1403475" y="9081004"/>
                  <a:pt x="1396928" y="9076514"/>
                  <a:pt x="1390381" y="9072024"/>
                </a:cubicBezTo>
                <a:cubicBezTo>
                  <a:pt x="1371418" y="9062228"/>
                  <a:pt x="1343584" y="9055978"/>
                  <a:pt x="1329809" y="9043321"/>
                </a:cubicBezTo>
                <a:cubicBezTo>
                  <a:pt x="1336156" y="9036444"/>
                  <a:pt x="1342164" y="9027727"/>
                  <a:pt x="1348512" y="9020849"/>
                </a:cubicBezTo>
                <a:cubicBezTo>
                  <a:pt x="1362709" y="9004914"/>
                  <a:pt x="1344229" y="8987426"/>
                  <a:pt x="1327307" y="8988658"/>
                </a:cubicBezTo>
                <a:cubicBezTo>
                  <a:pt x="1312229" y="8989550"/>
                  <a:pt x="1297152" y="8990440"/>
                  <a:pt x="1282412" y="8993170"/>
                </a:cubicBezTo>
                <a:cubicBezTo>
                  <a:pt x="1276206" y="8990517"/>
                  <a:pt x="1270339" y="8989703"/>
                  <a:pt x="1262629" y="8989229"/>
                </a:cubicBezTo>
                <a:cubicBezTo>
                  <a:pt x="1260447" y="8987733"/>
                  <a:pt x="1258604" y="8988074"/>
                  <a:pt x="1256763" y="8988415"/>
                </a:cubicBezTo>
                <a:cubicBezTo>
                  <a:pt x="1254721" y="8977388"/>
                  <a:pt x="1250836" y="8966702"/>
                  <a:pt x="1247293" y="8957854"/>
                </a:cubicBezTo>
                <a:cubicBezTo>
                  <a:pt x="1255822" y="8952472"/>
                  <a:pt x="1263672" y="8943415"/>
                  <a:pt x="1274047" y="8937692"/>
                </a:cubicBezTo>
                <a:cubicBezTo>
                  <a:pt x="1271862" y="8936195"/>
                  <a:pt x="1269339" y="8932861"/>
                  <a:pt x="1268999" y="8931023"/>
                </a:cubicBezTo>
                <a:cubicBezTo>
                  <a:pt x="1288583" y="8923595"/>
                  <a:pt x="1309670" y="8913988"/>
                  <a:pt x="1330755" y="8904380"/>
                </a:cubicBezTo>
                <a:cubicBezTo>
                  <a:pt x="1331096" y="8906218"/>
                  <a:pt x="1331436" y="8908056"/>
                  <a:pt x="1331776" y="8909894"/>
                </a:cubicBezTo>
                <a:cubicBezTo>
                  <a:pt x="1334299" y="8913229"/>
                  <a:pt x="1345353" y="8911182"/>
                  <a:pt x="1350880" y="8910159"/>
                </a:cubicBezTo>
                <a:cubicBezTo>
                  <a:pt x="1379195" y="8908717"/>
                  <a:pt x="1395235" y="8892440"/>
                  <a:pt x="1406228" y="8869495"/>
                </a:cubicBezTo>
                <a:cubicBezTo>
                  <a:pt x="1407730" y="8867316"/>
                  <a:pt x="1409572" y="8866975"/>
                  <a:pt x="1411075" y="8864796"/>
                </a:cubicBezTo>
                <a:cubicBezTo>
                  <a:pt x="1410735" y="8862957"/>
                  <a:pt x="1408892" y="8863299"/>
                  <a:pt x="1408551" y="8861461"/>
                </a:cubicBezTo>
                <a:cubicBezTo>
                  <a:pt x="1405488" y="8844920"/>
                  <a:pt x="1408433" y="8819663"/>
                  <a:pt x="1421810" y="8809583"/>
                </a:cubicBezTo>
                <a:cubicBezTo>
                  <a:pt x="1438871" y="8798820"/>
                  <a:pt x="1455652" y="8807118"/>
                  <a:pt x="1462740" y="8824814"/>
                </a:cubicBezTo>
                <a:cubicBezTo>
                  <a:pt x="1462740" y="8824814"/>
                  <a:pt x="1463080" y="8826652"/>
                  <a:pt x="1463080" y="8826652"/>
                </a:cubicBezTo>
                <a:cubicBezTo>
                  <a:pt x="1463420" y="8828490"/>
                  <a:pt x="1464101" y="8832166"/>
                  <a:pt x="1464441" y="8834004"/>
                </a:cubicBezTo>
                <a:cubicBezTo>
                  <a:pt x="1492215" y="8819356"/>
                  <a:pt x="1519990" y="8804709"/>
                  <a:pt x="1545240" y="8786727"/>
                </a:cubicBezTo>
                <a:cubicBezTo>
                  <a:pt x="1560799" y="8778143"/>
                  <a:pt x="1551671" y="8749419"/>
                  <a:pt x="1532908" y="8750993"/>
                </a:cubicBezTo>
                <a:cubicBezTo>
                  <a:pt x="1519672" y="8751542"/>
                  <a:pt x="1506436" y="8752093"/>
                  <a:pt x="1493200" y="8752643"/>
                </a:cubicBezTo>
                <a:cubicBezTo>
                  <a:pt x="1487472" y="8742297"/>
                  <a:pt x="1481746" y="8731953"/>
                  <a:pt x="1466327" y="8731006"/>
                </a:cubicBezTo>
                <a:cubicBezTo>
                  <a:pt x="1461962" y="8728012"/>
                  <a:pt x="1457597" y="8725019"/>
                  <a:pt x="1451730" y="8724204"/>
                </a:cubicBezTo>
                <a:cubicBezTo>
                  <a:pt x="1461083" y="8712968"/>
                  <a:pt x="1468932" y="8703911"/>
                  <a:pt x="1475280" y="8697033"/>
                </a:cubicBezTo>
                <a:cubicBezTo>
                  <a:pt x="1478284" y="8692675"/>
                  <a:pt x="1477263" y="8687162"/>
                  <a:pt x="1476582" y="8683486"/>
                </a:cubicBezTo>
                <a:cubicBezTo>
                  <a:pt x="1476242" y="8681648"/>
                  <a:pt x="1470375" y="8680833"/>
                  <a:pt x="1466690" y="8681516"/>
                </a:cubicBezTo>
                <a:cubicBezTo>
                  <a:pt x="1435713" y="8689153"/>
                  <a:pt x="1406917" y="8698287"/>
                  <a:pt x="1376280" y="8707762"/>
                </a:cubicBezTo>
                <a:cubicBezTo>
                  <a:pt x="1429847" y="8688338"/>
                  <a:pt x="1483411" y="8668916"/>
                  <a:pt x="1535956" y="8643978"/>
                </a:cubicBezTo>
                <a:cubicBezTo>
                  <a:pt x="1551516" y="8635393"/>
                  <a:pt x="1550295" y="8618512"/>
                  <a:pt x="1540883" y="8608850"/>
                </a:cubicBezTo>
                <a:cubicBezTo>
                  <a:pt x="1560469" y="8601421"/>
                  <a:pt x="1581895" y="8593652"/>
                  <a:pt x="1601479" y="8586223"/>
                </a:cubicBezTo>
                <a:cubicBezTo>
                  <a:pt x="1661591" y="8571290"/>
                  <a:pt x="1719522" y="8554860"/>
                  <a:pt x="1777114" y="8536592"/>
                </a:cubicBezTo>
                <a:cubicBezTo>
                  <a:pt x="1802223" y="8528141"/>
                  <a:pt x="1796918" y="8489204"/>
                  <a:pt x="1769627" y="8496159"/>
                </a:cubicBezTo>
                <a:cubicBezTo>
                  <a:pt x="1754888" y="8498888"/>
                  <a:pt x="1742332" y="8503114"/>
                  <a:pt x="1729776" y="8507340"/>
                </a:cubicBezTo>
                <a:cubicBezTo>
                  <a:pt x="1730316" y="8520546"/>
                  <a:pt x="1725329" y="8534776"/>
                  <a:pt x="1715638" y="8544175"/>
                </a:cubicBezTo>
                <a:cubicBezTo>
                  <a:pt x="1703763" y="8552076"/>
                  <a:pt x="1682477" y="8550315"/>
                  <a:pt x="1679415" y="8533774"/>
                </a:cubicBezTo>
                <a:cubicBezTo>
                  <a:pt x="1678734" y="8530098"/>
                  <a:pt x="1679555" y="8524243"/>
                  <a:pt x="1680717" y="8520226"/>
                </a:cubicBezTo>
                <a:cubicBezTo>
                  <a:pt x="1650079" y="8529701"/>
                  <a:pt x="1618761" y="8535501"/>
                  <a:pt x="1588464" y="8546814"/>
                </a:cubicBezTo>
                <a:cubicBezTo>
                  <a:pt x="1550118" y="8555816"/>
                  <a:pt x="1509928" y="8565158"/>
                  <a:pt x="1471582" y="8574160"/>
                </a:cubicBezTo>
                <a:cubicBezTo>
                  <a:pt x="1465515" y="8561977"/>
                  <a:pt x="1456304" y="8563683"/>
                  <a:pt x="1437882" y="8567094"/>
                </a:cubicBezTo>
                <a:cubicBezTo>
                  <a:pt x="1417277" y="8569008"/>
                  <a:pt x="1397691" y="8576437"/>
                  <a:pt x="1377428" y="8580189"/>
                </a:cubicBezTo>
                <a:cubicBezTo>
                  <a:pt x="1378929" y="8578010"/>
                  <a:pt x="1382614" y="8577328"/>
                  <a:pt x="1384455" y="8576987"/>
                </a:cubicBezTo>
                <a:cubicBezTo>
                  <a:pt x="1411750" y="8570032"/>
                  <a:pt x="1404603" y="8531437"/>
                  <a:pt x="1376968" y="8536554"/>
                </a:cubicBezTo>
                <a:cubicBezTo>
                  <a:pt x="1360389" y="8539624"/>
                  <a:pt x="1341967" y="8543035"/>
                  <a:pt x="1325726" y="8547943"/>
                </a:cubicBezTo>
                <a:cubicBezTo>
                  <a:pt x="1328731" y="8543585"/>
                  <a:pt x="1331734" y="8539227"/>
                  <a:pt x="1336921" y="8536365"/>
                </a:cubicBezTo>
                <a:cubicBezTo>
                  <a:pt x="1328531" y="8532216"/>
                  <a:pt x="1319800" y="8526229"/>
                  <a:pt x="1314273" y="8527253"/>
                </a:cubicBezTo>
                <a:cubicBezTo>
                  <a:pt x="1301717" y="8531479"/>
                  <a:pt x="1289843" y="8539380"/>
                  <a:pt x="1277628" y="8545444"/>
                </a:cubicBezTo>
                <a:cubicBezTo>
                  <a:pt x="1277968" y="8547282"/>
                  <a:pt x="1278308" y="8549120"/>
                  <a:pt x="1278649" y="8550958"/>
                </a:cubicBezTo>
                <a:cubicBezTo>
                  <a:pt x="1286359" y="8551432"/>
                  <a:pt x="1295910" y="8551564"/>
                  <a:pt x="1303620" y="8552037"/>
                </a:cubicBezTo>
                <a:cubicBezTo>
                  <a:pt x="1254220" y="8563086"/>
                  <a:pt x="1203316" y="8576314"/>
                  <a:pt x="1154258" y="8589199"/>
                </a:cubicBezTo>
                <a:cubicBezTo>
                  <a:pt x="1153237" y="8583686"/>
                  <a:pt x="1150712" y="8580351"/>
                  <a:pt x="1147850" y="8575178"/>
                </a:cubicBezTo>
                <a:cubicBezTo>
                  <a:pt x="1236559" y="8539742"/>
                  <a:pt x="1327111" y="8503967"/>
                  <a:pt x="1413296" y="8465196"/>
                </a:cubicBezTo>
                <a:cubicBezTo>
                  <a:pt x="1429196" y="8458450"/>
                  <a:pt x="1428315" y="8443406"/>
                  <a:pt x="1420746" y="8433403"/>
                </a:cubicBezTo>
                <a:cubicBezTo>
                  <a:pt x="1437327" y="8430332"/>
                  <a:pt x="1452064" y="8427603"/>
                  <a:pt x="1466803" y="8424874"/>
                </a:cubicBezTo>
                <a:cubicBezTo>
                  <a:pt x="1494436" y="8419757"/>
                  <a:pt x="1486949" y="8379324"/>
                  <a:pt x="1459316" y="8384441"/>
                </a:cubicBezTo>
                <a:cubicBezTo>
                  <a:pt x="1453788" y="8385465"/>
                  <a:pt x="1448262" y="8386488"/>
                  <a:pt x="1442736" y="8387511"/>
                </a:cubicBezTo>
                <a:cubicBezTo>
                  <a:pt x="1467166" y="8375384"/>
                  <a:pt x="1491596" y="8363256"/>
                  <a:pt x="1515685" y="8349291"/>
                </a:cubicBezTo>
                <a:cubicBezTo>
                  <a:pt x="1517868" y="8350787"/>
                  <a:pt x="1524215" y="8343909"/>
                  <a:pt x="1533087" y="8340365"/>
                </a:cubicBezTo>
                <a:cubicBezTo>
                  <a:pt x="1530904" y="8338869"/>
                  <a:pt x="1530904" y="8338869"/>
                  <a:pt x="1530904" y="8338869"/>
                </a:cubicBezTo>
                <a:cubicBezTo>
                  <a:pt x="1546464" y="8330285"/>
                  <a:pt x="1561683" y="8319863"/>
                  <a:pt x="1576901" y="8309442"/>
                </a:cubicBezTo>
                <a:cubicBezTo>
                  <a:pt x="1584271" y="8308078"/>
                  <a:pt x="1589456" y="8305217"/>
                  <a:pt x="1596827" y="8303852"/>
                </a:cubicBezTo>
                <a:cubicBezTo>
                  <a:pt x="1598667" y="8303511"/>
                  <a:pt x="1601331" y="8297315"/>
                  <a:pt x="1603655" y="8289280"/>
                </a:cubicBezTo>
                <a:cubicBezTo>
                  <a:pt x="1608840" y="8286419"/>
                  <a:pt x="1613688" y="8281720"/>
                  <a:pt x="1618533" y="8277020"/>
                </a:cubicBezTo>
                <a:cubicBezTo>
                  <a:pt x="1627064" y="8271639"/>
                  <a:pt x="1627204" y="8262109"/>
                  <a:pt x="1623661" y="8253261"/>
                </a:cubicBezTo>
                <a:cubicBezTo>
                  <a:pt x="1628847" y="8250400"/>
                  <a:pt x="1634033" y="8247539"/>
                  <a:pt x="1639220" y="8244677"/>
                </a:cubicBezTo>
                <a:cubicBezTo>
                  <a:pt x="1659625" y="8231394"/>
                  <a:pt x="1652337" y="8202330"/>
                  <a:pt x="1626206" y="8205268"/>
                </a:cubicBezTo>
                <a:cubicBezTo>
                  <a:pt x="1611469" y="8207997"/>
                  <a:pt x="1594547" y="8209229"/>
                  <a:pt x="1577967" y="8212299"/>
                </a:cubicBezTo>
                <a:cubicBezTo>
                  <a:pt x="1588001" y="8204738"/>
                  <a:pt x="1597693" y="8195340"/>
                  <a:pt x="1607725" y="8187779"/>
                </a:cubicBezTo>
                <a:cubicBezTo>
                  <a:pt x="1598994" y="8181792"/>
                  <a:pt x="1585219" y="8169136"/>
                  <a:pt x="1581875" y="8171656"/>
                </a:cubicBezTo>
                <a:cubicBezTo>
                  <a:pt x="1563650" y="8186436"/>
                  <a:pt x="1545768" y="8203054"/>
                  <a:pt x="1527886" y="8219672"/>
                </a:cubicBezTo>
                <a:cubicBezTo>
                  <a:pt x="1529728" y="8219331"/>
                  <a:pt x="1531911" y="8220828"/>
                  <a:pt x="1532251" y="8222666"/>
                </a:cubicBezTo>
                <a:cubicBezTo>
                  <a:pt x="1457060" y="8238490"/>
                  <a:pt x="1384731" y="8259487"/>
                  <a:pt x="1311241" y="8284500"/>
                </a:cubicBezTo>
                <a:cubicBezTo>
                  <a:pt x="1300528" y="8288385"/>
                  <a:pt x="1289474" y="8290431"/>
                  <a:pt x="1278421" y="8292478"/>
                </a:cubicBezTo>
                <a:cubicBezTo>
                  <a:pt x="1278761" y="8294316"/>
                  <a:pt x="1278761" y="8294316"/>
                  <a:pt x="1279101" y="8296154"/>
                </a:cubicBezTo>
                <a:cubicBezTo>
                  <a:pt x="1279442" y="8297992"/>
                  <a:pt x="1277940" y="8300171"/>
                  <a:pt x="1278280" y="8302009"/>
                </a:cubicBezTo>
                <a:cubicBezTo>
                  <a:pt x="1277459" y="8307864"/>
                  <a:pt x="1275956" y="8310043"/>
                  <a:pt x="1274796" y="8314060"/>
                </a:cubicBezTo>
                <a:cubicBezTo>
                  <a:pt x="1272472" y="8322093"/>
                  <a:pt x="1272673" y="8333462"/>
                  <a:pt x="1265983" y="8338502"/>
                </a:cubicBezTo>
                <a:cubicBezTo>
                  <a:pt x="1254449" y="8348241"/>
                  <a:pt x="1239511" y="8339603"/>
                  <a:pt x="1236789" y="8324900"/>
                </a:cubicBezTo>
                <a:cubicBezTo>
                  <a:pt x="1234066" y="8310196"/>
                  <a:pt x="1236531" y="8292631"/>
                  <a:pt x="1248064" y="8282892"/>
                </a:cubicBezTo>
                <a:cubicBezTo>
                  <a:pt x="1249567" y="8280713"/>
                  <a:pt x="1251749" y="8282210"/>
                  <a:pt x="1253592" y="8281869"/>
                </a:cubicBezTo>
                <a:cubicBezTo>
                  <a:pt x="1243020" y="8276224"/>
                  <a:pt x="1226298" y="8288824"/>
                  <a:pt x="1211560" y="8291553"/>
                </a:cubicBezTo>
                <a:cubicBezTo>
                  <a:pt x="1214424" y="8296725"/>
                  <a:pt x="1216947" y="8300060"/>
                  <a:pt x="1219809" y="8305232"/>
                </a:cubicBezTo>
                <a:cubicBezTo>
                  <a:pt x="1205071" y="8307961"/>
                  <a:pt x="1190674" y="8312528"/>
                  <a:pt x="1175935" y="8315257"/>
                </a:cubicBezTo>
                <a:cubicBezTo>
                  <a:pt x="1175255" y="8311582"/>
                  <a:pt x="1176756" y="8309403"/>
                  <a:pt x="1176076" y="8305727"/>
                </a:cubicBezTo>
                <a:cubicBezTo>
                  <a:pt x="1159156" y="8306959"/>
                  <a:pt x="1144078" y="8307851"/>
                  <a:pt x="1126818" y="8307245"/>
                </a:cubicBezTo>
                <a:cubicBezTo>
                  <a:pt x="1124975" y="8307586"/>
                  <a:pt x="1124635" y="8305748"/>
                  <a:pt x="1122792" y="8306089"/>
                </a:cubicBezTo>
                <a:cubicBezTo>
                  <a:pt x="1095722" y="8273084"/>
                  <a:pt x="1068628" y="8291408"/>
                  <a:pt x="1040853" y="8306056"/>
                </a:cubicBezTo>
                <a:cubicBezTo>
                  <a:pt x="1034166" y="8311096"/>
                  <a:pt x="1025294" y="8314640"/>
                  <a:pt x="1018605" y="8319680"/>
                </a:cubicBezTo>
                <a:cubicBezTo>
                  <a:pt x="1014921" y="8320362"/>
                  <a:pt x="1011236" y="8321045"/>
                  <a:pt x="1007551" y="8321727"/>
                </a:cubicBezTo>
                <a:cubicBezTo>
                  <a:pt x="1021128" y="8323014"/>
                  <a:pt x="1032041" y="8330497"/>
                  <a:pt x="1034423" y="8343363"/>
                </a:cubicBezTo>
                <a:cubicBezTo>
                  <a:pt x="1037146" y="8358066"/>
                  <a:pt x="1026632" y="8373319"/>
                  <a:pt x="1011895" y="8376048"/>
                </a:cubicBezTo>
                <a:cubicBezTo>
                  <a:pt x="997157" y="8378777"/>
                  <a:pt x="981879" y="8368301"/>
                  <a:pt x="979156" y="8353597"/>
                </a:cubicBezTo>
                <a:cubicBezTo>
                  <a:pt x="976773" y="8340731"/>
                  <a:pt x="984284" y="8329837"/>
                  <a:pt x="994656" y="8324115"/>
                </a:cubicBezTo>
                <a:cubicBezTo>
                  <a:pt x="978077" y="8327185"/>
                  <a:pt x="963678" y="8331751"/>
                  <a:pt x="947099" y="8334821"/>
                </a:cubicBezTo>
                <a:cubicBezTo>
                  <a:pt x="981902" y="8316972"/>
                  <a:pt x="1017044" y="8300960"/>
                  <a:pt x="1050345" y="8285288"/>
                </a:cubicBezTo>
                <a:cubicBezTo>
                  <a:pt x="1075116" y="8274998"/>
                  <a:pt x="1096542" y="8267230"/>
                  <a:pt x="1119470" y="8257281"/>
                </a:cubicBezTo>
                <a:cubicBezTo>
                  <a:pt x="1145744" y="8244813"/>
                  <a:pt x="1127542" y="8208264"/>
                  <a:pt x="1100930" y="8218894"/>
                </a:cubicBezTo>
                <a:cubicBezTo>
                  <a:pt x="1078001" y="8228843"/>
                  <a:pt x="1055073" y="8238792"/>
                  <a:pt x="1032146" y="8248740"/>
                </a:cubicBezTo>
                <a:cubicBezTo>
                  <a:pt x="1030303" y="8249081"/>
                  <a:pt x="1026618" y="8249763"/>
                  <a:pt x="1023275" y="8252283"/>
                </a:cubicBezTo>
                <a:cubicBezTo>
                  <a:pt x="1024777" y="8250104"/>
                  <a:pt x="1025938" y="8246087"/>
                  <a:pt x="1025597" y="8244250"/>
                </a:cubicBezTo>
                <a:cubicBezTo>
                  <a:pt x="1028402" y="8228523"/>
                  <a:pt x="1024517" y="8217838"/>
                  <a:pt x="1013604" y="8210354"/>
                </a:cubicBezTo>
                <a:cubicBezTo>
                  <a:pt x="1032849" y="8201087"/>
                  <a:pt x="1049910" y="8190324"/>
                  <a:pt x="1066971" y="8179561"/>
                </a:cubicBezTo>
                <a:cubicBezTo>
                  <a:pt x="1078845" y="8171660"/>
                  <a:pt x="1076123" y="8156957"/>
                  <a:pt x="1067051" y="8149132"/>
                </a:cubicBezTo>
                <a:cubicBezTo>
                  <a:pt x="1092163" y="8140681"/>
                  <a:pt x="1119115" y="8131888"/>
                  <a:pt x="1147911" y="8122754"/>
                </a:cubicBezTo>
                <a:cubicBezTo>
                  <a:pt x="1109164" y="8109019"/>
                  <a:pt x="1088901" y="8112771"/>
                  <a:pt x="1054637" y="8143828"/>
                </a:cubicBezTo>
                <a:cubicBezTo>
                  <a:pt x="1031169" y="8140569"/>
                  <a:pt x="1008382" y="8140987"/>
                  <a:pt x="987435" y="8141065"/>
                </a:cubicBezTo>
                <a:cubicBezTo>
                  <a:pt x="990100" y="8134869"/>
                  <a:pt x="990240" y="8125338"/>
                  <a:pt x="986016" y="8112814"/>
                </a:cubicBezTo>
                <a:cubicBezTo>
                  <a:pt x="985335" y="8109138"/>
                  <a:pt x="992024" y="8104097"/>
                  <a:pt x="995028" y="8099739"/>
                </a:cubicBezTo>
                <a:cubicBezTo>
                  <a:pt x="1018917" y="8074407"/>
                  <a:pt x="1045670" y="8054245"/>
                  <a:pt x="1087080" y="8061785"/>
                </a:cubicBezTo>
                <a:cubicBezTo>
                  <a:pt x="1104682" y="8064227"/>
                  <a:pt x="1126108" y="8056458"/>
                  <a:pt x="1144189" y="8051210"/>
                </a:cubicBezTo>
                <a:cubicBezTo>
                  <a:pt x="1149717" y="8050186"/>
                  <a:pt x="1152721" y="8045828"/>
                  <a:pt x="1157908" y="8042967"/>
                </a:cubicBezTo>
                <a:cubicBezTo>
                  <a:pt x="1153543" y="8039973"/>
                  <a:pt x="1148837" y="8035141"/>
                  <a:pt x="1144472" y="8032148"/>
                </a:cubicBezTo>
                <a:cubicBezTo>
                  <a:pt x="1120803" y="8017522"/>
                  <a:pt x="1095293" y="8003237"/>
                  <a:pt x="1072786" y="7984593"/>
                </a:cubicBezTo>
                <a:cubicBezTo>
                  <a:pt x="1048099" y="7964454"/>
                  <a:pt x="1046537" y="7945733"/>
                  <a:pt x="1065721" y="7915569"/>
                </a:cubicBezTo>
                <a:cubicBezTo>
                  <a:pt x="1066462" y="7940143"/>
                  <a:pt x="1066462" y="7940143"/>
                  <a:pt x="1092112" y="7944898"/>
                </a:cubicBezTo>
                <a:cubicBezTo>
                  <a:pt x="1094294" y="7946395"/>
                  <a:pt x="1097158" y="7951567"/>
                  <a:pt x="1099340" y="7953064"/>
                </a:cubicBezTo>
                <a:cubicBezTo>
                  <a:pt x="1106229" y="7959392"/>
                  <a:pt x="1113456" y="7967558"/>
                  <a:pt x="1120345" y="7973885"/>
                </a:cubicBezTo>
                <a:cubicBezTo>
                  <a:pt x="1124169" y="7963673"/>
                  <a:pt x="1129838" y="7953120"/>
                  <a:pt x="1129978" y="7943589"/>
                </a:cubicBezTo>
                <a:cubicBezTo>
                  <a:pt x="1132783" y="7927862"/>
                  <a:pt x="1123852" y="7910507"/>
                  <a:pt x="1153327" y="7905049"/>
                </a:cubicBezTo>
                <a:cubicBezTo>
                  <a:pt x="1175775" y="7902793"/>
                  <a:pt x="1170871" y="7886593"/>
                  <a:pt x="1155592" y="7876116"/>
                </a:cubicBezTo>
                <a:cubicBezTo>
                  <a:pt x="1149044" y="7871626"/>
                  <a:pt x="1137651" y="7871834"/>
                  <a:pt x="1129260" y="7867686"/>
                </a:cubicBezTo>
                <a:cubicBezTo>
                  <a:pt x="1118688" y="7862040"/>
                  <a:pt x="1109618" y="7854216"/>
                  <a:pt x="1100887" y="7848228"/>
                </a:cubicBezTo>
                <a:cubicBezTo>
                  <a:pt x="1111940" y="7846181"/>
                  <a:pt x="1122995" y="7844134"/>
                  <a:pt x="1135889" y="7841747"/>
                </a:cubicBezTo>
                <a:cubicBezTo>
                  <a:pt x="1149126" y="7841196"/>
                  <a:pt x="1173755" y="7840438"/>
                  <a:pt x="1174917" y="7836421"/>
                </a:cubicBezTo>
                <a:cubicBezTo>
                  <a:pt x="1178542" y="7814839"/>
                  <a:pt x="1179644" y="7789924"/>
                  <a:pt x="1175560" y="7767869"/>
                </a:cubicBezTo>
                <a:cubicBezTo>
                  <a:pt x="1174880" y="7764193"/>
                  <a:pt x="1163487" y="7764402"/>
                  <a:pt x="1151752" y="7762773"/>
                </a:cubicBezTo>
                <a:cubicBezTo>
                  <a:pt x="1159262" y="7751879"/>
                  <a:pt x="1166773" y="7740983"/>
                  <a:pt x="1172439" y="7730429"/>
                </a:cubicBezTo>
                <a:cubicBezTo>
                  <a:pt x="1174281" y="7730088"/>
                  <a:pt x="1173941" y="7728250"/>
                  <a:pt x="1175443" y="7726071"/>
                </a:cubicBezTo>
                <a:cubicBezTo>
                  <a:pt x="1181111" y="7715517"/>
                  <a:pt x="1186438" y="7703125"/>
                  <a:pt x="1190262" y="7692913"/>
                </a:cubicBezTo>
                <a:cubicBezTo>
                  <a:pt x="1190943" y="7696589"/>
                  <a:pt x="1190122" y="7702443"/>
                  <a:pt x="1191143" y="7707957"/>
                </a:cubicBezTo>
                <a:cubicBezTo>
                  <a:pt x="1189560" y="7740566"/>
                  <a:pt x="1202314" y="7747708"/>
                  <a:pt x="1232472" y="7745925"/>
                </a:cubicBezTo>
                <a:cubicBezTo>
                  <a:pt x="1260785" y="7744485"/>
                  <a:pt x="1270959" y="7727393"/>
                  <a:pt x="1274584" y="7705812"/>
                </a:cubicBezTo>
                <a:cubicBezTo>
                  <a:pt x="1278549" y="7686069"/>
                  <a:pt x="1283877" y="7673677"/>
                  <a:pt x="1308506" y="7672918"/>
                </a:cubicBezTo>
                <a:cubicBezTo>
                  <a:pt x="1315876" y="7671554"/>
                  <a:pt x="1326248" y="7665831"/>
                  <a:pt x="1334780" y="7660450"/>
                </a:cubicBezTo>
                <a:cubicBezTo>
                  <a:pt x="1329393" y="7651942"/>
                  <a:pt x="1327692" y="7642752"/>
                  <a:pt x="1320803" y="7636425"/>
                </a:cubicBezTo>
                <a:cubicBezTo>
                  <a:pt x="1291549" y="7601923"/>
                  <a:pt x="1293191" y="7590214"/>
                  <a:pt x="1331140" y="7558475"/>
                </a:cubicBezTo>
                <a:cubicBezTo>
                  <a:pt x="1330999" y="7568006"/>
                  <a:pt x="1330858" y="7577536"/>
                  <a:pt x="1330717" y="7587067"/>
                </a:cubicBezTo>
                <a:cubicBezTo>
                  <a:pt x="1339248" y="7581686"/>
                  <a:pt x="1347098" y="7572628"/>
                  <a:pt x="1355969" y="7569085"/>
                </a:cubicBezTo>
                <a:cubicBezTo>
                  <a:pt x="1372549" y="7566015"/>
                  <a:pt x="1372490" y="7545115"/>
                  <a:pt x="1381361" y="7541572"/>
                </a:cubicBezTo>
                <a:cubicBezTo>
                  <a:pt x="1413500" y="7529918"/>
                  <a:pt x="1446461" y="7512409"/>
                  <a:pt x="1475374" y="7545073"/>
                </a:cubicBezTo>
                <a:cubicBezTo>
                  <a:pt x="1488892" y="7525462"/>
                  <a:pt x="1516467" y="7499446"/>
                  <a:pt x="1510739" y="7489102"/>
                </a:cubicBezTo>
                <a:cubicBezTo>
                  <a:pt x="1491037" y="7454731"/>
                  <a:pt x="1516490" y="7448117"/>
                  <a:pt x="1535052" y="7435176"/>
                </a:cubicBezTo>
                <a:cubicBezTo>
                  <a:pt x="1553955" y="7424072"/>
                  <a:pt x="1572858" y="7412968"/>
                  <a:pt x="1587397" y="7398870"/>
                </a:cubicBezTo>
                <a:cubicBezTo>
                  <a:pt x="1593744" y="7391992"/>
                  <a:pt x="1599411" y="7381438"/>
                  <a:pt x="1599892" y="7373746"/>
                </a:cubicBezTo>
                <a:cubicBezTo>
                  <a:pt x="1609444" y="7373879"/>
                  <a:pt x="1617155" y="7374352"/>
                  <a:pt x="1626365" y="7372646"/>
                </a:cubicBezTo>
                <a:cubicBezTo>
                  <a:pt x="1626424" y="7393544"/>
                  <a:pt x="1610243" y="7419352"/>
                  <a:pt x="1647629" y="7425735"/>
                </a:cubicBezTo>
                <a:cubicBezTo>
                  <a:pt x="1646466" y="7429752"/>
                  <a:pt x="1645985" y="7437444"/>
                  <a:pt x="1642642" y="7439964"/>
                </a:cubicBezTo>
                <a:cubicBezTo>
                  <a:pt x="1616368" y="7452433"/>
                  <a:pt x="1622295" y="7474146"/>
                  <a:pt x="1624196" y="7494704"/>
                </a:cubicBezTo>
                <a:cubicBezTo>
                  <a:pt x="1627118" y="7520776"/>
                  <a:pt x="1628539" y="7549026"/>
                  <a:pt x="1631463" y="7575097"/>
                </a:cubicBezTo>
                <a:cubicBezTo>
                  <a:pt x="1632824" y="7582448"/>
                  <a:pt x="1644076" y="7591771"/>
                  <a:pt x="1649942" y="7592585"/>
                </a:cubicBezTo>
                <a:cubicBezTo>
                  <a:pt x="1665021" y="7591694"/>
                  <a:pt x="1681943" y="7590462"/>
                  <a:pt x="1695999" y="7584057"/>
                </a:cubicBezTo>
                <a:cubicBezTo>
                  <a:pt x="1731483" y="7569882"/>
                  <a:pt x="1762403" y="7541347"/>
                  <a:pt x="1803611" y="7537517"/>
                </a:cubicBezTo>
                <a:cubicBezTo>
                  <a:pt x="1818350" y="7534788"/>
                  <a:pt x="1834249" y="7528043"/>
                  <a:pt x="1850490" y="7523134"/>
                </a:cubicBezTo>
                <a:cubicBezTo>
                  <a:pt x="1851171" y="7526810"/>
                  <a:pt x="1853693" y="7530144"/>
                  <a:pt x="1855875" y="7531641"/>
                </a:cubicBezTo>
                <a:cubicBezTo>
                  <a:pt x="1830964" y="7551461"/>
                  <a:pt x="1805712" y="7569444"/>
                  <a:pt x="1780462" y="7587426"/>
                </a:cubicBezTo>
                <a:cubicBezTo>
                  <a:pt x="1781142" y="7591101"/>
                  <a:pt x="1783665" y="7594436"/>
                  <a:pt x="1784006" y="7596274"/>
                </a:cubicBezTo>
                <a:cubicBezTo>
                  <a:pt x="1830203" y="7578215"/>
                  <a:pt x="1878241" y="7559815"/>
                  <a:pt x="1924098" y="7539918"/>
                </a:cubicBezTo>
                <a:cubicBezTo>
                  <a:pt x="1927781" y="7539236"/>
                  <a:pt x="1932288" y="7532699"/>
                  <a:pt x="1933450" y="7528681"/>
                </a:cubicBezTo>
                <a:cubicBezTo>
                  <a:pt x="1939058" y="7497229"/>
                  <a:pt x="1974200" y="7481217"/>
                  <a:pt x="1979468" y="7447927"/>
                </a:cubicBezTo>
                <a:cubicBezTo>
                  <a:pt x="1981593" y="7428524"/>
                  <a:pt x="2013391" y="7415032"/>
                  <a:pt x="2026908" y="7395422"/>
                </a:cubicBezTo>
                <a:cubicBezTo>
                  <a:pt x="2034078" y="7382688"/>
                  <a:pt x="2032517" y="7363968"/>
                  <a:pt x="2033478" y="7348583"/>
                </a:cubicBezTo>
                <a:cubicBezTo>
                  <a:pt x="2022765" y="7352468"/>
                  <a:pt x="2009529" y="7353018"/>
                  <a:pt x="1999157" y="7358740"/>
                </a:cubicBezTo>
                <a:cubicBezTo>
                  <a:pt x="1981415" y="7365828"/>
                  <a:pt x="1966536" y="7378087"/>
                  <a:pt x="1948794" y="7385174"/>
                </a:cubicBezTo>
                <a:cubicBezTo>
                  <a:pt x="1907785" y="7400372"/>
                  <a:pt x="1864332" y="7381805"/>
                  <a:pt x="1846131" y="7345257"/>
                </a:cubicBezTo>
                <a:cubicBezTo>
                  <a:pt x="1843608" y="7341922"/>
                  <a:pt x="1837062" y="7337432"/>
                  <a:pt x="1831534" y="7338455"/>
                </a:cubicBezTo>
                <a:cubicBezTo>
                  <a:pt x="1829694" y="7338796"/>
                  <a:pt x="1827851" y="7339137"/>
                  <a:pt x="1826008" y="7339478"/>
                </a:cubicBezTo>
                <a:cubicBezTo>
                  <a:pt x="1823203" y="7355205"/>
                  <a:pt x="1812352" y="7368620"/>
                  <a:pt x="1796931" y="7367674"/>
                </a:cubicBezTo>
                <a:cubicBezTo>
                  <a:pt x="1768757" y="7359585"/>
                  <a:pt x="1779634" y="7294842"/>
                  <a:pt x="1808147" y="7304767"/>
                </a:cubicBezTo>
                <a:cubicBezTo>
                  <a:pt x="1820223" y="7308234"/>
                  <a:pt x="1824107" y="7318921"/>
                  <a:pt x="1824307" y="7330290"/>
                </a:cubicBezTo>
                <a:cubicBezTo>
                  <a:pt x="1835360" y="7328243"/>
                  <a:pt x="1846413" y="7326196"/>
                  <a:pt x="1857126" y="7322312"/>
                </a:cubicBezTo>
                <a:cubicBezTo>
                  <a:pt x="1864495" y="7320947"/>
                  <a:pt x="1870164" y="7310392"/>
                  <a:pt x="1874668" y="7303856"/>
                </a:cubicBezTo>
                <a:cubicBezTo>
                  <a:pt x="1868122" y="7299364"/>
                  <a:pt x="1861233" y="7293038"/>
                  <a:pt x="1853184" y="7290726"/>
                </a:cubicBezTo>
                <a:cubicBezTo>
                  <a:pt x="1833739" y="7288624"/>
                  <a:pt x="1814636" y="7288360"/>
                  <a:pt x="1801060" y="7287072"/>
                </a:cubicBezTo>
                <a:cubicBezTo>
                  <a:pt x="1805367" y="7269166"/>
                  <a:pt x="1814039" y="7254253"/>
                  <a:pt x="1810154" y="7243568"/>
                </a:cubicBezTo>
                <a:cubicBezTo>
                  <a:pt x="1807631" y="7240234"/>
                  <a:pt x="1805447" y="7238737"/>
                  <a:pt x="1803265" y="7237241"/>
                </a:cubicBezTo>
                <a:cubicBezTo>
                  <a:pt x="1799441" y="7247452"/>
                  <a:pt x="1793432" y="7256169"/>
                  <a:pt x="1783401" y="7263728"/>
                </a:cubicBezTo>
                <a:cubicBezTo>
                  <a:pt x="1783401" y="7263728"/>
                  <a:pt x="1783061" y="7261890"/>
                  <a:pt x="1783061" y="7261890"/>
                </a:cubicBezTo>
                <a:cubicBezTo>
                  <a:pt x="1783401" y="7263728"/>
                  <a:pt x="1783401" y="7263728"/>
                  <a:pt x="1781558" y="7264070"/>
                </a:cubicBezTo>
                <a:cubicBezTo>
                  <a:pt x="1778213" y="7266590"/>
                  <a:pt x="1773848" y="7263596"/>
                  <a:pt x="1770506" y="7266116"/>
                </a:cubicBezTo>
                <a:cubicBezTo>
                  <a:pt x="1760672" y="7285046"/>
                  <a:pt x="1746473" y="7300982"/>
                  <a:pt x="1724366" y="7305076"/>
                </a:cubicBezTo>
                <a:cubicBezTo>
                  <a:pt x="1687523" y="7311898"/>
                  <a:pt x="1650417" y="7286452"/>
                  <a:pt x="1643271" y="7247857"/>
                </a:cubicBezTo>
                <a:cubicBezTo>
                  <a:pt x="1642250" y="7242344"/>
                  <a:pt x="1647096" y="7237644"/>
                  <a:pt x="1647918" y="7231790"/>
                </a:cubicBezTo>
                <a:cubicBezTo>
                  <a:pt x="1643552" y="7228797"/>
                  <a:pt x="1642050" y="7230975"/>
                  <a:pt x="1637686" y="7227982"/>
                </a:cubicBezTo>
                <a:cubicBezTo>
                  <a:pt x="1637345" y="7226144"/>
                  <a:pt x="1623287" y="7232549"/>
                  <a:pt x="1622466" y="7238404"/>
                </a:cubicBezTo>
                <a:cubicBezTo>
                  <a:pt x="1621305" y="7242420"/>
                  <a:pt x="1620483" y="7248275"/>
                  <a:pt x="1619323" y="7252292"/>
                </a:cubicBezTo>
                <a:cubicBezTo>
                  <a:pt x="1615638" y="7252974"/>
                  <a:pt x="1611953" y="7253657"/>
                  <a:pt x="1607929" y="7252501"/>
                </a:cubicBezTo>
                <a:cubicBezTo>
                  <a:pt x="1608409" y="7244808"/>
                  <a:pt x="1609230" y="7238954"/>
                  <a:pt x="1607869" y="7231602"/>
                </a:cubicBezTo>
                <a:cubicBezTo>
                  <a:pt x="1606989" y="7216558"/>
                  <a:pt x="1604606" y="7203693"/>
                  <a:pt x="1601884" y="7188990"/>
                </a:cubicBezTo>
                <a:cubicBezTo>
                  <a:pt x="1601345" y="7175784"/>
                  <a:pt x="1598962" y="7162919"/>
                  <a:pt x="1600264" y="7149371"/>
                </a:cubicBezTo>
                <a:cubicBezTo>
                  <a:pt x="1603549" y="7125953"/>
                  <a:pt x="1601166" y="7113087"/>
                  <a:pt x="1570530" y="7122562"/>
                </a:cubicBezTo>
                <a:cubicBezTo>
                  <a:pt x="1546920" y="7128835"/>
                  <a:pt x="1520788" y="7131773"/>
                  <a:pt x="1494658" y="7134711"/>
                </a:cubicBezTo>
                <a:cubicBezTo>
                  <a:pt x="1472210" y="7136966"/>
                  <a:pt x="1428559" y="7107032"/>
                  <a:pt x="1437229" y="7092120"/>
                </a:cubicBezTo>
                <a:cubicBezTo>
                  <a:pt x="1450067" y="7068832"/>
                  <a:pt x="1438953" y="7049981"/>
                  <a:pt x="1431865" y="7032284"/>
                </a:cubicBezTo>
                <a:cubicBezTo>
                  <a:pt x="1431525" y="7030446"/>
                  <a:pt x="1433367" y="7030105"/>
                  <a:pt x="1433027" y="7028268"/>
                </a:cubicBezTo>
                <a:cubicBezTo>
                  <a:pt x="1399727" y="7043938"/>
                  <a:pt x="1391839" y="6980768"/>
                  <a:pt x="1416270" y="6968641"/>
                </a:cubicBezTo>
                <a:lnTo>
                  <a:pt x="1421617" y="6967969"/>
                </a:lnTo>
                <a:lnTo>
                  <a:pt x="1434951" y="6972250"/>
                </a:lnTo>
                <a:lnTo>
                  <a:pt x="1437797" y="6972367"/>
                </a:lnTo>
                <a:lnTo>
                  <a:pt x="1439891" y="6974009"/>
                </a:lnTo>
                <a:cubicBezTo>
                  <a:pt x="1444289" y="6981035"/>
                  <a:pt x="1445325" y="6991774"/>
                  <a:pt x="1443341" y="7001646"/>
                </a:cubicBezTo>
                <a:cubicBezTo>
                  <a:pt x="1448527" y="6998785"/>
                  <a:pt x="1453714" y="6995923"/>
                  <a:pt x="1459241" y="6994900"/>
                </a:cubicBezTo>
                <a:cubicBezTo>
                  <a:pt x="1499911" y="6977864"/>
                  <a:pt x="1540921" y="6962666"/>
                  <a:pt x="1581591" y="6945631"/>
                </a:cubicBezTo>
                <a:cubicBezTo>
                  <a:pt x="1580910" y="6941955"/>
                  <a:pt x="1580230" y="6938280"/>
                  <a:pt x="1577366" y="6933108"/>
                </a:cubicBezTo>
                <a:cubicBezTo>
                  <a:pt x="1552255" y="6941560"/>
                  <a:pt x="1526805" y="6948173"/>
                  <a:pt x="1504217" y="6959959"/>
                </a:cubicBezTo>
                <a:cubicBezTo>
                  <a:pt x="1488317" y="6966705"/>
                  <a:pt x="1473543" y="6971816"/>
                  <a:pt x="1458320" y="6973209"/>
                </a:cubicBezTo>
                <a:lnTo>
                  <a:pt x="1437797" y="6972367"/>
                </a:lnTo>
                <a:lnTo>
                  <a:pt x="1430731" y="6966825"/>
                </a:lnTo>
                <a:lnTo>
                  <a:pt x="1421617" y="6967969"/>
                </a:lnTo>
                <a:lnTo>
                  <a:pt x="1409722" y="6964151"/>
                </a:lnTo>
                <a:cubicBezTo>
                  <a:pt x="1386735" y="6953200"/>
                  <a:pt x="1356239" y="6953144"/>
                  <a:pt x="1325060" y="6949413"/>
                </a:cubicBezTo>
                <a:cubicBezTo>
                  <a:pt x="1338355" y="6969762"/>
                  <a:pt x="1346945" y="6985279"/>
                  <a:pt x="1355536" y="7000797"/>
                </a:cubicBezTo>
                <a:cubicBezTo>
                  <a:pt x="1331246" y="7003393"/>
                  <a:pt x="1306956" y="7005990"/>
                  <a:pt x="1278642" y="7007432"/>
                </a:cubicBezTo>
                <a:cubicBezTo>
                  <a:pt x="1276659" y="7017303"/>
                  <a:pt x="1273855" y="7033030"/>
                  <a:pt x="1271391" y="7050595"/>
                </a:cubicBezTo>
                <a:cubicBezTo>
                  <a:pt x="1314524" y="7015995"/>
                  <a:pt x="1306793" y="7066849"/>
                  <a:pt x="1323573" y="7075148"/>
                </a:cubicBezTo>
                <a:cubicBezTo>
                  <a:pt x="1327938" y="7078142"/>
                  <a:pt x="1326636" y="7091689"/>
                  <a:pt x="1327997" y="7099040"/>
                </a:cubicBezTo>
                <a:cubicBezTo>
                  <a:pt x="1318446" y="7098908"/>
                  <a:pt x="1309234" y="7100614"/>
                  <a:pt x="1303027" y="7097962"/>
                </a:cubicBezTo>
                <a:cubicBezTo>
                  <a:pt x="1252687" y="7073067"/>
                  <a:pt x="1237009" y="7039853"/>
                  <a:pt x="1253612" y="6985454"/>
                </a:cubicBezTo>
                <a:cubicBezTo>
                  <a:pt x="1264747" y="6952978"/>
                  <a:pt x="1251312" y="6942160"/>
                  <a:pt x="1223337" y="6945439"/>
                </a:cubicBezTo>
                <a:cubicBezTo>
                  <a:pt x="1204575" y="6947012"/>
                  <a:pt x="1189355" y="6957435"/>
                  <a:pt x="1173457" y="6964181"/>
                </a:cubicBezTo>
                <a:cubicBezTo>
                  <a:pt x="1170734" y="6949477"/>
                  <a:pt x="1169373" y="6942125"/>
                  <a:pt x="1172035" y="6935929"/>
                </a:cubicBezTo>
                <a:cubicBezTo>
                  <a:pt x="1169853" y="6934433"/>
                  <a:pt x="1167331" y="6931099"/>
                  <a:pt x="1166650" y="6927423"/>
                </a:cubicBezTo>
                <a:cubicBezTo>
                  <a:pt x="1164268" y="6914558"/>
                  <a:pt x="1173279" y="6901484"/>
                  <a:pt x="1186176" y="6899095"/>
                </a:cubicBezTo>
                <a:cubicBezTo>
                  <a:pt x="1199071" y="6896708"/>
                  <a:pt x="1210324" y="6906029"/>
                  <a:pt x="1212706" y="6918894"/>
                </a:cubicBezTo>
                <a:cubicBezTo>
                  <a:pt x="1213727" y="6924407"/>
                  <a:pt x="1212566" y="6928424"/>
                  <a:pt x="1209901" y="6934620"/>
                </a:cubicBezTo>
                <a:cubicBezTo>
                  <a:pt x="1211744" y="6934279"/>
                  <a:pt x="1211744" y="6934279"/>
                  <a:pt x="1211744" y="6934279"/>
                </a:cubicBezTo>
                <a:cubicBezTo>
                  <a:pt x="1227503" y="6937064"/>
                  <a:pt x="1244763" y="6937670"/>
                  <a:pt x="1259502" y="6934941"/>
                </a:cubicBezTo>
                <a:cubicBezTo>
                  <a:pt x="1272397" y="6932553"/>
                  <a:pt x="1302554" y="6930771"/>
                  <a:pt x="1271657" y="6907978"/>
                </a:cubicBezTo>
                <a:cubicBezTo>
                  <a:pt x="1269476" y="6906481"/>
                  <a:pt x="1274463" y="6892252"/>
                  <a:pt x="1276305" y="6891911"/>
                </a:cubicBezTo>
                <a:cubicBezTo>
                  <a:pt x="1312808" y="6883250"/>
                  <a:pt x="1312808" y="6883250"/>
                  <a:pt x="1294127" y="6854394"/>
                </a:cubicBezTo>
                <a:cubicBezTo>
                  <a:pt x="1279811" y="6828531"/>
                  <a:pt x="1290687" y="6763788"/>
                  <a:pt x="1314436" y="6747985"/>
                </a:cubicBezTo>
                <a:cubicBezTo>
                  <a:pt x="1322967" y="6742604"/>
                  <a:pt x="1334361" y="6742394"/>
                  <a:pt x="1343233" y="6738851"/>
                </a:cubicBezTo>
                <a:cubicBezTo>
                  <a:pt x="1338445" y="6764449"/>
                  <a:pt x="1331135" y="6786713"/>
                  <a:pt x="1333038" y="6807270"/>
                </a:cubicBezTo>
                <a:cubicBezTo>
                  <a:pt x="1335420" y="6820135"/>
                  <a:pt x="1354042" y="6828092"/>
                  <a:pt x="1365634" y="6839252"/>
                </a:cubicBezTo>
                <a:cubicBezTo>
                  <a:pt x="1381475" y="6811607"/>
                  <a:pt x="1426850" y="6799402"/>
                  <a:pt x="1417181" y="6757473"/>
                </a:cubicBezTo>
                <a:cubicBezTo>
                  <a:pt x="1411936" y="6739435"/>
                  <a:pt x="1425992" y="6733030"/>
                  <a:pt x="1443255" y="6733636"/>
                </a:cubicBezTo>
                <a:cubicBezTo>
                  <a:pt x="1435004" y="6719957"/>
                  <a:pt x="1428598" y="6705935"/>
                  <a:pt x="1420348" y="6692256"/>
                </a:cubicBezTo>
                <a:cubicBezTo>
                  <a:pt x="1407394" y="6673745"/>
                  <a:pt x="1423715" y="6638407"/>
                  <a:pt x="1446162" y="6636152"/>
                </a:cubicBezTo>
                <a:cubicBezTo>
                  <a:pt x="1464924" y="6634578"/>
                  <a:pt x="1475836" y="6642062"/>
                  <a:pt x="1463822" y="6659494"/>
                </a:cubicBezTo>
                <a:cubicBezTo>
                  <a:pt x="1457814" y="6668211"/>
                  <a:pt x="1445600" y="6674273"/>
                  <a:pt x="1466885" y="6676035"/>
                </a:cubicBezTo>
                <a:cubicBezTo>
                  <a:pt x="1486329" y="6678137"/>
                  <a:pt x="1509797" y="6681396"/>
                  <a:pt x="1523515" y="6673153"/>
                </a:cubicBezTo>
                <a:cubicBezTo>
                  <a:pt x="1544260" y="6661707"/>
                  <a:pt x="1538754" y="6611402"/>
                  <a:pt x="1526480" y="6596568"/>
                </a:cubicBezTo>
                <a:cubicBezTo>
                  <a:pt x="1519252" y="6588401"/>
                  <a:pt x="1513186" y="6576218"/>
                  <a:pt x="1515509" y="6568184"/>
                </a:cubicBezTo>
                <a:cubicBezTo>
                  <a:pt x="1517831" y="6560152"/>
                  <a:pt x="1529706" y="6552250"/>
                  <a:pt x="1540078" y="6546527"/>
                </a:cubicBezTo>
                <a:cubicBezTo>
                  <a:pt x="1548950" y="6542983"/>
                  <a:pt x="1560344" y="6542774"/>
                  <a:pt x="1571397" y="6540728"/>
                </a:cubicBezTo>
                <a:cubicBezTo>
                  <a:pt x="1571057" y="6538889"/>
                  <a:pt x="1570716" y="6537052"/>
                  <a:pt x="1570376" y="6535214"/>
                </a:cubicBezTo>
                <a:cubicBezTo>
                  <a:pt x="1556461" y="6532088"/>
                  <a:pt x="1542884" y="6530801"/>
                  <a:pt x="1535173" y="6530327"/>
                </a:cubicBezTo>
                <a:cubicBezTo>
                  <a:pt x="1552576" y="6521402"/>
                  <a:pt x="1572161" y="6513973"/>
                  <a:pt x="1591063" y="6502870"/>
                </a:cubicBezTo>
                <a:cubicBezTo>
                  <a:pt x="1598091" y="6499667"/>
                  <a:pt x="1603278" y="6496806"/>
                  <a:pt x="1610306" y="6493604"/>
                </a:cubicBezTo>
                <a:cubicBezTo>
                  <a:pt x="1601096" y="6495310"/>
                  <a:pt x="1592226" y="6498852"/>
                  <a:pt x="1581653" y="6493207"/>
                </a:cubicBezTo>
                <a:cubicBezTo>
                  <a:pt x="1520059" y="6458992"/>
                  <a:pt x="1554906" y="6338484"/>
                  <a:pt x="1627214" y="6368815"/>
                </a:cubicBezTo>
                <a:cubicBezTo>
                  <a:pt x="1627214" y="6368815"/>
                  <a:pt x="1627555" y="6370653"/>
                  <a:pt x="1627555" y="6370653"/>
                </a:cubicBezTo>
                <a:cubicBezTo>
                  <a:pt x="1627555" y="6370653"/>
                  <a:pt x="1629395" y="6370312"/>
                  <a:pt x="1629395" y="6370312"/>
                </a:cubicBezTo>
                <a:cubicBezTo>
                  <a:pt x="1661113" y="6387249"/>
                  <a:pt x="1666078" y="6424349"/>
                  <a:pt x="1656784" y="6456484"/>
                </a:cubicBezTo>
                <a:cubicBezTo>
                  <a:pt x="1654803" y="6466355"/>
                  <a:pt x="1647773" y="6469558"/>
                  <a:pt x="1641425" y="6476436"/>
                </a:cubicBezTo>
                <a:cubicBezTo>
                  <a:pt x="1645110" y="6475754"/>
                  <a:pt x="1646613" y="6473575"/>
                  <a:pt x="1650296" y="6472893"/>
                </a:cubicBezTo>
                <a:cubicBezTo>
                  <a:pt x="1653640" y="6470372"/>
                  <a:pt x="1658346" y="6475204"/>
                  <a:pt x="1662370" y="6476360"/>
                </a:cubicBezTo>
                <a:cubicBezTo>
                  <a:pt x="1670762" y="6480508"/>
                  <a:pt x="1677308" y="6484998"/>
                  <a:pt x="1685357" y="6487310"/>
                </a:cubicBezTo>
                <a:cubicBezTo>
                  <a:pt x="1691565" y="6489962"/>
                  <a:pt x="1703640" y="6493429"/>
                  <a:pt x="1703980" y="6495267"/>
                </a:cubicBezTo>
                <a:cubicBezTo>
                  <a:pt x="1690183" y="6533938"/>
                  <a:pt x="1725666" y="6519765"/>
                  <a:pt x="1738901" y="6519215"/>
                </a:cubicBezTo>
                <a:cubicBezTo>
                  <a:pt x="1775605" y="6521923"/>
                  <a:pt x="1811629" y="6520955"/>
                  <a:pt x="1848814" y="6515970"/>
                </a:cubicBezTo>
                <a:cubicBezTo>
                  <a:pt x="1913974" y="6507706"/>
                  <a:pt x="1981174" y="6510469"/>
                  <a:pt x="2038707" y="6471302"/>
                </a:cubicBezTo>
                <a:cubicBezTo>
                  <a:pt x="2047237" y="6465921"/>
                  <a:pt x="2058631" y="6465712"/>
                  <a:pt x="2069684" y="6463665"/>
                </a:cubicBezTo>
                <a:cubicBezTo>
                  <a:pt x="2104687" y="6457183"/>
                  <a:pt x="2140369" y="6454378"/>
                  <a:pt x="2172849" y="6444562"/>
                </a:cubicBezTo>
                <a:cubicBezTo>
                  <a:pt x="2212357" y="6431544"/>
                  <a:pt x="2253368" y="6416346"/>
                  <a:pt x="2292535" y="6401489"/>
                </a:cubicBezTo>
                <a:cubicBezTo>
                  <a:pt x="2288170" y="6398496"/>
                  <a:pt x="2285648" y="6395161"/>
                  <a:pt x="2284627" y="6389648"/>
                </a:cubicBezTo>
                <a:cubicBezTo>
                  <a:pt x="2282245" y="6376782"/>
                  <a:pt x="2291256" y="6363709"/>
                  <a:pt x="2302310" y="6361662"/>
                </a:cubicBezTo>
                <a:cubicBezTo>
                  <a:pt x="2315205" y="6359274"/>
                  <a:pt x="2328300" y="6368254"/>
                  <a:pt x="2330683" y="6381120"/>
                </a:cubicBezTo>
                <a:cubicBezTo>
                  <a:pt x="2331364" y="6384796"/>
                  <a:pt x="2329861" y="6386973"/>
                  <a:pt x="2328360" y="6389153"/>
                </a:cubicBezTo>
                <a:cubicBezTo>
                  <a:pt x="2337230" y="6385609"/>
                  <a:pt x="2346101" y="6382066"/>
                  <a:pt x="2353470" y="6380702"/>
                </a:cubicBezTo>
                <a:cubicBezTo>
                  <a:pt x="2416247" y="6359572"/>
                  <a:pt x="2427441" y="6347995"/>
                  <a:pt x="2421737" y="6286322"/>
                </a:cubicBezTo>
                <a:cubicBezTo>
                  <a:pt x="2420376" y="6278970"/>
                  <a:pt x="2426043" y="6268417"/>
                  <a:pt x="2432732" y="6263376"/>
                </a:cubicBezTo>
                <a:cubicBezTo>
                  <a:pt x="2470198" y="6239330"/>
                  <a:pt x="2509167" y="6213105"/>
                  <a:pt x="2548816" y="6190556"/>
                </a:cubicBezTo>
                <a:cubicBezTo>
                  <a:pt x="2586282" y="6166510"/>
                  <a:pt x="2628114" y="6145458"/>
                  <a:pt x="2667763" y="6122909"/>
                </a:cubicBezTo>
                <a:cubicBezTo>
                  <a:pt x="2676293" y="6117528"/>
                  <a:pt x="2684284" y="6098940"/>
                  <a:pt x="2691993" y="6099413"/>
                </a:cubicBezTo>
                <a:cubicBezTo>
                  <a:pt x="2732722" y="6103277"/>
                  <a:pt x="2756953" y="6079781"/>
                  <a:pt x="2788071" y="6062613"/>
                </a:cubicBezTo>
                <a:cubicBezTo>
                  <a:pt x="2834749" y="6036862"/>
                  <a:pt x="2883609" y="6012607"/>
                  <a:pt x="2931648" y="5994207"/>
                </a:cubicBezTo>
                <a:cubicBezTo>
                  <a:pt x="2933290" y="5982497"/>
                  <a:pt x="2935273" y="5972626"/>
                  <a:pt x="2939779" y="5966089"/>
                </a:cubicBezTo>
                <a:cubicBezTo>
                  <a:pt x="2900270" y="5979107"/>
                  <a:pt x="2860762" y="5992126"/>
                  <a:pt x="2824117" y="6010317"/>
                </a:cubicBezTo>
                <a:cubicBezTo>
                  <a:pt x="2751167" y="6048537"/>
                  <a:pt x="2680740" y="6090092"/>
                  <a:pt x="2601383" y="6114291"/>
                </a:cubicBezTo>
                <a:cubicBezTo>
                  <a:pt x="2559692" y="6125813"/>
                  <a:pt x="2524268" y="6160886"/>
                  <a:pt x="2489324" y="6188266"/>
                </a:cubicBezTo>
                <a:cubicBezTo>
                  <a:pt x="2429809" y="6237305"/>
                  <a:pt x="2404018" y="6242081"/>
                  <a:pt x="2361188" y="6206291"/>
                </a:cubicBezTo>
                <a:cubicBezTo>
                  <a:pt x="2329610" y="6179823"/>
                  <a:pt x="2331593" y="6169951"/>
                  <a:pt x="2371102" y="6156933"/>
                </a:cubicBezTo>
                <a:cubicBezTo>
                  <a:pt x="2401739" y="6147458"/>
                  <a:pt x="2432037" y="6136145"/>
                  <a:pt x="2462674" y="6126670"/>
                </a:cubicBezTo>
                <a:cubicBezTo>
                  <a:pt x="2461653" y="6121156"/>
                  <a:pt x="2460973" y="6117480"/>
                  <a:pt x="2459952" y="6111967"/>
                </a:cubicBezTo>
                <a:cubicBezTo>
                  <a:pt x="2439006" y="6112044"/>
                  <a:pt x="2415198" y="6106947"/>
                  <a:pt x="2397115" y="6112197"/>
                </a:cubicBezTo>
                <a:cubicBezTo>
                  <a:pt x="2343891" y="6133459"/>
                  <a:pt x="2291346" y="6158395"/>
                  <a:pt x="2238460" y="6181495"/>
                </a:cubicBezTo>
                <a:cubicBezTo>
                  <a:pt x="2226245" y="6187558"/>
                  <a:pt x="2216213" y="6195118"/>
                  <a:pt x="2203658" y="6199344"/>
                </a:cubicBezTo>
                <a:cubicBezTo>
                  <a:pt x="2196289" y="6200708"/>
                  <a:pt x="2186057" y="6196900"/>
                  <a:pt x="2178007" y="6194589"/>
                </a:cubicBezTo>
                <a:cubicBezTo>
                  <a:pt x="2180730" y="6209292"/>
                  <a:pt x="2171718" y="6222366"/>
                  <a:pt x="2158822" y="6224754"/>
                </a:cubicBezTo>
                <a:cubicBezTo>
                  <a:pt x="2145926" y="6227142"/>
                  <a:pt x="2132831" y="6218162"/>
                  <a:pt x="2130108" y="6203458"/>
                </a:cubicBezTo>
                <a:cubicBezTo>
                  <a:pt x="2127726" y="6190594"/>
                  <a:pt x="2136738" y="6177520"/>
                  <a:pt x="2149633" y="6175132"/>
                </a:cubicBezTo>
                <a:cubicBezTo>
                  <a:pt x="2162530" y="6172744"/>
                  <a:pt x="2173442" y="6180228"/>
                  <a:pt x="2177667" y="6192752"/>
                </a:cubicBezTo>
                <a:cubicBezTo>
                  <a:pt x="2182513" y="6188053"/>
                  <a:pt x="2187019" y="6181516"/>
                  <a:pt x="2193707" y="6176475"/>
                </a:cubicBezTo>
                <a:cubicBezTo>
                  <a:pt x="2197051" y="6173955"/>
                  <a:pt x="2205100" y="6176266"/>
                  <a:pt x="2210287" y="6173405"/>
                </a:cubicBezTo>
                <a:cubicBezTo>
                  <a:pt x="2213631" y="6170885"/>
                  <a:pt x="2218137" y="6164347"/>
                  <a:pt x="2221141" y="6159990"/>
                </a:cubicBezTo>
                <a:cubicBezTo>
                  <a:pt x="2217116" y="6158835"/>
                  <a:pt x="2212751" y="6155841"/>
                  <a:pt x="2206884" y="6155027"/>
                </a:cubicBezTo>
                <a:cubicBezTo>
                  <a:pt x="2202859" y="6153871"/>
                  <a:pt x="2195830" y="6157073"/>
                  <a:pt x="2191806" y="6155918"/>
                </a:cubicBezTo>
                <a:cubicBezTo>
                  <a:pt x="2183756" y="6153606"/>
                  <a:pt x="2176868" y="6147278"/>
                  <a:pt x="2170319" y="6142788"/>
                </a:cubicBezTo>
                <a:cubicBezTo>
                  <a:pt x="2177009" y="6137748"/>
                  <a:pt x="2181855" y="6133048"/>
                  <a:pt x="2188883" y="6129846"/>
                </a:cubicBezTo>
                <a:cubicBezTo>
                  <a:pt x="2201438" y="6125620"/>
                  <a:pt x="2214334" y="6123233"/>
                  <a:pt x="2227230" y="6120845"/>
                </a:cubicBezTo>
                <a:cubicBezTo>
                  <a:pt x="2208889" y="6093826"/>
                  <a:pt x="2241368" y="6084010"/>
                  <a:pt x="2247517" y="6065763"/>
                </a:cubicBezTo>
                <a:cubicBezTo>
                  <a:pt x="2250181" y="6059567"/>
                  <a:pt x="2257350" y="6046835"/>
                  <a:pt x="2255167" y="6045338"/>
                </a:cubicBezTo>
                <a:cubicBezTo>
                  <a:pt x="2248620" y="6040848"/>
                  <a:pt x="2238388" y="6037040"/>
                  <a:pt x="2228835" y="6036907"/>
                </a:cubicBezTo>
                <a:cubicBezTo>
                  <a:pt x="2214097" y="6039636"/>
                  <a:pt x="2198198" y="6046382"/>
                  <a:pt x="2184141" y="6052787"/>
                </a:cubicBezTo>
                <a:cubicBezTo>
                  <a:pt x="2151661" y="6062604"/>
                  <a:pt x="2104044" y="6052413"/>
                  <a:pt x="2096616" y="6032878"/>
                </a:cubicBezTo>
                <a:cubicBezTo>
                  <a:pt x="2082100" y="5995647"/>
                  <a:pt x="2112397" y="5984335"/>
                  <a:pt x="2140512" y="5971524"/>
                </a:cubicBezTo>
                <a:cubicBezTo>
                  <a:pt x="2177497" y="5955171"/>
                  <a:pt x="2214482" y="5938818"/>
                  <a:pt x="2251468" y="5922465"/>
                </a:cubicBezTo>
                <a:cubicBezTo>
                  <a:pt x="2309200" y="5894667"/>
                  <a:pt x="2365570" y="5859517"/>
                  <a:pt x="2433591" y="5856425"/>
                </a:cubicBezTo>
                <a:cubicBezTo>
                  <a:pt x="2444645" y="5854378"/>
                  <a:pt x="2458022" y="5844298"/>
                  <a:pt x="2468055" y="5836738"/>
                </a:cubicBezTo>
                <a:cubicBezTo>
                  <a:pt x="2473241" y="5833876"/>
                  <a:pt x="2473382" y="5824345"/>
                  <a:pt x="2475705" y="5816312"/>
                </a:cubicBezTo>
                <a:cubicBezTo>
                  <a:pt x="2475705" y="5816312"/>
                  <a:pt x="2473863" y="5816653"/>
                  <a:pt x="2472020" y="5816994"/>
                </a:cubicBezTo>
                <a:cubicBezTo>
                  <a:pt x="2457623" y="5821561"/>
                  <a:pt x="2441383" y="5826469"/>
                  <a:pt x="2425143" y="5831377"/>
                </a:cubicBezTo>
                <a:cubicBezTo>
                  <a:pt x="2419956" y="5834238"/>
                  <a:pt x="2414770" y="5837100"/>
                  <a:pt x="2411426" y="5839620"/>
                </a:cubicBezTo>
                <a:cubicBezTo>
                  <a:pt x="2395526" y="5846366"/>
                  <a:pt x="2377785" y="5853453"/>
                  <a:pt x="2361545" y="5858361"/>
                </a:cubicBezTo>
                <a:cubicBezTo>
                  <a:pt x="2359702" y="5858702"/>
                  <a:pt x="2357180" y="5855367"/>
                  <a:pt x="2354997" y="5853871"/>
                </a:cubicBezTo>
                <a:cubicBezTo>
                  <a:pt x="2304776" y="5870775"/>
                  <a:pt x="2256055" y="5885498"/>
                  <a:pt x="2205835" y="5902401"/>
                </a:cubicBezTo>
                <a:cubicBezTo>
                  <a:pt x="2200508" y="5914794"/>
                  <a:pt x="2190815" y="5924191"/>
                  <a:pt x="2177719" y="5915211"/>
                </a:cubicBezTo>
                <a:cubicBezTo>
                  <a:pt x="2175537" y="5913715"/>
                  <a:pt x="2177379" y="5913374"/>
                  <a:pt x="2175197" y="5911877"/>
                </a:cubicBezTo>
                <a:cubicBezTo>
                  <a:pt x="2083965" y="5943977"/>
                  <a:pt x="1997439" y="5980910"/>
                  <a:pt x="1910913" y="6017842"/>
                </a:cubicBezTo>
                <a:cubicBezTo>
                  <a:pt x="1916838" y="6039556"/>
                  <a:pt x="1906046" y="6073869"/>
                  <a:pt x="1886401" y="6060399"/>
                </a:cubicBezTo>
                <a:cubicBezTo>
                  <a:pt x="1879855" y="6055908"/>
                  <a:pt x="1875630" y="6043384"/>
                  <a:pt x="1877272" y="6031675"/>
                </a:cubicBezTo>
                <a:cubicBezTo>
                  <a:pt x="1852501" y="6041964"/>
                  <a:pt x="1827390" y="6050416"/>
                  <a:pt x="1804462" y="6060365"/>
                </a:cubicBezTo>
                <a:cubicBezTo>
                  <a:pt x="1789524" y="6051725"/>
                  <a:pt x="1777591" y="6038728"/>
                  <a:pt x="1764494" y="6029747"/>
                </a:cubicBezTo>
                <a:cubicBezTo>
                  <a:pt x="1760130" y="6026753"/>
                  <a:pt x="1753582" y="6022264"/>
                  <a:pt x="1751740" y="6022605"/>
                </a:cubicBezTo>
                <a:cubicBezTo>
                  <a:pt x="1715095" y="6040795"/>
                  <a:pt x="1678789" y="6060825"/>
                  <a:pt x="1640643" y="6081195"/>
                </a:cubicBezTo>
                <a:cubicBezTo>
                  <a:pt x="1642827" y="6082691"/>
                  <a:pt x="1645349" y="6086026"/>
                  <a:pt x="1645689" y="6087864"/>
                </a:cubicBezTo>
                <a:cubicBezTo>
                  <a:pt x="1658244" y="6083638"/>
                  <a:pt x="1668616" y="6077916"/>
                  <a:pt x="1693727" y="6069464"/>
                </a:cubicBezTo>
                <a:cubicBezTo>
                  <a:pt x="1669497" y="6092959"/>
                  <a:pt x="1665531" y="6112703"/>
                  <a:pt x="1666752" y="6129585"/>
                </a:cubicBezTo>
                <a:cubicBezTo>
                  <a:pt x="1661566" y="6132446"/>
                  <a:pt x="1654538" y="6135649"/>
                  <a:pt x="1649350" y="6138510"/>
                </a:cubicBezTo>
                <a:cubicBezTo>
                  <a:pt x="1642124" y="6130344"/>
                  <a:pt x="1630728" y="6130553"/>
                  <a:pt x="1609982" y="6141998"/>
                </a:cubicBezTo>
                <a:cubicBezTo>
                  <a:pt x="1561803" y="6169929"/>
                  <a:pt x="1514986" y="6205210"/>
                  <a:pt x="1450306" y="6205782"/>
                </a:cubicBezTo>
                <a:cubicBezTo>
                  <a:pt x="1429701" y="6207697"/>
                  <a:pt x="1408136" y="6224996"/>
                  <a:pt x="1387388" y="6236442"/>
                </a:cubicBezTo>
                <a:cubicBezTo>
                  <a:pt x="1353608" y="6259805"/>
                  <a:pt x="1317982" y="6283510"/>
                  <a:pt x="1286385" y="6308370"/>
                </a:cubicBezTo>
                <a:cubicBezTo>
                  <a:pt x="1281538" y="6313069"/>
                  <a:pt x="1278874" y="6319265"/>
                  <a:pt x="1276211" y="6325461"/>
                </a:cubicBezTo>
                <a:cubicBezTo>
                  <a:pt x="1261473" y="6328190"/>
                  <a:pt x="1246734" y="6330920"/>
                  <a:pt x="1231657" y="6331810"/>
                </a:cubicBezTo>
                <a:cubicBezTo>
                  <a:pt x="1227632" y="6330655"/>
                  <a:pt x="1222106" y="6331678"/>
                  <a:pt x="1212894" y="6333384"/>
                </a:cubicBezTo>
                <a:cubicBezTo>
                  <a:pt x="1207367" y="6334407"/>
                  <a:pt x="1200338" y="6337610"/>
                  <a:pt x="1194812" y="6338633"/>
                </a:cubicBezTo>
                <a:cubicBezTo>
                  <a:pt x="1107546" y="6350990"/>
                  <a:pt x="1018438" y="6363689"/>
                  <a:pt x="931511" y="6377884"/>
                </a:cubicBezTo>
                <a:cubicBezTo>
                  <a:pt x="924342" y="6390618"/>
                  <a:pt x="912807" y="6400358"/>
                  <a:pt x="896228" y="6403427"/>
                </a:cubicBezTo>
                <a:cubicBezTo>
                  <a:pt x="879648" y="6406498"/>
                  <a:pt x="865050" y="6399696"/>
                  <a:pt x="853457" y="6388537"/>
                </a:cubicBezTo>
                <a:cubicBezTo>
                  <a:pt x="803377" y="6395910"/>
                  <a:pt x="753294" y="6403283"/>
                  <a:pt x="703213" y="6410655"/>
                </a:cubicBezTo>
                <a:cubicBezTo>
                  <a:pt x="703213" y="6410655"/>
                  <a:pt x="703213" y="6410655"/>
                  <a:pt x="704716" y="6408476"/>
                </a:cubicBezTo>
                <a:cubicBezTo>
                  <a:pt x="701372" y="6410996"/>
                  <a:pt x="699529" y="6411337"/>
                  <a:pt x="695844" y="6412020"/>
                </a:cubicBezTo>
                <a:cubicBezTo>
                  <a:pt x="649448" y="6418710"/>
                  <a:pt x="601209" y="6425741"/>
                  <a:pt x="554812" y="6432432"/>
                </a:cubicBezTo>
                <a:cubicBezTo>
                  <a:pt x="557676" y="6437605"/>
                  <a:pt x="562042" y="6440598"/>
                  <a:pt x="563403" y="6447949"/>
                </a:cubicBezTo>
                <a:cubicBezTo>
                  <a:pt x="567827" y="6471842"/>
                  <a:pt x="553148" y="6495469"/>
                  <a:pt x="529199" y="6499904"/>
                </a:cubicBezTo>
                <a:cubicBezTo>
                  <a:pt x="505250" y="6504339"/>
                  <a:pt x="483084" y="6487534"/>
                  <a:pt x="478661" y="6463641"/>
                </a:cubicBezTo>
                <a:cubicBezTo>
                  <a:pt x="474235" y="6439749"/>
                  <a:pt x="488914" y="6416121"/>
                  <a:pt x="512863" y="6411686"/>
                </a:cubicBezTo>
                <a:cubicBezTo>
                  <a:pt x="529443" y="6408616"/>
                  <a:pt x="542199" y="6415759"/>
                  <a:pt x="551949" y="6427259"/>
                </a:cubicBezTo>
                <a:cubicBezTo>
                  <a:pt x="583889" y="6404237"/>
                  <a:pt x="613306" y="6377880"/>
                  <a:pt x="654316" y="6362682"/>
                </a:cubicBezTo>
                <a:cubicBezTo>
                  <a:pt x="663187" y="6359139"/>
                  <a:pt x="666333" y="6345250"/>
                  <a:pt x="672339" y="6336534"/>
                </a:cubicBezTo>
                <a:cubicBezTo>
                  <a:pt x="660606" y="6334905"/>
                  <a:pt x="648530" y="6331438"/>
                  <a:pt x="637137" y="6331647"/>
                </a:cubicBezTo>
                <a:cubicBezTo>
                  <a:pt x="612849" y="6334245"/>
                  <a:pt x="586717" y="6337182"/>
                  <a:pt x="559562" y="6334607"/>
                </a:cubicBezTo>
                <a:cubicBezTo>
                  <a:pt x="575123" y="6326023"/>
                  <a:pt x="590681" y="6317439"/>
                  <a:pt x="608084" y="6308514"/>
                </a:cubicBezTo>
                <a:cubicBezTo>
                  <a:pt x="607744" y="6306676"/>
                  <a:pt x="605220" y="6303342"/>
                  <a:pt x="604879" y="6301504"/>
                </a:cubicBezTo>
                <a:cubicBezTo>
                  <a:pt x="590142" y="6304233"/>
                  <a:pt x="573562" y="6307303"/>
                  <a:pt x="557321" y="6312211"/>
                </a:cubicBezTo>
                <a:cubicBezTo>
                  <a:pt x="519655" y="6324889"/>
                  <a:pt x="482330" y="6339404"/>
                  <a:pt x="444324" y="6350243"/>
                </a:cubicBezTo>
                <a:cubicBezTo>
                  <a:pt x="434572" y="6338743"/>
                  <a:pt x="422978" y="6327583"/>
                  <a:pt x="411725" y="6318262"/>
                </a:cubicBezTo>
                <a:cubicBezTo>
                  <a:pt x="421418" y="6308863"/>
                  <a:pt x="424903" y="6296813"/>
                  <a:pt x="415632" y="6277619"/>
                </a:cubicBezTo>
                <a:cubicBezTo>
                  <a:pt x="414953" y="6273944"/>
                  <a:pt x="426825" y="6266042"/>
                  <a:pt x="433854" y="6262840"/>
                </a:cubicBezTo>
                <a:cubicBezTo>
                  <a:pt x="445729" y="6254938"/>
                  <a:pt x="459446" y="6246695"/>
                  <a:pt x="469138" y="6237298"/>
                </a:cubicBezTo>
                <a:cubicBezTo>
                  <a:pt x="431273" y="6238606"/>
                  <a:pt x="397632" y="6252439"/>
                  <a:pt x="365831" y="6265931"/>
                </a:cubicBezTo>
                <a:cubicBezTo>
                  <a:pt x="365492" y="6264093"/>
                  <a:pt x="365151" y="6262255"/>
                  <a:pt x="364471" y="6258580"/>
                </a:cubicBezTo>
                <a:cubicBezTo>
                  <a:pt x="384055" y="6251152"/>
                  <a:pt x="403298" y="6241886"/>
                  <a:pt x="386659" y="6224057"/>
                </a:cubicBezTo>
                <a:cubicBezTo>
                  <a:pt x="524488" y="6196634"/>
                  <a:pt x="649900" y="6163906"/>
                  <a:pt x="777578" y="6102246"/>
                </a:cubicBezTo>
                <a:cubicBezTo>
                  <a:pt x="819410" y="6081193"/>
                  <a:pt x="860220" y="6054627"/>
                  <a:pt x="901712" y="6031738"/>
                </a:cubicBezTo>
                <a:cubicBezTo>
                  <a:pt x="909221" y="6020842"/>
                  <a:pt x="919933" y="6016958"/>
                  <a:pt x="932829" y="6014570"/>
                </a:cubicBezTo>
                <a:cubicBezTo>
                  <a:pt x="934673" y="6014228"/>
                  <a:pt x="934673" y="6014228"/>
                  <a:pt x="936513" y="6013888"/>
                </a:cubicBezTo>
                <a:cubicBezTo>
                  <a:pt x="928805" y="6013414"/>
                  <a:pt x="923277" y="6014437"/>
                  <a:pt x="915910" y="6015802"/>
                </a:cubicBezTo>
                <a:cubicBezTo>
                  <a:pt x="917752" y="6015461"/>
                  <a:pt x="917752" y="6015461"/>
                  <a:pt x="917411" y="6013623"/>
                </a:cubicBezTo>
                <a:cubicBezTo>
                  <a:pt x="914066" y="6016143"/>
                  <a:pt x="912226" y="6016484"/>
                  <a:pt x="910382" y="6016825"/>
                </a:cubicBezTo>
                <a:cubicBezTo>
                  <a:pt x="867671" y="6022833"/>
                  <a:pt x="826802" y="6028500"/>
                  <a:pt x="784089" y="6034509"/>
                </a:cubicBezTo>
                <a:cubicBezTo>
                  <a:pt x="812344" y="6012169"/>
                  <a:pt x="838077" y="5986494"/>
                  <a:pt x="875403" y="5971978"/>
                </a:cubicBezTo>
                <a:cubicBezTo>
                  <a:pt x="882430" y="5968776"/>
                  <a:pt x="885576" y="5954888"/>
                  <a:pt x="889741" y="5946513"/>
                </a:cubicBezTo>
                <a:cubicBezTo>
                  <a:pt x="880190" y="5946380"/>
                  <a:pt x="869958" y="5942573"/>
                  <a:pt x="860406" y="5942441"/>
                </a:cubicBezTo>
                <a:cubicBezTo>
                  <a:pt x="854879" y="5943464"/>
                  <a:pt x="849012" y="5942649"/>
                  <a:pt x="843485" y="5943673"/>
                </a:cubicBezTo>
                <a:cubicBezTo>
                  <a:pt x="837957" y="5944696"/>
                  <a:pt x="835296" y="5950892"/>
                  <a:pt x="829767" y="5951916"/>
                </a:cubicBezTo>
                <a:cubicBezTo>
                  <a:pt x="818715" y="5953962"/>
                  <a:pt x="808143" y="5948316"/>
                  <a:pt x="797910" y="5944508"/>
                </a:cubicBezTo>
                <a:cubicBezTo>
                  <a:pt x="797910" y="5944508"/>
                  <a:pt x="796067" y="5944850"/>
                  <a:pt x="795727" y="5943012"/>
                </a:cubicBezTo>
                <a:cubicBezTo>
                  <a:pt x="789519" y="5940359"/>
                  <a:pt x="786657" y="5935187"/>
                  <a:pt x="781611" y="5928518"/>
                </a:cubicBezTo>
                <a:cubicBezTo>
                  <a:pt x="754659" y="5937311"/>
                  <a:pt x="728044" y="5947941"/>
                  <a:pt x="702934" y="5956393"/>
                </a:cubicBezTo>
                <a:cubicBezTo>
                  <a:pt x="693524" y="5946730"/>
                  <a:pt x="684112" y="5937067"/>
                  <a:pt x="674701" y="5927405"/>
                </a:cubicBezTo>
                <a:cubicBezTo>
                  <a:pt x="682552" y="5918347"/>
                  <a:pt x="686037" y="5906296"/>
                  <a:pt x="679289" y="5890438"/>
                </a:cubicBezTo>
                <a:cubicBezTo>
                  <a:pt x="677107" y="5888941"/>
                  <a:pt x="680450" y="5886421"/>
                  <a:pt x="681953" y="5884242"/>
                </a:cubicBezTo>
                <a:cubicBezTo>
                  <a:pt x="679429" y="5880908"/>
                  <a:pt x="675065" y="5877914"/>
                  <a:pt x="674384" y="5874238"/>
                </a:cubicBezTo>
                <a:cubicBezTo>
                  <a:pt x="673363" y="5868724"/>
                  <a:pt x="676707" y="5866205"/>
                  <a:pt x="677869" y="5862187"/>
                </a:cubicBezTo>
                <a:cubicBezTo>
                  <a:pt x="663471" y="5866755"/>
                  <a:pt x="649413" y="5873159"/>
                  <a:pt x="635356" y="5879564"/>
                </a:cubicBezTo>
                <a:cubicBezTo>
                  <a:pt x="636517" y="5875547"/>
                  <a:pt x="636177" y="5873710"/>
                  <a:pt x="635837" y="5871872"/>
                </a:cubicBezTo>
                <a:cubicBezTo>
                  <a:pt x="651737" y="5865126"/>
                  <a:pt x="667296" y="5856542"/>
                  <a:pt x="652839" y="5840210"/>
                </a:cubicBezTo>
                <a:cubicBezTo>
                  <a:pt x="765217" y="5819400"/>
                  <a:pt x="868522" y="5790767"/>
                  <a:pt x="972931" y="5737216"/>
                </a:cubicBezTo>
                <a:cubicBezTo>
                  <a:pt x="997021" y="5723252"/>
                  <a:pt x="1020430" y="5705611"/>
                  <a:pt x="1046361" y="5691305"/>
                </a:cubicBezTo>
                <a:cubicBezTo>
                  <a:pt x="1014587" y="5653467"/>
                  <a:pt x="985812" y="5611273"/>
                  <a:pt x="980308" y="5560968"/>
                </a:cubicBezTo>
                <a:cubicBezTo>
                  <a:pt x="977046" y="5533059"/>
                  <a:pt x="966555" y="5496984"/>
                  <a:pt x="1005043" y="5478451"/>
                </a:cubicBezTo>
                <a:cubicBezTo>
                  <a:pt x="1086864" y="5436688"/>
                  <a:pt x="1164319" y="5391931"/>
                  <a:pt x="1241095" y="5343498"/>
                </a:cubicBezTo>
                <a:cubicBezTo>
                  <a:pt x="1319031" y="5291049"/>
                  <a:pt x="1404196" y="5246765"/>
                  <a:pt x="1487518" y="5202822"/>
                </a:cubicBezTo>
                <a:cubicBezTo>
                  <a:pt x="1529009" y="5179932"/>
                  <a:pt x="1577730" y="5165208"/>
                  <a:pt x="1619561" y="5144155"/>
                </a:cubicBezTo>
                <a:cubicBezTo>
                  <a:pt x="1654705" y="5128143"/>
                  <a:pt x="1689167" y="5108455"/>
                  <a:pt x="1723631" y="5088767"/>
                </a:cubicBezTo>
                <a:cubicBezTo>
                  <a:pt x="1689448" y="5089394"/>
                  <a:pt x="1655267" y="5090021"/>
                  <a:pt x="1621427" y="5092486"/>
                </a:cubicBezTo>
                <a:cubicBezTo>
                  <a:pt x="1591269" y="5094269"/>
                  <a:pt x="1585002" y="5070717"/>
                  <a:pt x="1578256" y="5054858"/>
                </a:cubicBezTo>
                <a:cubicBezTo>
                  <a:pt x="1570827" y="5035324"/>
                  <a:pt x="1568926" y="5014766"/>
                  <a:pt x="1571049" y="4995364"/>
                </a:cubicBezTo>
                <a:cubicBezTo>
                  <a:pt x="1559995" y="4997411"/>
                  <a:pt x="1550784" y="4999117"/>
                  <a:pt x="1541573" y="5000822"/>
                </a:cubicBezTo>
                <a:cubicBezTo>
                  <a:pt x="1481460" y="5015755"/>
                  <a:pt x="1422368" y="5036202"/>
                  <a:pt x="1365458" y="5058146"/>
                </a:cubicBezTo>
                <a:cubicBezTo>
                  <a:pt x="1402444" y="5041792"/>
                  <a:pt x="1439429" y="5025440"/>
                  <a:pt x="1476416" y="5009086"/>
                </a:cubicBezTo>
                <a:cubicBezTo>
                  <a:pt x="1490471" y="5002681"/>
                  <a:pt x="1511698" y="4983544"/>
                  <a:pt x="1508495" y="4976533"/>
                </a:cubicBezTo>
                <a:cubicBezTo>
                  <a:pt x="1505433" y="4959992"/>
                  <a:pt x="1489813" y="4947677"/>
                  <a:pt x="1476038" y="4935021"/>
                </a:cubicBezTo>
                <a:cubicBezTo>
                  <a:pt x="1471672" y="4932027"/>
                  <a:pt x="1453591" y="4937276"/>
                  <a:pt x="1445060" y="4942658"/>
                </a:cubicBezTo>
                <a:cubicBezTo>
                  <a:pt x="1441716" y="4945178"/>
                  <a:pt x="1440072" y="4956887"/>
                  <a:pt x="1441093" y="4962401"/>
                </a:cubicBezTo>
                <a:cubicBezTo>
                  <a:pt x="1442455" y="4969753"/>
                  <a:pt x="1449003" y="4974243"/>
                  <a:pt x="1448863" y="4983773"/>
                </a:cubicBezTo>
                <a:cubicBezTo>
                  <a:pt x="1444497" y="4980780"/>
                  <a:pt x="1440133" y="4977787"/>
                  <a:pt x="1437611" y="4974452"/>
                </a:cubicBezTo>
                <a:cubicBezTo>
                  <a:pt x="1405152" y="4932940"/>
                  <a:pt x="1396281" y="4936484"/>
                  <a:pt x="1344759" y="4966934"/>
                </a:cubicBezTo>
                <a:cubicBezTo>
                  <a:pt x="1277674" y="5005969"/>
                  <a:pt x="1204043" y="5040513"/>
                  <a:pt x="1134438" y="5076213"/>
                </a:cubicBezTo>
                <a:cubicBezTo>
                  <a:pt x="1094449" y="5096924"/>
                  <a:pt x="1037480" y="5097969"/>
                  <a:pt x="1028245" y="5151003"/>
                </a:cubicBezTo>
                <a:cubicBezTo>
                  <a:pt x="1028245" y="5151003"/>
                  <a:pt x="1022720" y="5152026"/>
                  <a:pt x="1020536" y="5150530"/>
                </a:cubicBezTo>
                <a:cubicBezTo>
                  <a:pt x="984653" y="5141967"/>
                  <a:pt x="957560" y="5160290"/>
                  <a:pt x="946565" y="5183236"/>
                </a:cubicBezTo>
                <a:cubicBezTo>
                  <a:pt x="933388" y="5204685"/>
                  <a:pt x="918170" y="5215107"/>
                  <a:pt x="895581" y="5226893"/>
                </a:cubicBezTo>
                <a:cubicBezTo>
                  <a:pt x="888554" y="5230096"/>
                  <a:pt x="883366" y="5232956"/>
                  <a:pt x="876338" y="5236159"/>
                </a:cubicBezTo>
                <a:cubicBezTo>
                  <a:pt x="933226" y="5265544"/>
                  <a:pt x="918783" y="5372767"/>
                  <a:pt x="848378" y="5362993"/>
                </a:cubicBezTo>
                <a:cubicBezTo>
                  <a:pt x="808470" y="5353275"/>
                  <a:pt x="797780" y="5305832"/>
                  <a:pt x="810416" y="5271176"/>
                </a:cubicBezTo>
                <a:cubicBezTo>
                  <a:pt x="771589" y="5287871"/>
                  <a:pt x="730919" y="5304906"/>
                  <a:pt x="689227" y="5316428"/>
                </a:cubicBezTo>
                <a:cubicBezTo>
                  <a:pt x="627952" y="5335378"/>
                  <a:pt x="626790" y="5339395"/>
                  <a:pt x="652561" y="5385948"/>
                </a:cubicBezTo>
                <a:cubicBezTo>
                  <a:pt x="650717" y="5386289"/>
                  <a:pt x="647033" y="5386971"/>
                  <a:pt x="645191" y="5387312"/>
                </a:cubicBezTo>
                <a:cubicBezTo>
                  <a:pt x="637964" y="5379146"/>
                  <a:pt x="628892" y="5371322"/>
                  <a:pt x="621664" y="5363155"/>
                </a:cubicBezTo>
                <a:cubicBezTo>
                  <a:pt x="623905" y="5385551"/>
                  <a:pt x="607725" y="5411358"/>
                  <a:pt x="586439" y="5409596"/>
                </a:cubicBezTo>
                <a:cubicBezTo>
                  <a:pt x="586439" y="5409596"/>
                  <a:pt x="587942" y="5407418"/>
                  <a:pt x="586099" y="5407759"/>
                </a:cubicBezTo>
                <a:cubicBezTo>
                  <a:pt x="586099" y="5407759"/>
                  <a:pt x="586439" y="5409596"/>
                  <a:pt x="584597" y="5409938"/>
                </a:cubicBezTo>
                <a:cubicBezTo>
                  <a:pt x="568156" y="5403478"/>
                  <a:pt x="564753" y="5385099"/>
                  <a:pt x="569400" y="5369031"/>
                </a:cubicBezTo>
                <a:cubicBezTo>
                  <a:pt x="537602" y="5382523"/>
                  <a:pt x="506142" y="5397853"/>
                  <a:pt x="475025" y="5415020"/>
                </a:cubicBezTo>
                <a:cubicBezTo>
                  <a:pt x="456122" y="5426125"/>
                  <a:pt x="441922" y="5442060"/>
                  <a:pt x="423020" y="5453164"/>
                </a:cubicBezTo>
                <a:cubicBezTo>
                  <a:pt x="414490" y="5458546"/>
                  <a:pt x="400233" y="5453582"/>
                  <a:pt x="388837" y="5453791"/>
                </a:cubicBezTo>
                <a:cubicBezTo>
                  <a:pt x="390481" y="5442082"/>
                  <a:pt x="388098" y="5429216"/>
                  <a:pt x="396288" y="5421996"/>
                </a:cubicBezTo>
                <a:cubicBezTo>
                  <a:pt x="404139" y="5412940"/>
                  <a:pt x="418197" y="5406535"/>
                  <a:pt x="430751" y="5402309"/>
                </a:cubicBezTo>
                <a:cubicBezTo>
                  <a:pt x="476607" y="5382412"/>
                  <a:pt x="480773" y="5374038"/>
                  <a:pt x="460391" y="5335991"/>
                </a:cubicBezTo>
                <a:cubicBezTo>
                  <a:pt x="440184" y="5360644"/>
                  <a:pt x="396112" y="5359300"/>
                  <a:pt x="379792" y="5394638"/>
                </a:cubicBezTo>
                <a:cubicBezTo>
                  <a:pt x="372961" y="5409208"/>
                  <a:pt x="317834" y="5409911"/>
                  <a:pt x="286856" y="5417549"/>
                </a:cubicBezTo>
                <a:cubicBezTo>
                  <a:pt x="288359" y="5415370"/>
                  <a:pt x="296550" y="5408151"/>
                  <a:pt x="310747" y="5392215"/>
                </a:cubicBezTo>
                <a:cubicBezTo>
                  <a:pt x="294847" y="5398961"/>
                  <a:pt x="282292" y="5403187"/>
                  <a:pt x="268234" y="5409592"/>
                </a:cubicBezTo>
                <a:cubicBezTo>
                  <a:pt x="268234" y="5409592"/>
                  <a:pt x="268574" y="5411430"/>
                  <a:pt x="268914" y="5413268"/>
                </a:cubicBezTo>
                <a:cubicBezTo>
                  <a:pt x="271977" y="5429809"/>
                  <a:pt x="261805" y="5446899"/>
                  <a:pt x="245225" y="5449969"/>
                </a:cubicBezTo>
                <a:cubicBezTo>
                  <a:pt x="230487" y="5452698"/>
                  <a:pt x="217391" y="5443719"/>
                  <a:pt x="212826" y="5429356"/>
                </a:cubicBezTo>
                <a:cubicBezTo>
                  <a:pt x="186213" y="5439987"/>
                  <a:pt x="159260" y="5448780"/>
                  <a:pt x="134489" y="5459070"/>
                </a:cubicBezTo>
                <a:cubicBezTo>
                  <a:pt x="127121" y="5460434"/>
                  <a:pt x="115727" y="5460643"/>
                  <a:pt x="106516" y="5462349"/>
                </a:cubicBezTo>
                <a:cubicBezTo>
                  <a:pt x="108499" y="5452477"/>
                  <a:pt x="106117" y="5439612"/>
                  <a:pt x="112804" y="5434572"/>
                </a:cubicBezTo>
                <a:cubicBezTo>
                  <a:pt x="126522" y="5426329"/>
                  <a:pt x="146106" y="5418900"/>
                  <a:pt x="163026" y="5417668"/>
                </a:cubicBezTo>
                <a:cubicBezTo>
                  <a:pt x="191341" y="5416227"/>
                  <a:pt x="215971" y="5415468"/>
                  <a:pt x="219737" y="5384356"/>
                </a:cubicBezTo>
                <a:cubicBezTo>
                  <a:pt x="224864" y="5360596"/>
                  <a:pt x="213951" y="5353113"/>
                  <a:pt x="169537" y="5349931"/>
                </a:cubicBezTo>
                <a:cubicBezTo>
                  <a:pt x="223045" y="5309609"/>
                  <a:pt x="154482" y="5299494"/>
                  <a:pt x="147875" y="5274105"/>
                </a:cubicBezTo>
                <a:cubicBezTo>
                  <a:pt x="142969" y="5257905"/>
                  <a:pt x="117601" y="5234089"/>
                  <a:pt x="122787" y="5231228"/>
                </a:cubicBezTo>
                <a:cubicBezTo>
                  <a:pt x="144013" y="5212091"/>
                  <a:pt x="175612" y="5187231"/>
                  <a:pt x="196899" y="5188991"/>
                </a:cubicBezTo>
                <a:cubicBezTo>
                  <a:pt x="251545" y="5195981"/>
                  <a:pt x="268687" y="5154788"/>
                  <a:pt x="317746" y="5141902"/>
                </a:cubicBezTo>
                <a:cubicBezTo>
                  <a:pt x="301648" y="5137280"/>
                  <a:pt x="297282" y="5134286"/>
                  <a:pt x="297282" y="5134286"/>
                </a:cubicBezTo>
                <a:cubicBezTo>
                  <a:pt x="278379" y="5145390"/>
                  <a:pt x="261998" y="5159829"/>
                  <a:pt x="242074" y="5165419"/>
                </a:cubicBezTo>
                <a:cubicBezTo>
                  <a:pt x="233203" y="5168962"/>
                  <a:pt x="219086" y="5154469"/>
                  <a:pt x="205850" y="5155019"/>
                </a:cubicBezTo>
                <a:cubicBezTo>
                  <a:pt x="166964" y="5150814"/>
                  <a:pt x="124393" y="5147292"/>
                  <a:pt x="95315" y="5175487"/>
                </a:cubicBezTo>
                <a:cubicBezTo>
                  <a:pt x="71087" y="5198982"/>
                  <a:pt x="34463" y="5165845"/>
                  <a:pt x="15619" y="5197848"/>
                </a:cubicBezTo>
                <a:cubicBezTo>
                  <a:pt x="10913" y="5193017"/>
                  <a:pt x="6207" y="5188185"/>
                  <a:pt x="0" y="5185533"/>
                </a:cubicBezTo>
                <a:cubicBezTo>
                  <a:pt x="5186" y="5182672"/>
                  <a:pt x="11535" y="5175793"/>
                  <a:pt x="15559" y="5176949"/>
                </a:cubicBezTo>
                <a:cubicBezTo>
                  <a:pt x="61135" y="5176113"/>
                  <a:pt x="90551" y="5149757"/>
                  <a:pt x="120310" y="5125237"/>
                </a:cubicBezTo>
                <a:cubicBezTo>
                  <a:pt x="107414" y="5127625"/>
                  <a:pt x="91994" y="5126678"/>
                  <a:pt x="83464" y="5132060"/>
                </a:cubicBezTo>
                <a:cubicBezTo>
                  <a:pt x="58212" y="5150042"/>
                  <a:pt x="48320" y="5148072"/>
                  <a:pt x="20288" y="5130452"/>
                </a:cubicBezTo>
                <a:cubicBezTo>
                  <a:pt x="-8427" y="5109157"/>
                  <a:pt x="9997" y="5105745"/>
                  <a:pt x="23373" y="5095664"/>
                </a:cubicBezTo>
                <a:cubicBezTo>
                  <a:pt x="31564" y="5088445"/>
                  <a:pt x="44119" y="5084220"/>
                  <a:pt x="54491" y="5078497"/>
                </a:cubicBezTo>
                <a:cubicBezTo>
                  <a:pt x="76740" y="5064872"/>
                  <a:pt x="105193" y="5053901"/>
                  <a:pt x="93881" y="5023681"/>
                </a:cubicBezTo>
                <a:cubicBezTo>
                  <a:pt x="91020" y="5018508"/>
                  <a:pt x="106237" y="5008086"/>
                  <a:pt x="114768" y="5002705"/>
                </a:cubicBezTo>
                <a:cubicBezTo>
                  <a:pt x="144525" y="4978185"/>
                  <a:pt x="176465" y="4955163"/>
                  <a:pt x="208064" y="4930303"/>
                </a:cubicBezTo>
                <a:cubicBezTo>
                  <a:pt x="213250" y="4927442"/>
                  <a:pt x="215915" y="4921246"/>
                  <a:pt x="221100" y="4918384"/>
                </a:cubicBezTo>
                <a:cubicBezTo>
                  <a:pt x="238842" y="4911297"/>
                  <a:pt x="259107" y="4907544"/>
                  <a:pt x="278691" y="4900116"/>
                </a:cubicBezTo>
                <a:cubicBezTo>
                  <a:pt x="270020" y="4915028"/>
                  <a:pt x="259506" y="4930281"/>
                  <a:pt x="248652" y="4943697"/>
                </a:cubicBezTo>
                <a:cubicBezTo>
                  <a:pt x="242645" y="4952413"/>
                  <a:pt x="232612" y="4959973"/>
                  <a:pt x="226263" y="4966851"/>
                </a:cubicBezTo>
                <a:cubicBezTo>
                  <a:pt x="239840" y="4968139"/>
                  <a:pt x="253757" y="4971265"/>
                  <a:pt x="264472" y="4967380"/>
                </a:cubicBezTo>
                <a:cubicBezTo>
                  <a:pt x="280710" y="4962472"/>
                  <a:pt x="297772" y="4951709"/>
                  <a:pt x="307464" y="4942311"/>
                </a:cubicBezTo>
                <a:cubicBezTo>
                  <a:pt x="318658" y="4930734"/>
                  <a:pt x="321462" y="4915008"/>
                  <a:pt x="330815" y="4903771"/>
                </a:cubicBezTo>
                <a:cubicBezTo>
                  <a:pt x="326109" y="4898940"/>
                  <a:pt x="323585" y="4895605"/>
                  <a:pt x="318880" y="4890774"/>
                </a:cubicBezTo>
                <a:cubicBezTo>
                  <a:pt x="322224" y="4888254"/>
                  <a:pt x="327071" y="4883554"/>
                  <a:pt x="330755" y="4882872"/>
                </a:cubicBezTo>
                <a:cubicBezTo>
                  <a:pt x="368962" y="4883401"/>
                  <a:pt x="391691" y="4862084"/>
                  <a:pt x="415921" y="4838589"/>
                </a:cubicBezTo>
                <a:cubicBezTo>
                  <a:pt x="404866" y="4840635"/>
                  <a:pt x="393133" y="4839006"/>
                  <a:pt x="386444" y="4844047"/>
                </a:cubicBezTo>
                <a:cubicBezTo>
                  <a:pt x="364537" y="4859508"/>
                  <a:pt x="356827" y="4859036"/>
                  <a:pt x="334320" y="4840392"/>
                </a:cubicBezTo>
                <a:cubicBezTo>
                  <a:pt x="308130" y="4822431"/>
                  <a:pt x="324710" y="4819361"/>
                  <a:pt x="334402" y="4809963"/>
                </a:cubicBezTo>
                <a:cubicBezTo>
                  <a:pt x="342932" y="4804582"/>
                  <a:pt x="351803" y="4801038"/>
                  <a:pt x="360335" y="4795656"/>
                </a:cubicBezTo>
                <a:cubicBezTo>
                  <a:pt x="378897" y="4782714"/>
                  <a:pt x="402166" y="4774604"/>
                  <a:pt x="391195" y="4746221"/>
                </a:cubicBezTo>
                <a:cubicBezTo>
                  <a:pt x="390513" y="4742546"/>
                  <a:pt x="402047" y="4732806"/>
                  <a:pt x="408736" y="4727765"/>
                </a:cubicBezTo>
                <a:cubicBezTo>
                  <a:pt x="433306" y="4706108"/>
                  <a:pt x="460061" y="4685947"/>
                  <a:pt x="484631" y="4664289"/>
                </a:cubicBezTo>
                <a:cubicBezTo>
                  <a:pt x="489818" y="4661428"/>
                  <a:pt x="490298" y="4653735"/>
                  <a:pt x="493984" y="4653052"/>
                </a:cubicBezTo>
                <a:cubicBezTo>
                  <a:pt x="499509" y="4652029"/>
                  <a:pt x="504696" y="4649168"/>
                  <a:pt x="510222" y="4648146"/>
                </a:cubicBezTo>
                <a:cubicBezTo>
                  <a:pt x="513028" y="4632419"/>
                  <a:pt x="523881" y="4619003"/>
                  <a:pt x="538618" y="4616274"/>
                </a:cubicBezTo>
                <a:cubicBezTo>
                  <a:pt x="558882" y="4612522"/>
                  <a:pt x="574501" y="4624836"/>
                  <a:pt x="583772" y="4644030"/>
                </a:cubicBezTo>
                <a:cubicBezTo>
                  <a:pt x="584933" y="4640013"/>
                  <a:pt x="586094" y="4635996"/>
                  <a:pt x="589438" y="4633476"/>
                </a:cubicBezTo>
                <a:cubicBezTo>
                  <a:pt x="597970" y="4628094"/>
                  <a:pt x="618435" y="4635711"/>
                  <a:pt x="633172" y="4632982"/>
                </a:cubicBezTo>
                <a:cubicBezTo>
                  <a:pt x="649412" y="4628074"/>
                  <a:pt x="664630" y="4617652"/>
                  <a:pt x="680871" y="4612743"/>
                </a:cubicBezTo>
                <a:cubicBezTo>
                  <a:pt x="698952" y="4607494"/>
                  <a:pt x="718055" y="4607759"/>
                  <a:pt x="732113" y="4601353"/>
                </a:cubicBezTo>
                <a:cubicBezTo>
                  <a:pt x="770942" y="4584660"/>
                  <a:pt x="809429" y="4566128"/>
                  <a:pt x="845734" y="4546098"/>
                </a:cubicBezTo>
                <a:cubicBezTo>
                  <a:pt x="882038" y="4526069"/>
                  <a:pt x="917662" y="4502366"/>
                  <a:pt x="959833" y="4483151"/>
                </a:cubicBezTo>
                <a:cubicBezTo>
                  <a:pt x="956831" y="4487508"/>
                  <a:pt x="953486" y="4490028"/>
                  <a:pt x="952324" y="4494045"/>
                </a:cubicBezTo>
                <a:cubicBezTo>
                  <a:pt x="944874" y="4525839"/>
                  <a:pt x="926311" y="4538782"/>
                  <a:pt x="888785" y="4541928"/>
                </a:cubicBezTo>
                <a:cubicBezTo>
                  <a:pt x="881417" y="4543292"/>
                  <a:pt x="868380" y="4555212"/>
                  <a:pt x="869060" y="4558887"/>
                </a:cubicBezTo>
                <a:cubicBezTo>
                  <a:pt x="883377" y="4584749"/>
                  <a:pt x="858066" y="4581832"/>
                  <a:pt x="843669" y="4586399"/>
                </a:cubicBezTo>
                <a:cubicBezTo>
                  <a:pt x="827429" y="4591307"/>
                  <a:pt x="810508" y="4592541"/>
                  <a:pt x="794950" y="4601124"/>
                </a:cubicBezTo>
                <a:cubicBezTo>
                  <a:pt x="837861" y="4606484"/>
                  <a:pt x="875526" y="4593806"/>
                  <a:pt x="910810" y="4568264"/>
                </a:cubicBezTo>
                <a:cubicBezTo>
                  <a:pt x="924529" y="4560021"/>
                  <a:pt x="941108" y="4556950"/>
                  <a:pt x="957348" y="4552043"/>
                </a:cubicBezTo>
                <a:cubicBezTo>
                  <a:pt x="1027834" y="4531387"/>
                  <a:pt x="1098321" y="4510731"/>
                  <a:pt x="1166964" y="4490416"/>
                </a:cubicBezTo>
                <a:cubicBezTo>
                  <a:pt x="1173994" y="4487215"/>
                  <a:pt x="1179179" y="4484354"/>
                  <a:pt x="1184366" y="4481492"/>
                </a:cubicBezTo>
                <a:cubicBezTo>
                  <a:pt x="1191734" y="4480127"/>
                  <a:pt x="1196581" y="4475428"/>
                  <a:pt x="1202107" y="4474406"/>
                </a:cubicBezTo>
                <a:cubicBezTo>
                  <a:pt x="1218828" y="4461804"/>
                  <a:pt x="1234047" y="4451382"/>
                  <a:pt x="1251108" y="4440619"/>
                </a:cubicBezTo>
                <a:cubicBezTo>
                  <a:pt x="1258279" y="4427886"/>
                  <a:pt x="1269812" y="4418148"/>
                  <a:pt x="1286393" y="4415077"/>
                </a:cubicBezTo>
                <a:cubicBezTo>
                  <a:pt x="1286393" y="4415077"/>
                  <a:pt x="1286733" y="4416916"/>
                  <a:pt x="1288576" y="4416574"/>
                </a:cubicBezTo>
                <a:cubicBezTo>
                  <a:pt x="1290076" y="4414395"/>
                  <a:pt x="1290076" y="4414395"/>
                  <a:pt x="1291578" y="4412217"/>
                </a:cubicBezTo>
                <a:cubicBezTo>
                  <a:pt x="1315328" y="4396412"/>
                  <a:pt x="1323378" y="4398723"/>
                  <a:pt x="1331827" y="4423771"/>
                </a:cubicBezTo>
                <a:cubicBezTo>
                  <a:pt x="1417391" y="4402224"/>
                  <a:pt x="1492864" y="4367339"/>
                  <a:pt x="1566976" y="4325102"/>
                </a:cubicBezTo>
                <a:cubicBezTo>
                  <a:pt x="1574004" y="4321901"/>
                  <a:pt x="1582875" y="4318356"/>
                  <a:pt x="1589905" y="4315153"/>
                </a:cubicBezTo>
                <a:cubicBezTo>
                  <a:pt x="1588061" y="4315494"/>
                  <a:pt x="1586220" y="4315835"/>
                  <a:pt x="1584037" y="4314340"/>
                </a:cubicBezTo>
                <a:cubicBezTo>
                  <a:pt x="1579673" y="4311347"/>
                  <a:pt x="1579812" y="4301815"/>
                  <a:pt x="1580633" y="4295960"/>
                </a:cubicBezTo>
                <a:cubicBezTo>
                  <a:pt x="1585961" y="4283569"/>
                  <a:pt x="1570964" y="4254030"/>
                  <a:pt x="1555546" y="4253085"/>
                </a:cubicBezTo>
                <a:cubicBezTo>
                  <a:pt x="1542309" y="4253635"/>
                  <a:pt x="1529272" y="4265553"/>
                  <a:pt x="1517058" y="4271616"/>
                </a:cubicBezTo>
                <a:cubicBezTo>
                  <a:pt x="1505184" y="4279518"/>
                  <a:pt x="1514735" y="4279649"/>
                  <a:pt x="1520942" y="4282302"/>
                </a:cubicBezTo>
                <a:cubicBezTo>
                  <a:pt x="1535199" y="4287267"/>
                  <a:pt x="1529192" y="4295983"/>
                  <a:pt x="1518479" y="4299867"/>
                </a:cubicBezTo>
                <a:cubicBezTo>
                  <a:pt x="1502920" y="4308450"/>
                  <a:pt x="1481094" y="4293484"/>
                  <a:pt x="1482397" y="4279935"/>
                </a:cubicBezTo>
                <a:cubicBezTo>
                  <a:pt x="1484038" y="4268227"/>
                  <a:pt x="1484179" y="4258696"/>
                  <a:pt x="1484320" y="4249165"/>
                </a:cubicBezTo>
                <a:cubicBezTo>
                  <a:pt x="1479133" y="4252027"/>
                  <a:pt x="1476271" y="4246854"/>
                  <a:pt x="1472586" y="4247536"/>
                </a:cubicBezTo>
                <a:cubicBezTo>
                  <a:pt x="1453001" y="4254964"/>
                  <a:pt x="1431575" y="4262735"/>
                  <a:pt x="1410149" y="4270503"/>
                </a:cubicBezTo>
                <a:cubicBezTo>
                  <a:pt x="1414513" y="4273496"/>
                  <a:pt x="1414854" y="4275334"/>
                  <a:pt x="1419560" y="4280165"/>
                </a:cubicBezTo>
                <a:cubicBezTo>
                  <a:pt x="1412191" y="4281531"/>
                  <a:pt x="1405162" y="4284732"/>
                  <a:pt x="1397452" y="4284259"/>
                </a:cubicBezTo>
                <a:cubicBezTo>
                  <a:pt x="1393768" y="4284941"/>
                  <a:pt x="1390907" y="4279769"/>
                  <a:pt x="1386881" y="4278614"/>
                </a:cubicBezTo>
                <a:cubicBezTo>
                  <a:pt x="1342185" y="4294493"/>
                  <a:pt x="1299673" y="4311871"/>
                  <a:pt x="1254978" y="4327749"/>
                </a:cubicBezTo>
                <a:cubicBezTo>
                  <a:pt x="1222839" y="4339404"/>
                  <a:pt x="1187495" y="4344047"/>
                  <a:pt x="1168651" y="4376050"/>
                </a:cubicBezTo>
                <a:cubicBezTo>
                  <a:pt x="1164146" y="4382588"/>
                  <a:pt x="1153092" y="4384634"/>
                  <a:pt x="1146065" y="4387838"/>
                </a:cubicBezTo>
                <a:cubicBezTo>
                  <a:pt x="1145724" y="4386000"/>
                  <a:pt x="1143541" y="4384502"/>
                  <a:pt x="1143541" y="4384502"/>
                </a:cubicBezTo>
                <a:cubicBezTo>
                  <a:pt x="1150229" y="4379462"/>
                  <a:pt x="1158760" y="4374080"/>
                  <a:pt x="1172137" y="4364000"/>
                </a:cubicBezTo>
                <a:cubicBezTo>
                  <a:pt x="1160402" y="4362371"/>
                  <a:pt x="1158560" y="4362713"/>
                  <a:pt x="1154876" y="4363394"/>
                </a:cubicBezTo>
                <a:cubicBezTo>
                  <a:pt x="1147166" y="4362921"/>
                  <a:pt x="1137955" y="4364627"/>
                  <a:pt x="1128745" y="4366333"/>
                </a:cubicBezTo>
                <a:cubicBezTo>
                  <a:pt x="1135091" y="4359456"/>
                  <a:pt x="1141099" y="4350737"/>
                  <a:pt x="1149631" y="4345356"/>
                </a:cubicBezTo>
                <a:cubicBezTo>
                  <a:pt x="1163687" y="4338952"/>
                  <a:pt x="1177745" y="4332547"/>
                  <a:pt x="1193644" y="4325802"/>
                </a:cubicBezTo>
                <a:cubicBezTo>
                  <a:pt x="1222100" y="4314829"/>
                  <a:pt x="1242647" y="4292015"/>
                  <a:pt x="1270420" y="4277368"/>
                </a:cubicBezTo>
                <a:cubicBezTo>
                  <a:pt x="1252678" y="4284455"/>
                  <a:pt x="1234935" y="4291542"/>
                  <a:pt x="1215011" y="4297133"/>
                </a:cubicBezTo>
                <a:cubicBezTo>
                  <a:pt x="1206141" y="4300676"/>
                  <a:pt x="1197610" y="4306058"/>
                  <a:pt x="1188399" y="4307763"/>
                </a:cubicBezTo>
                <a:cubicBezTo>
                  <a:pt x="1186898" y="4309942"/>
                  <a:pt x="1179328" y="4299938"/>
                  <a:pt x="1180829" y="4297759"/>
                </a:cubicBezTo>
                <a:cubicBezTo>
                  <a:pt x="1186837" y="4289044"/>
                  <a:pt x="1194689" y="4279986"/>
                  <a:pt x="1205401" y="4276102"/>
                </a:cubicBezTo>
                <a:cubicBezTo>
                  <a:pt x="1247913" y="4258724"/>
                  <a:pt x="1292950" y="4244683"/>
                  <a:pt x="1336141" y="4230982"/>
                </a:cubicBezTo>
                <a:cubicBezTo>
                  <a:pt x="1339485" y="4228463"/>
                  <a:pt x="1345353" y="4229276"/>
                  <a:pt x="1349036" y="4228594"/>
                </a:cubicBezTo>
                <a:cubicBezTo>
                  <a:pt x="1349998" y="4213210"/>
                  <a:pt x="1347816" y="4211712"/>
                  <a:pt x="1326050" y="4217643"/>
                </a:cubicBezTo>
                <a:cubicBezTo>
                  <a:pt x="1324207" y="4217985"/>
                  <a:pt x="1317320" y="4211657"/>
                  <a:pt x="1317320" y="4211657"/>
                </a:cubicBezTo>
                <a:cubicBezTo>
                  <a:pt x="1330155" y="4188370"/>
                  <a:pt x="1310912" y="4197636"/>
                  <a:pt x="1301701" y="4199341"/>
                </a:cubicBezTo>
                <a:cubicBezTo>
                  <a:pt x="1290988" y="4203226"/>
                  <a:pt x="1280955" y="4210787"/>
                  <a:pt x="1270583" y="4216510"/>
                </a:cubicBezTo>
                <a:cubicBezTo>
                  <a:pt x="1245331" y="4234491"/>
                  <a:pt x="1245671" y="4236329"/>
                  <a:pt x="1237564" y="4213119"/>
                </a:cubicBezTo>
                <a:cubicBezTo>
                  <a:pt x="1248616" y="4211074"/>
                  <a:pt x="1262193" y="4212361"/>
                  <a:pt x="1274407" y="4206296"/>
                </a:cubicBezTo>
                <a:cubicBezTo>
                  <a:pt x="1286963" y="4202070"/>
                  <a:pt x="1291129" y="4193697"/>
                  <a:pt x="1287584" y="4184849"/>
                </a:cubicBezTo>
                <a:cubicBezTo>
                  <a:pt x="1231496" y="4200937"/>
                  <a:pt x="1175066" y="4215188"/>
                  <a:pt x="1119319" y="4233115"/>
                </a:cubicBezTo>
                <a:cubicBezTo>
                  <a:pt x="1090523" y="4242248"/>
                  <a:pt x="1065273" y="4260230"/>
                  <a:pt x="1037156" y="4273039"/>
                </a:cubicBezTo>
                <a:cubicBezTo>
                  <a:pt x="1035795" y="4265689"/>
                  <a:pt x="1031230" y="4251326"/>
                  <a:pt x="1036418" y="4248464"/>
                </a:cubicBezTo>
                <a:cubicBezTo>
                  <a:pt x="1082754" y="4220876"/>
                  <a:pt x="1129092" y="4193287"/>
                  <a:pt x="1177952" y="4169031"/>
                </a:cubicBezTo>
                <a:cubicBezTo>
                  <a:pt x="1204226" y="4156563"/>
                  <a:pt x="1232679" y="4145591"/>
                  <a:pt x="1258953" y="4133123"/>
                </a:cubicBezTo>
                <a:cubicBezTo>
                  <a:pt x="1258752" y="4121754"/>
                  <a:pt x="1264080" y="4109362"/>
                  <a:pt x="1274935" y="4095947"/>
                </a:cubicBezTo>
                <a:cubicBezTo>
                  <a:pt x="1277937" y="4091589"/>
                  <a:pt x="1284966" y="4088388"/>
                  <a:pt x="1290152" y="4085526"/>
                </a:cubicBezTo>
                <a:cubicBezTo>
                  <a:pt x="1290492" y="4087363"/>
                  <a:pt x="1290492" y="4087363"/>
                  <a:pt x="1290833" y="4089202"/>
                </a:cubicBezTo>
                <a:cubicBezTo>
                  <a:pt x="1292335" y="4087022"/>
                  <a:pt x="1293837" y="4084844"/>
                  <a:pt x="1293837" y="4084844"/>
                </a:cubicBezTo>
                <a:cubicBezTo>
                  <a:pt x="1318607" y="4074553"/>
                  <a:pt x="1342216" y="4068281"/>
                  <a:pt x="1366986" y="4057993"/>
                </a:cubicBezTo>
                <a:cubicBezTo>
                  <a:pt x="1364804" y="4056495"/>
                  <a:pt x="1364463" y="4054657"/>
                  <a:pt x="1360099" y="4051664"/>
                </a:cubicBezTo>
                <a:cubicBezTo>
                  <a:pt x="1351708" y="4047515"/>
                  <a:pt x="1368710" y="4015853"/>
                  <a:pt x="1384610" y="4009106"/>
                </a:cubicBezTo>
                <a:cubicBezTo>
                  <a:pt x="1400510" y="4002362"/>
                  <a:pt x="1418252" y="3995274"/>
                  <a:pt x="1436334" y="3990025"/>
                </a:cubicBezTo>
                <a:cubicBezTo>
                  <a:pt x="1443703" y="3988660"/>
                  <a:pt x="1445204" y="3986482"/>
                  <a:pt x="1446707" y="3984302"/>
                </a:cubicBezTo>
                <a:cubicBezTo>
                  <a:pt x="1424600" y="3988395"/>
                  <a:pt x="1402493" y="3992489"/>
                  <a:pt x="1380726" y="3998420"/>
                </a:cubicBezTo>
                <a:cubicBezTo>
                  <a:pt x="1328323" y="4013828"/>
                  <a:pt x="1275578" y="4027396"/>
                  <a:pt x="1223513" y="4044640"/>
                </a:cubicBezTo>
                <a:cubicBezTo>
                  <a:pt x="1200245" y="4052751"/>
                  <a:pt x="1178340" y="4068213"/>
                  <a:pt x="1155750" y="4079999"/>
                </a:cubicBezTo>
                <a:cubicBezTo>
                  <a:pt x="1156233" y="4072306"/>
                  <a:pt x="1152006" y="4059783"/>
                  <a:pt x="1155350" y="4057262"/>
                </a:cubicBezTo>
                <a:cubicBezTo>
                  <a:pt x="1179440" y="4043297"/>
                  <a:pt x="1203531" y="4029331"/>
                  <a:pt x="1227619" y="4015367"/>
                </a:cubicBezTo>
                <a:cubicBezTo>
                  <a:pt x="1196982" y="4024841"/>
                  <a:pt x="1168187" y="4033976"/>
                  <a:pt x="1137551" y="4043450"/>
                </a:cubicBezTo>
                <a:cubicBezTo>
                  <a:pt x="1136870" y="4039775"/>
                  <a:pt x="1134346" y="4036440"/>
                  <a:pt x="1134006" y="4034602"/>
                </a:cubicBezTo>
                <a:cubicBezTo>
                  <a:pt x="1165124" y="4017434"/>
                  <a:pt x="1194060" y="3998771"/>
                  <a:pt x="1225858" y="3985278"/>
                </a:cubicBezTo>
                <a:cubicBezTo>
                  <a:pt x="1243603" y="3978191"/>
                  <a:pt x="1263526" y="3972601"/>
                  <a:pt x="1281607" y="3967352"/>
                </a:cubicBezTo>
                <a:cubicBezTo>
                  <a:pt x="1280926" y="3963677"/>
                  <a:pt x="1278745" y="3962178"/>
                  <a:pt x="1278064" y="3958504"/>
                </a:cubicBezTo>
                <a:cubicBezTo>
                  <a:pt x="1275682" y="3945638"/>
                  <a:pt x="1282850" y="3932905"/>
                  <a:pt x="1295746" y="3930517"/>
                </a:cubicBezTo>
                <a:cubicBezTo>
                  <a:pt x="1308642" y="3928129"/>
                  <a:pt x="1319895" y="3937452"/>
                  <a:pt x="1322277" y="3950317"/>
                </a:cubicBezTo>
                <a:cubicBezTo>
                  <a:pt x="1322618" y="3952155"/>
                  <a:pt x="1322618" y="3952155"/>
                  <a:pt x="1322618" y="3952155"/>
                </a:cubicBezTo>
                <a:cubicBezTo>
                  <a:pt x="1351413" y="3943019"/>
                  <a:pt x="1381711" y="3931708"/>
                  <a:pt x="1410505" y="3922573"/>
                </a:cubicBezTo>
                <a:cubicBezTo>
                  <a:pt x="1413850" y="3920054"/>
                  <a:pt x="1419376" y="3919030"/>
                  <a:pt x="1422721" y="3916510"/>
                </a:cubicBezTo>
                <a:cubicBezTo>
                  <a:pt x="1422040" y="3912834"/>
                  <a:pt x="1419176" y="3907662"/>
                  <a:pt x="1416653" y="3904326"/>
                </a:cubicBezTo>
                <a:cubicBezTo>
                  <a:pt x="1418496" y="3903985"/>
                  <a:pt x="1421841" y="3901465"/>
                  <a:pt x="1423683" y="3901124"/>
                </a:cubicBezTo>
                <a:cubicBezTo>
                  <a:pt x="1425865" y="3902620"/>
                  <a:pt x="1428388" y="3905956"/>
                  <a:pt x="1430570" y="3907452"/>
                </a:cubicBezTo>
                <a:cubicBezTo>
                  <a:pt x="1432753" y="3908950"/>
                  <a:pt x="1436778" y="3910105"/>
                  <a:pt x="1438621" y="3909763"/>
                </a:cubicBezTo>
                <a:cubicBezTo>
                  <a:pt x="1441965" y="3907244"/>
                  <a:pt x="1443807" y="3906902"/>
                  <a:pt x="1445649" y="3906562"/>
                </a:cubicBezTo>
                <a:cubicBezTo>
                  <a:pt x="1453299" y="3886136"/>
                  <a:pt x="1473564" y="3882383"/>
                  <a:pt x="1493488" y="3876793"/>
                </a:cubicBezTo>
                <a:cubicBezTo>
                  <a:pt x="1502699" y="3875088"/>
                  <a:pt x="1513753" y="3873040"/>
                  <a:pt x="1522625" y="3869496"/>
                </a:cubicBezTo>
                <a:cubicBezTo>
                  <a:pt x="1538864" y="3864590"/>
                  <a:pt x="1548556" y="3855191"/>
                  <a:pt x="1547675" y="3840146"/>
                </a:cubicBezTo>
                <a:cubicBezTo>
                  <a:pt x="1547335" y="3838308"/>
                  <a:pt x="1543310" y="3837152"/>
                  <a:pt x="1541127" y="3835656"/>
                </a:cubicBezTo>
                <a:cubicBezTo>
                  <a:pt x="1455422" y="3866734"/>
                  <a:pt x="1367874" y="3898153"/>
                  <a:pt x="1282169" y="3929229"/>
                </a:cubicBezTo>
                <a:cubicBezTo>
                  <a:pt x="1278486" y="3929911"/>
                  <a:pt x="1271456" y="3933115"/>
                  <a:pt x="1270296" y="3937130"/>
                </a:cubicBezTo>
                <a:cubicBezTo>
                  <a:pt x="1254856" y="3987512"/>
                  <a:pt x="1196184" y="3979369"/>
                  <a:pt x="1157355" y="3996063"/>
                </a:cubicBezTo>
                <a:cubicBezTo>
                  <a:pt x="1150327" y="3999266"/>
                  <a:pt x="1140435" y="3997295"/>
                  <a:pt x="1132725" y="3996822"/>
                </a:cubicBezTo>
                <a:cubicBezTo>
                  <a:pt x="1136892" y="3988446"/>
                  <a:pt x="1138876" y="3978576"/>
                  <a:pt x="1145563" y="3973534"/>
                </a:cubicBezTo>
                <a:cubicBezTo>
                  <a:pt x="1154093" y="3968154"/>
                  <a:pt x="1167329" y="3967604"/>
                  <a:pt x="1176200" y="3964060"/>
                </a:cubicBezTo>
                <a:cubicBezTo>
                  <a:pt x="1188415" y="3957995"/>
                  <a:pt x="1200631" y="3951932"/>
                  <a:pt x="1212845" y="3945868"/>
                </a:cubicBezTo>
                <a:cubicBezTo>
                  <a:pt x="1167271" y="3946704"/>
                  <a:pt x="1125719" y="3948696"/>
                  <a:pt x="1084510" y="3952524"/>
                </a:cubicBezTo>
                <a:cubicBezTo>
                  <a:pt x="1080485" y="3951369"/>
                  <a:pt x="1075299" y="3954230"/>
                  <a:pt x="1071954" y="3956751"/>
                </a:cubicBezTo>
                <a:cubicBezTo>
                  <a:pt x="994640" y="3991977"/>
                  <a:pt x="917465" y="4017673"/>
                  <a:pt x="830139" y="4009132"/>
                </a:cubicBezTo>
                <a:cubicBezTo>
                  <a:pt x="799220" y="4037669"/>
                  <a:pt x="757952" y="4020598"/>
                  <a:pt x="723630" y="4030755"/>
                </a:cubicBezTo>
                <a:cubicBezTo>
                  <a:pt x="690810" y="4038733"/>
                  <a:pt x="683522" y="4009670"/>
                  <a:pt x="660394" y="4008249"/>
                </a:cubicBezTo>
                <a:cubicBezTo>
                  <a:pt x="661897" y="4006069"/>
                  <a:pt x="663058" y="4002053"/>
                  <a:pt x="664219" y="3998036"/>
                </a:cubicBezTo>
                <a:cubicBezTo>
                  <a:pt x="660876" y="4000556"/>
                  <a:pt x="657191" y="4001238"/>
                  <a:pt x="655348" y="4001579"/>
                </a:cubicBezTo>
                <a:cubicBezTo>
                  <a:pt x="638428" y="4002811"/>
                  <a:pt x="617282" y="3991520"/>
                  <a:pt x="621249" y="3971777"/>
                </a:cubicBezTo>
                <a:cubicBezTo>
                  <a:pt x="624052" y="3956051"/>
                  <a:pt x="639272" y="3945629"/>
                  <a:pt x="655852" y="3942560"/>
                </a:cubicBezTo>
                <a:cubicBezTo>
                  <a:pt x="635387" y="3934943"/>
                  <a:pt x="615263" y="3929165"/>
                  <a:pt x="649385" y="3907638"/>
                </a:cubicBezTo>
                <a:cubicBezTo>
                  <a:pt x="649385" y="3907638"/>
                  <a:pt x="650887" y="3905459"/>
                  <a:pt x="650547" y="3903621"/>
                </a:cubicBezTo>
                <a:cubicBezTo>
                  <a:pt x="644502" y="3840110"/>
                  <a:pt x="699771" y="3829878"/>
                  <a:pt x="754356" y="3815968"/>
                </a:cubicBezTo>
                <a:cubicBezTo>
                  <a:pt x="765411" y="3813920"/>
                  <a:pt x="779608" y="3797985"/>
                  <a:pt x="781592" y="3788113"/>
                </a:cubicBezTo>
                <a:cubicBezTo>
                  <a:pt x="785698" y="3758839"/>
                  <a:pt x="801737" y="3742564"/>
                  <a:pt x="833876" y="3730910"/>
                </a:cubicBezTo>
                <a:cubicBezTo>
                  <a:pt x="832515" y="3723557"/>
                  <a:pt x="832996" y="3715865"/>
                  <a:pt x="835660" y="3709669"/>
                </a:cubicBezTo>
                <a:cubicBezTo>
                  <a:pt x="832457" y="3702659"/>
                  <a:pt x="831095" y="3695306"/>
                  <a:pt x="836422" y="3682916"/>
                </a:cubicBezTo>
                <a:cubicBezTo>
                  <a:pt x="836081" y="3681077"/>
                  <a:pt x="837923" y="3680736"/>
                  <a:pt x="839426" y="3678558"/>
                </a:cubicBezTo>
                <a:cubicBezTo>
                  <a:pt x="819503" y="3684147"/>
                  <a:pt x="798076" y="3691916"/>
                  <a:pt x="778152" y="3697507"/>
                </a:cubicBezTo>
                <a:cubicBezTo>
                  <a:pt x="774467" y="3698189"/>
                  <a:pt x="770782" y="3698872"/>
                  <a:pt x="768940" y="3699213"/>
                </a:cubicBezTo>
                <a:cubicBezTo>
                  <a:pt x="732377" y="3686974"/>
                  <a:pt x="693349" y="3692302"/>
                  <a:pt x="655824" y="3695447"/>
                </a:cubicBezTo>
                <a:cubicBezTo>
                  <a:pt x="658686" y="3700620"/>
                  <a:pt x="663052" y="3703613"/>
                  <a:pt x="662571" y="3711306"/>
                </a:cubicBezTo>
                <a:cubicBezTo>
                  <a:pt x="662571" y="3711306"/>
                  <a:pt x="660728" y="3711648"/>
                  <a:pt x="660728" y="3711648"/>
                </a:cubicBezTo>
                <a:cubicBezTo>
                  <a:pt x="661068" y="3713485"/>
                  <a:pt x="662571" y="3711306"/>
                  <a:pt x="662911" y="3713144"/>
                </a:cubicBezTo>
                <a:cubicBezTo>
                  <a:pt x="656963" y="3742760"/>
                  <a:pt x="591803" y="3751022"/>
                  <a:pt x="598233" y="3713714"/>
                </a:cubicBezTo>
                <a:cubicBezTo>
                  <a:pt x="600216" y="3703844"/>
                  <a:pt x="612090" y="3695942"/>
                  <a:pt x="622804" y="3692057"/>
                </a:cubicBezTo>
                <a:cubicBezTo>
                  <a:pt x="620621" y="3690560"/>
                  <a:pt x="618438" y="3689063"/>
                  <a:pt x="616596" y="3689405"/>
                </a:cubicBezTo>
                <a:cubicBezTo>
                  <a:pt x="623284" y="3684364"/>
                  <a:pt x="628130" y="3679666"/>
                  <a:pt x="635500" y="3678301"/>
                </a:cubicBezTo>
                <a:cubicBezTo>
                  <a:pt x="681897" y="3671610"/>
                  <a:pt x="730474" y="3666416"/>
                  <a:pt x="778033" y="3655709"/>
                </a:cubicBezTo>
                <a:cubicBezTo>
                  <a:pt x="807168" y="3648414"/>
                  <a:pt x="835963" y="3639280"/>
                  <a:pt x="865099" y="3631983"/>
                </a:cubicBezTo>
                <a:cubicBezTo>
                  <a:pt x="868445" y="3629463"/>
                  <a:pt x="869605" y="3625446"/>
                  <a:pt x="870766" y="3621429"/>
                </a:cubicBezTo>
                <a:cubicBezTo>
                  <a:pt x="867084" y="3622111"/>
                  <a:pt x="863057" y="3620956"/>
                  <a:pt x="859373" y="3621639"/>
                </a:cubicBezTo>
                <a:cubicBezTo>
                  <a:pt x="844976" y="3626205"/>
                  <a:pt x="830237" y="3628934"/>
                  <a:pt x="820205" y="3636495"/>
                </a:cubicBezTo>
                <a:cubicBezTo>
                  <a:pt x="794955" y="3654477"/>
                  <a:pt x="773327" y="3650879"/>
                  <a:pt x="749518" y="3645782"/>
                </a:cubicBezTo>
                <a:cubicBezTo>
                  <a:pt x="747678" y="3646124"/>
                  <a:pt x="745493" y="3644626"/>
                  <a:pt x="743653" y="3644968"/>
                </a:cubicBezTo>
                <a:cubicBezTo>
                  <a:pt x="734442" y="3646674"/>
                  <a:pt x="723727" y="3650558"/>
                  <a:pt x="712675" y="3652604"/>
                </a:cubicBezTo>
                <a:cubicBezTo>
                  <a:pt x="707147" y="3653629"/>
                  <a:pt x="699098" y="3651317"/>
                  <a:pt x="693230" y="3650502"/>
                </a:cubicBezTo>
                <a:cubicBezTo>
                  <a:pt x="694392" y="3646486"/>
                  <a:pt x="696376" y="3636614"/>
                  <a:pt x="699719" y="3634095"/>
                </a:cubicBezTo>
                <a:cubicBezTo>
                  <a:pt x="721147" y="3626324"/>
                  <a:pt x="740388" y="3617058"/>
                  <a:pt x="759974" y="3609630"/>
                </a:cubicBezTo>
                <a:cubicBezTo>
                  <a:pt x="763318" y="3607110"/>
                  <a:pt x="768504" y="3604249"/>
                  <a:pt x="771849" y="3601729"/>
                </a:cubicBezTo>
                <a:cubicBezTo>
                  <a:pt x="773690" y="3601389"/>
                  <a:pt x="775532" y="3601046"/>
                  <a:pt x="777374" y="3600705"/>
                </a:cubicBezTo>
                <a:cubicBezTo>
                  <a:pt x="795116" y="3593618"/>
                  <a:pt x="813199" y="3588369"/>
                  <a:pt x="831281" y="3583119"/>
                </a:cubicBezTo>
                <a:cubicBezTo>
                  <a:pt x="811016" y="3586873"/>
                  <a:pt x="794435" y="3589942"/>
                  <a:pt x="778196" y="3594850"/>
                </a:cubicBezTo>
                <a:cubicBezTo>
                  <a:pt x="780520" y="3586817"/>
                  <a:pt x="776976" y="3577969"/>
                  <a:pt x="767424" y="3577836"/>
                </a:cubicBezTo>
                <a:cubicBezTo>
                  <a:pt x="752006" y="3576889"/>
                  <a:pt x="738769" y="3577439"/>
                  <a:pt x="723690" y="3578332"/>
                </a:cubicBezTo>
                <a:cubicBezTo>
                  <a:pt x="728197" y="3571793"/>
                  <a:pt x="726835" y="3564442"/>
                  <a:pt x="721448" y="3555935"/>
                </a:cubicBezTo>
                <a:cubicBezTo>
                  <a:pt x="719266" y="3554438"/>
                  <a:pt x="717085" y="3552941"/>
                  <a:pt x="717085" y="3552941"/>
                </a:cubicBezTo>
                <a:cubicBezTo>
                  <a:pt x="718926" y="3552601"/>
                  <a:pt x="720768" y="3552259"/>
                  <a:pt x="722610" y="3551919"/>
                </a:cubicBezTo>
                <a:cubicBezTo>
                  <a:pt x="735506" y="3549530"/>
                  <a:pt x="746901" y="3549321"/>
                  <a:pt x="759797" y="3546933"/>
                </a:cubicBezTo>
                <a:cubicBezTo>
                  <a:pt x="759456" y="3545095"/>
                  <a:pt x="757273" y="3543599"/>
                  <a:pt x="756932" y="3541761"/>
                </a:cubicBezTo>
                <a:cubicBezTo>
                  <a:pt x="758916" y="3531889"/>
                  <a:pt x="770792" y="3523987"/>
                  <a:pt x="781503" y="3520103"/>
                </a:cubicBezTo>
                <a:cubicBezTo>
                  <a:pt x="777819" y="3520785"/>
                  <a:pt x="778982" y="3516769"/>
                  <a:pt x="775296" y="3517451"/>
                </a:cubicBezTo>
                <a:cubicBezTo>
                  <a:pt x="758375" y="3518683"/>
                  <a:pt x="739953" y="3522094"/>
                  <a:pt x="723372" y="3525164"/>
                </a:cubicBezTo>
                <a:cubicBezTo>
                  <a:pt x="695398" y="3528444"/>
                  <a:pt x="669267" y="3531381"/>
                  <a:pt x="640953" y="3532822"/>
                </a:cubicBezTo>
                <a:cubicBezTo>
                  <a:pt x="657194" y="3527915"/>
                  <a:pt x="675275" y="3522666"/>
                  <a:pt x="691515" y="3517759"/>
                </a:cubicBezTo>
                <a:cubicBezTo>
                  <a:pt x="697042" y="3516734"/>
                  <a:pt x="702908" y="3517549"/>
                  <a:pt x="710279" y="3516184"/>
                </a:cubicBezTo>
                <a:cubicBezTo>
                  <a:pt x="731224" y="3516107"/>
                  <a:pt x="755853" y="3515348"/>
                  <a:pt x="762482" y="3489409"/>
                </a:cubicBezTo>
                <a:cubicBezTo>
                  <a:pt x="762142" y="3487571"/>
                  <a:pt x="762142" y="3487571"/>
                  <a:pt x="763645" y="3485391"/>
                </a:cubicBezTo>
                <a:cubicBezTo>
                  <a:pt x="767327" y="3484709"/>
                  <a:pt x="772516" y="3481849"/>
                  <a:pt x="777700" y="3478988"/>
                </a:cubicBezTo>
                <a:cubicBezTo>
                  <a:pt x="713903" y="3494602"/>
                  <a:pt x="649085" y="3504706"/>
                  <a:pt x="580722" y="3505958"/>
                </a:cubicBezTo>
                <a:cubicBezTo>
                  <a:pt x="595941" y="3495536"/>
                  <a:pt x="622693" y="3475375"/>
                  <a:pt x="620511" y="3473878"/>
                </a:cubicBezTo>
                <a:cubicBezTo>
                  <a:pt x="591598" y="3441215"/>
                  <a:pt x="619313" y="3405668"/>
                  <a:pt x="615030" y="3372245"/>
                </a:cubicBezTo>
                <a:cubicBezTo>
                  <a:pt x="607682" y="3322281"/>
                  <a:pt x="633275" y="3306137"/>
                  <a:pt x="688600" y="3316802"/>
                </a:cubicBezTo>
                <a:cubicBezTo>
                  <a:pt x="694469" y="3317616"/>
                  <a:pt x="701837" y="3316252"/>
                  <a:pt x="707364" y="3315229"/>
                </a:cubicBezTo>
                <a:cubicBezTo>
                  <a:pt x="736498" y="3307934"/>
                  <a:pt x="763451" y="3299140"/>
                  <a:pt x="790746" y="3292185"/>
                </a:cubicBezTo>
                <a:cubicBezTo>
                  <a:pt x="793069" y="3284152"/>
                  <a:pt x="793890" y="3278297"/>
                  <a:pt x="794711" y="3272442"/>
                </a:cubicBezTo>
                <a:cubicBezTo>
                  <a:pt x="766256" y="3283415"/>
                  <a:pt x="739643" y="3294044"/>
                  <a:pt x="713030" y="3304674"/>
                </a:cubicBezTo>
                <a:cubicBezTo>
                  <a:pt x="710848" y="3303179"/>
                  <a:pt x="710167" y="3299502"/>
                  <a:pt x="707644" y="3296169"/>
                </a:cubicBezTo>
                <a:cubicBezTo>
                  <a:pt x="736101" y="3285196"/>
                  <a:pt x="764555" y="3274224"/>
                  <a:pt x="793009" y="3263252"/>
                </a:cubicBezTo>
                <a:cubicBezTo>
                  <a:pt x="794511" y="3261073"/>
                  <a:pt x="793830" y="3257398"/>
                  <a:pt x="795332" y="3255220"/>
                </a:cubicBezTo>
                <a:cubicBezTo>
                  <a:pt x="789040" y="3210946"/>
                  <a:pt x="809105" y="3195823"/>
                  <a:pt x="853038" y="3206699"/>
                </a:cubicBezTo>
                <a:cubicBezTo>
                  <a:pt x="866955" y="3209825"/>
                  <a:pt x="881693" y="3207095"/>
                  <a:pt x="896430" y="3204366"/>
                </a:cubicBezTo>
                <a:cubicBezTo>
                  <a:pt x="908985" y="3200141"/>
                  <a:pt x="920860" y="3192240"/>
                  <a:pt x="935259" y="3187673"/>
                </a:cubicBezTo>
                <a:cubicBezTo>
                  <a:pt x="983977" y="3172951"/>
                  <a:pt x="1032698" y="3158223"/>
                  <a:pt x="1081077" y="3141663"/>
                </a:cubicBezTo>
                <a:cubicBezTo>
                  <a:pt x="1044571" y="3150323"/>
                  <a:pt x="1008068" y="3158980"/>
                  <a:pt x="971902" y="3169482"/>
                </a:cubicBezTo>
                <a:cubicBezTo>
                  <a:pt x="957165" y="3172210"/>
                  <a:pt x="940585" y="3175281"/>
                  <a:pt x="925847" y="3178009"/>
                </a:cubicBezTo>
                <a:cubicBezTo>
                  <a:pt x="925507" y="3176172"/>
                  <a:pt x="923665" y="3176513"/>
                  <a:pt x="923324" y="3174673"/>
                </a:cubicBezTo>
                <a:cubicBezTo>
                  <a:pt x="905581" y="3181762"/>
                  <a:pt x="889683" y="3188508"/>
                  <a:pt x="873783" y="3195254"/>
                </a:cubicBezTo>
                <a:cubicBezTo>
                  <a:pt x="871601" y="3193760"/>
                  <a:pt x="870920" y="3190083"/>
                  <a:pt x="868737" y="3188585"/>
                </a:cubicBezTo>
                <a:cubicBezTo>
                  <a:pt x="884637" y="3181837"/>
                  <a:pt x="902378" y="3174753"/>
                  <a:pt x="918279" y="3168007"/>
                </a:cubicBezTo>
                <a:cubicBezTo>
                  <a:pt x="914253" y="3166852"/>
                  <a:pt x="916917" y="3160656"/>
                  <a:pt x="911390" y="3161680"/>
                </a:cubicBezTo>
                <a:cubicBezTo>
                  <a:pt x="870180" y="3165510"/>
                  <a:pt x="829312" y="3171178"/>
                  <a:pt x="789121" y="3180519"/>
                </a:cubicBezTo>
                <a:cubicBezTo>
                  <a:pt x="810888" y="3174588"/>
                  <a:pt x="832654" y="3168654"/>
                  <a:pt x="854762" y="3164560"/>
                </a:cubicBezTo>
                <a:cubicBezTo>
                  <a:pt x="856604" y="3164219"/>
                  <a:pt x="861451" y="3159524"/>
                  <a:pt x="861451" y="3159524"/>
                </a:cubicBezTo>
                <a:cubicBezTo>
                  <a:pt x="858928" y="3156187"/>
                  <a:pt x="858588" y="3154351"/>
                  <a:pt x="854562" y="3153196"/>
                </a:cubicBezTo>
                <a:cubicBezTo>
                  <a:pt x="848356" y="3150542"/>
                  <a:pt x="840305" y="3148230"/>
                  <a:pt x="830412" y="3146259"/>
                </a:cubicBezTo>
                <a:cubicBezTo>
                  <a:pt x="835601" y="3143399"/>
                  <a:pt x="836762" y="3139383"/>
                  <a:pt x="838263" y="3137205"/>
                </a:cubicBezTo>
                <a:cubicBezTo>
                  <a:pt x="843110" y="3132505"/>
                  <a:pt x="842429" y="3128828"/>
                  <a:pt x="843251" y="3122974"/>
                </a:cubicBezTo>
                <a:cubicBezTo>
                  <a:pt x="798896" y="3140692"/>
                  <a:pt x="754201" y="3156570"/>
                  <a:pt x="706302" y="3165439"/>
                </a:cubicBezTo>
                <a:cubicBezTo>
                  <a:pt x="691905" y="3170007"/>
                  <a:pt x="676968" y="3161372"/>
                  <a:pt x="662230" y="3164100"/>
                </a:cubicBezTo>
                <a:cubicBezTo>
                  <a:pt x="634595" y="3169217"/>
                  <a:pt x="607302" y="3176170"/>
                  <a:pt x="581850" y="3182784"/>
                </a:cubicBezTo>
                <a:cubicBezTo>
                  <a:pt x="605918" y="3220145"/>
                  <a:pt x="559123" y="3204101"/>
                  <a:pt x="554616" y="3210637"/>
                </a:cubicBezTo>
                <a:cubicBezTo>
                  <a:pt x="548209" y="3196616"/>
                  <a:pt x="544466" y="3176401"/>
                  <a:pt x="532052" y="3171095"/>
                </a:cubicBezTo>
                <a:cubicBezTo>
                  <a:pt x="509404" y="3161981"/>
                  <a:pt x="413526" y="3210153"/>
                  <a:pt x="415429" y="3230709"/>
                </a:cubicBezTo>
                <a:cubicBezTo>
                  <a:pt x="420732" y="3269644"/>
                  <a:pt x="375638" y="3262785"/>
                  <a:pt x="358095" y="3281242"/>
                </a:cubicBezTo>
                <a:cubicBezTo>
                  <a:pt x="356594" y="3283420"/>
                  <a:pt x="338992" y="3280977"/>
                  <a:pt x="334286" y="3276147"/>
                </a:cubicBezTo>
                <a:cubicBezTo>
                  <a:pt x="308919" y="3252331"/>
                  <a:pt x="327903" y="3210798"/>
                  <a:pt x="366249" y="3201797"/>
                </a:cubicBezTo>
                <a:cubicBezTo>
                  <a:pt x="379145" y="3199410"/>
                  <a:pt x="393544" y="3194843"/>
                  <a:pt x="403915" y="3189119"/>
                </a:cubicBezTo>
                <a:cubicBezTo>
                  <a:pt x="412445" y="3183739"/>
                  <a:pt x="429168" y="3171138"/>
                  <a:pt x="400512" y="3170741"/>
                </a:cubicBezTo>
                <a:cubicBezTo>
                  <a:pt x="394986" y="3171764"/>
                  <a:pt x="388100" y="3165436"/>
                  <a:pt x="385235" y="3160264"/>
                </a:cubicBezTo>
                <a:cubicBezTo>
                  <a:pt x="377465" y="3138890"/>
                  <a:pt x="377407" y="3117991"/>
                  <a:pt x="383214" y="3097907"/>
                </a:cubicBezTo>
                <a:cubicBezTo>
                  <a:pt x="383214" y="3097907"/>
                  <a:pt x="383554" y="3099745"/>
                  <a:pt x="381713" y="3100086"/>
                </a:cubicBezTo>
                <a:cubicBezTo>
                  <a:pt x="344869" y="3106908"/>
                  <a:pt x="307763" y="3081463"/>
                  <a:pt x="300617" y="3042870"/>
                </a:cubicBezTo>
                <a:cubicBezTo>
                  <a:pt x="294490" y="3009783"/>
                  <a:pt x="315859" y="2981122"/>
                  <a:pt x="343974" y="2968311"/>
                </a:cubicBezTo>
                <a:cubicBezTo>
                  <a:pt x="346979" y="2963953"/>
                  <a:pt x="348819" y="2963613"/>
                  <a:pt x="352504" y="2962931"/>
                </a:cubicBezTo>
                <a:cubicBezTo>
                  <a:pt x="354347" y="2962589"/>
                  <a:pt x="354005" y="2960751"/>
                  <a:pt x="355849" y="2960410"/>
                </a:cubicBezTo>
                <a:cubicBezTo>
                  <a:pt x="355849" y="2960410"/>
                  <a:pt x="357690" y="2960070"/>
                  <a:pt x="357690" y="2960070"/>
                </a:cubicBezTo>
                <a:cubicBezTo>
                  <a:pt x="364719" y="2956865"/>
                  <a:pt x="373251" y="2951483"/>
                  <a:pt x="381640" y="2955634"/>
                </a:cubicBezTo>
                <a:cubicBezTo>
                  <a:pt x="437505" y="2979500"/>
                  <a:pt x="489031" y="2949054"/>
                  <a:pt x="507393" y="2924744"/>
                </a:cubicBezTo>
                <a:cubicBezTo>
                  <a:pt x="522072" y="2901114"/>
                  <a:pt x="543157" y="2891506"/>
                  <a:pt x="564584" y="2883736"/>
                </a:cubicBezTo>
                <a:cubicBezTo>
                  <a:pt x="573935" y="2872499"/>
                  <a:pt x="584308" y="2866775"/>
                  <a:pt x="594880" y="2872421"/>
                </a:cubicBezTo>
                <a:cubicBezTo>
                  <a:pt x="605592" y="2868533"/>
                  <a:pt x="616307" y="2864654"/>
                  <a:pt x="624838" y="2859270"/>
                </a:cubicBezTo>
                <a:cubicBezTo>
                  <a:pt x="662986" y="2838903"/>
                  <a:pt x="708701" y="2828536"/>
                  <a:pt x="742963" y="2797481"/>
                </a:cubicBezTo>
                <a:cubicBezTo>
                  <a:pt x="749651" y="2792436"/>
                  <a:pt x="762546" y="2790049"/>
                  <a:pt x="772920" y="2784329"/>
                </a:cubicBezTo>
                <a:cubicBezTo>
                  <a:pt x="792164" y="2775065"/>
                  <a:pt x="811408" y="2765798"/>
                  <a:pt x="828809" y="2756871"/>
                </a:cubicBezTo>
                <a:cubicBezTo>
                  <a:pt x="896232" y="2719676"/>
                  <a:pt x="958950" y="2677646"/>
                  <a:pt x="1029238" y="2645623"/>
                </a:cubicBezTo>
                <a:cubicBezTo>
                  <a:pt x="1048481" y="2636358"/>
                  <a:pt x="1069907" y="2628588"/>
                  <a:pt x="1091334" y="2620820"/>
                </a:cubicBezTo>
                <a:cubicBezTo>
                  <a:pt x="1099864" y="2615440"/>
                  <a:pt x="1106552" y="2610400"/>
                  <a:pt x="1115424" y="2606856"/>
                </a:cubicBezTo>
                <a:cubicBezTo>
                  <a:pt x="1113583" y="2607198"/>
                  <a:pt x="1113242" y="2605360"/>
                  <a:pt x="1111399" y="2605701"/>
                </a:cubicBezTo>
                <a:cubicBezTo>
                  <a:pt x="1107714" y="2606383"/>
                  <a:pt x="1105872" y="2606724"/>
                  <a:pt x="1102188" y="2607406"/>
                </a:cubicBezTo>
                <a:cubicBezTo>
                  <a:pt x="1062479" y="2609058"/>
                  <a:pt x="1024274" y="2608527"/>
                  <a:pt x="984225" y="2608339"/>
                </a:cubicBezTo>
                <a:cubicBezTo>
                  <a:pt x="986068" y="2607998"/>
                  <a:pt x="986068" y="2607998"/>
                  <a:pt x="987910" y="2607656"/>
                </a:cubicBezTo>
                <a:cubicBezTo>
                  <a:pt x="1001146" y="2607106"/>
                  <a:pt x="1016224" y="2606219"/>
                  <a:pt x="1029119" y="2603829"/>
                </a:cubicBezTo>
                <a:cubicBezTo>
                  <a:pt x="1079542" y="2598293"/>
                  <a:pt x="1120891" y="2584934"/>
                  <a:pt x="1163064" y="2565722"/>
                </a:cubicBezTo>
                <a:cubicBezTo>
                  <a:pt x="1164907" y="2565382"/>
                  <a:pt x="1166748" y="2565040"/>
                  <a:pt x="1168590" y="2564700"/>
                </a:cubicBezTo>
                <a:cubicBezTo>
                  <a:pt x="1174458" y="2565513"/>
                  <a:pt x="1180325" y="2566325"/>
                  <a:pt x="1185851" y="2565302"/>
                </a:cubicBezTo>
                <a:cubicBezTo>
                  <a:pt x="1186532" y="2568978"/>
                  <a:pt x="1190557" y="2570131"/>
                  <a:pt x="1194581" y="2571287"/>
                </a:cubicBezTo>
                <a:cubicBezTo>
                  <a:pt x="1226379" y="2557797"/>
                  <a:pt x="1255996" y="2542809"/>
                  <a:pt x="1287796" y="2529318"/>
                </a:cubicBezTo>
                <a:cubicBezTo>
                  <a:pt x="1287796" y="2529318"/>
                  <a:pt x="1287796" y="2529318"/>
                  <a:pt x="1289637" y="2528975"/>
                </a:cubicBezTo>
                <a:cubicBezTo>
                  <a:pt x="1289297" y="2527138"/>
                  <a:pt x="1291140" y="2526796"/>
                  <a:pt x="1293323" y="2528294"/>
                </a:cubicBezTo>
                <a:cubicBezTo>
                  <a:pt x="1341022" y="2508057"/>
                  <a:pt x="1388379" y="2485984"/>
                  <a:pt x="1433215" y="2460572"/>
                </a:cubicBezTo>
                <a:cubicBezTo>
                  <a:pt x="1476548" y="2437342"/>
                  <a:pt x="1509486" y="2471158"/>
                  <a:pt x="1543949" y="2451470"/>
                </a:cubicBezTo>
                <a:cubicBezTo>
                  <a:pt x="1545791" y="2451129"/>
                  <a:pt x="1550497" y="2455963"/>
                  <a:pt x="1551177" y="2459638"/>
                </a:cubicBezTo>
                <a:cubicBezTo>
                  <a:pt x="1552538" y="2466988"/>
                  <a:pt x="1553900" y="2474340"/>
                  <a:pt x="1551236" y="2480534"/>
                </a:cubicBezTo>
                <a:cubicBezTo>
                  <a:pt x="1556141" y="2496734"/>
                  <a:pt x="1562548" y="2510757"/>
                  <a:pt x="1531231" y="2516556"/>
                </a:cubicBezTo>
                <a:cubicBezTo>
                  <a:pt x="1529388" y="2516897"/>
                  <a:pt x="1529729" y="2518734"/>
                  <a:pt x="1527886" y="2519076"/>
                </a:cubicBezTo>
                <a:cubicBezTo>
                  <a:pt x="1533413" y="2518052"/>
                  <a:pt x="1540782" y="2516688"/>
                  <a:pt x="1548151" y="2515325"/>
                </a:cubicBezTo>
                <a:cubicBezTo>
                  <a:pt x="1548151" y="2515325"/>
                  <a:pt x="1548151" y="2515325"/>
                  <a:pt x="1549993" y="2514982"/>
                </a:cubicBezTo>
                <a:cubicBezTo>
                  <a:pt x="1584796" y="2497129"/>
                  <a:pt x="1623624" y="2480439"/>
                  <a:pt x="1653382" y="2455919"/>
                </a:cubicBezTo>
                <a:cubicBezTo>
                  <a:pt x="1718082" y="2404018"/>
                  <a:pt x="1794094" y="2382339"/>
                  <a:pt x="1875154" y="2367329"/>
                </a:cubicBezTo>
                <a:cubicBezTo>
                  <a:pt x="1872830" y="2375362"/>
                  <a:pt x="1870848" y="2385236"/>
                  <a:pt x="1868184" y="2391430"/>
                </a:cubicBezTo>
                <a:cubicBezTo>
                  <a:pt x="1895477" y="2384476"/>
                  <a:pt x="1920588" y="2376026"/>
                  <a:pt x="1948222" y="2370908"/>
                </a:cubicBezTo>
                <a:cubicBezTo>
                  <a:pt x="1942073" y="2389153"/>
                  <a:pt x="1944996" y="2415224"/>
                  <a:pt x="1905910" y="2399652"/>
                </a:cubicBezTo>
                <a:cubicBezTo>
                  <a:pt x="1901544" y="2396658"/>
                  <a:pt x="1894175" y="2398022"/>
                  <a:pt x="1888989" y="2400884"/>
                </a:cubicBezTo>
                <a:cubicBezTo>
                  <a:pt x="1852004" y="2417241"/>
                  <a:pt x="1810652" y="2430596"/>
                  <a:pt x="1776531" y="2452125"/>
                </a:cubicBezTo>
                <a:cubicBezTo>
                  <a:pt x="1751279" y="2470105"/>
                  <a:pt x="1710890" y="2468079"/>
                  <a:pt x="1694369" y="2492048"/>
                </a:cubicBezTo>
                <a:cubicBezTo>
                  <a:pt x="1721181" y="2492785"/>
                  <a:pt x="1753180" y="2490663"/>
                  <a:pt x="1779793" y="2480031"/>
                </a:cubicBezTo>
                <a:cubicBezTo>
                  <a:pt x="1790506" y="2476147"/>
                  <a:pt x="1801219" y="2472263"/>
                  <a:pt x="1811593" y="2466541"/>
                </a:cubicBezTo>
                <a:cubicBezTo>
                  <a:pt x="1815957" y="2469533"/>
                  <a:pt x="1821824" y="2470347"/>
                  <a:pt x="1826189" y="2473342"/>
                </a:cubicBezTo>
                <a:cubicBezTo>
                  <a:pt x="1822504" y="2474023"/>
                  <a:pt x="1819160" y="2476543"/>
                  <a:pt x="1813634" y="2477567"/>
                </a:cubicBezTo>
                <a:cubicBezTo>
                  <a:pt x="1831575" y="2481848"/>
                  <a:pt x="1841127" y="2481978"/>
                  <a:pt x="1856886" y="2484765"/>
                </a:cubicBezTo>
                <a:cubicBezTo>
                  <a:pt x="1839144" y="2491849"/>
                  <a:pt x="1828431" y="2495735"/>
                  <a:pt x="1818399" y="2503297"/>
                </a:cubicBezTo>
                <a:cubicBezTo>
                  <a:pt x="1808025" y="2509015"/>
                  <a:pt x="1802017" y="2517732"/>
                  <a:pt x="1791985" y="2525293"/>
                </a:cubicBezTo>
                <a:cubicBezTo>
                  <a:pt x="1796009" y="2526448"/>
                  <a:pt x="1798192" y="2527943"/>
                  <a:pt x="1800375" y="2529441"/>
                </a:cubicBezTo>
                <a:cubicBezTo>
                  <a:pt x="1817975" y="2531884"/>
                  <a:pt x="1835577" y="2534326"/>
                  <a:pt x="1855361" y="2538270"/>
                </a:cubicBezTo>
                <a:cubicBezTo>
                  <a:pt x="1848673" y="2543310"/>
                  <a:pt x="1842325" y="2550187"/>
                  <a:pt x="1833793" y="2555568"/>
                </a:cubicBezTo>
                <a:cubicBezTo>
                  <a:pt x="1834134" y="2557406"/>
                  <a:pt x="1836317" y="2558903"/>
                  <a:pt x="1836657" y="2560740"/>
                </a:cubicBezTo>
                <a:cubicBezTo>
                  <a:pt x="1851055" y="2556174"/>
                  <a:pt x="1865453" y="2551607"/>
                  <a:pt x="1879510" y="2545203"/>
                </a:cubicBezTo>
                <a:cubicBezTo>
                  <a:pt x="1885036" y="2544180"/>
                  <a:pt x="1891725" y="2539139"/>
                  <a:pt x="1894729" y="2534782"/>
                </a:cubicBezTo>
                <a:cubicBezTo>
                  <a:pt x="1902918" y="2527561"/>
                  <a:pt x="1910769" y="2518503"/>
                  <a:pt x="1918959" y="2511286"/>
                </a:cubicBezTo>
                <a:cubicBezTo>
                  <a:pt x="1918618" y="2509444"/>
                  <a:pt x="1918618" y="2509444"/>
                  <a:pt x="1918278" y="2507608"/>
                </a:cubicBezTo>
                <a:cubicBezTo>
                  <a:pt x="1920121" y="2507268"/>
                  <a:pt x="1920121" y="2507268"/>
                  <a:pt x="1921963" y="2506926"/>
                </a:cubicBezTo>
                <a:cubicBezTo>
                  <a:pt x="1934999" y="2495008"/>
                  <a:pt x="1946193" y="2483430"/>
                  <a:pt x="1958889" y="2469676"/>
                </a:cubicBezTo>
                <a:cubicBezTo>
                  <a:pt x="1951180" y="2469202"/>
                  <a:pt x="1945314" y="2468391"/>
                  <a:pt x="1935081" y="2464580"/>
                </a:cubicBezTo>
                <a:cubicBezTo>
                  <a:pt x="1952483" y="2455657"/>
                  <a:pt x="1964357" y="2447757"/>
                  <a:pt x="1975411" y="2445709"/>
                </a:cubicBezTo>
                <a:cubicBezTo>
                  <a:pt x="1977253" y="2445368"/>
                  <a:pt x="1979436" y="2446865"/>
                  <a:pt x="1981618" y="2448361"/>
                </a:cubicBezTo>
                <a:cubicBezTo>
                  <a:pt x="1981278" y="2446524"/>
                  <a:pt x="1983121" y="2446183"/>
                  <a:pt x="1982780" y="2444345"/>
                </a:cubicBezTo>
                <a:cubicBezTo>
                  <a:pt x="1989469" y="2439303"/>
                  <a:pt x="1987427" y="2428277"/>
                  <a:pt x="1990911" y="2416226"/>
                </a:cubicBezTo>
                <a:cubicBezTo>
                  <a:pt x="2002845" y="2429225"/>
                  <a:pt x="2015600" y="2436366"/>
                  <a:pt x="2027674" y="2439833"/>
                </a:cubicBezTo>
                <a:cubicBezTo>
                  <a:pt x="2029517" y="2439492"/>
                  <a:pt x="2029517" y="2439492"/>
                  <a:pt x="2029517" y="2439492"/>
                </a:cubicBezTo>
                <a:cubicBezTo>
                  <a:pt x="2029517" y="2439492"/>
                  <a:pt x="2037226" y="2439964"/>
                  <a:pt x="2043093" y="2440779"/>
                </a:cubicBezTo>
                <a:cubicBezTo>
                  <a:pt x="2056329" y="2440229"/>
                  <a:pt x="2067723" y="2440019"/>
                  <a:pt x="2084444" y="2427420"/>
                </a:cubicBezTo>
                <a:cubicBezTo>
                  <a:pt x="2084444" y="2427420"/>
                  <a:pt x="2086286" y="2427079"/>
                  <a:pt x="2085946" y="2425242"/>
                </a:cubicBezTo>
                <a:cubicBezTo>
                  <a:pt x="2087788" y="2424900"/>
                  <a:pt x="2087448" y="2423062"/>
                  <a:pt x="2087448" y="2423062"/>
                </a:cubicBezTo>
                <a:cubicBezTo>
                  <a:pt x="2089290" y="2422721"/>
                  <a:pt x="2089290" y="2422721"/>
                  <a:pt x="2089630" y="2424560"/>
                </a:cubicBezTo>
                <a:cubicBezTo>
                  <a:pt x="2123412" y="2401196"/>
                  <a:pt x="2164423" y="2385999"/>
                  <a:pt x="2200387" y="2364133"/>
                </a:cubicBezTo>
                <a:cubicBezTo>
                  <a:pt x="2229664" y="2347308"/>
                  <a:pt x="2231106" y="2324227"/>
                  <a:pt x="2198567" y="2313147"/>
                </a:cubicBezTo>
                <a:cubicBezTo>
                  <a:pt x="2166030" y="2302067"/>
                  <a:pt x="2186775" y="2290623"/>
                  <a:pt x="2195646" y="2287081"/>
                </a:cubicBezTo>
                <a:cubicBezTo>
                  <a:pt x="2226284" y="2277605"/>
                  <a:pt x="2249693" y="2259965"/>
                  <a:pt x="2265533" y="2232322"/>
                </a:cubicBezTo>
                <a:cubicBezTo>
                  <a:pt x="2268538" y="2227967"/>
                  <a:pt x="2280271" y="2229592"/>
                  <a:pt x="2285459" y="2226730"/>
                </a:cubicBezTo>
                <a:cubicBezTo>
                  <a:pt x="2299516" y="2220326"/>
                  <a:pt x="2313913" y="2215758"/>
                  <a:pt x="2323605" y="2206361"/>
                </a:cubicBezTo>
                <a:cubicBezTo>
                  <a:pt x="2327290" y="2205678"/>
                  <a:pt x="2328111" y="2199823"/>
                  <a:pt x="2329613" y="2197647"/>
                </a:cubicBezTo>
                <a:cubicBezTo>
                  <a:pt x="2291266" y="2206646"/>
                  <a:pt x="2252920" y="2215651"/>
                  <a:pt x="2214573" y="2224651"/>
                </a:cubicBezTo>
                <a:cubicBezTo>
                  <a:pt x="2215394" y="2218796"/>
                  <a:pt x="2216556" y="2214781"/>
                  <a:pt x="2217377" y="2208926"/>
                </a:cubicBezTo>
                <a:cubicBezTo>
                  <a:pt x="2217377" y="2208926"/>
                  <a:pt x="2215535" y="2209267"/>
                  <a:pt x="2215535" y="2209267"/>
                </a:cubicBezTo>
                <a:cubicBezTo>
                  <a:pt x="2208166" y="2210632"/>
                  <a:pt x="2202639" y="2211655"/>
                  <a:pt x="2197113" y="2212679"/>
                </a:cubicBezTo>
                <a:cubicBezTo>
                  <a:pt x="2191926" y="2215540"/>
                  <a:pt x="2188241" y="2216222"/>
                  <a:pt x="2184557" y="2216904"/>
                </a:cubicBezTo>
                <a:cubicBezTo>
                  <a:pt x="2185578" y="2222417"/>
                  <a:pt x="2188101" y="2225749"/>
                  <a:pt x="2189122" y="2231264"/>
                </a:cubicBezTo>
                <a:cubicBezTo>
                  <a:pt x="2196491" y="2229899"/>
                  <a:pt x="2205701" y="2228193"/>
                  <a:pt x="2213071" y="2226830"/>
                </a:cubicBezTo>
                <a:cubicBezTo>
                  <a:pt x="2206382" y="2231868"/>
                  <a:pt x="2197512" y="2235416"/>
                  <a:pt x="2188980" y="2240794"/>
                </a:cubicBezTo>
                <a:cubicBezTo>
                  <a:pt x="2188911" y="2245562"/>
                  <a:pt x="2187919" y="2250495"/>
                  <a:pt x="2185836" y="2254683"/>
                </a:cubicBezTo>
                <a:lnTo>
                  <a:pt x="2177113" y="2263141"/>
                </a:lnTo>
                <a:lnTo>
                  <a:pt x="2173640" y="2264285"/>
                </a:lnTo>
                <a:lnTo>
                  <a:pt x="2164647" y="2265022"/>
                </a:lnTo>
                <a:cubicBezTo>
                  <a:pt x="2161356" y="2263968"/>
                  <a:pt x="2158543" y="2261638"/>
                  <a:pt x="2156020" y="2258301"/>
                </a:cubicBezTo>
                <a:cubicBezTo>
                  <a:pt x="2150834" y="2261165"/>
                  <a:pt x="2145648" y="2264025"/>
                  <a:pt x="2140461" y="2266887"/>
                </a:cubicBezTo>
                <a:cubicBezTo>
                  <a:pt x="2142984" y="2270222"/>
                  <a:pt x="2143324" y="2272058"/>
                  <a:pt x="2145506" y="2273554"/>
                </a:cubicBezTo>
                <a:lnTo>
                  <a:pt x="2173640" y="2264285"/>
                </a:lnTo>
                <a:lnTo>
                  <a:pt x="2176144" y="2264081"/>
                </a:lnTo>
                <a:lnTo>
                  <a:pt x="2177113" y="2263141"/>
                </a:lnTo>
                <a:lnTo>
                  <a:pt x="2224524" y="2247520"/>
                </a:lnTo>
                <a:cubicBezTo>
                  <a:pt x="2172999" y="2277969"/>
                  <a:pt x="2116430" y="2301749"/>
                  <a:pt x="2061702" y="2325183"/>
                </a:cubicBezTo>
                <a:cubicBezTo>
                  <a:pt x="2058358" y="2327704"/>
                  <a:pt x="2048465" y="2325736"/>
                  <a:pt x="2046284" y="2324242"/>
                </a:cubicBezTo>
                <a:cubicBezTo>
                  <a:pt x="2037554" y="2318256"/>
                  <a:pt x="2028142" y="2308590"/>
                  <a:pt x="2019412" y="2302605"/>
                </a:cubicBezTo>
                <a:cubicBezTo>
                  <a:pt x="2001671" y="2309694"/>
                  <a:pt x="1984609" y="2320453"/>
                  <a:pt x="1966867" y="2327542"/>
                </a:cubicBezTo>
                <a:cubicBezTo>
                  <a:pt x="1963523" y="2330064"/>
                  <a:pt x="1957657" y="2329248"/>
                  <a:pt x="1953291" y="2326252"/>
                </a:cubicBezTo>
                <a:cubicBezTo>
                  <a:pt x="1944220" y="2318429"/>
                  <a:pt x="1932627" y="2307270"/>
                  <a:pt x="1921374" y="2297951"/>
                </a:cubicBezTo>
                <a:cubicBezTo>
                  <a:pt x="1915367" y="2306667"/>
                  <a:pt x="1907517" y="2315723"/>
                  <a:pt x="1896804" y="2319608"/>
                </a:cubicBezTo>
                <a:cubicBezTo>
                  <a:pt x="1839072" y="2347402"/>
                  <a:pt x="1770568" y="2358188"/>
                  <a:pt x="1707451" y="2377481"/>
                </a:cubicBezTo>
                <a:cubicBezTo>
                  <a:pt x="1680498" y="2386272"/>
                  <a:pt x="1654226" y="2398739"/>
                  <a:pt x="1629455" y="2409028"/>
                </a:cubicBezTo>
                <a:cubicBezTo>
                  <a:pt x="1617239" y="2415089"/>
                  <a:pt x="1607547" y="2424487"/>
                  <a:pt x="1595333" y="2430552"/>
                </a:cubicBezTo>
                <a:cubicBezTo>
                  <a:pt x="1590146" y="2433413"/>
                  <a:pt x="1581756" y="2429261"/>
                  <a:pt x="1575889" y="2428450"/>
                </a:cubicBezTo>
                <a:cubicBezTo>
                  <a:pt x="1577051" y="2424433"/>
                  <a:pt x="1580055" y="2420076"/>
                  <a:pt x="1583058" y="2415716"/>
                </a:cubicBezTo>
                <a:cubicBezTo>
                  <a:pt x="1579374" y="2416399"/>
                  <a:pt x="1573507" y="2415584"/>
                  <a:pt x="1569483" y="2414431"/>
                </a:cubicBezTo>
                <a:cubicBezTo>
                  <a:pt x="1570645" y="2410417"/>
                  <a:pt x="1572146" y="2408236"/>
                  <a:pt x="1573648" y="2406057"/>
                </a:cubicBezTo>
                <a:cubicBezTo>
                  <a:pt x="1532438" y="2409889"/>
                  <a:pt x="1491228" y="2413717"/>
                  <a:pt x="1455064" y="2424217"/>
                </a:cubicBezTo>
                <a:cubicBezTo>
                  <a:pt x="1389424" y="2440171"/>
                  <a:pt x="1329510" y="2466470"/>
                  <a:pt x="1266734" y="2487596"/>
                </a:cubicBezTo>
                <a:cubicBezTo>
                  <a:pt x="1256020" y="2491483"/>
                  <a:pt x="1242445" y="2490195"/>
                  <a:pt x="1231391" y="2492242"/>
                </a:cubicBezTo>
                <a:cubicBezTo>
                  <a:pt x="1234194" y="2476517"/>
                  <a:pt x="1235498" y="2462973"/>
                  <a:pt x="1238641" y="2449084"/>
                </a:cubicBezTo>
                <a:cubicBezTo>
                  <a:pt x="1240144" y="2446905"/>
                  <a:pt x="1251537" y="2446696"/>
                  <a:pt x="1259248" y="2447171"/>
                </a:cubicBezTo>
                <a:cubicBezTo>
                  <a:pt x="1256641" y="2474259"/>
                  <a:pt x="1274384" y="2467178"/>
                  <a:pt x="1286598" y="2461112"/>
                </a:cubicBezTo>
                <a:cubicBezTo>
                  <a:pt x="1288922" y="2453080"/>
                  <a:pt x="1289403" y="2445384"/>
                  <a:pt x="1291727" y="2437353"/>
                </a:cubicBezTo>
                <a:cubicBezTo>
                  <a:pt x="1288382" y="2439873"/>
                  <a:pt x="1285038" y="2442396"/>
                  <a:pt x="1281355" y="2443078"/>
                </a:cubicBezTo>
                <a:cubicBezTo>
                  <a:pt x="1266616" y="2445806"/>
                  <a:pt x="1253521" y="2436825"/>
                  <a:pt x="1251139" y="2423963"/>
                </a:cubicBezTo>
                <a:cubicBezTo>
                  <a:pt x="1248416" y="2409258"/>
                  <a:pt x="1257428" y="2396186"/>
                  <a:pt x="1272166" y="2393458"/>
                </a:cubicBezTo>
                <a:cubicBezTo>
                  <a:pt x="1285061" y="2391070"/>
                  <a:pt x="1296315" y="2400388"/>
                  <a:pt x="1299037" y="2415092"/>
                </a:cubicBezTo>
                <a:cubicBezTo>
                  <a:pt x="1299718" y="2418770"/>
                  <a:pt x="1298557" y="2422785"/>
                  <a:pt x="1297395" y="2426802"/>
                </a:cubicBezTo>
                <a:cubicBezTo>
                  <a:pt x="1301080" y="2426120"/>
                  <a:pt x="1304763" y="2425438"/>
                  <a:pt x="1308448" y="2424756"/>
                </a:cubicBezTo>
                <a:cubicBezTo>
                  <a:pt x="1306864" y="2457360"/>
                  <a:pt x="1330272" y="2439720"/>
                  <a:pt x="1340985" y="2435834"/>
                </a:cubicBezTo>
                <a:cubicBezTo>
                  <a:pt x="1373125" y="2424181"/>
                  <a:pt x="1404244" y="2407016"/>
                  <a:pt x="1436723" y="2397200"/>
                </a:cubicBezTo>
                <a:cubicBezTo>
                  <a:pt x="1492472" y="2379273"/>
                  <a:pt x="1547059" y="2365363"/>
                  <a:pt x="1601305" y="2349615"/>
                </a:cubicBezTo>
                <a:cubicBezTo>
                  <a:pt x="1598242" y="2333077"/>
                  <a:pt x="1600706" y="2315515"/>
                  <a:pt x="1618108" y="2306589"/>
                </a:cubicBezTo>
                <a:cubicBezTo>
                  <a:pt x="1637692" y="2299162"/>
                  <a:pt x="1655493" y="2312972"/>
                  <a:pt x="1668107" y="2329645"/>
                </a:cubicBezTo>
                <a:cubicBezTo>
                  <a:pt x="1740095" y="2306809"/>
                  <a:pt x="1813585" y="2281797"/>
                  <a:pt x="1887076" y="2256783"/>
                </a:cubicBezTo>
                <a:cubicBezTo>
                  <a:pt x="1880728" y="2263662"/>
                  <a:pt x="1876562" y="2272036"/>
                  <a:pt x="1872056" y="2278574"/>
                </a:cubicBezTo>
                <a:cubicBezTo>
                  <a:pt x="1900851" y="2269439"/>
                  <a:pt x="1931489" y="2259965"/>
                  <a:pt x="1962127" y="2250489"/>
                </a:cubicBezTo>
                <a:cubicBezTo>
                  <a:pt x="1938999" y="2249070"/>
                  <a:pt x="1913888" y="2257522"/>
                  <a:pt x="1888918" y="2256442"/>
                </a:cubicBezTo>
                <a:cubicBezTo>
                  <a:pt x="1917032" y="2243632"/>
                  <a:pt x="1944806" y="2228985"/>
                  <a:pt x="1972921" y="2216176"/>
                </a:cubicBezTo>
                <a:cubicBezTo>
                  <a:pt x="1968357" y="2201816"/>
                  <a:pt x="1969319" y="2186432"/>
                  <a:pt x="1983376" y="2180027"/>
                </a:cubicBezTo>
                <a:cubicBezTo>
                  <a:pt x="1994089" y="2176141"/>
                  <a:pt x="2005342" y="2185462"/>
                  <a:pt x="2012910" y="2195463"/>
                </a:cubicBezTo>
                <a:cubicBezTo>
                  <a:pt x="2016594" y="2194781"/>
                  <a:pt x="2018098" y="2192605"/>
                  <a:pt x="2019939" y="2192263"/>
                </a:cubicBezTo>
                <a:cubicBezTo>
                  <a:pt x="2072824" y="2169164"/>
                  <a:pt x="2128573" y="2151238"/>
                  <a:pt x="2181459" y="2128142"/>
                </a:cubicBezTo>
                <a:cubicBezTo>
                  <a:pt x="2211415" y="2114990"/>
                  <a:pt x="2241712" y="2103677"/>
                  <a:pt x="2262739" y="2073174"/>
                </a:cubicBezTo>
                <a:cubicBezTo>
                  <a:pt x="2269910" y="2060444"/>
                  <a:pt x="2299385" y="2054985"/>
                  <a:pt x="2319309" y="2049391"/>
                </a:cubicBezTo>
                <a:cubicBezTo>
                  <a:pt x="2353291" y="2037398"/>
                  <a:pt x="2385090" y="2023907"/>
                  <a:pt x="2418731" y="2010073"/>
                </a:cubicBezTo>
                <a:cubicBezTo>
                  <a:pt x="2419354" y="1992851"/>
                  <a:pt x="2425843" y="1976444"/>
                  <a:pt x="2441402" y="1967862"/>
                </a:cubicBezTo>
                <a:cubicBezTo>
                  <a:pt x="2459143" y="1960774"/>
                  <a:pt x="2471558" y="1966080"/>
                  <a:pt x="2482811" y="1975398"/>
                </a:cubicBezTo>
                <a:cubicBezTo>
                  <a:pt x="2488679" y="1976213"/>
                  <a:pt x="2496048" y="1974848"/>
                  <a:pt x="2504777" y="1980834"/>
                </a:cubicBezTo>
                <a:cubicBezTo>
                  <a:pt x="2531308" y="2000631"/>
                  <a:pt x="2553016" y="1973802"/>
                  <a:pt x="2574101" y="1964196"/>
                </a:cubicBezTo>
                <a:cubicBezTo>
                  <a:pt x="2593346" y="1954930"/>
                  <a:pt x="2613070" y="1937973"/>
                  <a:pt x="2632173" y="1938237"/>
                </a:cubicBezTo>
                <a:cubicBezTo>
                  <a:pt x="2654620" y="1935982"/>
                  <a:pt x="2662471" y="1926926"/>
                  <a:pt x="2671142" y="1912014"/>
                </a:cubicBezTo>
                <a:cubicBezTo>
                  <a:pt x="2683498" y="1896419"/>
                  <a:pt x="2681996" y="1898600"/>
                  <a:pt x="2694270" y="1913433"/>
                </a:cubicBezTo>
                <a:cubicBezTo>
                  <a:pt x="2697133" y="1918604"/>
                  <a:pt x="2712552" y="1919552"/>
                  <a:pt x="2721763" y="1917846"/>
                </a:cubicBezTo>
                <a:cubicBezTo>
                  <a:pt x="2732476" y="1913963"/>
                  <a:pt x="2740326" y="1904905"/>
                  <a:pt x="2750359" y="1897346"/>
                </a:cubicBezTo>
                <a:cubicBezTo>
                  <a:pt x="2725811" y="1867675"/>
                  <a:pt x="2759992" y="1867049"/>
                  <a:pt x="2775551" y="1858465"/>
                </a:cubicBezTo>
                <a:cubicBezTo>
                  <a:pt x="2785924" y="1852742"/>
                  <a:pt x="2799160" y="1852192"/>
                  <a:pt x="2811234" y="1855660"/>
                </a:cubicBezTo>
                <a:cubicBezTo>
                  <a:pt x="2802364" y="1859203"/>
                  <a:pt x="2789127" y="1859753"/>
                  <a:pt x="2780937" y="1866972"/>
                </a:cubicBezTo>
                <a:cubicBezTo>
                  <a:pt x="2775751" y="1869833"/>
                  <a:pt x="2771926" y="1880045"/>
                  <a:pt x="2767420" y="1886581"/>
                </a:cubicBezTo>
                <a:cubicBezTo>
                  <a:pt x="2775469" y="1888892"/>
                  <a:pt x="2784540" y="1896717"/>
                  <a:pt x="2789726" y="1893857"/>
                </a:cubicBezTo>
                <a:cubicBezTo>
                  <a:pt x="2809310" y="1886429"/>
                  <a:pt x="2835102" y="1881653"/>
                  <a:pt x="2841931" y="1867082"/>
                </a:cubicBezTo>
                <a:cubicBezTo>
                  <a:pt x="2856270" y="1841617"/>
                  <a:pt x="2879738" y="1844875"/>
                  <a:pt x="2900003" y="1841123"/>
                </a:cubicBezTo>
                <a:cubicBezTo>
                  <a:pt x="2938690" y="1833959"/>
                  <a:pt x="2976696" y="1823118"/>
                  <a:pt x="3014703" y="1812280"/>
                </a:cubicBezTo>
                <a:cubicBezTo>
                  <a:pt x="3018187" y="1800229"/>
                  <a:pt x="3042136" y="1795794"/>
                  <a:pt x="3054352" y="1789731"/>
                </a:cubicBezTo>
                <a:cubicBezTo>
                  <a:pt x="3063223" y="1786188"/>
                  <a:pt x="3076459" y="1785637"/>
                  <a:pt x="3088193" y="1787265"/>
                </a:cubicBezTo>
                <a:cubicBezTo>
                  <a:pt x="3123676" y="1773091"/>
                  <a:pt x="3159160" y="1758918"/>
                  <a:pt x="3191780" y="1739569"/>
                </a:cubicBezTo>
                <a:cubicBezTo>
                  <a:pt x="3191099" y="1735894"/>
                  <a:pt x="3192602" y="1733715"/>
                  <a:pt x="3191921" y="1730038"/>
                </a:cubicBezTo>
                <a:cubicBezTo>
                  <a:pt x="3180867" y="1732085"/>
                  <a:pt x="3169814" y="1734132"/>
                  <a:pt x="3159581" y="1730324"/>
                </a:cubicBezTo>
                <a:cubicBezTo>
                  <a:pt x="3140138" y="1728221"/>
                  <a:pt x="3100770" y="1731709"/>
                  <a:pt x="3108902" y="1703590"/>
                </a:cubicBezTo>
                <a:cubicBezTo>
                  <a:pt x="3143423" y="1704803"/>
                  <a:pt x="3175762" y="1704515"/>
                  <a:pt x="3208441" y="1706070"/>
                </a:cubicBezTo>
                <a:cubicBezTo>
                  <a:pt x="3212126" y="1705387"/>
                  <a:pt x="3214309" y="1706884"/>
                  <a:pt x="3218334" y="1708039"/>
                </a:cubicBezTo>
                <a:cubicBezTo>
                  <a:pt x="3226043" y="1708511"/>
                  <a:pt x="3235594" y="1708644"/>
                  <a:pt x="3243644" y="1710957"/>
                </a:cubicBezTo>
                <a:cubicBezTo>
                  <a:pt x="3249511" y="1711771"/>
                  <a:pt x="3254217" y="1716603"/>
                  <a:pt x="3258922" y="1721435"/>
                </a:cubicBezTo>
                <a:cubicBezTo>
                  <a:pt x="3260764" y="1721093"/>
                  <a:pt x="3262606" y="1720752"/>
                  <a:pt x="3262606" y="1720752"/>
                </a:cubicBezTo>
                <a:cubicBezTo>
                  <a:pt x="3337798" y="1704928"/>
                  <a:pt x="3411488" y="1691282"/>
                  <a:pt x="3484157" y="1672123"/>
                </a:cubicBezTo>
                <a:cubicBezTo>
                  <a:pt x="3531714" y="1661415"/>
                  <a:pt x="3577571" y="1641518"/>
                  <a:pt x="3624449" y="1627133"/>
                </a:cubicBezTo>
                <a:cubicBezTo>
                  <a:pt x="3621386" y="1610593"/>
                  <a:pt x="3623849" y="1593027"/>
                  <a:pt x="3639749" y="1586284"/>
                </a:cubicBezTo>
                <a:cubicBezTo>
                  <a:pt x="3661516" y="1580352"/>
                  <a:pt x="3675631" y="1594843"/>
                  <a:pt x="3679375" y="1615063"/>
                </a:cubicBezTo>
                <a:cubicBezTo>
                  <a:pt x="3708511" y="1607767"/>
                  <a:pt x="3735804" y="1600810"/>
                  <a:pt x="3764940" y="1593515"/>
                </a:cubicBezTo>
                <a:cubicBezTo>
                  <a:pt x="3772308" y="1592151"/>
                  <a:pt x="3782541" y="1595960"/>
                  <a:pt x="3792093" y="1596090"/>
                </a:cubicBezTo>
                <a:cubicBezTo>
                  <a:pt x="3810515" y="1592679"/>
                  <a:pt x="3830780" y="1588927"/>
                  <a:pt x="3851045" y="1585174"/>
                </a:cubicBezTo>
                <a:cubicBezTo>
                  <a:pt x="3847020" y="1584020"/>
                  <a:pt x="3845177" y="1584361"/>
                  <a:pt x="3841493" y="1585043"/>
                </a:cubicBezTo>
                <a:cubicBezTo>
                  <a:pt x="3840812" y="1581366"/>
                  <a:pt x="3840472" y="1579529"/>
                  <a:pt x="3839791" y="1575854"/>
                </a:cubicBezTo>
                <a:cubicBezTo>
                  <a:pt x="3878138" y="1566849"/>
                  <a:pt x="3914642" y="1558190"/>
                  <a:pt x="3950807" y="1547692"/>
                </a:cubicBezTo>
                <a:cubicBezTo>
                  <a:pt x="3954151" y="1545172"/>
                  <a:pt x="3953130" y="1539658"/>
                  <a:pt x="3956814" y="1538976"/>
                </a:cubicBezTo>
                <a:cubicBezTo>
                  <a:pt x="3960499" y="1538293"/>
                  <a:pt x="3961520" y="1543807"/>
                  <a:pt x="3965545" y="1544963"/>
                </a:cubicBezTo>
                <a:cubicBezTo>
                  <a:pt x="3989154" y="1538690"/>
                  <a:pt x="4012763" y="1532416"/>
                  <a:pt x="4038554" y="1527640"/>
                </a:cubicBezTo>
                <a:cubicBezTo>
                  <a:pt x="4038894" y="1529479"/>
                  <a:pt x="4039235" y="1531317"/>
                  <a:pt x="4039575" y="1533156"/>
                </a:cubicBezTo>
                <a:cubicBezTo>
                  <a:pt x="4048786" y="1531451"/>
                  <a:pt x="4055815" y="1528247"/>
                  <a:pt x="4063184" y="1526882"/>
                </a:cubicBezTo>
                <a:cubicBezTo>
                  <a:pt x="4065847" y="1520686"/>
                  <a:pt x="4068851" y="1516329"/>
                  <a:pt x="4074377" y="1515305"/>
                </a:cubicBezTo>
                <a:cubicBezTo>
                  <a:pt x="4081406" y="1512103"/>
                  <a:pt x="4085771" y="1515096"/>
                  <a:pt x="4090136" y="1518088"/>
                </a:cubicBezTo>
                <a:cubicBezTo>
                  <a:pt x="4090136" y="1518088"/>
                  <a:pt x="4091979" y="1517747"/>
                  <a:pt x="4091979" y="1517747"/>
                </a:cubicBezTo>
                <a:cubicBezTo>
                  <a:pt x="4142541" y="1502683"/>
                  <a:pt x="4194124" y="1493131"/>
                  <a:pt x="4247208" y="1481401"/>
                </a:cubicBezTo>
                <a:cubicBezTo>
                  <a:pt x="4250212" y="1477042"/>
                  <a:pt x="4253556" y="1474522"/>
                  <a:pt x="4258403" y="1469825"/>
                </a:cubicBezTo>
                <a:cubicBezTo>
                  <a:pt x="4258403" y="1469825"/>
                  <a:pt x="4257722" y="1466148"/>
                  <a:pt x="4257722" y="1466148"/>
                </a:cubicBezTo>
                <a:cubicBezTo>
                  <a:pt x="4248791" y="1448792"/>
                  <a:pt x="4265713" y="1447559"/>
                  <a:pt x="4273902" y="1440339"/>
                </a:cubicBezTo>
                <a:cubicBezTo>
                  <a:pt x="4278608" y="1445172"/>
                  <a:pt x="4281812" y="1452180"/>
                  <a:pt x="4288359" y="1456672"/>
                </a:cubicBezTo>
                <a:cubicBezTo>
                  <a:pt x="4290542" y="1458169"/>
                  <a:pt x="4297090" y="1462661"/>
                  <a:pt x="4298591" y="1460481"/>
                </a:cubicBezTo>
                <a:cubicBezTo>
                  <a:pt x="4316333" y="1453394"/>
                  <a:pt x="4333394" y="1442629"/>
                  <a:pt x="4350796" y="1433706"/>
                </a:cubicBezTo>
                <a:cubicBezTo>
                  <a:pt x="4357825" y="1430503"/>
                  <a:pt x="4366355" y="1425121"/>
                  <a:pt x="4374065" y="1425595"/>
                </a:cubicBezTo>
                <a:cubicBezTo>
                  <a:pt x="4399035" y="1426673"/>
                  <a:pt x="4424344" y="1429589"/>
                  <a:pt x="4449656" y="1432508"/>
                </a:cubicBezTo>
                <a:cubicBezTo>
                  <a:pt x="4495372" y="1422141"/>
                  <a:pt x="4538905" y="1410277"/>
                  <a:pt x="4582777" y="1400251"/>
                </a:cubicBezTo>
                <a:cubicBezTo>
                  <a:pt x="4582777" y="1400251"/>
                  <a:pt x="4580936" y="1400593"/>
                  <a:pt x="4579093" y="1400934"/>
                </a:cubicBezTo>
                <a:cubicBezTo>
                  <a:pt x="4640709" y="1383822"/>
                  <a:pt x="4701503" y="1372565"/>
                  <a:pt x="4762297" y="1361307"/>
                </a:cubicBezTo>
                <a:cubicBezTo>
                  <a:pt x="4775193" y="1358919"/>
                  <a:pt x="4797159" y="1364358"/>
                  <a:pt x="4786868" y="1339649"/>
                </a:cubicBezTo>
                <a:cubicBezTo>
                  <a:pt x="4784004" y="1334476"/>
                  <a:pt x="4782983" y="1328961"/>
                  <a:pt x="4781962" y="1323448"/>
                </a:cubicBezTo>
                <a:cubicBezTo>
                  <a:pt x="4788169" y="1326100"/>
                  <a:pt x="4794377" y="1328754"/>
                  <a:pt x="4800584" y="1331406"/>
                </a:cubicBezTo>
                <a:cubicBezTo>
                  <a:pt x="4808974" y="1335555"/>
                  <a:pt x="4819888" y="1343040"/>
                  <a:pt x="4825074" y="1340179"/>
                </a:cubicBezTo>
                <a:cubicBezTo>
                  <a:pt x="4837629" y="1335952"/>
                  <a:pt x="4850525" y="1333564"/>
                  <a:pt x="4863421" y="1331176"/>
                </a:cubicBezTo>
                <a:cubicBezTo>
                  <a:pt x="4863421" y="1331176"/>
                  <a:pt x="4865263" y="1330835"/>
                  <a:pt x="4865263" y="1330835"/>
                </a:cubicBezTo>
                <a:cubicBezTo>
                  <a:pt x="4866765" y="1328657"/>
                  <a:pt x="4866084" y="1324980"/>
                  <a:pt x="4866084" y="1324980"/>
                </a:cubicBezTo>
                <a:cubicBezTo>
                  <a:pt x="4854971" y="1306127"/>
                  <a:pt x="4875576" y="1304214"/>
                  <a:pt x="4885610" y="1296653"/>
                </a:cubicBezTo>
                <a:cubicBezTo>
                  <a:pt x="4890315" y="1301484"/>
                  <a:pt x="4895360" y="1308152"/>
                  <a:pt x="4902248" y="1314482"/>
                </a:cubicBezTo>
                <a:cubicBezTo>
                  <a:pt x="4904772" y="1317816"/>
                  <a:pt x="4912821" y="1320128"/>
                  <a:pt x="4914662" y="1319787"/>
                </a:cubicBezTo>
                <a:cubicBezTo>
                  <a:pt x="4937591" y="1309838"/>
                  <a:pt x="4956154" y="1296895"/>
                  <a:pt x="4977240" y="1287287"/>
                </a:cubicBezTo>
                <a:cubicBezTo>
                  <a:pt x="4987954" y="1283404"/>
                  <a:pt x="4998326" y="1277681"/>
                  <a:pt x="5007878" y="1277813"/>
                </a:cubicBezTo>
                <a:cubicBezTo>
                  <a:pt x="5055976" y="1280313"/>
                  <a:pt x="5104415" y="1284650"/>
                  <a:pt x="5156539" y="1288304"/>
                </a:cubicBezTo>
                <a:cubicBezTo>
                  <a:pt x="5144323" y="1294368"/>
                  <a:pt x="5128763" y="1302953"/>
                  <a:pt x="5114367" y="1307520"/>
                </a:cubicBezTo>
                <a:cubicBezTo>
                  <a:pt x="5106995" y="1308885"/>
                  <a:pt x="5101471" y="1309908"/>
                  <a:pt x="5094101" y="1311273"/>
                </a:cubicBezTo>
                <a:cubicBezTo>
                  <a:pt x="5095943" y="1310932"/>
                  <a:pt x="5096283" y="1312770"/>
                  <a:pt x="5096283" y="1312770"/>
                </a:cubicBezTo>
                <a:cubicBezTo>
                  <a:pt x="5085911" y="1318494"/>
                  <a:pt x="5073696" y="1324554"/>
                  <a:pt x="5061480" y="1330619"/>
                </a:cubicBezTo>
                <a:cubicBezTo>
                  <a:pt x="5055954" y="1331642"/>
                  <a:pt x="5050767" y="1334504"/>
                  <a:pt x="5043398" y="1335868"/>
                </a:cubicBezTo>
                <a:cubicBezTo>
                  <a:pt x="5066925" y="1360025"/>
                  <a:pt x="5029200" y="1351803"/>
                  <a:pt x="5025376" y="1362016"/>
                </a:cubicBezTo>
                <a:cubicBezTo>
                  <a:pt x="5032264" y="1368347"/>
                  <a:pt x="5040994" y="1374332"/>
                  <a:pt x="5047882" y="1380661"/>
                </a:cubicBezTo>
                <a:cubicBezTo>
                  <a:pt x="5049724" y="1380320"/>
                  <a:pt x="5051566" y="1379979"/>
                  <a:pt x="5051566" y="1379979"/>
                </a:cubicBezTo>
                <a:cubicBezTo>
                  <a:pt x="5118567" y="1371375"/>
                  <a:pt x="5184067" y="1364949"/>
                  <a:pt x="5246985" y="1334287"/>
                </a:cubicBezTo>
                <a:cubicBezTo>
                  <a:pt x="5271415" y="1322159"/>
                  <a:pt x="5312003" y="1335556"/>
                  <a:pt x="5344683" y="1337108"/>
                </a:cubicBezTo>
                <a:lnTo>
                  <a:pt x="5344981" y="1337557"/>
                </a:lnTo>
                <a:lnTo>
                  <a:pt x="5360229" y="1360606"/>
                </a:lnTo>
                <a:cubicBezTo>
                  <a:pt x="5368055" y="1365572"/>
                  <a:pt x="5378033" y="1368002"/>
                  <a:pt x="5388675" y="1368882"/>
                </a:cubicBezTo>
                <a:cubicBezTo>
                  <a:pt x="5401231" y="1364656"/>
                  <a:pt x="5414807" y="1365944"/>
                  <a:pt x="5425859" y="1363897"/>
                </a:cubicBezTo>
                <a:cubicBezTo>
                  <a:pt x="5447967" y="1359803"/>
                  <a:pt x="5470075" y="1355710"/>
                  <a:pt x="5490339" y="1351957"/>
                </a:cubicBezTo>
                <a:cubicBezTo>
                  <a:pt x="5503235" y="1349569"/>
                  <a:pt x="5513947" y="1345685"/>
                  <a:pt x="5526503" y="1341458"/>
                </a:cubicBezTo>
                <a:cubicBezTo>
                  <a:pt x="5544927" y="1338047"/>
                  <a:pt x="5563347" y="1334636"/>
                  <a:pt x="5581431" y="1329387"/>
                </a:cubicBezTo>
                <a:cubicBezTo>
                  <a:pt x="5578227" y="1322377"/>
                  <a:pt x="5578367" y="1312846"/>
                  <a:pt x="5580691" y="1304811"/>
                </a:cubicBezTo>
                <a:cubicBezTo>
                  <a:pt x="5546851" y="1307277"/>
                  <a:pt x="5512667" y="1307903"/>
                  <a:pt x="5481011" y="1311864"/>
                </a:cubicBezTo>
                <a:cubicBezTo>
                  <a:pt x="5458563" y="1314120"/>
                  <a:pt x="5435635" y="1324067"/>
                  <a:pt x="5413867" y="1330000"/>
                </a:cubicBezTo>
                <a:cubicBezTo>
                  <a:pt x="5413867" y="1330000"/>
                  <a:pt x="5413867" y="1330000"/>
                  <a:pt x="5412847" y="1324486"/>
                </a:cubicBezTo>
                <a:cubicBezTo>
                  <a:pt x="5391079" y="1330417"/>
                  <a:pt x="5369313" y="1336348"/>
                  <a:pt x="5346525" y="1336767"/>
                </a:cubicBezTo>
                <a:cubicBezTo>
                  <a:pt x="5349131" y="1309671"/>
                  <a:pt x="5367693" y="1296728"/>
                  <a:pt x="5399011" y="1290929"/>
                </a:cubicBezTo>
                <a:cubicBezTo>
                  <a:pt x="5421119" y="1286835"/>
                  <a:pt x="5442543" y="1279067"/>
                  <a:pt x="5464311" y="1273132"/>
                </a:cubicBezTo>
                <a:cubicBezTo>
                  <a:pt x="5464311" y="1273132"/>
                  <a:pt x="5463971" y="1271295"/>
                  <a:pt x="5462127" y="1271637"/>
                </a:cubicBezTo>
                <a:cubicBezTo>
                  <a:pt x="5466975" y="1266938"/>
                  <a:pt x="5471479" y="1260400"/>
                  <a:pt x="5475163" y="1259718"/>
                </a:cubicBezTo>
                <a:cubicBezTo>
                  <a:pt x="5486899" y="1261348"/>
                  <a:pt x="5498291" y="1261139"/>
                  <a:pt x="5507843" y="1261272"/>
                </a:cubicBezTo>
                <a:cubicBezTo>
                  <a:pt x="5513371" y="1260249"/>
                  <a:pt x="5517055" y="1259566"/>
                  <a:pt x="5520739" y="1258884"/>
                </a:cubicBezTo>
                <a:cubicBezTo>
                  <a:pt x="5531451" y="1254998"/>
                  <a:pt x="5549675" y="1240218"/>
                  <a:pt x="5546811" y="1235046"/>
                </a:cubicBezTo>
                <a:cubicBezTo>
                  <a:pt x="5546471" y="1233210"/>
                  <a:pt x="5544631" y="1233551"/>
                  <a:pt x="5544291" y="1231713"/>
                </a:cubicBezTo>
                <a:cubicBezTo>
                  <a:pt x="5540263" y="1230556"/>
                  <a:pt x="5536239" y="1229401"/>
                  <a:pt x="5532215" y="1228245"/>
                </a:cubicBezTo>
                <a:cubicBezTo>
                  <a:pt x="5534055" y="1227904"/>
                  <a:pt x="5537743" y="1227222"/>
                  <a:pt x="5539243" y="1225041"/>
                </a:cubicBezTo>
                <a:cubicBezTo>
                  <a:pt x="5531675" y="1215039"/>
                  <a:pt x="5522603" y="1207213"/>
                  <a:pt x="5503359" y="1216479"/>
                </a:cubicBezTo>
                <a:cubicBezTo>
                  <a:pt x="5451495" y="1245092"/>
                  <a:pt x="5385799" y="1240149"/>
                  <a:pt x="5338157" y="1281287"/>
                </a:cubicBezTo>
                <a:cubicBezTo>
                  <a:pt x="5325123" y="1293205"/>
                  <a:pt x="5320415" y="1288373"/>
                  <a:pt x="5319535" y="1273331"/>
                </a:cubicBezTo>
                <a:cubicBezTo>
                  <a:pt x="5304457" y="1274221"/>
                  <a:pt x="5289719" y="1276951"/>
                  <a:pt x="5274641" y="1277842"/>
                </a:cubicBezTo>
                <a:cubicBezTo>
                  <a:pt x="5273959" y="1274165"/>
                  <a:pt x="5275121" y="1270147"/>
                  <a:pt x="5274441" y="1266472"/>
                </a:cubicBezTo>
                <a:cubicBezTo>
                  <a:pt x="5287335" y="1264084"/>
                  <a:pt x="5300573" y="1263533"/>
                  <a:pt x="5311627" y="1261486"/>
                </a:cubicBezTo>
                <a:cubicBezTo>
                  <a:pt x="5308763" y="1256316"/>
                  <a:pt x="5301875" y="1249986"/>
                  <a:pt x="5293827" y="1247675"/>
                </a:cubicBezTo>
                <a:cubicBezTo>
                  <a:pt x="5283591" y="1243867"/>
                  <a:pt x="5270697" y="1246255"/>
                  <a:pt x="5257121" y="1244967"/>
                </a:cubicBezTo>
                <a:cubicBezTo>
                  <a:pt x="5331631" y="1225465"/>
                  <a:pt x="5405321" y="1211820"/>
                  <a:pt x="5480851" y="1197834"/>
                </a:cubicBezTo>
                <a:cubicBezTo>
                  <a:pt x="5495591" y="1195104"/>
                  <a:pt x="5521583" y="1201698"/>
                  <a:pt x="5510611" y="1173313"/>
                </a:cubicBezTo>
                <a:cubicBezTo>
                  <a:pt x="5507747" y="1168142"/>
                  <a:pt x="5506727" y="1162626"/>
                  <a:pt x="5505703" y="1157113"/>
                </a:cubicBezTo>
                <a:cubicBezTo>
                  <a:pt x="5513755" y="1159425"/>
                  <a:pt x="5519963" y="1162077"/>
                  <a:pt x="5526171" y="1164730"/>
                </a:cubicBezTo>
                <a:cubicBezTo>
                  <a:pt x="5538243" y="1168196"/>
                  <a:pt x="5549499" y="1177519"/>
                  <a:pt x="5558367" y="1173976"/>
                </a:cubicBezTo>
                <a:cubicBezTo>
                  <a:pt x="5648099" y="1144055"/>
                  <a:pt x="5750023" y="1159398"/>
                  <a:pt x="5836347" y="1111098"/>
                </a:cubicBezTo>
                <a:cubicBezTo>
                  <a:pt x="5840031" y="1110415"/>
                  <a:pt x="5846239" y="1113064"/>
                  <a:pt x="5848423" y="1114562"/>
                </a:cubicBezTo>
                <a:cubicBezTo>
                  <a:pt x="5863019" y="1121365"/>
                  <a:pt x="5876115" y="1130346"/>
                  <a:pt x="5888871" y="1137488"/>
                </a:cubicBezTo>
                <a:cubicBezTo>
                  <a:pt x="5874815" y="1143893"/>
                  <a:pt x="5859255" y="1152478"/>
                  <a:pt x="5844855" y="1157046"/>
                </a:cubicBezTo>
                <a:cubicBezTo>
                  <a:pt x="5837827" y="1160247"/>
                  <a:pt x="5830799" y="1163449"/>
                  <a:pt x="5823431" y="1164814"/>
                </a:cubicBezTo>
                <a:cubicBezTo>
                  <a:pt x="5839727" y="1180805"/>
                  <a:pt x="5830859" y="1184348"/>
                  <a:pt x="5817963" y="1186736"/>
                </a:cubicBezTo>
                <a:cubicBezTo>
                  <a:pt x="5855827" y="1185428"/>
                  <a:pt x="5894515" y="1178264"/>
                  <a:pt x="5932523" y="1167425"/>
                </a:cubicBezTo>
                <a:cubicBezTo>
                  <a:pt x="5959475" y="1158632"/>
                  <a:pt x="5988611" y="1151338"/>
                  <a:pt x="6017263" y="1151732"/>
                </a:cubicBezTo>
                <a:cubicBezTo>
                  <a:pt x="6047763" y="1151788"/>
                  <a:pt x="6041695" y="1139606"/>
                  <a:pt x="6032763" y="1122250"/>
                </a:cubicBezTo>
                <a:cubicBezTo>
                  <a:pt x="6130123" y="1123232"/>
                  <a:pt x="6224419" y="1107673"/>
                  <a:pt x="6320215" y="1089934"/>
                </a:cubicBezTo>
                <a:cubicBezTo>
                  <a:pt x="6318511" y="1080741"/>
                  <a:pt x="6318315" y="1069375"/>
                  <a:pt x="6322139" y="1059161"/>
                </a:cubicBezTo>
                <a:cubicBezTo>
                  <a:pt x="6327123" y="1044930"/>
                  <a:pt x="6347191" y="1029808"/>
                  <a:pt x="6362807" y="1042124"/>
                </a:cubicBezTo>
                <a:cubicBezTo>
                  <a:pt x="6369695" y="1048452"/>
                  <a:pt x="6372899" y="1055464"/>
                  <a:pt x="6374603" y="1064652"/>
                </a:cubicBezTo>
                <a:cubicBezTo>
                  <a:pt x="6380467" y="1065466"/>
                  <a:pt x="6387835" y="1064102"/>
                  <a:pt x="6393023" y="1061240"/>
                </a:cubicBezTo>
                <a:cubicBezTo>
                  <a:pt x="6401555" y="1055860"/>
                  <a:pt x="6405379" y="1045647"/>
                  <a:pt x="6411727" y="1038768"/>
                </a:cubicBezTo>
                <a:cubicBezTo>
                  <a:pt x="6413231" y="1036589"/>
                  <a:pt x="6416915" y="1035907"/>
                  <a:pt x="6420599" y="1035225"/>
                </a:cubicBezTo>
                <a:cubicBezTo>
                  <a:pt x="6422439" y="1034884"/>
                  <a:pt x="6426123" y="1034201"/>
                  <a:pt x="6427627" y="1032022"/>
                </a:cubicBezTo>
                <a:cubicBezTo>
                  <a:pt x="6423943" y="1032705"/>
                  <a:pt x="6420259" y="1033387"/>
                  <a:pt x="6416231" y="1032231"/>
                </a:cubicBezTo>
                <a:cubicBezTo>
                  <a:pt x="6353059" y="1030624"/>
                  <a:pt x="6288859" y="1023501"/>
                  <a:pt x="6225683" y="1021891"/>
                </a:cubicBezTo>
                <a:cubicBezTo>
                  <a:pt x="6198871" y="1021156"/>
                  <a:pt x="6172739" y="1024093"/>
                  <a:pt x="6146267" y="1025192"/>
                </a:cubicBezTo>
                <a:cubicBezTo>
                  <a:pt x="6139639" y="1051133"/>
                  <a:pt x="6117587" y="1076125"/>
                  <a:pt x="6092759" y="1065514"/>
                </a:cubicBezTo>
                <a:cubicBezTo>
                  <a:pt x="6076319" y="1059055"/>
                  <a:pt x="6072095" y="1046531"/>
                  <a:pt x="6071215" y="1031484"/>
                </a:cubicBezTo>
                <a:cubicBezTo>
                  <a:pt x="5998007" y="1037437"/>
                  <a:pt x="5924799" y="1043392"/>
                  <a:pt x="5852267" y="1053017"/>
                </a:cubicBezTo>
                <a:cubicBezTo>
                  <a:pt x="5804371" y="1061887"/>
                  <a:pt x="5760015" y="1079607"/>
                  <a:pt x="5711919" y="1077108"/>
                </a:cubicBezTo>
                <a:cubicBezTo>
                  <a:pt x="5698343" y="1075818"/>
                  <a:pt x="5683263" y="1076711"/>
                  <a:pt x="5669687" y="1075424"/>
                </a:cubicBezTo>
                <a:cubicBezTo>
                  <a:pt x="5656111" y="1074133"/>
                  <a:pt x="5642535" y="1072845"/>
                  <a:pt x="5627795" y="1075575"/>
                </a:cubicBezTo>
                <a:cubicBezTo>
                  <a:pt x="5579215" y="1080768"/>
                  <a:pt x="5530979" y="1087798"/>
                  <a:pt x="5482739" y="1094832"/>
                </a:cubicBezTo>
                <a:cubicBezTo>
                  <a:pt x="5502723" y="1110142"/>
                  <a:pt x="5478551" y="1154539"/>
                  <a:pt x="5455563" y="1143586"/>
                </a:cubicBezTo>
                <a:cubicBezTo>
                  <a:pt x="5436943" y="1135628"/>
                  <a:pt x="5445413" y="1109347"/>
                  <a:pt x="5460291" y="1097088"/>
                </a:cubicBezTo>
                <a:cubicBezTo>
                  <a:pt x="5437847" y="1099342"/>
                  <a:pt x="5417579" y="1103094"/>
                  <a:pt x="5395133" y="1105350"/>
                </a:cubicBezTo>
                <a:cubicBezTo>
                  <a:pt x="5393291" y="1105691"/>
                  <a:pt x="5391449" y="1106032"/>
                  <a:pt x="5391449" y="1106032"/>
                </a:cubicBezTo>
                <a:cubicBezTo>
                  <a:pt x="5344453" y="1078616"/>
                  <a:pt x="5290547" y="1096204"/>
                  <a:pt x="5242789" y="1095541"/>
                </a:cubicBezTo>
                <a:cubicBezTo>
                  <a:pt x="5204243" y="1093174"/>
                  <a:pt x="5165415" y="1109868"/>
                  <a:pt x="5127407" y="1120710"/>
                </a:cubicBezTo>
                <a:cubicBezTo>
                  <a:pt x="5118395" y="1133784"/>
                  <a:pt x="5109725" y="1148695"/>
                  <a:pt x="5100375" y="1159932"/>
                </a:cubicBezTo>
                <a:cubicBezTo>
                  <a:pt x="5147931" y="1149223"/>
                  <a:pt x="5195491" y="1138515"/>
                  <a:pt x="5245231" y="1129304"/>
                </a:cubicBezTo>
                <a:cubicBezTo>
                  <a:pt x="5245231" y="1129304"/>
                  <a:pt x="5245231" y="1129304"/>
                  <a:pt x="5249115" y="1139992"/>
                </a:cubicBezTo>
                <a:cubicBezTo>
                  <a:pt x="5216975" y="1151647"/>
                  <a:pt x="5184355" y="1170995"/>
                  <a:pt x="5150515" y="1173459"/>
                </a:cubicBezTo>
                <a:cubicBezTo>
                  <a:pt x="5113331" y="1178446"/>
                  <a:pt x="5072740" y="1165048"/>
                  <a:pt x="5034875" y="1166360"/>
                </a:cubicBezTo>
                <a:cubicBezTo>
                  <a:pt x="5008062" y="1165619"/>
                  <a:pt x="4981110" y="1174415"/>
                  <a:pt x="4955317" y="1179191"/>
                </a:cubicBezTo>
                <a:cubicBezTo>
                  <a:pt x="4929867" y="1185804"/>
                  <a:pt x="4906257" y="1192073"/>
                  <a:pt x="4880465" y="1196849"/>
                </a:cubicBezTo>
                <a:cubicBezTo>
                  <a:pt x="4880525" y="1217750"/>
                  <a:pt x="4868510" y="1235183"/>
                  <a:pt x="4848245" y="1238935"/>
                </a:cubicBezTo>
                <a:cubicBezTo>
                  <a:pt x="4833507" y="1241664"/>
                  <a:pt x="4821092" y="1236362"/>
                  <a:pt x="4811341" y="1224859"/>
                </a:cubicBezTo>
                <a:cubicBezTo>
                  <a:pt x="4810521" y="1230713"/>
                  <a:pt x="4811202" y="1234393"/>
                  <a:pt x="4811883" y="1238068"/>
                </a:cubicBezTo>
                <a:cubicBezTo>
                  <a:pt x="4811060" y="1243923"/>
                  <a:pt x="4819109" y="1246232"/>
                  <a:pt x="4825658" y="1250722"/>
                </a:cubicBezTo>
                <a:cubicBezTo>
                  <a:pt x="4825658" y="1250722"/>
                  <a:pt x="4825658" y="1250722"/>
                  <a:pt x="4794540" y="1267890"/>
                </a:cubicBezTo>
                <a:cubicBezTo>
                  <a:pt x="4791336" y="1260880"/>
                  <a:pt x="4786630" y="1256049"/>
                  <a:pt x="4785269" y="1248699"/>
                </a:cubicBezTo>
                <a:cubicBezTo>
                  <a:pt x="4786031" y="1221943"/>
                  <a:pt x="4762082" y="1226378"/>
                  <a:pt x="4743660" y="1229789"/>
                </a:cubicBezTo>
                <a:cubicBezTo>
                  <a:pt x="4681023" y="1241388"/>
                  <a:pt x="4619067" y="1256660"/>
                  <a:pt x="4556431" y="1268258"/>
                </a:cubicBezTo>
                <a:cubicBezTo>
                  <a:pt x="4526955" y="1273716"/>
                  <a:pt x="4499321" y="1278833"/>
                  <a:pt x="4469846" y="1284291"/>
                </a:cubicBezTo>
                <a:cubicBezTo>
                  <a:pt x="4462336" y="1295188"/>
                  <a:pt x="4457349" y="1309420"/>
                  <a:pt x="4447657" y="1318817"/>
                </a:cubicBezTo>
                <a:cubicBezTo>
                  <a:pt x="4488186" y="1311312"/>
                  <a:pt x="4526534" y="1302313"/>
                  <a:pt x="4566722" y="1292968"/>
                </a:cubicBezTo>
                <a:cubicBezTo>
                  <a:pt x="4566722" y="1292968"/>
                  <a:pt x="4566722" y="1292968"/>
                  <a:pt x="4570608" y="1303656"/>
                </a:cubicBezTo>
                <a:cubicBezTo>
                  <a:pt x="4543994" y="1314284"/>
                  <a:pt x="4518403" y="1330431"/>
                  <a:pt x="4490429" y="1333710"/>
                </a:cubicBezTo>
                <a:cubicBezTo>
                  <a:pt x="4458430" y="1335835"/>
                  <a:pt x="4425891" y="1324749"/>
                  <a:pt x="4395054" y="1322854"/>
                </a:cubicBezTo>
                <a:cubicBezTo>
                  <a:pt x="4374108" y="1322934"/>
                  <a:pt x="4350839" y="1331042"/>
                  <a:pt x="4330575" y="1334794"/>
                </a:cubicBezTo>
                <a:cubicBezTo>
                  <a:pt x="4292228" y="1343797"/>
                  <a:pt x="4253882" y="1352801"/>
                  <a:pt x="4215875" y="1363638"/>
                </a:cubicBezTo>
                <a:cubicBezTo>
                  <a:pt x="4212191" y="1364320"/>
                  <a:pt x="4210888" y="1377869"/>
                  <a:pt x="4212590" y="1387060"/>
                </a:cubicBezTo>
                <a:cubicBezTo>
                  <a:pt x="4213271" y="1390736"/>
                  <a:pt x="4219478" y="1393386"/>
                  <a:pt x="4224184" y="1398220"/>
                </a:cubicBezTo>
                <a:cubicBezTo>
                  <a:pt x="4224184" y="1398220"/>
                  <a:pt x="4224184" y="1398220"/>
                  <a:pt x="4198252" y="1412527"/>
                </a:cubicBezTo>
                <a:cubicBezTo>
                  <a:pt x="4195388" y="1407353"/>
                  <a:pt x="4192185" y="1400341"/>
                  <a:pt x="4191164" y="1394829"/>
                </a:cubicBezTo>
                <a:cubicBezTo>
                  <a:pt x="4191105" y="1373929"/>
                  <a:pt x="4174184" y="1375160"/>
                  <a:pt x="4159446" y="1377889"/>
                </a:cubicBezTo>
                <a:cubicBezTo>
                  <a:pt x="4168035" y="1393409"/>
                  <a:pt x="4169938" y="1413966"/>
                  <a:pt x="4154379" y="1422553"/>
                </a:cubicBezTo>
                <a:cubicBezTo>
                  <a:pt x="4134454" y="1428140"/>
                  <a:pt x="4120478" y="1404117"/>
                  <a:pt x="4120759" y="1385053"/>
                </a:cubicBezTo>
                <a:cubicBezTo>
                  <a:pt x="4082071" y="1392217"/>
                  <a:pt x="4041883" y="1401562"/>
                  <a:pt x="4003195" y="1408725"/>
                </a:cubicBezTo>
                <a:cubicBezTo>
                  <a:pt x="3894503" y="1428852"/>
                  <a:pt x="3787653" y="1448638"/>
                  <a:pt x="3680463" y="1466584"/>
                </a:cubicBezTo>
                <a:cubicBezTo>
                  <a:pt x="3588350" y="1483641"/>
                  <a:pt x="3497740" y="1498520"/>
                  <a:pt x="3407129" y="1513396"/>
                </a:cubicBezTo>
                <a:cubicBezTo>
                  <a:pt x="3401604" y="1514419"/>
                  <a:pt x="3395736" y="1513605"/>
                  <a:pt x="3389869" y="1512793"/>
                </a:cubicBezTo>
                <a:cubicBezTo>
                  <a:pt x="3389188" y="1509114"/>
                  <a:pt x="3388507" y="1505440"/>
                  <a:pt x="3385985" y="1502106"/>
                </a:cubicBezTo>
                <a:cubicBezTo>
                  <a:pt x="3462338" y="1482263"/>
                  <a:pt x="3536508" y="1460924"/>
                  <a:pt x="3612862" y="1441083"/>
                </a:cubicBezTo>
                <a:cubicBezTo>
                  <a:pt x="3667107" y="1425334"/>
                  <a:pt x="3721695" y="1411422"/>
                  <a:pt x="3775941" y="1395676"/>
                </a:cubicBezTo>
                <a:cubicBezTo>
                  <a:pt x="3786994" y="1393630"/>
                  <a:pt x="3796206" y="1391924"/>
                  <a:pt x="3806919" y="1388039"/>
                </a:cubicBezTo>
                <a:cubicBezTo>
                  <a:pt x="3806919" y="1388039"/>
                  <a:pt x="3806579" y="1386202"/>
                  <a:pt x="3806239" y="1384364"/>
                </a:cubicBezTo>
                <a:cubicBezTo>
                  <a:pt x="3893304" y="1360639"/>
                  <a:pt x="3980712" y="1338750"/>
                  <a:pt x="4067777" y="1315022"/>
                </a:cubicBezTo>
                <a:cubicBezTo>
                  <a:pt x="4074125" y="1308147"/>
                  <a:pt x="4077951" y="1297934"/>
                  <a:pt x="4074888" y="1281392"/>
                </a:cubicBezTo>
                <a:cubicBezTo>
                  <a:pt x="4071344" y="1272545"/>
                  <a:pt x="4065136" y="1269889"/>
                  <a:pt x="4061932" y="1262880"/>
                </a:cubicBezTo>
                <a:cubicBezTo>
                  <a:pt x="4056407" y="1263903"/>
                  <a:pt x="4051220" y="1266768"/>
                  <a:pt x="4045694" y="1267791"/>
                </a:cubicBezTo>
                <a:cubicBezTo>
                  <a:pt x="4032117" y="1266501"/>
                  <a:pt x="4017719" y="1271068"/>
                  <a:pt x="4004823" y="1273456"/>
                </a:cubicBezTo>
                <a:cubicBezTo>
                  <a:pt x="3915574" y="1295683"/>
                  <a:pt x="3824143" y="1316417"/>
                  <a:pt x="3734894" y="1338649"/>
                </a:cubicBezTo>
                <a:cubicBezTo>
                  <a:pt x="3725683" y="1340355"/>
                  <a:pt x="3714969" y="1344237"/>
                  <a:pt x="3705759" y="1345942"/>
                </a:cubicBezTo>
                <a:cubicBezTo>
                  <a:pt x="3672176" y="1380678"/>
                  <a:pt x="3632187" y="1401386"/>
                  <a:pt x="3582247" y="1399229"/>
                </a:cubicBezTo>
                <a:cubicBezTo>
                  <a:pt x="3572695" y="1399099"/>
                  <a:pt x="3560140" y="1403323"/>
                  <a:pt x="3549087" y="1405370"/>
                </a:cubicBezTo>
                <a:cubicBezTo>
                  <a:pt x="3476076" y="1422688"/>
                  <a:pt x="3401225" y="1440353"/>
                  <a:pt x="3328557" y="1459512"/>
                </a:cubicBezTo>
                <a:cubicBezTo>
                  <a:pt x="3248519" y="1480036"/>
                  <a:pt x="3168481" y="1500557"/>
                  <a:pt x="3088783" y="1522920"/>
                </a:cubicBezTo>
                <a:cubicBezTo>
                  <a:pt x="3059989" y="1532056"/>
                  <a:pt x="3032215" y="1546703"/>
                  <a:pt x="3002739" y="1552161"/>
                </a:cubicBezTo>
                <a:cubicBezTo>
                  <a:pt x="2980972" y="1558092"/>
                  <a:pt x="2957503" y="1554832"/>
                  <a:pt x="2935397" y="1558926"/>
                </a:cubicBezTo>
                <a:cubicBezTo>
                  <a:pt x="2913289" y="1563019"/>
                  <a:pt x="2889340" y="1567454"/>
                  <a:pt x="2867233" y="1571547"/>
                </a:cubicBezTo>
                <a:cubicBezTo>
                  <a:pt x="2845126" y="1575641"/>
                  <a:pt x="2824861" y="1579393"/>
                  <a:pt x="2802414" y="1581648"/>
                </a:cubicBezTo>
                <a:cubicBezTo>
                  <a:pt x="2818314" y="1574907"/>
                  <a:pt x="2836396" y="1569655"/>
                  <a:pt x="2852296" y="1562909"/>
                </a:cubicBezTo>
                <a:cubicBezTo>
                  <a:pt x="2847250" y="1556238"/>
                  <a:pt x="2842205" y="1549571"/>
                  <a:pt x="2840503" y="1540380"/>
                </a:cubicBezTo>
                <a:cubicBezTo>
                  <a:pt x="2803997" y="1549041"/>
                  <a:pt x="2767834" y="1559540"/>
                  <a:pt x="2733171" y="1567860"/>
                </a:cubicBezTo>
                <a:cubicBezTo>
                  <a:pt x="2718774" y="1572427"/>
                  <a:pt x="2705198" y="1571138"/>
                  <a:pt x="2690119" y="1572031"/>
                </a:cubicBezTo>
                <a:cubicBezTo>
                  <a:pt x="2702334" y="1565965"/>
                  <a:pt x="2714889" y="1561739"/>
                  <a:pt x="2724922" y="1554182"/>
                </a:cubicBezTo>
                <a:cubicBezTo>
                  <a:pt x="2733792" y="1550635"/>
                  <a:pt x="2742323" y="1545257"/>
                  <a:pt x="2750854" y="1539872"/>
                </a:cubicBezTo>
                <a:cubicBezTo>
                  <a:pt x="2750854" y="1539872"/>
                  <a:pt x="2750854" y="1539872"/>
                  <a:pt x="2747650" y="1532863"/>
                </a:cubicBezTo>
                <a:cubicBezTo>
                  <a:pt x="2738780" y="1536407"/>
                  <a:pt x="2731411" y="1537772"/>
                  <a:pt x="2724382" y="1540973"/>
                </a:cubicBezTo>
                <a:cubicBezTo>
                  <a:pt x="2715511" y="1544516"/>
                  <a:pt x="2708822" y="1549556"/>
                  <a:pt x="2699952" y="1553103"/>
                </a:cubicBezTo>
                <a:cubicBezTo>
                  <a:pt x="2688078" y="1561005"/>
                  <a:pt x="2678385" y="1570400"/>
                  <a:pt x="2666510" y="1578302"/>
                </a:cubicBezTo>
                <a:cubicBezTo>
                  <a:pt x="2680087" y="1579591"/>
                  <a:pt x="2693664" y="1580881"/>
                  <a:pt x="2705397" y="1582506"/>
                </a:cubicBezTo>
                <a:cubicBezTo>
                  <a:pt x="2709422" y="1583664"/>
                  <a:pt x="2713447" y="1584818"/>
                  <a:pt x="2715289" y="1584477"/>
                </a:cubicBezTo>
                <a:cubicBezTo>
                  <a:pt x="2655034" y="1608939"/>
                  <a:pt x="2590756" y="1632249"/>
                  <a:pt x="2526478" y="1655560"/>
                </a:cubicBezTo>
                <a:cubicBezTo>
                  <a:pt x="2535889" y="1665224"/>
                  <a:pt x="2540794" y="1681422"/>
                  <a:pt x="2536969" y="1691638"/>
                </a:cubicBezTo>
                <a:cubicBezTo>
                  <a:pt x="2522631" y="1717103"/>
                  <a:pt x="2493236" y="1692131"/>
                  <a:pt x="2489152" y="1670074"/>
                </a:cubicBezTo>
                <a:cubicBezTo>
                  <a:pt x="2481783" y="1671439"/>
                  <a:pt x="2472912" y="1674984"/>
                  <a:pt x="2464042" y="1678528"/>
                </a:cubicBezTo>
                <a:cubicBezTo>
                  <a:pt x="2416002" y="1696927"/>
                  <a:pt x="2366462" y="1717505"/>
                  <a:pt x="2316580" y="1736249"/>
                </a:cubicBezTo>
                <a:cubicBezTo>
                  <a:pt x="2368762" y="1760804"/>
                  <a:pt x="2417541" y="1766978"/>
                  <a:pt x="2471107" y="1747555"/>
                </a:cubicBezTo>
                <a:cubicBezTo>
                  <a:pt x="2460054" y="1749602"/>
                  <a:pt x="2450843" y="1751308"/>
                  <a:pt x="2441291" y="1751175"/>
                </a:cubicBezTo>
                <a:cubicBezTo>
                  <a:pt x="2432079" y="1752881"/>
                  <a:pt x="2421847" y="1749072"/>
                  <a:pt x="2412295" y="1748939"/>
                </a:cubicBezTo>
                <a:cubicBezTo>
                  <a:pt x="2420486" y="1741722"/>
                  <a:pt x="2428335" y="1732662"/>
                  <a:pt x="2437547" y="1730956"/>
                </a:cubicBezTo>
                <a:cubicBezTo>
                  <a:pt x="2492814" y="1720722"/>
                  <a:pt x="2546920" y="1714506"/>
                  <a:pt x="2601026" y="1708291"/>
                </a:cubicBezTo>
                <a:cubicBezTo>
                  <a:pt x="2594677" y="1715166"/>
                  <a:pt x="2588670" y="1723884"/>
                  <a:pt x="2582322" y="1730762"/>
                </a:cubicBezTo>
                <a:cubicBezTo>
                  <a:pt x="2590372" y="1733073"/>
                  <a:pt x="2599923" y="1733206"/>
                  <a:pt x="2609815" y="1735178"/>
                </a:cubicBezTo>
                <a:cubicBezTo>
                  <a:pt x="2613840" y="1736333"/>
                  <a:pt x="2620048" y="1738985"/>
                  <a:pt x="2622911" y="1744159"/>
                </a:cubicBezTo>
                <a:cubicBezTo>
                  <a:pt x="2625094" y="1745654"/>
                  <a:pt x="2620588" y="1752192"/>
                  <a:pt x="2617244" y="1754714"/>
                </a:cubicBezTo>
                <a:cubicBezTo>
                  <a:pt x="2593354" y="1780049"/>
                  <a:pt x="2552625" y="1776182"/>
                  <a:pt x="2530599" y="1749847"/>
                </a:cubicBezTo>
                <a:cubicBezTo>
                  <a:pt x="2530258" y="1748009"/>
                  <a:pt x="2528417" y="1748350"/>
                  <a:pt x="2526574" y="1748691"/>
                </a:cubicBezTo>
                <a:cubicBezTo>
                  <a:pt x="2526914" y="1750529"/>
                  <a:pt x="2527595" y="1754204"/>
                  <a:pt x="2527595" y="1754204"/>
                </a:cubicBezTo>
                <a:cubicBezTo>
                  <a:pt x="2486785" y="1780770"/>
                  <a:pt x="2448837" y="1812510"/>
                  <a:pt x="2402981" y="1832407"/>
                </a:cubicBezTo>
                <a:cubicBezTo>
                  <a:pt x="2295370" y="1878947"/>
                  <a:pt x="2185234" y="1922154"/>
                  <a:pt x="2072236" y="1960188"/>
                </a:cubicBezTo>
                <a:cubicBezTo>
                  <a:pt x="2054494" y="1967273"/>
                  <a:pt x="2034570" y="1972865"/>
                  <a:pt x="2016487" y="1978113"/>
                </a:cubicBezTo>
                <a:cubicBezTo>
                  <a:pt x="2000588" y="1984860"/>
                  <a:pt x="1986530" y="1991264"/>
                  <a:pt x="1970631" y="1998011"/>
                </a:cubicBezTo>
                <a:cubicBezTo>
                  <a:pt x="1877897" y="2032289"/>
                  <a:pt x="1782640" y="2063234"/>
                  <a:pt x="1688545" y="2090161"/>
                </a:cubicBezTo>
                <a:cubicBezTo>
                  <a:pt x="1623586" y="2109795"/>
                  <a:pt x="1555763" y="2124255"/>
                  <a:pt x="1490123" y="2140211"/>
                </a:cubicBezTo>
                <a:cubicBezTo>
                  <a:pt x="1457643" y="2150028"/>
                  <a:pt x="1423322" y="2160186"/>
                  <a:pt x="1391182" y="2171838"/>
                </a:cubicBezTo>
                <a:cubicBezTo>
                  <a:pt x="1375282" y="2178582"/>
                  <a:pt x="1368734" y="2174094"/>
                  <a:pt x="1363348" y="2165585"/>
                </a:cubicBezTo>
                <a:cubicBezTo>
                  <a:pt x="1334893" y="2176560"/>
                  <a:pt x="1326644" y="2162880"/>
                  <a:pt x="1323241" y="2144501"/>
                </a:cubicBezTo>
                <a:cubicBezTo>
                  <a:pt x="1319357" y="2133816"/>
                  <a:pt x="1316493" y="2128644"/>
                  <a:pt x="1311789" y="2123813"/>
                </a:cubicBezTo>
                <a:cubicBezTo>
                  <a:pt x="1309947" y="2124154"/>
                  <a:pt x="1309947" y="2124154"/>
                  <a:pt x="1306262" y="2124836"/>
                </a:cubicBezTo>
                <a:cubicBezTo>
                  <a:pt x="1295209" y="2126884"/>
                  <a:pt x="1284495" y="2130767"/>
                  <a:pt x="1273101" y="2130977"/>
                </a:cubicBezTo>
                <a:cubicBezTo>
                  <a:pt x="1267235" y="2130161"/>
                  <a:pt x="1260687" y="2125672"/>
                  <a:pt x="1256663" y="2124516"/>
                </a:cubicBezTo>
                <a:cubicBezTo>
                  <a:pt x="1259666" y="2120160"/>
                  <a:pt x="1263011" y="2117636"/>
                  <a:pt x="1268197" y="2114777"/>
                </a:cubicBezTo>
                <a:cubicBezTo>
                  <a:pt x="1266356" y="2115118"/>
                  <a:pt x="1266356" y="2115118"/>
                  <a:pt x="1262671" y="2115801"/>
                </a:cubicBezTo>
                <a:cubicBezTo>
                  <a:pt x="1249774" y="2118188"/>
                  <a:pt x="1235036" y="2120917"/>
                  <a:pt x="1222142" y="2123305"/>
                </a:cubicBezTo>
                <a:cubicBezTo>
                  <a:pt x="1214430" y="2122830"/>
                  <a:pt x="1207883" y="2118340"/>
                  <a:pt x="1201676" y="2115687"/>
                </a:cubicBezTo>
                <a:cubicBezTo>
                  <a:pt x="1195809" y="2114874"/>
                  <a:pt x="1191104" y="2110041"/>
                  <a:pt x="1189402" y="2100852"/>
                </a:cubicBezTo>
                <a:cubicBezTo>
                  <a:pt x="1188721" y="2097176"/>
                  <a:pt x="1186538" y="2095679"/>
                  <a:pt x="1186198" y="2093842"/>
                </a:cubicBezTo>
                <a:cubicBezTo>
                  <a:pt x="1175485" y="2097725"/>
                  <a:pt x="1166274" y="2099431"/>
                  <a:pt x="1157404" y="2102977"/>
                </a:cubicBezTo>
                <a:cubicBezTo>
                  <a:pt x="1139661" y="2110064"/>
                  <a:pt x="1125264" y="2114631"/>
                  <a:pt x="1120839" y="2090736"/>
                </a:cubicBezTo>
                <a:cubicBezTo>
                  <a:pt x="1095588" y="2108720"/>
                  <a:pt x="1096408" y="2102863"/>
                  <a:pt x="1068516" y="2075711"/>
                </a:cubicBezTo>
                <a:cubicBezTo>
                  <a:pt x="1066333" y="2074216"/>
                  <a:pt x="1065653" y="2070541"/>
                  <a:pt x="1063471" y="2069042"/>
                </a:cubicBezTo>
                <a:cubicBezTo>
                  <a:pt x="1060127" y="2071563"/>
                  <a:pt x="1055761" y="2068568"/>
                  <a:pt x="1050915" y="2073268"/>
                </a:cubicBezTo>
                <a:cubicBezTo>
                  <a:pt x="1003416" y="2104876"/>
                  <a:pt x="1011946" y="2099495"/>
                  <a:pt x="975664" y="2068193"/>
                </a:cubicBezTo>
                <a:cubicBezTo>
                  <a:pt x="944086" y="2041725"/>
                  <a:pt x="970841" y="2021563"/>
                  <a:pt x="980533" y="2012162"/>
                </a:cubicBezTo>
                <a:cubicBezTo>
                  <a:pt x="1011791" y="1985463"/>
                  <a:pt x="987643" y="1978532"/>
                  <a:pt x="967998" y="1965058"/>
                </a:cubicBezTo>
                <a:cubicBezTo>
                  <a:pt x="961453" y="1960567"/>
                  <a:pt x="956066" y="1952062"/>
                  <a:pt x="948836" y="1943895"/>
                </a:cubicBezTo>
                <a:cubicBezTo>
                  <a:pt x="961051" y="1937830"/>
                  <a:pt x="975930" y="1925569"/>
                  <a:pt x="985822" y="1927541"/>
                </a:cubicBezTo>
                <a:cubicBezTo>
                  <a:pt x="1021024" y="1932427"/>
                  <a:pt x="1035903" y="1920166"/>
                  <a:pt x="1043693" y="1890209"/>
                </a:cubicBezTo>
                <a:cubicBezTo>
                  <a:pt x="1049842" y="1871962"/>
                  <a:pt x="1060014" y="1854871"/>
                  <a:pt x="1089890" y="1872151"/>
                </a:cubicBezTo>
                <a:cubicBezTo>
                  <a:pt x="1098280" y="1876303"/>
                  <a:pt x="1109334" y="1874256"/>
                  <a:pt x="1120387" y="1872209"/>
                </a:cubicBezTo>
                <a:cubicBezTo>
                  <a:pt x="1129199" y="1847763"/>
                  <a:pt x="1155471" y="1835294"/>
                  <a:pt x="1181123" y="1840052"/>
                </a:cubicBezTo>
                <a:cubicBezTo>
                  <a:pt x="1184466" y="1837529"/>
                  <a:pt x="1187471" y="1833174"/>
                  <a:pt x="1191155" y="1832492"/>
                </a:cubicBezTo>
                <a:cubicBezTo>
                  <a:pt x="1200366" y="1830786"/>
                  <a:pt x="1208756" y="1834935"/>
                  <a:pt x="1214965" y="1837587"/>
                </a:cubicBezTo>
                <a:cubicBezTo>
                  <a:pt x="1237891" y="1827636"/>
                  <a:pt x="1259317" y="1819870"/>
                  <a:pt x="1280743" y="1812097"/>
                </a:cubicBezTo>
                <a:cubicBezTo>
                  <a:pt x="1294801" y="1805694"/>
                  <a:pt x="1311662" y="1783564"/>
                  <a:pt x="1331165" y="1806566"/>
                </a:cubicBezTo>
                <a:cubicBezTo>
                  <a:pt x="1331165" y="1806566"/>
                  <a:pt x="1343719" y="1802336"/>
                  <a:pt x="1345221" y="1800157"/>
                </a:cubicBezTo>
                <a:cubicBezTo>
                  <a:pt x="1364547" y="1760464"/>
                  <a:pt x="1408279" y="1759967"/>
                  <a:pt x="1439798" y="1765537"/>
                </a:cubicBezTo>
                <a:cubicBezTo>
                  <a:pt x="1506178" y="1774158"/>
                  <a:pt x="1553677" y="1742553"/>
                  <a:pt x="1601856" y="1714617"/>
                </a:cubicBezTo>
                <a:cubicBezTo>
                  <a:pt x="1613731" y="1706717"/>
                  <a:pt x="1624103" y="1700991"/>
                  <a:pt x="1636999" y="1698603"/>
                </a:cubicBezTo>
                <a:cubicBezTo>
                  <a:pt x="1664292" y="1691650"/>
                  <a:pt x="1690424" y="1688710"/>
                  <a:pt x="1705924" y="1659231"/>
                </a:cubicBezTo>
                <a:cubicBezTo>
                  <a:pt x="1716097" y="1642138"/>
                  <a:pt x="1755125" y="1636812"/>
                  <a:pt x="1780236" y="1628362"/>
                </a:cubicBezTo>
                <a:cubicBezTo>
                  <a:pt x="1806847" y="1617727"/>
                  <a:pt x="1833800" y="1608935"/>
                  <a:pt x="1860413" y="1598304"/>
                </a:cubicBezTo>
                <a:cubicBezTo>
                  <a:pt x="1862256" y="1597962"/>
                  <a:pt x="1861915" y="1596123"/>
                  <a:pt x="1861915" y="1596123"/>
                </a:cubicBezTo>
                <a:cubicBezTo>
                  <a:pt x="1863757" y="1595783"/>
                  <a:pt x="1864098" y="1597621"/>
                  <a:pt x="1864098" y="1597621"/>
                </a:cubicBezTo>
                <a:cubicBezTo>
                  <a:pt x="1898079" y="1585625"/>
                  <a:pt x="1932061" y="1573631"/>
                  <a:pt x="1965703" y="1559800"/>
                </a:cubicBezTo>
                <a:cubicBezTo>
                  <a:pt x="1976416" y="1555914"/>
                  <a:pt x="1986788" y="1550191"/>
                  <a:pt x="1997501" y="1546302"/>
                </a:cubicBezTo>
                <a:cubicBezTo>
                  <a:pt x="1993476" y="1545148"/>
                  <a:pt x="1991634" y="1545489"/>
                  <a:pt x="1987610" y="1544335"/>
                </a:cubicBezTo>
                <a:cubicBezTo>
                  <a:pt x="1996141" y="1538956"/>
                  <a:pt x="2005491" y="1527712"/>
                  <a:pt x="2015043" y="1527846"/>
                </a:cubicBezTo>
                <a:cubicBezTo>
                  <a:pt x="2031964" y="1526619"/>
                  <a:pt x="2049704" y="1519525"/>
                  <a:pt x="2066285" y="1516455"/>
                </a:cubicBezTo>
                <a:cubicBezTo>
                  <a:pt x="2082185" y="1509711"/>
                  <a:pt x="2098086" y="1502971"/>
                  <a:pt x="2112142" y="1496560"/>
                </a:cubicBezTo>
                <a:cubicBezTo>
                  <a:pt x="2124697" y="1492335"/>
                  <a:pt x="2134388" y="1482934"/>
                  <a:pt x="2146266" y="1475043"/>
                </a:cubicBezTo>
                <a:cubicBezTo>
                  <a:pt x="2144082" y="1473542"/>
                  <a:pt x="2142241" y="1473883"/>
                  <a:pt x="2141899" y="1472040"/>
                </a:cubicBezTo>
                <a:cubicBezTo>
                  <a:pt x="2137876" y="1470891"/>
                  <a:pt x="2134191" y="1471573"/>
                  <a:pt x="2130506" y="1472256"/>
                </a:cubicBezTo>
                <a:cubicBezTo>
                  <a:pt x="2130165" y="1470417"/>
                  <a:pt x="2129825" y="1468578"/>
                  <a:pt x="2127642" y="1467082"/>
                </a:cubicBezTo>
                <a:cubicBezTo>
                  <a:pt x="2129485" y="1466741"/>
                  <a:pt x="2129485" y="1466741"/>
                  <a:pt x="2131327" y="1466400"/>
                </a:cubicBezTo>
                <a:cubicBezTo>
                  <a:pt x="2121434" y="1464424"/>
                  <a:pt x="2111542" y="1462452"/>
                  <a:pt x="2103494" y="1460150"/>
                </a:cubicBezTo>
                <a:cubicBezTo>
                  <a:pt x="2113865" y="1454418"/>
                  <a:pt x="2125059" y="1442842"/>
                  <a:pt x="2136454" y="1442634"/>
                </a:cubicBezTo>
                <a:cubicBezTo>
                  <a:pt x="2164768" y="1441193"/>
                  <a:pt x="2192202" y="1424709"/>
                  <a:pt x="2219695" y="1429120"/>
                </a:cubicBezTo>
                <a:cubicBezTo>
                  <a:pt x="2224881" y="1426260"/>
                  <a:pt x="2227887" y="1421909"/>
                  <a:pt x="2235256" y="1420544"/>
                </a:cubicBezTo>
                <a:cubicBezTo>
                  <a:pt x="2249312" y="1414134"/>
                  <a:pt x="2262348" y="1402217"/>
                  <a:pt x="2276065" y="1393973"/>
                </a:cubicBezTo>
                <a:cubicBezTo>
                  <a:pt x="2284936" y="1390433"/>
                  <a:pt x="2295649" y="1386548"/>
                  <a:pt x="2306704" y="1384501"/>
                </a:cubicBezTo>
                <a:cubicBezTo>
                  <a:pt x="2323963" y="1385104"/>
                  <a:pt x="2343067" y="1385371"/>
                  <a:pt x="2360328" y="1385977"/>
                </a:cubicBezTo>
                <a:cubicBezTo>
                  <a:pt x="2371861" y="1376234"/>
                  <a:pt x="2383056" y="1364656"/>
                  <a:pt x="2380532" y="1361321"/>
                </a:cubicBezTo>
                <a:cubicBezTo>
                  <a:pt x="2366218" y="1335465"/>
                  <a:pt x="2379935" y="1327220"/>
                  <a:pt x="2406887" y="1318425"/>
                </a:cubicBezTo>
                <a:cubicBezTo>
                  <a:pt x="2424969" y="1313176"/>
                  <a:pt x="2439507" y="1299077"/>
                  <a:pt x="2456909" y="1290154"/>
                </a:cubicBezTo>
                <a:cubicBezTo>
                  <a:pt x="2469124" y="1284090"/>
                  <a:pt x="2481680" y="1279866"/>
                  <a:pt x="2494915" y="1279314"/>
                </a:cubicBezTo>
                <a:cubicBezTo>
                  <a:pt x="2543835" y="1275956"/>
                  <a:pt x="2596298" y="1281451"/>
                  <a:pt x="2643856" y="1270742"/>
                </a:cubicBezTo>
                <a:cubicBezTo>
                  <a:pt x="2676675" y="1262761"/>
                  <a:pt x="2707654" y="1255127"/>
                  <a:pt x="2739793" y="1243472"/>
                </a:cubicBezTo>
                <a:cubicBezTo>
                  <a:pt x="2741095" y="1229925"/>
                  <a:pt x="2753450" y="1214329"/>
                  <a:pt x="2760280" y="1199762"/>
                </a:cubicBezTo>
                <a:cubicBezTo>
                  <a:pt x="2764304" y="1200914"/>
                  <a:pt x="2766487" y="1202412"/>
                  <a:pt x="2770512" y="1203566"/>
                </a:cubicBezTo>
                <a:cubicBezTo>
                  <a:pt x="2770852" y="1205403"/>
                  <a:pt x="2771193" y="1207243"/>
                  <a:pt x="2771533" y="1209079"/>
                </a:cubicBezTo>
                <a:cubicBezTo>
                  <a:pt x="2772555" y="1214597"/>
                  <a:pt x="2773576" y="1220110"/>
                  <a:pt x="2772413" y="1224126"/>
                </a:cubicBezTo>
                <a:cubicBezTo>
                  <a:pt x="2781285" y="1220582"/>
                  <a:pt x="2790496" y="1218877"/>
                  <a:pt x="2796844" y="1212000"/>
                </a:cubicBezTo>
                <a:cubicBezTo>
                  <a:pt x="2796844" y="1212000"/>
                  <a:pt x="2796844" y="1212000"/>
                  <a:pt x="2798686" y="1211659"/>
                </a:cubicBezTo>
                <a:cubicBezTo>
                  <a:pt x="2799848" y="1207641"/>
                  <a:pt x="2802851" y="1203280"/>
                  <a:pt x="2802170" y="1199604"/>
                </a:cubicBezTo>
                <a:cubicBezTo>
                  <a:pt x="2804834" y="1193409"/>
                  <a:pt x="2795423" y="1183747"/>
                  <a:pt x="2796925" y="1181569"/>
                </a:cubicBezTo>
                <a:cubicBezTo>
                  <a:pt x="2816990" y="1166448"/>
                  <a:pt x="2809081" y="1154606"/>
                  <a:pt x="2800151" y="1137250"/>
                </a:cubicBezTo>
                <a:cubicBezTo>
                  <a:pt x="2790200" y="1114382"/>
                  <a:pt x="2818995" y="1105249"/>
                  <a:pt x="2834894" y="1098501"/>
                </a:cubicBezTo>
                <a:cubicBezTo>
                  <a:pt x="2855980" y="1088892"/>
                  <a:pt x="2880610" y="1088132"/>
                  <a:pt x="2902376" y="1082202"/>
                </a:cubicBezTo>
                <a:cubicBezTo>
                  <a:pt x="2925986" y="1075928"/>
                  <a:pt x="2951097" y="1067481"/>
                  <a:pt x="2974706" y="1061206"/>
                </a:cubicBezTo>
                <a:cubicBezTo>
                  <a:pt x="2983576" y="1057663"/>
                  <a:pt x="2992788" y="1055957"/>
                  <a:pt x="3004182" y="1055748"/>
                </a:cubicBezTo>
                <a:cubicBezTo>
                  <a:pt x="3022604" y="1052336"/>
                  <a:pt x="3044229" y="1055935"/>
                  <a:pt x="3059789" y="1047354"/>
                </a:cubicBezTo>
                <a:cubicBezTo>
                  <a:pt x="3071664" y="1039449"/>
                  <a:pt x="3084899" y="1038901"/>
                  <a:pt x="3098477" y="1040190"/>
                </a:cubicBezTo>
                <a:cubicBezTo>
                  <a:pt x="3114516" y="1023910"/>
                  <a:pt x="3110632" y="1013223"/>
                  <a:pt x="3101362" y="994030"/>
                </a:cubicBezTo>
                <a:cubicBezTo>
                  <a:pt x="3089569" y="971503"/>
                  <a:pt x="3123210" y="957666"/>
                  <a:pt x="3144636" y="949898"/>
                </a:cubicBezTo>
                <a:cubicBezTo>
                  <a:pt x="3169746" y="941447"/>
                  <a:pt x="3198060" y="940005"/>
                  <a:pt x="3225353" y="933049"/>
                </a:cubicBezTo>
                <a:cubicBezTo>
                  <a:pt x="3256332" y="925414"/>
                  <a:pt x="3285127" y="916278"/>
                  <a:pt x="3313922" y="907145"/>
                </a:cubicBezTo>
                <a:cubicBezTo>
                  <a:pt x="3324629" y="903224"/>
                  <a:pt x="3337524" y="900836"/>
                  <a:pt x="3348925" y="900663"/>
                </a:cubicBezTo>
                <a:cubicBezTo>
                  <a:pt x="3371031" y="896570"/>
                  <a:pt x="3398524" y="900983"/>
                  <a:pt x="3417428" y="889880"/>
                </a:cubicBezTo>
                <a:cubicBezTo>
                  <a:pt x="3455568" y="869471"/>
                  <a:pt x="3494322" y="883244"/>
                  <a:pt x="3528502" y="882617"/>
                </a:cubicBezTo>
                <a:cubicBezTo>
                  <a:pt x="3576261" y="883280"/>
                  <a:pt x="3590659" y="878715"/>
                  <a:pt x="3650091" y="860102"/>
                </a:cubicBezTo>
                <a:cubicBezTo>
                  <a:pt x="3738660" y="834198"/>
                  <a:pt x="3830431" y="815302"/>
                  <a:pt x="3919674" y="793038"/>
                </a:cubicBezTo>
                <a:cubicBezTo>
                  <a:pt x="3972417" y="779468"/>
                  <a:pt x="4026665" y="763719"/>
                  <a:pt x="4081251" y="749808"/>
                </a:cubicBezTo>
                <a:cubicBezTo>
                  <a:pt x="4088279" y="746607"/>
                  <a:pt x="4096669" y="750756"/>
                  <a:pt x="4106562" y="752728"/>
                </a:cubicBezTo>
                <a:cubicBezTo>
                  <a:pt x="4099873" y="757765"/>
                  <a:pt x="4093872" y="766520"/>
                  <a:pt x="4084661" y="768225"/>
                </a:cubicBezTo>
                <a:cubicBezTo>
                  <a:pt x="4028572" y="784315"/>
                  <a:pt x="3972143" y="798567"/>
                  <a:pt x="3906504" y="814523"/>
                </a:cubicBezTo>
                <a:cubicBezTo>
                  <a:pt x="3935358" y="826291"/>
                  <a:pt x="3960669" y="829208"/>
                  <a:pt x="3984958" y="826612"/>
                </a:cubicBezTo>
                <a:cubicBezTo>
                  <a:pt x="4005704" y="815164"/>
                  <a:pt x="4020441" y="812434"/>
                  <a:pt x="4036201" y="815222"/>
                </a:cubicBezTo>
                <a:cubicBezTo>
                  <a:pt x="4047255" y="813175"/>
                  <a:pt x="4057968" y="809290"/>
                  <a:pt x="4069021" y="807243"/>
                </a:cubicBezTo>
                <a:cubicBezTo>
                  <a:pt x="4125450" y="792990"/>
                  <a:pt x="4186243" y="781733"/>
                  <a:pt x="4232922" y="755982"/>
                </a:cubicBezTo>
                <a:cubicBezTo>
                  <a:pt x="4288123" y="724811"/>
                  <a:pt x="4341414" y="724486"/>
                  <a:pt x="4398042" y="721602"/>
                </a:cubicBezTo>
                <a:cubicBezTo>
                  <a:pt x="4398042" y="721602"/>
                  <a:pt x="4398042" y="721602"/>
                  <a:pt x="4427178" y="714307"/>
                </a:cubicBezTo>
                <a:cubicBezTo>
                  <a:pt x="4436049" y="710763"/>
                  <a:pt x="4443077" y="707559"/>
                  <a:pt x="4450106" y="704359"/>
                </a:cubicBezTo>
                <a:cubicBezTo>
                  <a:pt x="4460819" y="700474"/>
                  <a:pt x="4480063" y="691207"/>
                  <a:pt x="4482586" y="694541"/>
                </a:cubicBezTo>
                <a:cubicBezTo>
                  <a:pt x="4513342" y="726868"/>
                  <a:pt x="4515747" y="688400"/>
                  <a:pt x="4527273" y="678622"/>
                </a:cubicBezTo>
                <a:cubicBezTo>
                  <a:pt x="4538808" y="668884"/>
                  <a:pt x="4540930" y="649479"/>
                  <a:pt x="4569105" y="657571"/>
                </a:cubicBezTo>
                <a:cubicBezTo>
                  <a:pt x="4575312" y="660224"/>
                  <a:pt x="4591693" y="645784"/>
                  <a:pt x="4602065" y="640061"/>
                </a:cubicBezTo>
                <a:cubicBezTo>
                  <a:pt x="4603568" y="637881"/>
                  <a:pt x="4600023" y="629031"/>
                  <a:pt x="4600023" y="629031"/>
                </a:cubicBezTo>
                <a:cubicBezTo>
                  <a:pt x="4588969" y="631078"/>
                  <a:pt x="4577916" y="633125"/>
                  <a:pt x="4566863" y="635172"/>
                </a:cubicBezTo>
                <a:cubicBezTo>
                  <a:pt x="4553967" y="637560"/>
                  <a:pt x="4540732" y="638111"/>
                  <a:pt x="4518285" y="640366"/>
                </a:cubicBezTo>
                <a:cubicBezTo>
                  <a:pt x="4585708" y="603170"/>
                  <a:pt x="4600786" y="602277"/>
                  <a:pt x="4651806" y="630850"/>
                </a:cubicBezTo>
                <a:cubicBezTo>
                  <a:pt x="4673291" y="643981"/>
                  <a:pt x="4794399" y="629157"/>
                  <a:pt x="4823675" y="612331"/>
                </a:cubicBezTo>
                <a:cubicBezTo>
                  <a:pt x="4825177" y="610153"/>
                  <a:pt x="4828861" y="609471"/>
                  <a:pt x="4830363" y="607291"/>
                </a:cubicBezTo>
                <a:cubicBezTo>
                  <a:pt x="4832346" y="597419"/>
                  <a:pt x="4836172" y="587205"/>
                  <a:pt x="4834129" y="576175"/>
                </a:cubicBezTo>
                <a:cubicBezTo>
                  <a:pt x="4833789" y="574338"/>
                  <a:pt x="4818370" y="573394"/>
                  <a:pt x="4810661" y="572918"/>
                </a:cubicBezTo>
                <a:cubicBezTo>
                  <a:pt x="4801109" y="572787"/>
                  <a:pt x="4791898" y="574492"/>
                  <a:pt x="4781665" y="570683"/>
                </a:cubicBezTo>
                <a:cubicBezTo>
                  <a:pt x="4781665" y="570683"/>
                  <a:pt x="4781665" y="570683"/>
                  <a:pt x="5151219" y="477541"/>
                </a:cubicBezTo>
                <a:cubicBezTo>
                  <a:pt x="5151899" y="481219"/>
                  <a:pt x="5152919" y="486731"/>
                  <a:pt x="5155441" y="490066"/>
                </a:cubicBezTo>
                <a:cubicBezTo>
                  <a:pt x="5117775" y="502746"/>
                  <a:pt x="5079288" y="521276"/>
                  <a:pt x="5041763" y="524423"/>
                </a:cubicBezTo>
                <a:cubicBezTo>
                  <a:pt x="4985814" y="530980"/>
                  <a:pt x="4938597" y="543527"/>
                  <a:pt x="4906858" y="577921"/>
                </a:cubicBezTo>
                <a:cubicBezTo>
                  <a:pt x="4952091" y="575245"/>
                  <a:pt x="5006538" y="570867"/>
                  <a:pt x="5058801" y="564990"/>
                </a:cubicBezTo>
                <a:cubicBezTo>
                  <a:pt x="5070196" y="564782"/>
                  <a:pt x="5082411" y="558716"/>
                  <a:pt x="5092783" y="552996"/>
                </a:cubicBezTo>
                <a:cubicBezTo>
                  <a:pt x="5137959" y="529420"/>
                  <a:pt x="5185517" y="518714"/>
                  <a:pt x="5240303" y="516176"/>
                </a:cubicBezTo>
                <a:cubicBezTo>
                  <a:pt x="5285879" y="515338"/>
                  <a:pt x="5333095" y="502792"/>
                  <a:pt x="5380995" y="493922"/>
                </a:cubicBezTo>
                <a:cubicBezTo>
                  <a:pt x="5414155" y="487782"/>
                  <a:pt x="5444793" y="478310"/>
                  <a:pt x="5477955" y="472169"/>
                </a:cubicBezTo>
                <a:cubicBezTo>
                  <a:pt x="5556827" y="455660"/>
                  <a:pt x="5634203" y="441333"/>
                  <a:pt x="5713079" y="424825"/>
                </a:cubicBezTo>
                <a:cubicBezTo>
                  <a:pt x="5764663" y="415273"/>
                  <a:pt x="5816587" y="407560"/>
                  <a:pt x="5868167" y="398008"/>
                </a:cubicBezTo>
                <a:cubicBezTo>
                  <a:pt x="5921935" y="389956"/>
                  <a:pt x="5973855" y="382241"/>
                  <a:pt x="6026943" y="370511"/>
                </a:cubicBezTo>
                <a:cubicBezTo>
                  <a:pt x="6036155" y="368806"/>
                  <a:pt x="6039439" y="345381"/>
                  <a:pt x="6046267" y="330815"/>
                </a:cubicBezTo>
                <a:cubicBezTo>
                  <a:pt x="6034531" y="329181"/>
                  <a:pt x="6022119" y="323876"/>
                  <a:pt x="6011063" y="325923"/>
                </a:cubicBezTo>
                <a:cubicBezTo>
                  <a:pt x="5990459" y="327839"/>
                  <a:pt x="5970535" y="333428"/>
                  <a:pt x="5950271" y="337180"/>
                </a:cubicBezTo>
                <a:cubicBezTo>
                  <a:pt x="5951091" y="331324"/>
                  <a:pt x="5950071" y="325815"/>
                  <a:pt x="5949391" y="322138"/>
                </a:cubicBezTo>
                <a:cubicBezTo>
                  <a:pt x="5962287" y="319750"/>
                  <a:pt x="5974019" y="321380"/>
                  <a:pt x="5986915" y="318992"/>
                </a:cubicBezTo>
                <a:cubicBezTo>
                  <a:pt x="6003495" y="315922"/>
                  <a:pt x="6021579" y="310669"/>
                  <a:pt x="6035295" y="302428"/>
                </a:cubicBezTo>
                <a:cubicBezTo>
                  <a:pt x="6048671" y="292345"/>
                  <a:pt x="6060051" y="286914"/>
                  <a:pt x="6070335" y="287144"/>
                </a:cubicBezTo>
                <a:cubicBezTo>
                  <a:pt x="6080619" y="287382"/>
                  <a:pt x="6089811" y="293283"/>
                  <a:pt x="6098811" y="305876"/>
                </a:cubicBezTo>
                <a:cubicBezTo>
                  <a:pt x="6109243" y="321052"/>
                  <a:pt x="6113951" y="325883"/>
                  <a:pt x="6131831" y="309265"/>
                </a:cubicBezTo>
                <a:cubicBezTo>
                  <a:pt x="6138179" y="302385"/>
                  <a:pt x="6172359" y="301760"/>
                  <a:pt x="6175223" y="306935"/>
                </a:cubicBezTo>
                <a:cubicBezTo>
                  <a:pt x="6208903" y="365331"/>
                  <a:pt x="6269295" y="331334"/>
                  <a:pt x="6318215" y="327979"/>
                </a:cubicBezTo>
                <a:cubicBezTo>
                  <a:pt x="6361607" y="325647"/>
                  <a:pt x="6406983" y="313440"/>
                  <a:pt x="6450859" y="303418"/>
                </a:cubicBezTo>
                <a:cubicBezTo>
                  <a:pt x="6476647" y="298642"/>
                  <a:pt x="6503603" y="289849"/>
                  <a:pt x="6530895" y="282893"/>
                </a:cubicBezTo>
                <a:cubicBezTo>
                  <a:pt x="6532739" y="282552"/>
                  <a:pt x="6529675" y="266009"/>
                  <a:pt x="6529675" y="266009"/>
                </a:cubicBezTo>
                <a:cubicBezTo>
                  <a:pt x="6512755" y="267242"/>
                  <a:pt x="6495155" y="264799"/>
                  <a:pt x="6480755" y="269364"/>
                </a:cubicBezTo>
                <a:cubicBezTo>
                  <a:pt x="6427191" y="288790"/>
                  <a:pt x="6372263" y="300860"/>
                  <a:pt x="6314275" y="296393"/>
                </a:cubicBezTo>
                <a:cubicBezTo>
                  <a:pt x="6313591" y="292715"/>
                  <a:pt x="6312571" y="287200"/>
                  <a:pt x="6313731" y="283186"/>
                </a:cubicBezTo>
                <a:cubicBezTo>
                  <a:pt x="6350919" y="278200"/>
                  <a:pt x="6387763" y="271377"/>
                  <a:pt x="6424947" y="266391"/>
                </a:cubicBezTo>
                <a:cubicBezTo>
                  <a:pt x="6436003" y="264344"/>
                  <a:pt x="6448555" y="260120"/>
                  <a:pt x="6459611" y="258073"/>
                </a:cubicBezTo>
                <a:cubicBezTo>
                  <a:pt x="6489087" y="252615"/>
                  <a:pt x="6512155" y="233135"/>
                  <a:pt x="6546395" y="253410"/>
                </a:cubicBezTo>
                <a:cubicBezTo>
                  <a:pt x="6575931" y="268853"/>
                  <a:pt x="6623007" y="265836"/>
                  <a:pt x="6660051" y="270383"/>
                </a:cubicBezTo>
                <a:cubicBezTo>
                  <a:pt x="6679495" y="272486"/>
                  <a:pt x="6704947" y="265873"/>
                  <a:pt x="6709719" y="291642"/>
                </a:cubicBezTo>
                <a:cubicBezTo>
                  <a:pt x="6710399" y="295316"/>
                  <a:pt x="6734347" y="290882"/>
                  <a:pt x="6747927" y="292170"/>
                </a:cubicBezTo>
                <a:cubicBezTo>
                  <a:pt x="6744723" y="285160"/>
                  <a:pt x="6741859" y="279987"/>
                  <a:pt x="6736811" y="273317"/>
                </a:cubicBezTo>
                <a:cubicBezTo>
                  <a:pt x="6725011" y="250751"/>
                  <a:pt x="6742695" y="222760"/>
                  <a:pt x="6772511" y="219142"/>
                </a:cubicBezTo>
                <a:cubicBezTo>
                  <a:pt x="6807855" y="214498"/>
                  <a:pt x="6845039" y="209513"/>
                  <a:pt x="6880723" y="206707"/>
                </a:cubicBezTo>
                <a:cubicBezTo>
                  <a:pt x="6920091" y="203221"/>
                  <a:pt x="6958295" y="203750"/>
                  <a:pt x="6995483" y="198766"/>
                </a:cubicBezTo>
                <a:cubicBezTo>
                  <a:pt x="7085271" y="189742"/>
                  <a:pt x="7174719" y="178883"/>
                  <a:pt x="7264167" y="168024"/>
                </a:cubicBezTo>
                <a:cubicBezTo>
                  <a:pt x="7338879" y="159892"/>
                  <a:pt x="7412095" y="153977"/>
                  <a:pt x="7485787" y="140331"/>
                </a:cubicBezTo>
                <a:cubicBezTo>
                  <a:pt x="7616243" y="114271"/>
                  <a:pt x="7750107" y="106593"/>
                  <a:pt x="7882947" y="93400"/>
                </a:cubicBezTo>
                <a:cubicBezTo>
                  <a:pt x="7907239" y="90805"/>
                  <a:pt x="7931047" y="95902"/>
                  <a:pt x="7955335" y="93303"/>
                </a:cubicBezTo>
                <a:cubicBezTo>
                  <a:pt x="7977783" y="91047"/>
                  <a:pt x="8005559" y="76400"/>
                  <a:pt x="8025679" y="82178"/>
                </a:cubicBezTo>
                <a:cubicBezTo>
                  <a:pt x="8059383" y="89244"/>
                  <a:pt x="8088515" y="81947"/>
                  <a:pt x="8119155" y="72475"/>
                </a:cubicBezTo>
                <a:cubicBezTo>
                  <a:pt x="8140579" y="64704"/>
                  <a:pt x="8163507" y="54755"/>
                  <a:pt x="8185275" y="48825"/>
                </a:cubicBezTo>
                <a:cubicBezTo>
                  <a:pt x="8201515" y="43917"/>
                  <a:pt x="8228467" y="35123"/>
                  <a:pt x="8233515" y="41792"/>
                </a:cubicBezTo>
                <a:cubicBezTo>
                  <a:pt x="8270479" y="76768"/>
                  <a:pt x="8328351" y="39439"/>
                  <a:pt x="8367295" y="64546"/>
                </a:cubicBezTo>
                <a:cubicBezTo>
                  <a:pt x="8371319" y="65698"/>
                  <a:pt x="8380531" y="63993"/>
                  <a:pt x="8385719" y="61134"/>
                </a:cubicBezTo>
                <a:cubicBezTo>
                  <a:pt x="8446595" y="19445"/>
                  <a:pt x="8515215" y="50461"/>
                  <a:pt x="8578535" y="42537"/>
                </a:cubicBezTo>
                <a:cubicBezTo>
                  <a:pt x="8645535" y="33931"/>
                  <a:pt x="8712735" y="36697"/>
                  <a:pt x="8778575" y="32106"/>
                </a:cubicBezTo>
                <a:cubicBezTo>
                  <a:pt x="8834859" y="27389"/>
                  <a:pt x="8889787" y="15315"/>
                  <a:pt x="8944575" y="12772"/>
                </a:cubicBezTo>
                <a:cubicBezTo>
                  <a:pt x="9052307" y="8031"/>
                  <a:pt x="9161879" y="2949"/>
                  <a:pt x="9267283" y="6240"/>
                </a:cubicBezTo>
                <a:cubicBezTo>
                  <a:pt x="9370851" y="9877"/>
                  <a:pt x="9474899" y="5815"/>
                  <a:pt x="9576763" y="265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6" name="Agrupar 25">
            <a:extLst>
              <a:ext uri="{FF2B5EF4-FFF2-40B4-BE49-F238E27FC236}">
                <a16:creationId xmlns:a16="http://schemas.microsoft.com/office/drawing/2014/main" id="{6BD8B79E-03BF-7248-91EC-6C0B29ADBE91}"/>
              </a:ext>
            </a:extLst>
          </p:cNvPr>
          <p:cNvGrpSpPr/>
          <p:nvPr/>
        </p:nvGrpSpPr>
        <p:grpSpPr>
          <a:xfrm>
            <a:off x="6404411" y="3907476"/>
            <a:ext cx="2134282" cy="1369577"/>
            <a:chOff x="6404410" y="3050224"/>
            <a:chExt cx="2134282" cy="1369577"/>
          </a:xfrm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3D44B977-FABD-EE4F-9A2E-9D838354E448}"/>
                </a:ext>
              </a:extLst>
            </p:cNvPr>
            <p:cNvGrpSpPr/>
            <p:nvPr/>
          </p:nvGrpSpPr>
          <p:grpSpPr>
            <a:xfrm>
              <a:off x="6404410" y="3259719"/>
              <a:ext cx="826291" cy="467713"/>
              <a:chOff x="6404410" y="3259719"/>
              <a:chExt cx="826291" cy="467713"/>
            </a:xfrm>
          </p:grpSpPr>
          <p:sp>
            <p:nvSpPr>
              <p:cNvPr id="40" name="Freeform: Shape 9">
                <a:extLst>
                  <a:ext uri="{FF2B5EF4-FFF2-40B4-BE49-F238E27FC236}">
                    <a16:creationId xmlns:a16="http://schemas.microsoft.com/office/drawing/2014/main" id="{9862F10E-36A6-5443-A0BF-54E4ABBD1310}"/>
                  </a:ext>
                </a:extLst>
              </p:cNvPr>
              <p:cNvSpPr/>
              <p:nvPr/>
            </p:nvSpPr>
            <p:spPr>
              <a:xfrm rot="453035" flipV="1">
                <a:off x="6430607" y="3552014"/>
                <a:ext cx="792003" cy="175418"/>
              </a:xfrm>
              <a:custGeom>
                <a:avLst/>
                <a:gdLst>
                  <a:gd name="connsiteX0" fmla="*/ 1599791 w 1907788"/>
                  <a:gd name="connsiteY0" fmla="*/ 0 h 204091"/>
                  <a:gd name="connsiteX1" fmla="*/ 1862935 w 1907788"/>
                  <a:gd name="connsiteY1" fmla="*/ 17956 h 204091"/>
                  <a:gd name="connsiteX2" fmla="*/ 1885043 w 1907788"/>
                  <a:gd name="connsiteY2" fmla="*/ 35015 h 204091"/>
                  <a:gd name="connsiteX3" fmla="*/ 1893599 w 1907788"/>
                  <a:gd name="connsiteY3" fmla="*/ 78364 h 204091"/>
                  <a:gd name="connsiteX4" fmla="*/ 1721635 w 1907788"/>
                  <a:gd name="connsiteY4" fmla="*/ 198814 h 204091"/>
                  <a:gd name="connsiteX5" fmla="*/ 1701191 w 1907788"/>
                  <a:gd name="connsiteY5" fmla="*/ 158541 h 204091"/>
                  <a:gd name="connsiteX6" fmla="*/ 1816205 w 1907788"/>
                  <a:gd name="connsiteY6" fmla="*/ 73083 h 204091"/>
                  <a:gd name="connsiteX7" fmla="*/ 939654 w 1907788"/>
                  <a:gd name="connsiteY7" fmla="*/ 203772 h 204091"/>
                  <a:gd name="connsiteX8" fmla="*/ 10652 w 1907788"/>
                  <a:gd name="connsiteY8" fmla="*/ 89841 h 204091"/>
                  <a:gd name="connsiteX9" fmla="*/ 16465 w 1907788"/>
                  <a:gd name="connsiteY9" fmla="*/ 63024 h 204091"/>
                  <a:gd name="connsiteX10" fmla="*/ 939392 w 1907788"/>
                  <a:gd name="connsiteY10" fmla="*/ 153213 h 204091"/>
                  <a:gd name="connsiteX11" fmla="*/ 1688781 w 1907788"/>
                  <a:gd name="connsiteY11" fmla="*/ 60501 h 204091"/>
                  <a:gd name="connsiteX12" fmla="*/ 1600053 w 1907788"/>
                  <a:gd name="connsiteY12" fmla="*/ 50559 h 204091"/>
                  <a:gd name="connsiteX13" fmla="*/ 1599791 w 1907788"/>
                  <a:gd name="connsiteY13" fmla="*/ 0 h 204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07788" h="204091">
                    <a:moveTo>
                      <a:pt x="1599791" y="0"/>
                    </a:moveTo>
                    <a:cubicBezTo>
                      <a:pt x="1688517" y="9942"/>
                      <a:pt x="1777799" y="12147"/>
                      <a:pt x="1862935" y="17956"/>
                    </a:cubicBezTo>
                    <a:cubicBezTo>
                      <a:pt x="1874821" y="14879"/>
                      <a:pt x="1882005" y="23145"/>
                      <a:pt x="1885043" y="35015"/>
                    </a:cubicBezTo>
                    <a:cubicBezTo>
                      <a:pt x="1908261" y="36599"/>
                      <a:pt x="1917927" y="64473"/>
                      <a:pt x="1893599" y="78364"/>
                    </a:cubicBezTo>
                    <a:cubicBezTo>
                      <a:pt x="1840241" y="117488"/>
                      <a:pt x="1782735" y="160217"/>
                      <a:pt x="1721635" y="198814"/>
                    </a:cubicBezTo>
                    <a:cubicBezTo>
                      <a:pt x="1697307" y="212705"/>
                      <a:pt x="1676863" y="172432"/>
                      <a:pt x="1701191" y="158541"/>
                    </a:cubicBezTo>
                    <a:cubicBezTo>
                      <a:pt x="1742109" y="130231"/>
                      <a:pt x="1775287" y="101393"/>
                      <a:pt x="1816205" y="73083"/>
                    </a:cubicBezTo>
                    <a:cubicBezTo>
                      <a:pt x="1530369" y="154661"/>
                      <a:pt x="1235420" y="200627"/>
                      <a:pt x="939654" y="203772"/>
                    </a:cubicBezTo>
                    <a:cubicBezTo>
                      <a:pt x="636149" y="206389"/>
                      <a:pt x="298649" y="195023"/>
                      <a:pt x="10652" y="89841"/>
                    </a:cubicBezTo>
                    <a:cubicBezTo>
                      <a:pt x="-8419" y="84652"/>
                      <a:pt x="986" y="61968"/>
                      <a:pt x="16465" y="63024"/>
                    </a:cubicBezTo>
                    <a:cubicBezTo>
                      <a:pt x="324379" y="107360"/>
                      <a:pt x="623445" y="166644"/>
                      <a:pt x="939392" y="153213"/>
                    </a:cubicBezTo>
                    <a:cubicBezTo>
                      <a:pt x="1192313" y="151032"/>
                      <a:pt x="1439714" y="117373"/>
                      <a:pt x="1688781" y="60501"/>
                    </a:cubicBezTo>
                    <a:cubicBezTo>
                      <a:pt x="1657823" y="58388"/>
                      <a:pt x="1631011" y="52671"/>
                      <a:pt x="1600053" y="50559"/>
                    </a:cubicBezTo>
                    <a:cubicBezTo>
                      <a:pt x="1569095" y="48446"/>
                      <a:pt x="1572425" y="2021"/>
                      <a:pt x="1599791" y="0"/>
                    </a:cubicBezTo>
                    <a:close/>
                  </a:path>
                </a:pathLst>
              </a:custGeom>
              <a:solidFill>
                <a:srgbClr val="008F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28" name="Google Shape;320;p71">
                <a:extLst>
                  <a:ext uri="{FF2B5EF4-FFF2-40B4-BE49-F238E27FC236}">
                    <a16:creationId xmlns:a16="http://schemas.microsoft.com/office/drawing/2014/main" id="{9A7EF83D-C232-6244-BBF4-8264D38A5130}"/>
                  </a:ext>
                </a:extLst>
              </p:cNvPr>
              <p:cNvSpPr txBox="1"/>
              <p:nvPr/>
            </p:nvSpPr>
            <p:spPr>
              <a:xfrm>
                <a:off x="6404410" y="3259719"/>
                <a:ext cx="826291" cy="305984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241300" dist="635000" dir="7200000" sx="166000" sy="166000" algn="ctr" rotWithShape="0">
                  <a:schemeClr val="tx1">
                    <a:alpha val="17000"/>
                  </a:schemeClr>
                </a:outerShdw>
              </a:effectLst>
            </p:spPr>
            <p:txBody>
              <a:bodyPr spcFirstLastPara="1" wrap="square" lIns="45725" tIns="45725" rIns="45725" bIns="45725" anchor="t" anchorCtr="0">
                <a:noAutofit/>
              </a:bodyPr>
              <a:lstStyle/>
              <a:p>
                <a:pPr algn="ctr"/>
                <a:r>
                  <a:rPr lang="pt-BR" dirty="0">
                    <a:solidFill>
                      <a:srgbClr val="2686E9"/>
                    </a:solidFill>
                    <a:latin typeface="+mj-lt"/>
                    <a:sym typeface="Exo"/>
                  </a:rPr>
                  <a:t>SQUAD</a:t>
                </a:r>
              </a:p>
            </p:txBody>
          </p:sp>
        </p:grpSp>
        <p:pic>
          <p:nvPicPr>
            <p:cNvPr id="11" name="Imagem 10" descr="Uma imagem contendo gráficos vetoriais&#10;&#10;Descrição gerada automaticamente">
              <a:extLst>
                <a:ext uri="{FF2B5EF4-FFF2-40B4-BE49-F238E27FC236}">
                  <a16:creationId xmlns:a16="http://schemas.microsoft.com/office/drawing/2014/main" id="{9C4A38DB-D547-F54B-B693-3123544A0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98692" y="3854769"/>
              <a:ext cx="540000" cy="540000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5F1366C5-54BC-4C47-AD94-284D6761B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98692" y="3055595"/>
              <a:ext cx="540000" cy="540000"/>
            </a:xfrm>
            <a:prstGeom prst="rect">
              <a:avLst/>
            </a:prstGeom>
          </p:spPr>
        </p:pic>
        <p:pic>
          <p:nvPicPr>
            <p:cNvPr id="23" name="Imagem 22" descr="Uma imagem contendo gráficos vetoriais&#10;&#10;Descrição gerada automaticamente">
              <a:extLst>
                <a:ext uri="{FF2B5EF4-FFF2-40B4-BE49-F238E27FC236}">
                  <a16:creationId xmlns:a16="http://schemas.microsoft.com/office/drawing/2014/main" id="{FDBAD1F5-08D5-2C44-AAF8-4A1655D09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79011" y="3050224"/>
              <a:ext cx="540000" cy="540000"/>
            </a:xfrm>
            <a:prstGeom prst="rect">
              <a:avLst/>
            </a:prstGeom>
          </p:spPr>
        </p:pic>
        <p:pic>
          <p:nvPicPr>
            <p:cNvPr id="25" name="Imagem 24" descr="Uma imagem contendo gráficos vetoriais&#10;&#10;Descrição gerada automaticamente">
              <a:extLst>
                <a:ext uri="{FF2B5EF4-FFF2-40B4-BE49-F238E27FC236}">
                  <a16:creationId xmlns:a16="http://schemas.microsoft.com/office/drawing/2014/main" id="{257A7344-BF54-FB49-91E9-3400A140F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93133" y="3879801"/>
              <a:ext cx="534857" cy="540000"/>
            </a:xfrm>
            <a:prstGeom prst="rect">
              <a:avLst/>
            </a:prstGeom>
          </p:spPr>
        </p:pic>
        <p:sp>
          <p:nvSpPr>
            <p:cNvPr id="81" name="Google Shape;320;p71">
              <a:extLst>
                <a:ext uri="{FF2B5EF4-FFF2-40B4-BE49-F238E27FC236}">
                  <a16:creationId xmlns:a16="http://schemas.microsoft.com/office/drawing/2014/main" id="{2346F15C-D513-1346-AEA0-685EE48CA5DF}"/>
                </a:ext>
              </a:extLst>
            </p:cNvPr>
            <p:cNvSpPr txBox="1"/>
            <p:nvPr/>
          </p:nvSpPr>
          <p:spPr>
            <a:xfrm>
              <a:off x="7524126" y="3611958"/>
              <a:ext cx="737702" cy="305984"/>
            </a:xfrm>
            <a:prstGeom prst="rect">
              <a:avLst/>
            </a:prstGeom>
            <a:noFill/>
            <a:ln>
              <a:noFill/>
            </a:ln>
            <a:effectLst>
              <a:outerShdw blurRad="241300" dist="635000" dir="7200000" sx="166000" sy="166000" algn="ctr" rotWithShape="0">
                <a:schemeClr val="tx1">
                  <a:alpha val="17000"/>
                </a:schemeClr>
              </a:outerShdw>
            </a:effectLst>
          </p:spPr>
          <p:txBody>
            <a:bodyPr spcFirstLastPara="1" wrap="square" lIns="45725" tIns="45725" rIns="45725" bIns="45725" anchor="t" anchorCtr="0">
              <a:noAutofit/>
            </a:bodyPr>
            <a:lstStyle/>
            <a:p>
              <a:pPr algn="ctr"/>
              <a:r>
                <a:rPr lang="pt-BR" sz="1600" dirty="0">
                  <a:solidFill>
                    <a:srgbClr val="2686E9"/>
                  </a:solidFill>
                  <a:latin typeface="+mj-lt"/>
                  <a:sym typeface="Exo"/>
                </a:rPr>
                <a:t>ENG</a:t>
              </a: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6E2EBEEB-9869-F543-A37E-ACA24EAC9536}"/>
              </a:ext>
            </a:extLst>
          </p:cNvPr>
          <p:cNvGrpSpPr/>
          <p:nvPr/>
        </p:nvGrpSpPr>
        <p:grpSpPr>
          <a:xfrm>
            <a:off x="2976106" y="3510916"/>
            <a:ext cx="1528272" cy="440480"/>
            <a:chOff x="2976104" y="2775590"/>
            <a:chExt cx="1528272" cy="440479"/>
          </a:xfrm>
        </p:grpSpPr>
        <p:grpSp>
          <p:nvGrpSpPr>
            <p:cNvPr id="83" name="Agrupar 82">
              <a:extLst>
                <a:ext uri="{FF2B5EF4-FFF2-40B4-BE49-F238E27FC236}">
                  <a16:creationId xmlns:a16="http://schemas.microsoft.com/office/drawing/2014/main" id="{A8C8D361-03C2-014C-89BB-45E788F5ABAA}"/>
                </a:ext>
              </a:extLst>
            </p:cNvPr>
            <p:cNvGrpSpPr/>
            <p:nvPr/>
          </p:nvGrpSpPr>
          <p:grpSpPr>
            <a:xfrm>
              <a:off x="2976104" y="2775590"/>
              <a:ext cx="1528272" cy="440479"/>
              <a:chOff x="2423679" y="5544663"/>
              <a:chExt cx="4418202" cy="1273415"/>
            </a:xfrm>
          </p:grpSpPr>
          <p:sp>
            <p:nvSpPr>
              <p:cNvPr id="84" name="Freeform 101">
                <a:extLst>
                  <a:ext uri="{FF2B5EF4-FFF2-40B4-BE49-F238E27FC236}">
                    <a16:creationId xmlns:a16="http://schemas.microsoft.com/office/drawing/2014/main" id="{094760AC-28AA-2947-96B5-C3208CFCBD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3679" y="5544663"/>
                <a:ext cx="4418202" cy="1273415"/>
              </a:xfrm>
              <a:custGeom>
                <a:avLst/>
                <a:gdLst>
                  <a:gd name="T0" fmla="*/ 37 w 522"/>
                  <a:gd name="T1" fmla="*/ 41 h 201"/>
                  <a:gd name="T2" fmla="*/ 88 w 522"/>
                  <a:gd name="T3" fmla="*/ 190 h 201"/>
                  <a:gd name="T4" fmla="*/ 472 w 522"/>
                  <a:gd name="T5" fmla="*/ 184 h 201"/>
                  <a:gd name="T6" fmla="*/ 482 w 522"/>
                  <a:gd name="T7" fmla="*/ 41 h 201"/>
                  <a:gd name="T8" fmla="*/ 55 w 522"/>
                  <a:gd name="T9" fmla="*/ 58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2" h="201">
                    <a:moveTo>
                      <a:pt x="37" y="41"/>
                    </a:moveTo>
                    <a:cubicBezTo>
                      <a:pt x="0" y="96"/>
                      <a:pt x="22" y="193"/>
                      <a:pt x="88" y="190"/>
                    </a:cubicBezTo>
                    <a:cubicBezTo>
                      <a:pt x="155" y="188"/>
                      <a:pt x="439" y="201"/>
                      <a:pt x="472" y="184"/>
                    </a:cubicBezTo>
                    <a:cubicBezTo>
                      <a:pt x="506" y="166"/>
                      <a:pt x="522" y="82"/>
                      <a:pt x="482" y="41"/>
                    </a:cubicBezTo>
                    <a:cubicBezTo>
                      <a:pt x="442" y="0"/>
                      <a:pt x="78" y="4"/>
                      <a:pt x="55" y="58"/>
                    </a:cubicBezTo>
                  </a:path>
                </a:pathLst>
              </a:custGeom>
              <a:solidFill>
                <a:srgbClr val="FFFFFF"/>
              </a:solidFill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87" name="Freeform 102">
                <a:extLst>
                  <a:ext uri="{FF2B5EF4-FFF2-40B4-BE49-F238E27FC236}">
                    <a16:creationId xmlns:a16="http://schemas.microsoft.com/office/drawing/2014/main" id="{CF6635E7-9C5A-2B4A-B5B2-2E88A92D0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2342" y="6083288"/>
                <a:ext cx="381875" cy="531974"/>
              </a:xfrm>
              <a:custGeom>
                <a:avLst/>
                <a:gdLst>
                  <a:gd name="T0" fmla="*/ 17 w 45"/>
                  <a:gd name="T1" fmla="*/ 0 h 84"/>
                  <a:gd name="T2" fmla="*/ 45 w 45"/>
                  <a:gd name="T3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5" h="84">
                    <a:moveTo>
                      <a:pt x="17" y="0"/>
                    </a:moveTo>
                    <a:cubicBezTo>
                      <a:pt x="0" y="21"/>
                      <a:pt x="16" y="81"/>
                      <a:pt x="45" y="84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88" name="Freeform 103">
                <a:extLst>
                  <a:ext uri="{FF2B5EF4-FFF2-40B4-BE49-F238E27FC236}">
                    <a16:creationId xmlns:a16="http://schemas.microsoft.com/office/drawing/2014/main" id="{575261F0-B6C4-8540-AD97-C549A686A0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559" y="6635211"/>
                <a:ext cx="177616" cy="3326"/>
              </a:xfrm>
              <a:custGeom>
                <a:avLst/>
                <a:gdLst>
                  <a:gd name="T0" fmla="*/ 0 w 21"/>
                  <a:gd name="T1" fmla="*/ 0 h 1"/>
                  <a:gd name="T2" fmla="*/ 21 w 2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1" h="1">
                    <a:moveTo>
                      <a:pt x="0" y="0"/>
                    </a:moveTo>
                    <a:cubicBezTo>
                      <a:pt x="7" y="1"/>
                      <a:pt x="15" y="1"/>
                      <a:pt x="21" y="0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89" name="Freeform 104">
                <a:extLst>
                  <a:ext uri="{FF2B5EF4-FFF2-40B4-BE49-F238E27FC236}">
                    <a16:creationId xmlns:a16="http://schemas.microsoft.com/office/drawing/2014/main" id="{8E8BE7EB-9354-1F4F-94C8-EA3E0A70BA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1597" y="5804001"/>
                <a:ext cx="572814" cy="312535"/>
              </a:xfrm>
              <a:custGeom>
                <a:avLst/>
                <a:gdLst>
                  <a:gd name="T0" fmla="*/ 0 w 68"/>
                  <a:gd name="T1" fmla="*/ 0 h 49"/>
                  <a:gd name="T2" fmla="*/ 68 w 68"/>
                  <a:gd name="T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8" h="49">
                    <a:moveTo>
                      <a:pt x="0" y="0"/>
                    </a:moveTo>
                    <a:cubicBezTo>
                      <a:pt x="40" y="7"/>
                      <a:pt x="60" y="9"/>
                      <a:pt x="68" y="49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90" name="Freeform 105">
                <a:extLst>
                  <a:ext uri="{FF2B5EF4-FFF2-40B4-BE49-F238E27FC236}">
                    <a16:creationId xmlns:a16="http://schemas.microsoft.com/office/drawing/2014/main" id="{1FA8B7CB-0C72-7848-A476-F41EE8CD45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7767" y="6316027"/>
                <a:ext cx="35523" cy="229415"/>
              </a:xfrm>
              <a:custGeom>
                <a:avLst/>
                <a:gdLst>
                  <a:gd name="T0" fmla="*/ 3 w 4"/>
                  <a:gd name="T1" fmla="*/ 0 h 36"/>
                  <a:gd name="T2" fmla="*/ 1 w 4"/>
                  <a:gd name="T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36">
                    <a:moveTo>
                      <a:pt x="3" y="0"/>
                    </a:moveTo>
                    <a:cubicBezTo>
                      <a:pt x="4" y="16"/>
                      <a:pt x="0" y="28"/>
                      <a:pt x="1" y="36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</p:grp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069F0417-DD9A-1846-A0C7-8CE6973ED33D}"/>
                </a:ext>
              </a:extLst>
            </p:cNvPr>
            <p:cNvSpPr txBox="1"/>
            <p:nvPr/>
          </p:nvSpPr>
          <p:spPr>
            <a:xfrm>
              <a:off x="3121487" y="2877624"/>
              <a:ext cx="1327608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100" dirty="0" err="1">
                  <a:latin typeface="+mn-lt"/>
                </a:rPr>
                <a:t>Product</a:t>
              </a:r>
              <a:r>
                <a:rPr lang="pt-BR" sz="1100" dirty="0">
                  <a:latin typeface="+mn-lt"/>
                </a:rPr>
                <a:t> Marketing</a:t>
              </a:r>
            </a:p>
          </p:txBody>
        </p:sp>
      </p:grpSp>
      <p:grpSp>
        <p:nvGrpSpPr>
          <p:cNvPr id="94" name="Agrupar 93">
            <a:extLst>
              <a:ext uri="{FF2B5EF4-FFF2-40B4-BE49-F238E27FC236}">
                <a16:creationId xmlns:a16="http://schemas.microsoft.com/office/drawing/2014/main" id="{F7A92DAB-2E16-5F4B-97BA-857735474E21}"/>
              </a:ext>
            </a:extLst>
          </p:cNvPr>
          <p:cNvGrpSpPr/>
          <p:nvPr/>
        </p:nvGrpSpPr>
        <p:grpSpPr>
          <a:xfrm>
            <a:off x="2980455" y="4063913"/>
            <a:ext cx="1528272" cy="440480"/>
            <a:chOff x="2976104" y="2775590"/>
            <a:chExt cx="1528272" cy="440479"/>
          </a:xfrm>
        </p:grpSpPr>
        <p:grpSp>
          <p:nvGrpSpPr>
            <p:cNvPr id="95" name="Agrupar 94">
              <a:extLst>
                <a:ext uri="{FF2B5EF4-FFF2-40B4-BE49-F238E27FC236}">
                  <a16:creationId xmlns:a16="http://schemas.microsoft.com/office/drawing/2014/main" id="{8E167366-41A1-2941-8099-625090D47EDC}"/>
                </a:ext>
              </a:extLst>
            </p:cNvPr>
            <p:cNvGrpSpPr/>
            <p:nvPr/>
          </p:nvGrpSpPr>
          <p:grpSpPr>
            <a:xfrm>
              <a:off x="2976104" y="2775590"/>
              <a:ext cx="1528272" cy="440479"/>
              <a:chOff x="2423679" y="5544663"/>
              <a:chExt cx="4418202" cy="1273415"/>
            </a:xfrm>
          </p:grpSpPr>
          <p:sp>
            <p:nvSpPr>
              <p:cNvPr id="97" name="Freeform 101">
                <a:extLst>
                  <a:ext uri="{FF2B5EF4-FFF2-40B4-BE49-F238E27FC236}">
                    <a16:creationId xmlns:a16="http://schemas.microsoft.com/office/drawing/2014/main" id="{34B37006-C4DF-1B4A-A777-DB88C8D8C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3679" y="5544663"/>
                <a:ext cx="4418202" cy="1273415"/>
              </a:xfrm>
              <a:custGeom>
                <a:avLst/>
                <a:gdLst>
                  <a:gd name="T0" fmla="*/ 37 w 522"/>
                  <a:gd name="T1" fmla="*/ 41 h 201"/>
                  <a:gd name="T2" fmla="*/ 88 w 522"/>
                  <a:gd name="T3" fmla="*/ 190 h 201"/>
                  <a:gd name="T4" fmla="*/ 472 w 522"/>
                  <a:gd name="T5" fmla="*/ 184 h 201"/>
                  <a:gd name="T6" fmla="*/ 482 w 522"/>
                  <a:gd name="T7" fmla="*/ 41 h 201"/>
                  <a:gd name="T8" fmla="*/ 55 w 522"/>
                  <a:gd name="T9" fmla="*/ 58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2" h="201">
                    <a:moveTo>
                      <a:pt x="37" y="41"/>
                    </a:moveTo>
                    <a:cubicBezTo>
                      <a:pt x="0" y="96"/>
                      <a:pt x="22" y="193"/>
                      <a:pt x="88" y="190"/>
                    </a:cubicBezTo>
                    <a:cubicBezTo>
                      <a:pt x="155" y="188"/>
                      <a:pt x="439" y="201"/>
                      <a:pt x="472" y="184"/>
                    </a:cubicBezTo>
                    <a:cubicBezTo>
                      <a:pt x="506" y="166"/>
                      <a:pt x="522" y="82"/>
                      <a:pt x="482" y="41"/>
                    </a:cubicBezTo>
                    <a:cubicBezTo>
                      <a:pt x="442" y="0"/>
                      <a:pt x="78" y="4"/>
                      <a:pt x="55" y="58"/>
                    </a:cubicBezTo>
                  </a:path>
                </a:pathLst>
              </a:custGeom>
              <a:solidFill>
                <a:srgbClr val="FFFFFF"/>
              </a:solidFill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98" name="Freeform 102">
                <a:extLst>
                  <a:ext uri="{FF2B5EF4-FFF2-40B4-BE49-F238E27FC236}">
                    <a16:creationId xmlns:a16="http://schemas.microsoft.com/office/drawing/2014/main" id="{FAC509B2-ED6A-6B48-BEEA-7B07881559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2342" y="6083288"/>
                <a:ext cx="381875" cy="531974"/>
              </a:xfrm>
              <a:custGeom>
                <a:avLst/>
                <a:gdLst>
                  <a:gd name="T0" fmla="*/ 17 w 45"/>
                  <a:gd name="T1" fmla="*/ 0 h 84"/>
                  <a:gd name="T2" fmla="*/ 45 w 45"/>
                  <a:gd name="T3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5" h="84">
                    <a:moveTo>
                      <a:pt x="17" y="0"/>
                    </a:moveTo>
                    <a:cubicBezTo>
                      <a:pt x="0" y="21"/>
                      <a:pt x="16" y="81"/>
                      <a:pt x="45" y="84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102" name="Freeform 103">
                <a:extLst>
                  <a:ext uri="{FF2B5EF4-FFF2-40B4-BE49-F238E27FC236}">
                    <a16:creationId xmlns:a16="http://schemas.microsoft.com/office/drawing/2014/main" id="{16BDC97E-46FA-CD4F-A298-9B2F09D03F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559" y="6635211"/>
                <a:ext cx="177616" cy="3326"/>
              </a:xfrm>
              <a:custGeom>
                <a:avLst/>
                <a:gdLst>
                  <a:gd name="T0" fmla="*/ 0 w 21"/>
                  <a:gd name="T1" fmla="*/ 0 h 1"/>
                  <a:gd name="T2" fmla="*/ 21 w 2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1" h="1">
                    <a:moveTo>
                      <a:pt x="0" y="0"/>
                    </a:moveTo>
                    <a:cubicBezTo>
                      <a:pt x="7" y="1"/>
                      <a:pt x="15" y="1"/>
                      <a:pt x="21" y="0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103" name="Freeform 104">
                <a:extLst>
                  <a:ext uri="{FF2B5EF4-FFF2-40B4-BE49-F238E27FC236}">
                    <a16:creationId xmlns:a16="http://schemas.microsoft.com/office/drawing/2014/main" id="{25347127-3C5B-0240-A612-2D1AA4A160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1597" y="5804001"/>
                <a:ext cx="572814" cy="312535"/>
              </a:xfrm>
              <a:custGeom>
                <a:avLst/>
                <a:gdLst>
                  <a:gd name="T0" fmla="*/ 0 w 68"/>
                  <a:gd name="T1" fmla="*/ 0 h 49"/>
                  <a:gd name="T2" fmla="*/ 68 w 68"/>
                  <a:gd name="T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8" h="49">
                    <a:moveTo>
                      <a:pt x="0" y="0"/>
                    </a:moveTo>
                    <a:cubicBezTo>
                      <a:pt x="40" y="7"/>
                      <a:pt x="60" y="9"/>
                      <a:pt x="68" y="49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110" name="Freeform 105">
                <a:extLst>
                  <a:ext uri="{FF2B5EF4-FFF2-40B4-BE49-F238E27FC236}">
                    <a16:creationId xmlns:a16="http://schemas.microsoft.com/office/drawing/2014/main" id="{CAA86882-80BD-CE48-B82F-A3D256856D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7767" y="6316027"/>
                <a:ext cx="35523" cy="229415"/>
              </a:xfrm>
              <a:custGeom>
                <a:avLst/>
                <a:gdLst>
                  <a:gd name="T0" fmla="*/ 3 w 4"/>
                  <a:gd name="T1" fmla="*/ 0 h 36"/>
                  <a:gd name="T2" fmla="*/ 1 w 4"/>
                  <a:gd name="T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36">
                    <a:moveTo>
                      <a:pt x="3" y="0"/>
                    </a:moveTo>
                    <a:cubicBezTo>
                      <a:pt x="4" y="16"/>
                      <a:pt x="0" y="28"/>
                      <a:pt x="1" y="36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</p:grp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id="{A82DE664-9C8C-4048-A452-4C9D941EDABE}"/>
                </a:ext>
              </a:extLst>
            </p:cNvPr>
            <p:cNvSpPr txBox="1"/>
            <p:nvPr/>
          </p:nvSpPr>
          <p:spPr>
            <a:xfrm>
              <a:off x="3292396" y="2877624"/>
              <a:ext cx="984565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100" dirty="0">
                  <a:latin typeface="+mn-lt"/>
                </a:rPr>
                <a:t>Data </a:t>
              </a:r>
              <a:r>
                <a:rPr lang="pt-BR" sz="1100" dirty="0" err="1">
                  <a:latin typeface="+mn-lt"/>
                </a:rPr>
                <a:t>Analyst</a:t>
              </a:r>
              <a:endParaRPr lang="pt-BR" sz="1100" dirty="0">
                <a:latin typeface="+mn-lt"/>
              </a:endParaRPr>
            </a:p>
          </p:txBody>
        </p:sp>
      </p:grpSp>
      <p:grpSp>
        <p:nvGrpSpPr>
          <p:cNvPr id="111" name="Agrupar 110">
            <a:extLst>
              <a:ext uri="{FF2B5EF4-FFF2-40B4-BE49-F238E27FC236}">
                <a16:creationId xmlns:a16="http://schemas.microsoft.com/office/drawing/2014/main" id="{2BA95ACE-DD99-994D-A037-86F7B3D63180}"/>
              </a:ext>
            </a:extLst>
          </p:cNvPr>
          <p:cNvGrpSpPr/>
          <p:nvPr/>
        </p:nvGrpSpPr>
        <p:grpSpPr>
          <a:xfrm>
            <a:off x="2976098" y="4625615"/>
            <a:ext cx="1528272" cy="440480"/>
            <a:chOff x="2976104" y="2775590"/>
            <a:chExt cx="1528272" cy="440479"/>
          </a:xfrm>
        </p:grpSpPr>
        <p:grpSp>
          <p:nvGrpSpPr>
            <p:cNvPr id="112" name="Agrupar 111">
              <a:extLst>
                <a:ext uri="{FF2B5EF4-FFF2-40B4-BE49-F238E27FC236}">
                  <a16:creationId xmlns:a16="http://schemas.microsoft.com/office/drawing/2014/main" id="{C4F5E299-40FA-8244-9448-20790F2E0BD7}"/>
                </a:ext>
              </a:extLst>
            </p:cNvPr>
            <p:cNvGrpSpPr/>
            <p:nvPr/>
          </p:nvGrpSpPr>
          <p:grpSpPr>
            <a:xfrm>
              <a:off x="2976104" y="2775590"/>
              <a:ext cx="1528272" cy="440479"/>
              <a:chOff x="2423679" y="5544663"/>
              <a:chExt cx="4418202" cy="1273415"/>
            </a:xfrm>
          </p:grpSpPr>
          <p:sp>
            <p:nvSpPr>
              <p:cNvPr id="115" name="Freeform 101">
                <a:extLst>
                  <a:ext uri="{FF2B5EF4-FFF2-40B4-BE49-F238E27FC236}">
                    <a16:creationId xmlns:a16="http://schemas.microsoft.com/office/drawing/2014/main" id="{E249FA67-F9D4-594E-A033-CD970F1500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3679" y="5544663"/>
                <a:ext cx="4418202" cy="1273415"/>
              </a:xfrm>
              <a:custGeom>
                <a:avLst/>
                <a:gdLst>
                  <a:gd name="T0" fmla="*/ 37 w 522"/>
                  <a:gd name="T1" fmla="*/ 41 h 201"/>
                  <a:gd name="T2" fmla="*/ 88 w 522"/>
                  <a:gd name="T3" fmla="*/ 190 h 201"/>
                  <a:gd name="T4" fmla="*/ 472 w 522"/>
                  <a:gd name="T5" fmla="*/ 184 h 201"/>
                  <a:gd name="T6" fmla="*/ 482 w 522"/>
                  <a:gd name="T7" fmla="*/ 41 h 201"/>
                  <a:gd name="T8" fmla="*/ 55 w 522"/>
                  <a:gd name="T9" fmla="*/ 58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2" h="201">
                    <a:moveTo>
                      <a:pt x="37" y="41"/>
                    </a:moveTo>
                    <a:cubicBezTo>
                      <a:pt x="0" y="96"/>
                      <a:pt x="22" y="193"/>
                      <a:pt x="88" y="190"/>
                    </a:cubicBezTo>
                    <a:cubicBezTo>
                      <a:pt x="155" y="188"/>
                      <a:pt x="439" y="201"/>
                      <a:pt x="472" y="184"/>
                    </a:cubicBezTo>
                    <a:cubicBezTo>
                      <a:pt x="506" y="166"/>
                      <a:pt x="522" y="82"/>
                      <a:pt x="482" y="41"/>
                    </a:cubicBezTo>
                    <a:cubicBezTo>
                      <a:pt x="442" y="0"/>
                      <a:pt x="78" y="4"/>
                      <a:pt x="55" y="58"/>
                    </a:cubicBezTo>
                  </a:path>
                </a:pathLst>
              </a:custGeom>
              <a:solidFill>
                <a:srgbClr val="FFFFFF"/>
              </a:solidFill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116" name="Freeform 102">
                <a:extLst>
                  <a:ext uri="{FF2B5EF4-FFF2-40B4-BE49-F238E27FC236}">
                    <a16:creationId xmlns:a16="http://schemas.microsoft.com/office/drawing/2014/main" id="{0C1E70E4-B283-9546-8684-6049DCF70E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2342" y="6083288"/>
                <a:ext cx="381875" cy="531974"/>
              </a:xfrm>
              <a:custGeom>
                <a:avLst/>
                <a:gdLst>
                  <a:gd name="T0" fmla="*/ 17 w 45"/>
                  <a:gd name="T1" fmla="*/ 0 h 84"/>
                  <a:gd name="T2" fmla="*/ 45 w 45"/>
                  <a:gd name="T3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5" h="84">
                    <a:moveTo>
                      <a:pt x="17" y="0"/>
                    </a:moveTo>
                    <a:cubicBezTo>
                      <a:pt x="0" y="21"/>
                      <a:pt x="16" y="81"/>
                      <a:pt x="45" y="84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117" name="Freeform 103">
                <a:extLst>
                  <a:ext uri="{FF2B5EF4-FFF2-40B4-BE49-F238E27FC236}">
                    <a16:creationId xmlns:a16="http://schemas.microsoft.com/office/drawing/2014/main" id="{1904AEDE-C062-7A46-A3EC-35462CDFC5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559" y="6635211"/>
                <a:ext cx="177616" cy="3326"/>
              </a:xfrm>
              <a:custGeom>
                <a:avLst/>
                <a:gdLst>
                  <a:gd name="T0" fmla="*/ 0 w 21"/>
                  <a:gd name="T1" fmla="*/ 0 h 1"/>
                  <a:gd name="T2" fmla="*/ 21 w 2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1" h="1">
                    <a:moveTo>
                      <a:pt x="0" y="0"/>
                    </a:moveTo>
                    <a:cubicBezTo>
                      <a:pt x="7" y="1"/>
                      <a:pt x="15" y="1"/>
                      <a:pt x="21" y="0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118" name="Freeform 104">
                <a:extLst>
                  <a:ext uri="{FF2B5EF4-FFF2-40B4-BE49-F238E27FC236}">
                    <a16:creationId xmlns:a16="http://schemas.microsoft.com/office/drawing/2014/main" id="{B5791A40-6900-D544-9BBA-0E9438F8FE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1597" y="5804001"/>
                <a:ext cx="572814" cy="312535"/>
              </a:xfrm>
              <a:custGeom>
                <a:avLst/>
                <a:gdLst>
                  <a:gd name="T0" fmla="*/ 0 w 68"/>
                  <a:gd name="T1" fmla="*/ 0 h 49"/>
                  <a:gd name="T2" fmla="*/ 68 w 68"/>
                  <a:gd name="T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8" h="49">
                    <a:moveTo>
                      <a:pt x="0" y="0"/>
                    </a:moveTo>
                    <a:cubicBezTo>
                      <a:pt x="40" y="7"/>
                      <a:pt x="60" y="9"/>
                      <a:pt x="68" y="49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125" name="Freeform 105">
                <a:extLst>
                  <a:ext uri="{FF2B5EF4-FFF2-40B4-BE49-F238E27FC236}">
                    <a16:creationId xmlns:a16="http://schemas.microsoft.com/office/drawing/2014/main" id="{E5E6F7F0-79B4-844B-A47C-684C294C1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7767" y="6316027"/>
                <a:ext cx="35523" cy="229415"/>
              </a:xfrm>
              <a:custGeom>
                <a:avLst/>
                <a:gdLst>
                  <a:gd name="T0" fmla="*/ 3 w 4"/>
                  <a:gd name="T1" fmla="*/ 0 h 36"/>
                  <a:gd name="T2" fmla="*/ 1 w 4"/>
                  <a:gd name="T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36">
                    <a:moveTo>
                      <a:pt x="3" y="0"/>
                    </a:moveTo>
                    <a:cubicBezTo>
                      <a:pt x="4" y="16"/>
                      <a:pt x="0" y="28"/>
                      <a:pt x="1" y="36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</p:grpSp>
        <p:sp>
          <p:nvSpPr>
            <p:cNvPr id="114" name="CaixaDeTexto 113">
              <a:extLst>
                <a:ext uri="{FF2B5EF4-FFF2-40B4-BE49-F238E27FC236}">
                  <a16:creationId xmlns:a16="http://schemas.microsoft.com/office/drawing/2014/main" id="{528904DB-E3F9-174C-BD8F-462488866F8E}"/>
                </a:ext>
              </a:extLst>
            </p:cNvPr>
            <p:cNvSpPr txBox="1"/>
            <p:nvPr/>
          </p:nvSpPr>
          <p:spPr>
            <a:xfrm>
              <a:off x="3064883" y="2877624"/>
              <a:ext cx="1367682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100" dirty="0" err="1">
                  <a:latin typeface="+mn-lt"/>
                </a:rPr>
                <a:t>Customer</a:t>
              </a:r>
              <a:r>
                <a:rPr lang="pt-BR" sz="1100" dirty="0">
                  <a:latin typeface="+mn-lt"/>
                </a:rPr>
                <a:t> </a:t>
              </a:r>
              <a:r>
                <a:rPr lang="pt-BR" sz="1100" dirty="0" err="1">
                  <a:latin typeface="+mn-lt"/>
                </a:rPr>
                <a:t>Success</a:t>
              </a:r>
              <a:endParaRPr lang="pt-BR" sz="1100" dirty="0">
                <a:latin typeface="+mn-lt"/>
              </a:endParaRPr>
            </a:p>
          </p:txBody>
        </p:sp>
      </p:grpSp>
      <p:grpSp>
        <p:nvGrpSpPr>
          <p:cNvPr id="126" name="Agrupar 125">
            <a:extLst>
              <a:ext uri="{FF2B5EF4-FFF2-40B4-BE49-F238E27FC236}">
                <a16:creationId xmlns:a16="http://schemas.microsoft.com/office/drawing/2014/main" id="{94104533-135A-7A48-A1B2-36D962BF333A}"/>
              </a:ext>
            </a:extLst>
          </p:cNvPr>
          <p:cNvGrpSpPr/>
          <p:nvPr/>
        </p:nvGrpSpPr>
        <p:grpSpPr>
          <a:xfrm>
            <a:off x="2971740" y="5178608"/>
            <a:ext cx="1528272" cy="440480"/>
            <a:chOff x="2976104" y="2775590"/>
            <a:chExt cx="1528272" cy="440479"/>
          </a:xfrm>
        </p:grpSpPr>
        <p:grpSp>
          <p:nvGrpSpPr>
            <p:cNvPr id="129" name="Agrupar 128">
              <a:extLst>
                <a:ext uri="{FF2B5EF4-FFF2-40B4-BE49-F238E27FC236}">
                  <a16:creationId xmlns:a16="http://schemas.microsoft.com/office/drawing/2014/main" id="{0BAA38D2-629E-794D-B71F-95791E0DF74F}"/>
                </a:ext>
              </a:extLst>
            </p:cNvPr>
            <p:cNvGrpSpPr/>
            <p:nvPr/>
          </p:nvGrpSpPr>
          <p:grpSpPr>
            <a:xfrm>
              <a:off x="2976104" y="2775590"/>
              <a:ext cx="1528272" cy="440479"/>
              <a:chOff x="2423679" y="5544663"/>
              <a:chExt cx="4418202" cy="1273415"/>
            </a:xfrm>
          </p:grpSpPr>
          <p:sp>
            <p:nvSpPr>
              <p:cNvPr id="134" name="Freeform 101">
                <a:extLst>
                  <a:ext uri="{FF2B5EF4-FFF2-40B4-BE49-F238E27FC236}">
                    <a16:creationId xmlns:a16="http://schemas.microsoft.com/office/drawing/2014/main" id="{B53A713A-FDE4-2D4A-B414-A188AB577F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3679" y="5544663"/>
                <a:ext cx="4418202" cy="1273415"/>
              </a:xfrm>
              <a:custGeom>
                <a:avLst/>
                <a:gdLst>
                  <a:gd name="T0" fmla="*/ 37 w 522"/>
                  <a:gd name="T1" fmla="*/ 41 h 201"/>
                  <a:gd name="T2" fmla="*/ 88 w 522"/>
                  <a:gd name="T3" fmla="*/ 190 h 201"/>
                  <a:gd name="T4" fmla="*/ 472 w 522"/>
                  <a:gd name="T5" fmla="*/ 184 h 201"/>
                  <a:gd name="T6" fmla="*/ 482 w 522"/>
                  <a:gd name="T7" fmla="*/ 41 h 201"/>
                  <a:gd name="T8" fmla="*/ 55 w 522"/>
                  <a:gd name="T9" fmla="*/ 58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2" h="201">
                    <a:moveTo>
                      <a:pt x="37" y="41"/>
                    </a:moveTo>
                    <a:cubicBezTo>
                      <a:pt x="0" y="96"/>
                      <a:pt x="22" y="193"/>
                      <a:pt x="88" y="190"/>
                    </a:cubicBezTo>
                    <a:cubicBezTo>
                      <a:pt x="155" y="188"/>
                      <a:pt x="439" y="201"/>
                      <a:pt x="472" y="184"/>
                    </a:cubicBezTo>
                    <a:cubicBezTo>
                      <a:pt x="506" y="166"/>
                      <a:pt x="522" y="82"/>
                      <a:pt x="482" y="41"/>
                    </a:cubicBezTo>
                    <a:cubicBezTo>
                      <a:pt x="442" y="0"/>
                      <a:pt x="78" y="4"/>
                      <a:pt x="55" y="58"/>
                    </a:cubicBezTo>
                  </a:path>
                </a:pathLst>
              </a:custGeom>
              <a:solidFill>
                <a:srgbClr val="FFFFFF"/>
              </a:solidFill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135" name="Freeform 102">
                <a:extLst>
                  <a:ext uri="{FF2B5EF4-FFF2-40B4-BE49-F238E27FC236}">
                    <a16:creationId xmlns:a16="http://schemas.microsoft.com/office/drawing/2014/main" id="{C90C41E7-A079-BE4D-B059-85461513DA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2342" y="6083288"/>
                <a:ext cx="381875" cy="531974"/>
              </a:xfrm>
              <a:custGeom>
                <a:avLst/>
                <a:gdLst>
                  <a:gd name="T0" fmla="*/ 17 w 45"/>
                  <a:gd name="T1" fmla="*/ 0 h 84"/>
                  <a:gd name="T2" fmla="*/ 45 w 45"/>
                  <a:gd name="T3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5" h="84">
                    <a:moveTo>
                      <a:pt x="17" y="0"/>
                    </a:moveTo>
                    <a:cubicBezTo>
                      <a:pt x="0" y="21"/>
                      <a:pt x="16" y="81"/>
                      <a:pt x="45" y="84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140" name="Freeform 103">
                <a:extLst>
                  <a:ext uri="{FF2B5EF4-FFF2-40B4-BE49-F238E27FC236}">
                    <a16:creationId xmlns:a16="http://schemas.microsoft.com/office/drawing/2014/main" id="{D0106ADF-9DEB-754B-8A70-3C98A21F44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559" y="6635211"/>
                <a:ext cx="177616" cy="3326"/>
              </a:xfrm>
              <a:custGeom>
                <a:avLst/>
                <a:gdLst>
                  <a:gd name="T0" fmla="*/ 0 w 21"/>
                  <a:gd name="T1" fmla="*/ 0 h 1"/>
                  <a:gd name="T2" fmla="*/ 21 w 2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1" h="1">
                    <a:moveTo>
                      <a:pt x="0" y="0"/>
                    </a:moveTo>
                    <a:cubicBezTo>
                      <a:pt x="7" y="1"/>
                      <a:pt x="15" y="1"/>
                      <a:pt x="21" y="0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141" name="Freeform 104">
                <a:extLst>
                  <a:ext uri="{FF2B5EF4-FFF2-40B4-BE49-F238E27FC236}">
                    <a16:creationId xmlns:a16="http://schemas.microsoft.com/office/drawing/2014/main" id="{9DB57F1A-FE95-734F-9B04-5386D78469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1597" y="5804001"/>
                <a:ext cx="572814" cy="312535"/>
              </a:xfrm>
              <a:custGeom>
                <a:avLst/>
                <a:gdLst>
                  <a:gd name="T0" fmla="*/ 0 w 68"/>
                  <a:gd name="T1" fmla="*/ 0 h 49"/>
                  <a:gd name="T2" fmla="*/ 68 w 68"/>
                  <a:gd name="T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8" h="49">
                    <a:moveTo>
                      <a:pt x="0" y="0"/>
                    </a:moveTo>
                    <a:cubicBezTo>
                      <a:pt x="40" y="7"/>
                      <a:pt x="60" y="9"/>
                      <a:pt x="68" y="49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  <p:sp>
            <p:nvSpPr>
              <p:cNvPr id="142" name="Freeform 105">
                <a:extLst>
                  <a:ext uri="{FF2B5EF4-FFF2-40B4-BE49-F238E27FC236}">
                    <a16:creationId xmlns:a16="http://schemas.microsoft.com/office/drawing/2014/main" id="{5295B4D0-4E8A-C446-9365-2D99B4C63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7767" y="6316027"/>
                <a:ext cx="35523" cy="229415"/>
              </a:xfrm>
              <a:custGeom>
                <a:avLst/>
                <a:gdLst>
                  <a:gd name="T0" fmla="*/ 3 w 4"/>
                  <a:gd name="T1" fmla="*/ 0 h 36"/>
                  <a:gd name="T2" fmla="*/ 1 w 4"/>
                  <a:gd name="T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36">
                    <a:moveTo>
                      <a:pt x="3" y="0"/>
                    </a:moveTo>
                    <a:cubicBezTo>
                      <a:pt x="4" y="16"/>
                      <a:pt x="0" y="28"/>
                      <a:pt x="1" y="36"/>
                    </a:cubicBezTo>
                  </a:path>
                </a:pathLst>
              </a:custGeom>
              <a:noFill/>
              <a:ln w="6350" cap="rnd">
                <a:solidFill>
                  <a:srgbClr val="008F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latin typeface="+mn-lt"/>
                </a:endParaRPr>
              </a:p>
            </p:txBody>
          </p:sp>
        </p:grpSp>
        <p:sp>
          <p:nvSpPr>
            <p:cNvPr id="130" name="CaixaDeTexto 129">
              <a:extLst>
                <a:ext uri="{FF2B5EF4-FFF2-40B4-BE49-F238E27FC236}">
                  <a16:creationId xmlns:a16="http://schemas.microsoft.com/office/drawing/2014/main" id="{6B688DF7-F897-6649-BE1B-7CEEE8A522EA}"/>
                </a:ext>
              </a:extLst>
            </p:cNvPr>
            <p:cNvSpPr txBox="1"/>
            <p:nvPr/>
          </p:nvSpPr>
          <p:spPr>
            <a:xfrm>
              <a:off x="3503579" y="2877624"/>
              <a:ext cx="538930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100" dirty="0">
                  <a:latin typeface="+mn-lt"/>
                </a:rPr>
                <a:t>Sales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30653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687E9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F8AAB7C-F189-1C43-9B7D-3B4B365D1FA4}"/>
              </a:ext>
            </a:extLst>
          </p:cNvPr>
          <p:cNvSpPr/>
          <p:nvPr/>
        </p:nvSpPr>
        <p:spPr>
          <a:xfrm>
            <a:off x="1924149" y="3897624"/>
            <a:ext cx="5301245" cy="57249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5" name="Google Shape;305;p70"/>
          <p:cNvSpPr txBox="1">
            <a:spLocks noGrp="1"/>
          </p:cNvSpPr>
          <p:nvPr>
            <p:ph type="title"/>
          </p:nvPr>
        </p:nvSpPr>
        <p:spPr>
          <a:xfrm>
            <a:off x="395762" y="1799406"/>
            <a:ext cx="8352479" cy="2700600"/>
          </a:xfrm>
          <a:prstGeom prst="rect">
            <a:avLst/>
          </a:prstGeom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lvl="0">
              <a:buSzPts val="1100"/>
            </a:pPr>
            <a:r>
              <a:rPr lang="pt-BR" sz="3200" dirty="0">
                <a:solidFill>
                  <a:srgbClr val="FFFFFF"/>
                </a:solidFill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  <a:t>Nossa equipe promove uma </a:t>
            </a:r>
            <a:r>
              <a:rPr lang="pt-BR" sz="3200" b="1" dirty="0">
                <a:solidFill>
                  <a:srgbClr val="FFFFFF"/>
                </a:solidFill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  <a:t>mentalidade contínua</a:t>
            </a:r>
            <a:r>
              <a:rPr lang="pt-BR" sz="3200" dirty="0">
                <a:solidFill>
                  <a:srgbClr val="FFFFFF"/>
                </a:solidFill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  <a:t>. </a:t>
            </a:r>
            <a:br>
              <a:rPr lang="pt-BR" sz="3200" dirty="0">
                <a:solidFill>
                  <a:srgbClr val="FFFFFF"/>
                </a:solidFill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</a:br>
            <a:r>
              <a:rPr lang="pt-BR" sz="3200" dirty="0">
                <a:solidFill>
                  <a:srgbClr val="FFFFFF"/>
                </a:solidFill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  <a:t>Isso significa que o Discovery nunca acaba. </a:t>
            </a:r>
            <a:br>
              <a:rPr lang="pt-BR" sz="3200" dirty="0">
                <a:solidFill>
                  <a:srgbClr val="FFFFFF"/>
                </a:solidFill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</a:br>
            <a:r>
              <a:rPr lang="pt-BR" sz="3200" dirty="0">
                <a:solidFill>
                  <a:srgbClr val="FFFFFF"/>
                </a:solidFill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  <a:t>O Delivery nunca acaba.</a:t>
            </a:r>
            <a:br>
              <a:rPr lang="pt-BR" sz="3200" dirty="0">
                <a:solidFill>
                  <a:srgbClr val="FFFFFF"/>
                </a:solidFill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</a:br>
            <a:br>
              <a:rPr lang="pt-BR" dirty="0">
                <a:solidFill>
                  <a:srgbClr val="FFFFFF"/>
                </a:solidFill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</a:br>
            <a:r>
              <a:rPr lang="pt-BR" sz="3200" dirty="0">
                <a:solidFill>
                  <a:srgbClr val="FFFFFF"/>
                </a:solidFill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  <a:t>Adotamos iterações contínuas </a:t>
            </a:r>
            <a:endParaRPr sz="3200" dirty="0">
              <a:solidFill>
                <a:srgbClr val="F1C232"/>
              </a:solidFill>
              <a:latin typeface="Arial Narrow" panose="020B0604020202020204" pitchFamily="34" charset="0"/>
              <a:ea typeface="Exo"/>
              <a:cs typeface="Arial Narrow" panose="020B0604020202020204" pitchFamily="34" charset="0"/>
              <a:sym typeface="Exo"/>
            </a:endParaRPr>
          </a:p>
        </p:txBody>
      </p:sp>
      <p:sp>
        <p:nvSpPr>
          <p:cNvPr id="306" name="Google Shape;306;p70"/>
          <p:cNvSpPr/>
          <p:nvPr/>
        </p:nvSpPr>
        <p:spPr>
          <a:xfrm>
            <a:off x="7754625" y="5254113"/>
            <a:ext cx="1389600" cy="746700"/>
          </a:xfrm>
          <a:prstGeom prst="rect">
            <a:avLst/>
          </a:prstGeom>
          <a:solidFill>
            <a:srgbClr val="2687E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056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: Rounded Corners 27">
            <a:extLst>
              <a:ext uri="{FF2B5EF4-FFF2-40B4-BE49-F238E27FC236}">
                <a16:creationId xmlns:a16="http://schemas.microsoft.com/office/drawing/2014/main" id="{B631DCD4-4168-7A46-BF7D-E6520B44E3D4}"/>
              </a:ext>
            </a:extLst>
          </p:cNvPr>
          <p:cNvSpPr/>
          <p:nvPr/>
        </p:nvSpPr>
        <p:spPr>
          <a:xfrm>
            <a:off x="3479600" y="2190862"/>
            <a:ext cx="1933561" cy="2328403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50800" dist="12700" dir="2700000" algn="tl" rotWithShape="0">
              <a:schemeClr val="tx1">
                <a:lumMod val="65000"/>
                <a:lumOff val="3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vi-VN" dirty="0"/>
          </a:p>
        </p:txBody>
      </p:sp>
      <p:sp>
        <p:nvSpPr>
          <p:cNvPr id="42" name="Google Shape;282;p68">
            <a:extLst>
              <a:ext uri="{FF2B5EF4-FFF2-40B4-BE49-F238E27FC236}">
                <a16:creationId xmlns:a16="http://schemas.microsoft.com/office/drawing/2014/main" id="{0A984B4F-D556-E747-B9BF-C233F3192D50}"/>
              </a:ext>
            </a:extLst>
          </p:cNvPr>
          <p:cNvSpPr txBox="1">
            <a:spLocks/>
          </p:cNvSpPr>
          <p:nvPr/>
        </p:nvSpPr>
        <p:spPr>
          <a:xfrm>
            <a:off x="-101354" y="-696646"/>
            <a:ext cx="5988107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0" dirty="0">
                <a:solidFill>
                  <a:srgbClr val="F3F3F3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 Thin"/>
              </a:rPr>
              <a:t>Na Prática</a:t>
            </a:r>
            <a:endParaRPr lang="pt-BR" sz="12000" dirty="0">
              <a:solidFill>
                <a:srgbClr val="F3F3F3"/>
              </a:solidFill>
              <a:latin typeface="Arial Narrow" panose="020B0604020202020204" pitchFamily="34" charset="0"/>
              <a:cs typeface="Arial Narrow" panose="020B0604020202020204" pitchFamily="34" charset="0"/>
              <a:sym typeface="Exo"/>
            </a:endParaRPr>
          </a:p>
        </p:txBody>
      </p:sp>
      <p:sp>
        <p:nvSpPr>
          <p:cNvPr id="21" name="Google Shape;320;p71">
            <a:extLst>
              <a:ext uri="{FF2B5EF4-FFF2-40B4-BE49-F238E27FC236}">
                <a16:creationId xmlns:a16="http://schemas.microsoft.com/office/drawing/2014/main" id="{296D7F3B-C217-FA48-90E8-8FD014BF3E0E}"/>
              </a:ext>
            </a:extLst>
          </p:cNvPr>
          <p:cNvSpPr txBox="1"/>
          <p:nvPr/>
        </p:nvSpPr>
        <p:spPr>
          <a:xfrm>
            <a:off x="736627" y="246677"/>
            <a:ext cx="6815506" cy="658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r>
              <a:rPr lang="pt-BR" sz="3600" b="1" dirty="0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Na Prática </a:t>
            </a:r>
            <a:r>
              <a:rPr lang="pt-BR" sz="3600" dirty="0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– </a:t>
            </a:r>
            <a:r>
              <a:rPr lang="pt-BR" sz="2800" dirty="0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Discovery </a:t>
            </a:r>
            <a:r>
              <a:rPr lang="pt-BR" sz="2800" dirty="0" err="1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Continuous</a:t>
            </a:r>
            <a:endParaRPr lang="pt-BR" sz="2800" dirty="0">
              <a:solidFill>
                <a:srgbClr val="2686E9"/>
              </a:solidFill>
              <a:latin typeface="Arial Narrow" panose="020B0604020202020204" pitchFamily="34" charset="0"/>
              <a:cs typeface="Arial Narrow" panose="020B0604020202020204" pitchFamily="34" charset="0"/>
              <a:sym typeface="Exo"/>
            </a:endParaRPr>
          </a:p>
        </p:txBody>
      </p:sp>
      <p:sp>
        <p:nvSpPr>
          <p:cNvPr id="32" name="Rectangle: Rounded Corners 27">
            <a:extLst>
              <a:ext uri="{FF2B5EF4-FFF2-40B4-BE49-F238E27FC236}">
                <a16:creationId xmlns:a16="http://schemas.microsoft.com/office/drawing/2014/main" id="{3B9A4914-B093-9F44-AB28-638E72A5F5F7}"/>
              </a:ext>
            </a:extLst>
          </p:cNvPr>
          <p:cNvSpPr/>
          <p:nvPr/>
        </p:nvSpPr>
        <p:spPr>
          <a:xfrm>
            <a:off x="736628" y="2190862"/>
            <a:ext cx="1933561" cy="2328403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50800" dist="12700" dir="2700000" algn="tl" rotWithShape="0">
              <a:schemeClr val="tx1">
                <a:lumMod val="65000"/>
                <a:lumOff val="3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vi-VN" dirty="0"/>
          </a:p>
        </p:txBody>
      </p:sp>
      <p:sp>
        <p:nvSpPr>
          <p:cNvPr id="37" name="TextBox 21">
            <a:extLst>
              <a:ext uri="{FF2B5EF4-FFF2-40B4-BE49-F238E27FC236}">
                <a16:creationId xmlns:a16="http://schemas.microsoft.com/office/drawing/2014/main" id="{A0B566B7-BB10-6248-8BA5-67147C48B421}"/>
              </a:ext>
            </a:extLst>
          </p:cNvPr>
          <p:cNvSpPr txBox="1"/>
          <p:nvPr/>
        </p:nvSpPr>
        <p:spPr>
          <a:xfrm>
            <a:off x="1124587" y="3369976"/>
            <a:ext cx="115297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800" dirty="0" err="1">
                <a:solidFill>
                  <a:srgbClr val="008FFB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Entrevistas</a:t>
            </a:r>
            <a:endParaRPr lang="vi-VN" sz="1800" dirty="0">
              <a:solidFill>
                <a:srgbClr val="008FFB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9DFF964-CB0B-A940-8B3B-F37B9A91A671}"/>
              </a:ext>
            </a:extLst>
          </p:cNvPr>
          <p:cNvSpPr txBox="1"/>
          <p:nvPr/>
        </p:nvSpPr>
        <p:spPr>
          <a:xfrm>
            <a:off x="985793" y="3689430"/>
            <a:ext cx="14488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 entrevistas </a:t>
            </a:r>
            <a:r>
              <a:rPr lang="pt-BR" sz="1000" dirty="0">
                <a:solidFill>
                  <a:srgbClr val="008F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regulares</a:t>
            </a:r>
            <a:r>
              <a:rPr lang="pt-B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 os clientes</a:t>
            </a:r>
          </a:p>
        </p:txBody>
      </p:sp>
      <p:sp>
        <p:nvSpPr>
          <p:cNvPr id="45" name="TextBox 21">
            <a:extLst>
              <a:ext uri="{FF2B5EF4-FFF2-40B4-BE49-F238E27FC236}">
                <a16:creationId xmlns:a16="http://schemas.microsoft.com/office/drawing/2014/main" id="{A2E7288C-8283-7B4A-8B6B-E65C458C0EE4}"/>
              </a:ext>
            </a:extLst>
          </p:cNvPr>
          <p:cNvSpPr txBox="1"/>
          <p:nvPr/>
        </p:nvSpPr>
        <p:spPr>
          <a:xfrm>
            <a:off x="3864777" y="3374531"/>
            <a:ext cx="122631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800" dirty="0" err="1">
                <a:solidFill>
                  <a:srgbClr val="008FFB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Prototipagem</a:t>
            </a:r>
            <a:endParaRPr lang="vi-VN" sz="1800" dirty="0">
              <a:solidFill>
                <a:srgbClr val="008FFB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7DD4613F-30F2-D645-99FB-B69DC3569291}"/>
              </a:ext>
            </a:extLst>
          </p:cNvPr>
          <p:cNvSpPr txBox="1"/>
          <p:nvPr/>
        </p:nvSpPr>
        <p:spPr>
          <a:xfrm>
            <a:off x="3737563" y="3689430"/>
            <a:ext cx="14488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 protótipos </a:t>
            </a:r>
            <a:r>
              <a:rPr lang="pt-BR" sz="1000" dirty="0">
                <a:solidFill>
                  <a:srgbClr val="008F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eficientes</a:t>
            </a:r>
            <a:r>
              <a:rPr lang="pt-B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rápidos</a:t>
            </a:r>
          </a:p>
        </p:txBody>
      </p:sp>
      <p:sp>
        <p:nvSpPr>
          <p:cNvPr id="51" name="Rectangle: Rounded Corners 27">
            <a:extLst>
              <a:ext uri="{FF2B5EF4-FFF2-40B4-BE49-F238E27FC236}">
                <a16:creationId xmlns:a16="http://schemas.microsoft.com/office/drawing/2014/main" id="{5607D336-28F3-8740-8020-51EFA6BED9AA}"/>
              </a:ext>
            </a:extLst>
          </p:cNvPr>
          <p:cNvSpPr/>
          <p:nvPr/>
        </p:nvSpPr>
        <p:spPr>
          <a:xfrm>
            <a:off x="6222571" y="2190862"/>
            <a:ext cx="1933561" cy="2328403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50800" dist="12700" dir="2700000" algn="tl" rotWithShape="0">
              <a:schemeClr val="tx1">
                <a:lumMod val="65000"/>
                <a:lumOff val="3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vi-VN" dirty="0"/>
          </a:p>
        </p:txBody>
      </p:sp>
      <p:sp>
        <p:nvSpPr>
          <p:cNvPr id="52" name="TextBox 21">
            <a:extLst>
              <a:ext uri="{FF2B5EF4-FFF2-40B4-BE49-F238E27FC236}">
                <a16:creationId xmlns:a16="http://schemas.microsoft.com/office/drawing/2014/main" id="{E07A80FB-D64D-724F-8314-380CBA0F0B76}"/>
              </a:ext>
            </a:extLst>
          </p:cNvPr>
          <p:cNvSpPr txBox="1"/>
          <p:nvPr/>
        </p:nvSpPr>
        <p:spPr>
          <a:xfrm>
            <a:off x="6588686" y="3369977"/>
            <a:ext cx="122631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800" dirty="0" err="1">
                <a:solidFill>
                  <a:srgbClr val="008FFB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Experimentos</a:t>
            </a:r>
            <a:endParaRPr lang="vi-VN" sz="1800" dirty="0">
              <a:solidFill>
                <a:srgbClr val="008FFB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9EA5AB62-D368-E647-BDEB-D04FF2F5BC36}"/>
              </a:ext>
            </a:extLst>
          </p:cNvPr>
          <p:cNvSpPr txBox="1"/>
          <p:nvPr/>
        </p:nvSpPr>
        <p:spPr>
          <a:xfrm>
            <a:off x="6480534" y="3689430"/>
            <a:ext cx="14488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 testes e </a:t>
            </a:r>
            <a:r>
              <a:rPr lang="pt-BR" sz="1000" dirty="0">
                <a:solidFill>
                  <a:srgbClr val="008F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validações</a:t>
            </a:r>
            <a:r>
              <a:rPr lang="pt-B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nos protótipos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DA852D2-480E-8D42-AB7B-A631D43E1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323" y="2271876"/>
            <a:ext cx="1333500" cy="9779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6E36C46-6B50-BF4C-B270-F6744BDAA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398" y="2235025"/>
            <a:ext cx="1117600" cy="9779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A13B600-E028-2644-9AEA-81E7D804A7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3558" y="2496446"/>
            <a:ext cx="871220" cy="6223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D7EC39C-EE31-C049-A459-FCE42F6E1C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37927">
            <a:off x="4454532" y="2370645"/>
            <a:ext cx="861043" cy="37885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D71C4BEB-A66A-7649-B237-4A54173B02BE}"/>
              </a:ext>
            </a:extLst>
          </p:cNvPr>
          <p:cNvSpPr txBox="1"/>
          <p:nvPr/>
        </p:nvSpPr>
        <p:spPr>
          <a:xfrm>
            <a:off x="736627" y="1106483"/>
            <a:ext cx="7599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Para realizarmos o Discovery Contínuo é necessário que as equipes realizem práticas regulares fundamentadas nas três atividades abaixo: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CA2A6236-372D-7549-ADC6-659FD5A280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788333">
            <a:off x="2709605" y="2920976"/>
            <a:ext cx="810211" cy="839673"/>
          </a:xfrm>
          <a:prstGeom prst="rect">
            <a:avLst/>
          </a:prstGeom>
        </p:spPr>
      </p:pic>
      <p:pic>
        <p:nvPicPr>
          <p:cNvPr id="77" name="Imagem 76">
            <a:extLst>
              <a:ext uri="{FF2B5EF4-FFF2-40B4-BE49-F238E27FC236}">
                <a16:creationId xmlns:a16="http://schemas.microsoft.com/office/drawing/2014/main" id="{EEEA4159-8DF2-AF42-B6E6-8F67859D4E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788333">
            <a:off x="5451125" y="2918120"/>
            <a:ext cx="810211" cy="839673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21B9297A-E414-384C-BDB7-391C723810DF}"/>
              </a:ext>
            </a:extLst>
          </p:cNvPr>
          <p:cNvSpPr txBox="1"/>
          <p:nvPr/>
        </p:nvSpPr>
        <p:spPr>
          <a:xfrm>
            <a:off x="683564" y="5268254"/>
            <a:ext cx="7525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i="1" dirty="0">
                <a:solidFill>
                  <a:schemeClr val="bg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As equipes de descoberta contínua têm uma </a:t>
            </a:r>
            <a:r>
              <a:rPr lang="pt-BR" sz="1600" b="1" i="1" dirty="0">
                <a:solidFill>
                  <a:schemeClr val="bg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cadência regular </a:t>
            </a:r>
            <a:r>
              <a:rPr lang="pt-BR" sz="1600" i="1" dirty="0">
                <a:solidFill>
                  <a:schemeClr val="bg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de entrevistas com clientes, prototipagem rápida e experimentação.</a:t>
            </a:r>
          </a:p>
        </p:txBody>
      </p:sp>
    </p:spTree>
    <p:extLst>
      <p:ext uri="{BB962C8B-B14F-4D97-AF65-F5344CB8AC3E}">
        <p14:creationId xmlns:p14="http://schemas.microsoft.com/office/powerpoint/2010/main" val="51456602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282;p68">
            <a:extLst>
              <a:ext uri="{FF2B5EF4-FFF2-40B4-BE49-F238E27FC236}">
                <a16:creationId xmlns:a16="http://schemas.microsoft.com/office/drawing/2014/main" id="{0A984B4F-D556-E747-B9BF-C233F3192D50}"/>
              </a:ext>
            </a:extLst>
          </p:cNvPr>
          <p:cNvSpPr txBox="1">
            <a:spLocks/>
          </p:cNvSpPr>
          <p:nvPr/>
        </p:nvSpPr>
        <p:spPr>
          <a:xfrm>
            <a:off x="1" y="-695588"/>
            <a:ext cx="7984931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0" dirty="0">
                <a:solidFill>
                  <a:srgbClr val="F3F3F3"/>
                </a:solidFill>
                <a:latin typeface="Arial Narrow" panose="020B0604020202020204" pitchFamily="34" charset="0"/>
                <a:ea typeface="Exo Thin"/>
                <a:cs typeface="Arial Narrow" panose="020B0604020202020204" pitchFamily="34" charset="0"/>
                <a:sym typeface="Exo Thin"/>
              </a:rPr>
              <a:t>Entrevista</a:t>
            </a:r>
            <a:endParaRPr lang="pt-BR" sz="12000" dirty="0">
              <a:solidFill>
                <a:srgbClr val="F3F3F3"/>
              </a:solidFill>
              <a:latin typeface="Arial Narrow" panose="020B0604020202020204" pitchFamily="34" charset="0"/>
              <a:ea typeface="Exo"/>
              <a:cs typeface="Arial Narrow" panose="020B0604020202020204" pitchFamily="34" charset="0"/>
              <a:sym typeface="Exo"/>
            </a:endParaRPr>
          </a:p>
        </p:txBody>
      </p:sp>
      <p:sp>
        <p:nvSpPr>
          <p:cNvPr id="21" name="Google Shape;320;p71">
            <a:extLst>
              <a:ext uri="{FF2B5EF4-FFF2-40B4-BE49-F238E27FC236}">
                <a16:creationId xmlns:a16="http://schemas.microsoft.com/office/drawing/2014/main" id="{296D7F3B-C217-FA48-90E8-8FD014BF3E0E}"/>
              </a:ext>
            </a:extLst>
          </p:cNvPr>
          <p:cNvSpPr txBox="1"/>
          <p:nvPr/>
        </p:nvSpPr>
        <p:spPr>
          <a:xfrm>
            <a:off x="736627" y="223817"/>
            <a:ext cx="6815506" cy="658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r>
              <a:rPr lang="pt-BR" sz="3600" b="1" dirty="0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Entrevistas </a:t>
            </a:r>
            <a:r>
              <a:rPr lang="pt-BR" sz="3600" dirty="0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– </a:t>
            </a:r>
            <a:r>
              <a:rPr lang="pt-BR" sz="2800" dirty="0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Discovery </a:t>
            </a:r>
            <a:r>
              <a:rPr lang="pt-BR" sz="2800" dirty="0" err="1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Continuous</a:t>
            </a:r>
            <a:endParaRPr lang="pt-BR" sz="2800" dirty="0">
              <a:solidFill>
                <a:srgbClr val="2686E9"/>
              </a:solidFill>
              <a:latin typeface="Arial Narrow" panose="020B0604020202020204" pitchFamily="34" charset="0"/>
              <a:cs typeface="Arial Narrow" panose="020B0604020202020204" pitchFamily="34" charset="0"/>
              <a:sym typeface="Exo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DA852D2-480E-8D42-AB7B-A631D43E1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306" y="-19669"/>
            <a:ext cx="1333500" cy="9779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D71C4BEB-A66A-7649-B237-4A54173B02BE}"/>
              </a:ext>
            </a:extLst>
          </p:cNvPr>
          <p:cNvSpPr txBox="1"/>
          <p:nvPr/>
        </p:nvSpPr>
        <p:spPr>
          <a:xfrm>
            <a:off x="3845846" y="1117885"/>
            <a:ext cx="52363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Tomamos decisões sobre nossos produtos, </a:t>
            </a:r>
            <a:r>
              <a:rPr lang="pt-BR" sz="1200" dirty="0">
                <a:solidFill>
                  <a:srgbClr val="008F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 os dias 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não a cada mês ou à cada Sprint. </a:t>
            </a:r>
          </a:p>
          <a:p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implementarmos uma frequência ideal em nossas entrevistas, precisamos que a empresa em que trabalhamos entenda a importância desta atividade.</a:t>
            </a:r>
          </a:p>
          <a:p>
            <a:endParaRPr lang="pt-BR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podemos simplesmente falar com um cliente; precisamos falar com </a:t>
            </a:r>
          </a:p>
          <a:p>
            <a:r>
              <a:rPr lang="pt-BR" sz="1200" dirty="0">
                <a:solidFill>
                  <a:srgbClr val="008F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à 12 clientes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 Isso é pesquisa.</a:t>
            </a:r>
          </a:p>
          <a:p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isso precisamos saber a melhor maneira de recrutar clientes.</a:t>
            </a:r>
          </a:p>
        </p:txBody>
      </p:sp>
      <p:pic>
        <p:nvPicPr>
          <p:cNvPr id="22" name="Google Shape;77;p19">
            <a:extLst>
              <a:ext uri="{FF2B5EF4-FFF2-40B4-BE49-F238E27FC236}">
                <a16:creationId xmlns:a16="http://schemas.microsoft.com/office/drawing/2014/main" id="{E6AD3E61-AADC-C242-977C-8B1B31F42F7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049" r="13646" b="-2259"/>
          <a:stretch/>
        </p:blipFill>
        <p:spPr>
          <a:xfrm>
            <a:off x="-23595" y="1185054"/>
            <a:ext cx="3808800" cy="3156180"/>
          </a:xfrm>
          <a:custGeom>
            <a:avLst/>
            <a:gdLst/>
            <a:ahLst/>
            <a:cxnLst/>
            <a:rect l="l" t="t" r="r" b="b"/>
            <a:pathLst>
              <a:path w="11279839" h="9343587" extrusionOk="0">
                <a:moveTo>
                  <a:pt x="2780348" y="9082530"/>
                </a:moveTo>
                <a:cubicBezTo>
                  <a:pt x="2776722" y="9083202"/>
                  <a:pt x="2775329" y="9085804"/>
                  <a:pt x="2773935" y="9088406"/>
                </a:cubicBezTo>
                <a:cubicBezTo>
                  <a:pt x="2759433" y="9091091"/>
                  <a:pt x="2747163" y="9095707"/>
                  <a:pt x="2732660" y="9098392"/>
                </a:cubicBezTo>
                <a:cubicBezTo>
                  <a:pt x="2748556" y="9093105"/>
                  <a:pt x="2764452" y="9087818"/>
                  <a:pt x="2780348" y="9082530"/>
                </a:cubicBezTo>
                <a:close/>
                <a:moveTo>
                  <a:pt x="5479871" y="8977587"/>
                </a:moveTo>
                <a:cubicBezTo>
                  <a:pt x="5492595" y="8976691"/>
                  <a:pt x="5506419" y="8980460"/>
                  <a:pt x="5521931" y="8988295"/>
                </a:cubicBezTo>
                <a:cubicBezTo>
                  <a:pt x="5492579" y="8991784"/>
                  <a:pt x="5468315" y="8992383"/>
                  <a:pt x="5444399" y="8994864"/>
                </a:cubicBezTo>
                <a:cubicBezTo>
                  <a:pt x="5455519" y="8984042"/>
                  <a:pt x="5467147" y="8978483"/>
                  <a:pt x="5479871" y="8977587"/>
                </a:cubicBezTo>
                <a:close/>
                <a:moveTo>
                  <a:pt x="3536217" y="8953390"/>
                </a:moveTo>
                <a:cubicBezTo>
                  <a:pt x="3549669" y="8954110"/>
                  <a:pt x="3562945" y="8955814"/>
                  <a:pt x="3575924" y="8959118"/>
                </a:cubicBezTo>
                <a:cubicBezTo>
                  <a:pt x="3547991" y="8962387"/>
                  <a:pt x="3519036" y="8960139"/>
                  <a:pt x="3491785" y="8967088"/>
                </a:cubicBezTo>
                <a:cubicBezTo>
                  <a:pt x="3460854" y="8974718"/>
                  <a:pt x="3440551" y="8957548"/>
                  <a:pt x="3413777" y="8956799"/>
                </a:cubicBezTo>
                <a:cubicBezTo>
                  <a:pt x="3453939" y="8957924"/>
                  <a:pt x="3495864" y="8951231"/>
                  <a:pt x="3536217" y="8953390"/>
                </a:cubicBezTo>
                <a:close/>
                <a:moveTo>
                  <a:pt x="3673871" y="8903012"/>
                </a:moveTo>
                <a:cubicBezTo>
                  <a:pt x="3682274" y="8907080"/>
                  <a:pt x="3688829" y="8911492"/>
                  <a:pt x="3697232" y="8915561"/>
                </a:cubicBezTo>
                <a:cubicBezTo>
                  <a:pt x="3697568" y="8917374"/>
                  <a:pt x="3696054" y="8919528"/>
                  <a:pt x="3694541" y="8921684"/>
                </a:cubicBezTo>
                <a:cubicBezTo>
                  <a:pt x="3678741" y="8918985"/>
                  <a:pt x="3665126" y="8917756"/>
                  <a:pt x="3649327" y="8915057"/>
                </a:cubicBezTo>
                <a:cubicBezTo>
                  <a:pt x="3648991" y="8913243"/>
                  <a:pt x="3648655" y="8911431"/>
                  <a:pt x="3650504" y="8911088"/>
                </a:cubicBezTo>
                <a:cubicBezTo>
                  <a:pt x="3657565" y="8907906"/>
                  <a:pt x="3666475" y="8904381"/>
                  <a:pt x="3673871" y="8903012"/>
                </a:cubicBezTo>
                <a:close/>
                <a:moveTo>
                  <a:pt x="3676724" y="8857972"/>
                </a:moveTo>
                <a:cubicBezTo>
                  <a:pt x="3684141" y="8856599"/>
                  <a:pt x="3700512" y="8872522"/>
                  <a:pt x="3699337" y="8876530"/>
                </a:cubicBezTo>
                <a:cubicBezTo>
                  <a:pt x="3691084" y="8883744"/>
                  <a:pt x="3681318" y="8893134"/>
                  <a:pt x="3673066" y="8900348"/>
                </a:cubicBezTo>
                <a:cubicBezTo>
                  <a:pt x="3668679" y="8897370"/>
                  <a:pt x="3663953" y="8892559"/>
                  <a:pt x="3662935" y="8887061"/>
                </a:cubicBezTo>
                <a:cubicBezTo>
                  <a:pt x="3659724" y="8880075"/>
                  <a:pt x="3658027" y="8870912"/>
                  <a:pt x="3660378" y="8862894"/>
                </a:cubicBezTo>
                <a:cubicBezTo>
                  <a:pt x="3660208" y="8861978"/>
                  <a:pt x="3662820" y="8860547"/>
                  <a:pt x="3666211" y="8859446"/>
                </a:cubicBezTo>
                <a:cubicBezTo>
                  <a:pt x="3669603" y="8858344"/>
                  <a:pt x="3673774" y="8857571"/>
                  <a:pt x="3676724" y="8857972"/>
                </a:cubicBezTo>
                <a:close/>
                <a:moveTo>
                  <a:pt x="6418499" y="8756127"/>
                </a:moveTo>
                <a:cubicBezTo>
                  <a:pt x="6434187" y="8754424"/>
                  <a:pt x="6451131" y="8755616"/>
                  <a:pt x="6470467" y="8756847"/>
                </a:cubicBezTo>
                <a:cubicBezTo>
                  <a:pt x="6425655" y="8772843"/>
                  <a:pt x="6387887" y="8785609"/>
                  <a:pt x="6351967" y="8798033"/>
                </a:cubicBezTo>
                <a:cubicBezTo>
                  <a:pt x="6344575" y="8799401"/>
                  <a:pt x="6336151" y="8795189"/>
                  <a:pt x="6328071" y="8792836"/>
                </a:cubicBezTo>
                <a:cubicBezTo>
                  <a:pt x="6334775" y="8787746"/>
                  <a:pt x="6340787" y="8778936"/>
                  <a:pt x="6349335" y="8773504"/>
                </a:cubicBezTo>
                <a:cubicBezTo>
                  <a:pt x="6354535" y="8770617"/>
                  <a:pt x="6368847" y="8775664"/>
                  <a:pt x="6374043" y="8772778"/>
                </a:cubicBezTo>
                <a:cubicBezTo>
                  <a:pt x="6388371" y="8762427"/>
                  <a:pt x="6402811" y="8757829"/>
                  <a:pt x="6418499" y="8756127"/>
                </a:cubicBezTo>
                <a:close/>
                <a:moveTo>
                  <a:pt x="5309703" y="8518068"/>
                </a:moveTo>
                <a:cubicBezTo>
                  <a:pt x="5310039" y="8519881"/>
                  <a:pt x="5310711" y="8523507"/>
                  <a:pt x="5311047" y="8525319"/>
                </a:cubicBezTo>
                <a:cubicBezTo>
                  <a:pt x="5289149" y="8529374"/>
                  <a:pt x="5267251" y="8533429"/>
                  <a:pt x="5245019" y="8535671"/>
                </a:cubicBezTo>
                <a:cubicBezTo>
                  <a:pt x="5245019" y="8535671"/>
                  <a:pt x="5240699" y="8532721"/>
                  <a:pt x="5242187" y="8530570"/>
                </a:cubicBezTo>
                <a:cubicBezTo>
                  <a:pt x="5243675" y="8528420"/>
                  <a:pt x="5246991" y="8525931"/>
                  <a:pt x="5250639" y="8525255"/>
                </a:cubicBezTo>
                <a:cubicBezTo>
                  <a:pt x="5268887" y="8521876"/>
                  <a:pt x="5289295" y="8519973"/>
                  <a:pt x="5309703" y="8518068"/>
                </a:cubicBezTo>
                <a:close/>
                <a:moveTo>
                  <a:pt x="7686319" y="8491382"/>
                </a:moveTo>
                <a:cubicBezTo>
                  <a:pt x="7693247" y="8491860"/>
                  <a:pt x="7700295" y="8493779"/>
                  <a:pt x="7707155" y="8497283"/>
                </a:cubicBezTo>
                <a:cubicBezTo>
                  <a:pt x="7732755" y="8511642"/>
                  <a:pt x="7744795" y="8545701"/>
                  <a:pt x="7730759" y="8573131"/>
                </a:cubicBezTo>
                <a:cubicBezTo>
                  <a:pt x="7718571" y="8600217"/>
                  <a:pt x="7685983" y="8610071"/>
                  <a:pt x="7660727" y="8597558"/>
                </a:cubicBezTo>
                <a:cubicBezTo>
                  <a:pt x="7633283" y="8583540"/>
                  <a:pt x="7623087" y="8549139"/>
                  <a:pt x="7635275" y="8522052"/>
                </a:cubicBezTo>
                <a:cubicBezTo>
                  <a:pt x="7642295" y="8508338"/>
                  <a:pt x="7653403" y="8498641"/>
                  <a:pt x="7666187" y="8494125"/>
                </a:cubicBezTo>
                <a:cubicBezTo>
                  <a:pt x="7672579" y="8491867"/>
                  <a:pt x="7679391" y="8490904"/>
                  <a:pt x="7686319" y="8491382"/>
                </a:cubicBezTo>
                <a:close/>
                <a:moveTo>
                  <a:pt x="5269631" y="8434552"/>
                </a:moveTo>
                <a:cubicBezTo>
                  <a:pt x="5282771" y="8432119"/>
                  <a:pt x="5295453" y="8441103"/>
                  <a:pt x="5297955" y="8454620"/>
                </a:cubicBezTo>
                <a:cubicBezTo>
                  <a:pt x="5300459" y="8468136"/>
                  <a:pt x="5291835" y="8481065"/>
                  <a:pt x="5278693" y="8483499"/>
                </a:cubicBezTo>
                <a:cubicBezTo>
                  <a:pt x="5265551" y="8485932"/>
                  <a:pt x="5252871" y="8476948"/>
                  <a:pt x="5250367" y="8463432"/>
                </a:cubicBezTo>
                <a:cubicBezTo>
                  <a:pt x="5247865" y="8449915"/>
                  <a:pt x="5256487" y="8436986"/>
                  <a:pt x="5269631" y="8434552"/>
                </a:cubicBezTo>
                <a:close/>
                <a:moveTo>
                  <a:pt x="5789059" y="8356700"/>
                </a:moveTo>
                <a:cubicBezTo>
                  <a:pt x="5786583" y="8374187"/>
                  <a:pt x="5774703" y="8382063"/>
                  <a:pt x="5754443" y="8385815"/>
                </a:cubicBezTo>
                <a:cubicBezTo>
                  <a:pt x="5728991" y="8392420"/>
                  <a:pt x="5703543" y="8399024"/>
                  <a:pt x="5678431" y="8407458"/>
                </a:cubicBezTo>
                <a:cubicBezTo>
                  <a:pt x="5671399" y="8410652"/>
                  <a:pt x="5659863" y="8420357"/>
                  <a:pt x="5662379" y="8423675"/>
                </a:cubicBezTo>
                <a:cubicBezTo>
                  <a:pt x="5665915" y="8432480"/>
                  <a:pt x="5671971" y="8444603"/>
                  <a:pt x="5689039" y="8433875"/>
                </a:cubicBezTo>
                <a:cubicBezTo>
                  <a:pt x="5722003" y="8416418"/>
                  <a:pt x="5762383" y="8418401"/>
                  <a:pt x="5793655" y="8391798"/>
                </a:cubicBezTo>
                <a:cubicBezTo>
                  <a:pt x="5795159" y="8389628"/>
                  <a:pt x="5795495" y="8391457"/>
                  <a:pt x="5797339" y="8391116"/>
                </a:cubicBezTo>
                <a:cubicBezTo>
                  <a:pt x="5797147" y="8379800"/>
                  <a:pt x="5802823" y="8369288"/>
                  <a:pt x="5813875" y="8367241"/>
                </a:cubicBezTo>
                <a:cubicBezTo>
                  <a:pt x="5826767" y="8364854"/>
                  <a:pt x="5839855" y="8373783"/>
                  <a:pt x="5842563" y="8388418"/>
                </a:cubicBezTo>
                <a:cubicBezTo>
                  <a:pt x="5844595" y="8399393"/>
                  <a:pt x="5837079" y="8410246"/>
                  <a:pt x="5828207" y="8413781"/>
                </a:cubicBezTo>
                <a:cubicBezTo>
                  <a:pt x="5832231" y="8414927"/>
                  <a:pt x="5837759" y="8413904"/>
                  <a:pt x="5843623" y="8414710"/>
                </a:cubicBezTo>
                <a:cubicBezTo>
                  <a:pt x="5796407" y="8427237"/>
                  <a:pt x="5748851" y="8437935"/>
                  <a:pt x="5702799" y="8446463"/>
                </a:cubicBezTo>
                <a:cubicBezTo>
                  <a:pt x="5693591" y="8448168"/>
                  <a:pt x="5675995" y="8445750"/>
                  <a:pt x="5684907" y="8463020"/>
                </a:cubicBezTo>
                <a:cubicBezTo>
                  <a:pt x="5685587" y="8466678"/>
                  <a:pt x="5686263" y="8470337"/>
                  <a:pt x="5686939" y="8473995"/>
                </a:cubicBezTo>
                <a:cubicBezTo>
                  <a:pt x="5682579" y="8471019"/>
                  <a:pt x="5676715" y="8470213"/>
                  <a:pt x="5672691" y="8469065"/>
                </a:cubicBezTo>
                <a:cubicBezTo>
                  <a:pt x="5666487" y="8466431"/>
                  <a:pt x="5659607" y="8460137"/>
                  <a:pt x="5654419" y="8462989"/>
                </a:cubicBezTo>
                <a:cubicBezTo>
                  <a:pt x="5597167" y="8483051"/>
                  <a:pt x="5532651" y="8474185"/>
                  <a:pt x="5479275" y="8504881"/>
                </a:cubicBezTo>
                <a:cubicBezTo>
                  <a:pt x="5477431" y="8505222"/>
                  <a:pt x="5473411" y="8504075"/>
                  <a:pt x="5471231" y="8502588"/>
                </a:cubicBezTo>
                <a:cubicBezTo>
                  <a:pt x="5462847" y="8498464"/>
                  <a:pt x="5454459" y="8494341"/>
                  <a:pt x="5447579" y="8488046"/>
                </a:cubicBezTo>
                <a:cubicBezTo>
                  <a:pt x="5456451" y="8484512"/>
                  <a:pt x="5464983" y="8479148"/>
                  <a:pt x="5473855" y="8475613"/>
                </a:cubicBezTo>
                <a:cubicBezTo>
                  <a:pt x="5479043" y="8472760"/>
                  <a:pt x="5482727" y="8472078"/>
                  <a:pt x="5488255" y="8471055"/>
                </a:cubicBezTo>
                <a:cubicBezTo>
                  <a:pt x="5471631" y="8453320"/>
                  <a:pt x="5499115" y="8457691"/>
                  <a:pt x="5503627" y="8451180"/>
                </a:cubicBezTo>
                <a:cubicBezTo>
                  <a:pt x="5492723" y="8443739"/>
                  <a:pt x="5481819" y="8436298"/>
                  <a:pt x="5470575" y="8427027"/>
                </a:cubicBezTo>
                <a:cubicBezTo>
                  <a:pt x="5481627" y="8424981"/>
                  <a:pt x="5490499" y="8421446"/>
                  <a:pt x="5497867" y="8420081"/>
                </a:cubicBezTo>
                <a:cubicBezTo>
                  <a:pt x="5531363" y="8415771"/>
                  <a:pt x="5563355" y="8413631"/>
                  <a:pt x="5594671" y="8407832"/>
                </a:cubicBezTo>
                <a:cubicBezTo>
                  <a:pt x="5625983" y="8402034"/>
                  <a:pt x="5659143" y="8395894"/>
                  <a:pt x="5687939" y="8386777"/>
                </a:cubicBezTo>
                <a:cubicBezTo>
                  <a:pt x="5721919" y="8374808"/>
                  <a:pt x="5753047" y="8357693"/>
                  <a:pt x="5789059" y="8356700"/>
                </a:cubicBezTo>
                <a:close/>
                <a:moveTo>
                  <a:pt x="6077719" y="8343978"/>
                </a:moveTo>
                <a:cubicBezTo>
                  <a:pt x="6086907" y="8342276"/>
                  <a:pt x="6094923" y="8344493"/>
                  <a:pt x="6104443" y="8344581"/>
                </a:cubicBezTo>
                <a:cubicBezTo>
                  <a:pt x="6099591" y="8349179"/>
                  <a:pt x="6094739" y="8353778"/>
                  <a:pt x="6089887" y="8358378"/>
                </a:cubicBezTo>
                <a:cubicBezTo>
                  <a:pt x="6088051" y="8358718"/>
                  <a:pt x="6088383" y="8360506"/>
                  <a:pt x="6088715" y="8362295"/>
                </a:cubicBezTo>
                <a:cubicBezTo>
                  <a:pt x="6094375" y="8372349"/>
                  <a:pt x="6083351" y="8374391"/>
                  <a:pt x="6076659" y="8379330"/>
                </a:cubicBezTo>
                <a:cubicBezTo>
                  <a:pt x="6072323" y="8376433"/>
                  <a:pt x="6069491" y="8371406"/>
                  <a:pt x="6066991" y="8368168"/>
                </a:cubicBezTo>
                <a:cubicBezTo>
                  <a:pt x="6064819" y="8366720"/>
                  <a:pt x="6058643" y="8364164"/>
                  <a:pt x="6056803" y="8364504"/>
                </a:cubicBezTo>
                <a:cubicBezTo>
                  <a:pt x="6044935" y="8372253"/>
                  <a:pt x="6030891" y="8378554"/>
                  <a:pt x="6017183" y="8386643"/>
                </a:cubicBezTo>
                <a:cubicBezTo>
                  <a:pt x="6011999" y="8389453"/>
                  <a:pt x="6004979" y="8392604"/>
                  <a:pt x="5999131" y="8391836"/>
                </a:cubicBezTo>
                <a:cubicBezTo>
                  <a:pt x="5968731" y="8391914"/>
                  <a:pt x="5937667" y="8388415"/>
                  <a:pt x="5906935" y="8386704"/>
                </a:cubicBezTo>
                <a:cubicBezTo>
                  <a:pt x="5915791" y="8383214"/>
                  <a:pt x="5923987" y="8376145"/>
                  <a:pt x="5933179" y="8374444"/>
                </a:cubicBezTo>
                <a:cubicBezTo>
                  <a:pt x="5982475" y="8363465"/>
                  <a:pt x="6029931" y="8352827"/>
                  <a:pt x="6077719" y="8343978"/>
                </a:cubicBezTo>
                <a:close/>
                <a:moveTo>
                  <a:pt x="8293571" y="8323472"/>
                </a:moveTo>
                <a:cubicBezTo>
                  <a:pt x="8299627" y="8322650"/>
                  <a:pt x="8305607" y="8324184"/>
                  <a:pt x="8310387" y="8329062"/>
                </a:cubicBezTo>
                <a:cubicBezTo>
                  <a:pt x="8326443" y="8352978"/>
                  <a:pt x="8281003" y="8390203"/>
                  <a:pt x="8267163" y="8367796"/>
                </a:cubicBezTo>
                <a:cubicBezTo>
                  <a:pt x="8256523" y="8349599"/>
                  <a:pt x="8275403" y="8325936"/>
                  <a:pt x="8293571" y="8323472"/>
                </a:cubicBezTo>
                <a:close/>
                <a:moveTo>
                  <a:pt x="8623783" y="8315470"/>
                </a:moveTo>
                <a:cubicBezTo>
                  <a:pt x="8631263" y="8315253"/>
                  <a:pt x="8638415" y="8317404"/>
                  <a:pt x="8643655" y="8322666"/>
                </a:cubicBezTo>
                <a:cubicBezTo>
                  <a:pt x="8643655" y="8322666"/>
                  <a:pt x="8641823" y="8323005"/>
                  <a:pt x="8642167" y="8324859"/>
                </a:cubicBezTo>
                <a:cubicBezTo>
                  <a:pt x="8642167" y="8324859"/>
                  <a:pt x="8643655" y="8322666"/>
                  <a:pt x="8643995" y="8324520"/>
                </a:cubicBezTo>
                <a:cubicBezTo>
                  <a:pt x="8662663" y="8353663"/>
                  <a:pt x="8606651" y="8388964"/>
                  <a:pt x="8590163" y="8361335"/>
                </a:cubicBezTo>
                <a:cubicBezTo>
                  <a:pt x="8575907" y="8338087"/>
                  <a:pt x="8601335" y="8316120"/>
                  <a:pt x="8623783" y="8315470"/>
                </a:cubicBezTo>
                <a:close/>
                <a:moveTo>
                  <a:pt x="7704799" y="8309670"/>
                </a:moveTo>
                <a:cubicBezTo>
                  <a:pt x="7704799" y="8309670"/>
                  <a:pt x="7707007" y="8311271"/>
                  <a:pt x="7707367" y="8313212"/>
                </a:cubicBezTo>
                <a:cubicBezTo>
                  <a:pt x="7696635" y="8317209"/>
                  <a:pt x="7687747" y="8320863"/>
                  <a:pt x="7677011" y="8324860"/>
                </a:cubicBezTo>
                <a:cubicBezTo>
                  <a:pt x="7673315" y="8325545"/>
                  <a:pt x="7667407" y="8324630"/>
                  <a:pt x="7661499" y="8323714"/>
                </a:cubicBezTo>
                <a:cubicBezTo>
                  <a:pt x="7661499" y="8323714"/>
                  <a:pt x="7660423" y="8317888"/>
                  <a:pt x="7660063" y="8315946"/>
                </a:cubicBezTo>
                <a:cubicBezTo>
                  <a:pt x="7665611" y="8314918"/>
                  <a:pt x="7668947" y="8312291"/>
                  <a:pt x="7674495" y="8311264"/>
                </a:cubicBezTo>
                <a:cubicBezTo>
                  <a:pt x="7683739" y="8309552"/>
                  <a:pt x="7695195" y="8309440"/>
                  <a:pt x="7704799" y="8309670"/>
                </a:cubicBezTo>
                <a:close/>
                <a:moveTo>
                  <a:pt x="8138427" y="8301205"/>
                </a:moveTo>
                <a:cubicBezTo>
                  <a:pt x="8145571" y="8300908"/>
                  <a:pt x="8152463" y="8302913"/>
                  <a:pt x="8157679" y="8308040"/>
                </a:cubicBezTo>
                <a:cubicBezTo>
                  <a:pt x="8174055" y="8335007"/>
                  <a:pt x="8121567" y="8369102"/>
                  <a:pt x="8105531" y="8343947"/>
                </a:cubicBezTo>
                <a:cubicBezTo>
                  <a:pt x="8093247" y="8323721"/>
                  <a:pt x="8116987" y="8302099"/>
                  <a:pt x="8138427" y="8301205"/>
                </a:cubicBezTo>
                <a:close/>
                <a:moveTo>
                  <a:pt x="6410619" y="8266563"/>
                </a:moveTo>
                <a:cubicBezTo>
                  <a:pt x="6410963" y="8268409"/>
                  <a:pt x="6409463" y="8270595"/>
                  <a:pt x="6409803" y="8272440"/>
                </a:cubicBezTo>
                <a:cubicBezTo>
                  <a:pt x="6358983" y="8285668"/>
                  <a:pt x="6309999" y="8298555"/>
                  <a:pt x="6259179" y="8311783"/>
                </a:cubicBezTo>
                <a:cubicBezTo>
                  <a:pt x="6258495" y="8308093"/>
                  <a:pt x="6256315" y="8306588"/>
                  <a:pt x="6255631" y="8302897"/>
                </a:cubicBezTo>
                <a:cubicBezTo>
                  <a:pt x="6263803" y="8295659"/>
                  <a:pt x="6271635" y="8286575"/>
                  <a:pt x="6282327" y="8282685"/>
                </a:cubicBezTo>
                <a:cubicBezTo>
                  <a:pt x="6305899" y="8276412"/>
                  <a:pt x="6331995" y="8273489"/>
                  <a:pt x="6356251" y="8270906"/>
                </a:cubicBezTo>
                <a:cubicBezTo>
                  <a:pt x="6374987" y="8269346"/>
                  <a:pt x="6391883" y="8268125"/>
                  <a:pt x="6410619" y="8266563"/>
                </a:cubicBezTo>
                <a:close/>
                <a:moveTo>
                  <a:pt x="8461663" y="8250696"/>
                </a:moveTo>
                <a:cubicBezTo>
                  <a:pt x="8468639" y="8249728"/>
                  <a:pt x="8475667" y="8251607"/>
                  <a:pt x="8481547" y="8257585"/>
                </a:cubicBezTo>
                <a:cubicBezTo>
                  <a:pt x="8498015" y="8284685"/>
                  <a:pt x="8450915" y="8329210"/>
                  <a:pt x="8432599" y="8302451"/>
                </a:cubicBezTo>
                <a:cubicBezTo>
                  <a:pt x="8420247" y="8282126"/>
                  <a:pt x="8440731" y="8253601"/>
                  <a:pt x="8461663" y="8250696"/>
                </a:cubicBezTo>
                <a:close/>
                <a:moveTo>
                  <a:pt x="6244695" y="8246151"/>
                </a:moveTo>
                <a:cubicBezTo>
                  <a:pt x="6258279" y="8243188"/>
                  <a:pt x="6258083" y="8247877"/>
                  <a:pt x="6257287" y="8266631"/>
                </a:cubicBezTo>
                <a:cubicBezTo>
                  <a:pt x="6245603" y="8264979"/>
                  <a:pt x="6228887" y="8256622"/>
                  <a:pt x="6222235" y="8261672"/>
                </a:cubicBezTo>
                <a:cubicBezTo>
                  <a:pt x="6197127" y="8279681"/>
                  <a:pt x="6174443" y="8280064"/>
                  <a:pt x="6139047" y="8273258"/>
                </a:cubicBezTo>
                <a:cubicBezTo>
                  <a:pt x="6155551" y="8270202"/>
                  <a:pt x="6162539" y="8267000"/>
                  <a:pt x="6171707" y="8265302"/>
                </a:cubicBezTo>
                <a:cubicBezTo>
                  <a:pt x="6189699" y="8260062"/>
                  <a:pt x="6208379" y="8258512"/>
                  <a:pt x="6226027" y="8251426"/>
                </a:cubicBezTo>
                <a:cubicBezTo>
                  <a:pt x="6234107" y="8248976"/>
                  <a:pt x="6240167" y="8247139"/>
                  <a:pt x="6244695" y="8246151"/>
                </a:cubicBezTo>
                <a:close/>
                <a:moveTo>
                  <a:pt x="7205955" y="8143964"/>
                </a:moveTo>
                <a:cubicBezTo>
                  <a:pt x="7209207" y="8144769"/>
                  <a:pt x="7212311" y="8146069"/>
                  <a:pt x="7215247" y="8146463"/>
                </a:cubicBezTo>
                <a:cubicBezTo>
                  <a:pt x="7210383" y="8151114"/>
                  <a:pt x="7203675" y="8156106"/>
                  <a:pt x="7198135" y="8157131"/>
                </a:cubicBezTo>
                <a:cubicBezTo>
                  <a:pt x="7161567" y="8165777"/>
                  <a:pt x="7122483" y="8171140"/>
                  <a:pt x="7087427" y="8177632"/>
                </a:cubicBezTo>
                <a:cubicBezTo>
                  <a:pt x="7090779" y="8175136"/>
                  <a:pt x="7097155" y="8168331"/>
                  <a:pt x="7104535" y="8166964"/>
                </a:cubicBezTo>
                <a:cubicBezTo>
                  <a:pt x="7133387" y="8157871"/>
                  <a:pt x="7164419" y="8150250"/>
                  <a:pt x="7195787" y="8144441"/>
                </a:cubicBezTo>
                <a:cubicBezTo>
                  <a:pt x="7199311" y="8142852"/>
                  <a:pt x="7202707" y="8143160"/>
                  <a:pt x="7205955" y="8143964"/>
                </a:cubicBezTo>
                <a:close/>
                <a:moveTo>
                  <a:pt x="7388483" y="8106489"/>
                </a:moveTo>
                <a:cubicBezTo>
                  <a:pt x="7397043" y="8108421"/>
                  <a:pt x="7404795" y="8112823"/>
                  <a:pt x="7410291" y="8119470"/>
                </a:cubicBezTo>
                <a:cubicBezTo>
                  <a:pt x="7412791" y="8122723"/>
                  <a:pt x="7418627" y="8123501"/>
                  <a:pt x="7424463" y="8124279"/>
                </a:cubicBezTo>
                <a:cubicBezTo>
                  <a:pt x="7442799" y="8120883"/>
                  <a:pt x="7461139" y="8117487"/>
                  <a:pt x="7477975" y="8116228"/>
                </a:cubicBezTo>
                <a:cubicBezTo>
                  <a:pt x="7485311" y="8114869"/>
                  <a:pt x="7493315" y="8117104"/>
                  <a:pt x="7500983" y="8117543"/>
                </a:cubicBezTo>
                <a:cubicBezTo>
                  <a:pt x="7494311" y="8122494"/>
                  <a:pt x="7487975" y="8129243"/>
                  <a:pt x="7480639" y="8130601"/>
                </a:cubicBezTo>
                <a:cubicBezTo>
                  <a:pt x="7438459" y="8138412"/>
                  <a:pt x="7397779" y="8144086"/>
                  <a:pt x="7357103" y="8149760"/>
                </a:cubicBezTo>
                <a:cubicBezTo>
                  <a:pt x="7360103" y="8145487"/>
                  <a:pt x="7366443" y="8138739"/>
                  <a:pt x="7371279" y="8134127"/>
                </a:cubicBezTo>
                <a:cubicBezTo>
                  <a:pt x="7365443" y="8133349"/>
                  <a:pt x="7357775" y="8132911"/>
                  <a:pt x="7351607" y="8130337"/>
                </a:cubicBezTo>
                <a:cubicBezTo>
                  <a:pt x="7347939" y="8131016"/>
                  <a:pt x="7343607" y="8128101"/>
                  <a:pt x="7341439" y="8126644"/>
                </a:cubicBezTo>
                <a:cubicBezTo>
                  <a:pt x="7339275" y="8125188"/>
                  <a:pt x="7344111" y="8120575"/>
                  <a:pt x="7345611" y="8118439"/>
                </a:cubicBezTo>
                <a:cubicBezTo>
                  <a:pt x="7350447" y="8113826"/>
                  <a:pt x="7355991" y="8110477"/>
                  <a:pt x="7361815" y="8108325"/>
                </a:cubicBezTo>
                <a:cubicBezTo>
                  <a:pt x="7370555" y="8105095"/>
                  <a:pt x="7379923" y="8104558"/>
                  <a:pt x="7388483" y="8106489"/>
                </a:cubicBezTo>
                <a:close/>
                <a:moveTo>
                  <a:pt x="7136667" y="8085580"/>
                </a:moveTo>
                <a:cubicBezTo>
                  <a:pt x="7145423" y="8084910"/>
                  <a:pt x="7154031" y="8084743"/>
                  <a:pt x="7161967" y="8086127"/>
                </a:cubicBezTo>
                <a:cubicBezTo>
                  <a:pt x="7174127" y="8089583"/>
                  <a:pt x="7198263" y="8085115"/>
                  <a:pt x="7192387" y="8105228"/>
                </a:cubicBezTo>
                <a:cubicBezTo>
                  <a:pt x="7169087" y="8103835"/>
                  <a:pt x="7147983" y="8103937"/>
                  <a:pt x="7128399" y="8101856"/>
                </a:cubicBezTo>
                <a:cubicBezTo>
                  <a:pt x="7120975" y="8103231"/>
                  <a:pt x="7115063" y="8102423"/>
                  <a:pt x="7108811" y="8099775"/>
                </a:cubicBezTo>
                <a:cubicBezTo>
                  <a:pt x="7104759" y="8098623"/>
                  <a:pt x="7102223" y="8095287"/>
                  <a:pt x="7100027" y="8093792"/>
                </a:cubicBezTo>
                <a:cubicBezTo>
                  <a:pt x="7103399" y="8091265"/>
                  <a:pt x="7106771" y="8088739"/>
                  <a:pt x="7110483" y="8088051"/>
                </a:cubicBezTo>
                <a:cubicBezTo>
                  <a:pt x="7119007" y="8087424"/>
                  <a:pt x="7127907" y="8086251"/>
                  <a:pt x="7136667" y="8085580"/>
                </a:cubicBezTo>
                <a:close/>
                <a:moveTo>
                  <a:pt x="7419431" y="8063202"/>
                </a:moveTo>
                <a:cubicBezTo>
                  <a:pt x="7429063" y="8063536"/>
                  <a:pt x="7439167" y="8065481"/>
                  <a:pt x="7449935" y="8069690"/>
                </a:cubicBezTo>
                <a:cubicBezTo>
                  <a:pt x="7439243" y="8073580"/>
                  <a:pt x="7432571" y="8078632"/>
                  <a:pt x="7425215" y="8079994"/>
                </a:cubicBezTo>
                <a:cubicBezTo>
                  <a:pt x="7407167" y="8085244"/>
                  <a:pt x="7388439" y="8086804"/>
                  <a:pt x="7372231" y="8091713"/>
                </a:cubicBezTo>
                <a:cubicBezTo>
                  <a:pt x="7343491" y="8100852"/>
                  <a:pt x="7317831" y="8126597"/>
                  <a:pt x="7313891" y="8146411"/>
                </a:cubicBezTo>
                <a:cubicBezTo>
                  <a:pt x="7314235" y="8148257"/>
                  <a:pt x="7303543" y="8152144"/>
                  <a:pt x="7303199" y="8150300"/>
                </a:cubicBezTo>
                <a:cubicBezTo>
                  <a:pt x="7285071" y="8134571"/>
                  <a:pt x="7262323" y="8134967"/>
                  <a:pt x="7236239" y="8137888"/>
                </a:cubicBezTo>
                <a:cubicBezTo>
                  <a:pt x="7234399" y="8138229"/>
                  <a:pt x="7228671" y="8127838"/>
                  <a:pt x="7230167" y="8125653"/>
                </a:cubicBezTo>
                <a:cubicBezTo>
                  <a:pt x="7243171" y="8113704"/>
                  <a:pt x="7269255" y="8110781"/>
                  <a:pt x="7273195" y="8090967"/>
                </a:cubicBezTo>
                <a:cubicBezTo>
                  <a:pt x="7275035" y="8090626"/>
                  <a:pt x="7279051" y="8091791"/>
                  <a:pt x="7280891" y="8091450"/>
                </a:cubicBezTo>
                <a:cubicBezTo>
                  <a:pt x="7300515" y="8104993"/>
                  <a:pt x="7323395" y="8095031"/>
                  <a:pt x="7340759" y="8086090"/>
                </a:cubicBezTo>
                <a:cubicBezTo>
                  <a:pt x="7357543" y="8079165"/>
                  <a:pt x="7374075" y="8070855"/>
                  <a:pt x="7391791" y="8066383"/>
                </a:cubicBezTo>
                <a:cubicBezTo>
                  <a:pt x="7400647" y="8064146"/>
                  <a:pt x="7409799" y="8062868"/>
                  <a:pt x="7419431" y="8063202"/>
                </a:cubicBezTo>
                <a:close/>
                <a:moveTo>
                  <a:pt x="9123735" y="7969657"/>
                </a:moveTo>
                <a:lnTo>
                  <a:pt x="9122547" y="7971493"/>
                </a:lnTo>
                <a:lnTo>
                  <a:pt x="9121571" y="7972190"/>
                </a:lnTo>
                <a:cubicBezTo>
                  <a:pt x="9120919" y="7972548"/>
                  <a:pt x="9121299" y="7972004"/>
                  <a:pt x="9123735" y="7969657"/>
                </a:cubicBezTo>
                <a:close/>
                <a:moveTo>
                  <a:pt x="9210771" y="7881516"/>
                </a:moveTo>
                <a:cubicBezTo>
                  <a:pt x="9213303" y="7884839"/>
                  <a:pt x="9209939" y="7887356"/>
                  <a:pt x="9208767" y="7891365"/>
                </a:cubicBezTo>
                <a:cubicBezTo>
                  <a:pt x="9210619" y="7891022"/>
                  <a:pt x="9210619" y="7891022"/>
                  <a:pt x="9210959" y="7892854"/>
                </a:cubicBezTo>
                <a:cubicBezTo>
                  <a:pt x="9210959" y="7892854"/>
                  <a:pt x="9211295" y="7894687"/>
                  <a:pt x="9209447" y="7895029"/>
                </a:cubicBezTo>
                <a:cubicBezTo>
                  <a:pt x="9209787" y="7896862"/>
                  <a:pt x="9211635" y="7896520"/>
                  <a:pt x="9210123" y="7898694"/>
                </a:cubicBezTo>
                <a:cubicBezTo>
                  <a:pt x="9210463" y="7900527"/>
                  <a:pt x="9208951" y="7902702"/>
                  <a:pt x="9207443" y="7904878"/>
                </a:cubicBezTo>
                <a:lnTo>
                  <a:pt x="9211143" y="7904193"/>
                </a:lnTo>
                <a:cubicBezTo>
                  <a:pt x="9212995" y="7903850"/>
                  <a:pt x="9211483" y="7906025"/>
                  <a:pt x="9211483" y="7906025"/>
                </a:cubicBezTo>
                <a:cubicBezTo>
                  <a:pt x="9213671" y="7907515"/>
                  <a:pt x="9215183" y="7905339"/>
                  <a:pt x="9217375" y="7906829"/>
                </a:cubicBezTo>
                <a:cubicBezTo>
                  <a:pt x="9217375" y="7906829"/>
                  <a:pt x="9215863" y="7909005"/>
                  <a:pt x="9214351" y="7911179"/>
                </a:cubicBezTo>
                <a:cubicBezTo>
                  <a:pt x="9216203" y="7910837"/>
                  <a:pt x="9217711" y="7908662"/>
                  <a:pt x="9217711" y="7908662"/>
                </a:cubicBezTo>
                <a:cubicBezTo>
                  <a:pt x="9222923" y="7905801"/>
                  <a:pt x="9228479" y="7904773"/>
                  <a:pt x="9229495" y="7910271"/>
                </a:cubicBezTo>
                <a:cubicBezTo>
                  <a:pt x="9229495" y="7910271"/>
                  <a:pt x="9227643" y="7910614"/>
                  <a:pt x="9227983" y="7912446"/>
                </a:cubicBezTo>
                <a:cubicBezTo>
                  <a:pt x="9227983" y="7912446"/>
                  <a:pt x="9229835" y="7912104"/>
                  <a:pt x="9229835" y="7912104"/>
                </a:cubicBezTo>
                <a:cubicBezTo>
                  <a:pt x="9227983" y="7912446"/>
                  <a:pt x="9228323" y="7914278"/>
                  <a:pt x="9228323" y="7914278"/>
                </a:cubicBezTo>
                <a:cubicBezTo>
                  <a:pt x="9228323" y="7914278"/>
                  <a:pt x="9230175" y="7913935"/>
                  <a:pt x="9230175" y="7913935"/>
                </a:cubicBezTo>
                <a:cubicBezTo>
                  <a:pt x="9230175" y="7913935"/>
                  <a:pt x="9230175" y="7913935"/>
                  <a:pt x="9230515" y="7915768"/>
                </a:cubicBezTo>
                <a:cubicBezTo>
                  <a:pt x="9230515" y="7915768"/>
                  <a:pt x="9232363" y="7915426"/>
                  <a:pt x="9232363" y="7915426"/>
                </a:cubicBezTo>
                <a:cubicBezTo>
                  <a:pt x="9238595" y="7918062"/>
                  <a:pt x="9232211" y="7924930"/>
                  <a:pt x="9225487" y="7929967"/>
                </a:cubicBezTo>
                <a:cubicBezTo>
                  <a:pt x="9223635" y="7930310"/>
                  <a:pt x="9223975" y="7932142"/>
                  <a:pt x="9223975" y="7932142"/>
                </a:cubicBezTo>
                <a:cubicBezTo>
                  <a:pt x="9225827" y="7931799"/>
                  <a:pt x="9225827" y="7931799"/>
                  <a:pt x="9227675" y="7931456"/>
                </a:cubicBezTo>
                <a:cubicBezTo>
                  <a:pt x="9227675" y="7931456"/>
                  <a:pt x="9229527" y="7931114"/>
                  <a:pt x="9229527" y="7931114"/>
                </a:cubicBezTo>
                <a:cubicBezTo>
                  <a:pt x="9229527" y="7931114"/>
                  <a:pt x="9229867" y="7932946"/>
                  <a:pt x="9229867" y="7932946"/>
                </a:cubicBezTo>
                <a:cubicBezTo>
                  <a:pt x="9229867" y="7932946"/>
                  <a:pt x="9230203" y="7934779"/>
                  <a:pt x="9228355" y="7935122"/>
                </a:cubicBezTo>
                <a:cubicBezTo>
                  <a:pt x="9228695" y="7936954"/>
                  <a:pt x="9228695" y="7936954"/>
                  <a:pt x="9229031" y="7938787"/>
                </a:cubicBezTo>
                <a:cubicBezTo>
                  <a:pt x="9229031" y="7938787"/>
                  <a:pt x="9230883" y="7938444"/>
                  <a:pt x="9232735" y="7938101"/>
                </a:cubicBezTo>
                <a:cubicBezTo>
                  <a:pt x="9232735" y="7938101"/>
                  <a:pt x="9234587" y="7937758"/>
                  <a:pt x="9234587" y="7937758"/>
                </a:cubicBezTo>
                <a:cubicBezTo>
                  <a:pt x="9236435" y="7937416"/>
                  <a:pt x="9234923" y="7939591"/>
                  <a:pt x="9236775" y="7939249"/>
                </a:cubicBezTo>
                <a:cubicBezTo>
                  <a:pt x="9236775" y="7939249"/>
                  <a:pt x="9238623" y="7938906"/>
                  <a:pt x="9238623" y="7938906"/>
                </a:cubicBezTo>
                <a:cubicBezTo>
                  <a:pt x="9240815" y="7940396"/>
                  <a:pt x="9238963" y="7940739"/>
                  <a:pt x="9238963" y="7940739"/>
                </a:cubicBezTo>
                <a:cubicBezTo>
                  <a:pt x="9241155" y="7942228"/>
                  <a:pt x="9244855" y="7941543"/>
                  <a:pt x="9247043" y="7943033"/>
                </a:cubicBezTo>
                <a:cubicBezTo>
                  <a:pt x="9249915" y="7948188"/>
                  <a:pt x="9234615" y="7958602"/>
                  <a:pt x="9232767" y="7958945"/>
                </a:cubicBezTo>
                <a:cubicBezTo>
                  <a:pt x="9233443" y="7962610"/>
                  <a:pt x="9231935" y="7964785"/>
                  <a:pt x="9230423" y="7966960"/>
                </a:cubicBezTo>
                <a:cubicBezTo>
                  <a:pt x="9230423" y="7966960"/>
                  <a:pt x="9230423" y="7966960"/>
                  <a:pt x="9228571" y="7967302"/>
                </a:cubicBezTo>
                <a:cubicBezTo>
                  <a:pt x="9230423" y="7966960"/>
                  <a:pt x="9230763" y="7968792"/>
                  <a:pt x="9230763" y="7968792"/>
                </a:cubicBezTo>
                <a:cubicBezTo>
                  <a:pt x="9230763" y="7968792"/>
                  <a:pt x="9231099" y="7970625"/>
                  <a:pt x="9231099" y="7970625"/>
                </a:cubicBezTo>
                <a:cubicBezTo>
                  <a:pt x="9233631" y="7973947"/>
                  <a:pt x="9230267" y="7976466"/>
                  <a:pt x="9228419" y="7976808"/>
                </a:cubicBezTo>
                <a:cubicBezTo>
                  <a:pt x="9226907" y="7978983"/>
                  <a:pt x="9222867" y="7977836"/>
                  <a:pt x="9219503" y="7980354"/>
                </a:cubicBezTo>
                <a:cubicBezTo>
                  <a:pt x="9217655" y="7980696"/>
                  <a:pt x="9217655" y="7980696"/>
                  <a:pt x="9215803" y="7981039"/>
                </a:cubicBezTo>
                <a:cubicBezTo>
                  <a:pt x="9215803" y="7981039"/>
                  <a:pt x="9215803" y="7981039"/>
                  <a:pt x="9213951" y="7981381"/>
                </a:cubicBezTo>
                <a:cubicBezTo>
                  <a:pt x="9210591" y="7983900"/>
                  <a:pt x="9208739" y="7984242"/>
                  <a:pt x="9203187" y="7985270"/>
                </a:cubicBezTo>
                <a:cubicBezTo>
                  <a:pt x="9203867" y="7988936"/>
                  <a:pt x="9206055" y="7990425"/>
                  <a:pt x="9203867" y="7988936"/>
                </a:cubicBezTo>
                <a:cubicBezTo>
                  <a:pt x="9206395" y="7992258"/>
                  <a:pt x="9200011" y="7999126"/>
                  <a:pt x="9193287" y="8004162"/>
                </a:cubicBezTo>
                <a:cubicBezTo>
                  <a:pt x="9190267" y="8008513"/>
                  <a:pt x="9183543" y="8013548"/>
                  <a:pt x="9180675" y="8008393"/>
                </a:cubicBezTo>
                <a:cubicBezTo>
                  <a:pt x="9178483" y="8006903"/>
                  <a:pt x="9178143" y="8005071"/>
                  <a:pt x="9177803" y="8003238"/>
                </a:cubicBezTo>
                <a:cubicBezTo>
                  <a:pt x="9177803" y="8003238"/>
                  <a:pt x="9176291" y="8005414"/>
                  <a:pt x="9175955" y="8003581"/>
                </a:cubicBezTo>
                <a:cubicBezTo>
                  <a:pt x="9175955" y="8003581"/>
                  <a:pt x="9175615" y="8001748"/>
                  <a:pt x="9175615" y="8001748"/>
                </a:cubicBezTo>
                <a:cubicBezTo>
                  <a:pt x="9175275" y="7999917"/>
                  <a:pt x="9175615" y="8001748"/>
                  <a:pt x="9175275" y="7999917"/>
                </a:cubicBezTo>
                <a:cubicBezTo>
                  <a:pt x="9175275" y="7999917"/>
                  <a:pt x="9174935" y="7998084"/>
                  <a:pt x="9174935" y="7998084"/>
                </a:cubicBezTo>
                <a:cubicBezTo>
                  <a:pt x="9172747" y="7996593"/>
                  <a:pt x="9174255" y="7994419"/>
                  <a:pt x="9173919" y="7992586"/>
                </a:cubicBezTo>
                <a:cubicBezTo>
                  <a:pt x="9173919" y="7992586"/>
                  <a:pt x="9172067" y="7992929"/>
                  <a:pt x="9172067" y="7992929"/>
                </a:cubicBezTo>
                <a:cubicBezTo>
                  <a:pt x="9170555" y="7995104"/>
                  <a:pt x="9170555" y="7995104"/>
                  <a:pt x="9168703" y="7995447"/>
                </a:cubicBezTo>
                <a:cubicBezTo>
                  <a:pt x="9165683" y="7999797"/>
                  <a:pt x="9158959" y="8004832"/>
                  <a:pt x="9154239" y="8000020"/>
                </a:cubicBezTo>
                <a:cubicBezTo>
                  <a:pt x="9154239" y="8000020"/>
                  <a:pt x="9153899" y="7998188"/>
                  <a:pt x="9153899" y="7998188"/>
                </a:cubicBezTo>
                <a:cubicBezTo>
                  <a:pt x="9153899" y="7998188"/>
                  <a:pt x="9153899" y="7998188"/>
                  <a:pt x="9152051" y="7998531"/>
                </a:cubicBezTo>
                <a:cubicBezTo>
                  <a:pt x="9152051" y="7998531"/>
                  <a:pt x="9151711" y="7996698"/>
                  <a:pt x="9151711" y="7996698"/>
                </a:cubicBezTo>
                <a:cubicBezTo>
                  <a:pt x="9149859" y="7997041"/>
                  <a:pt x="9146499" y="7999559"/>
                  <a:pt x="9146159" y="7997726"/>
                </a:cubicBezTo>
                <a:cubicBezTo>
                  <a:pt x="9146159" y="7997726"/>
                  <a:pt x="9146159" y="7997726"/>
                  <a:pt x="9145819" y="7995893"/>
                </a:cubicBezTo>
                <a:cubicBezTo>
                  <a:pt x="9143971" y="7996236"/>
                  <a:pt x="9147331" y="7993718"/>
                  <a:pt x="9146991" y="7991886"/>
                </a:cubicBezTo>
                <a:cubicBezTo>
                  <a:pt x="9148503" y="7989711"/>
                  <a:pt x="9146651" y="7990053"/>
                  <a:pt x="9146651" y="7990053"/>
                </a:cubicBezTo>
                <a:cubicBezTo>
                  <a:pt x="9146311" y="7988220"/>
                  <a:pt x="9148163" y="7987878"/>
                  <a:pt x="9148163" y="7987878"/>
                </a:cubicBezTo>
                <a:cubicBezTo>
                  <a:pt x="9146311" y="7988220"/>
                  <a:pt x="9146311" y="7988220"/>
                  <a:pt x="9145975" y="7986389"/>
                </a:cubicBezTo>
                <a:cubicBezTo>
                  <a:pt x="9143783" y="7984898"/>
                  <a:pt x="9144955" y="7980891"/>
                  <a:pt x="9146467" y="7978715"/>
                </a:cubicBezTo>
                <a:cubicBezTo>
                  <a:pt x="9144615" y="7979058"/>
                  <a:pt x="9142427" y="7977568"/>
                  <a:pt x="9140575" y="7977911"/>
                </a:cubicBezTo>
                <a:cubicBezTo>
                  <a:pt x="9138723" y="7978253"/>
                  <a:pt x="9138723" y="7978253"/>
                  <a:pt x="9135023" y="7978939"/>
                </a:cubicBezTo>
                <a:cubicBezTo>
                  <a:pt x="9135023" y="7978939"/>
                  <a:pt x="9135023" y="7978939"/>
                  <a:pt x="9133175" y="7979281"/>
                </a:cubicBezTo>
                <a:cubicBezTo>
                  <a:pt x="9131323" y="7979624"/>
                  <a:pt x="9131323" y="7979624"/>
                  <a:pt x="9130983" y="7977792"/>
                </a:cubicBezTo>
                <a:cubicBezTo>
                  <a:pt x="9125431" y="7978820"/>
                  <a:pt x="9122071" y="7981337"/>
                  <a:pt x="9119543" y="7978015"/>
                </a:cubicBezTo>
                <a:cubicBezTo>
                  <a:pt x="9118447" y="7977270"/>
                  <a:pt x="9119579" y="7975639"/>
                  <a:pt x="9120943" y="7973965"/>
                </a:cubicBezTo>
                <a:lnTo>
                  <a:pt x="9122547" y="7971493"/>
                </a:lnTo>
                <a:lnTo>
                  <a:pt x="9125587" y="7969314"/>
                </a:lnTo>
                <a:cubicBezTo>
                  <a:pt x="9125247" y="7967482"/>
                  <a:pt x="9127099" y="7967140"/>
                  <a:pt x="9127099" y="7967140"/>
                </a:cubicBezTo>
                <a:cubicBezTo>
                  <a:pt x="9128607" y="7964964"/>
                  <a:pt x="9130119" y="7962789"/>
                  <a:pt x="9131631" y="7960614"/>
                </a:cubicBezTo>
                <a:cubicBezTo>
                  <a:pt x="9131631" y="7960614"/>
                  <a:pt x="9133483" y="7960271"/>
                  <a:pt x="9133143" y="7958439"/>
                </a:cubicBezTo>
                <a:cubicBezTo>
                  <a:pt x="9131291" y="7958781"/>
                  <a:pt x="9131631" y="7960614"/>
                  <a:pt x="9129439" y="7959124"/>
                </a:cubicBezTo>
                <a:cubicBezTo>
                  <a:pt x="9129439" y="7959124"/>
                  <a:pt x="9129103" y="7957291"/>
                  <a:pt x="9129103" y="7957291"/>
                </a:cubicBezTo>
                <a:cubicBezTo>
                  <a:pt x="9128763" y="7955458"/>
                  <a:pt x="9128763" y="7955458"/>
                  <a:pt x="9128763" y="7955458"/>
                </a:cubicBezTo>
                <a:cubicBezTo>
                  <a:pt x="9126911" y="7955801"/>
                  <a:pt x="9126911" y="7955801"/>
                  <a:pt x="9126911" y="7955801"/>
                </a:cubicBezTo>
                <a:cubicBezTo>
                  <a:pt x="9126911" y="7955801"/>
                  <a:pt x="9125063" y="7956144"/>
                  <a:pt x="9125063" y="7956144"/>
                </a:cubicBezTo>
                <a:cubicBezTo>
                  <a:pt x="9125063" y="7956144"/>
                  <a:pt x="9125063" y="7956144"/>
                  <a:pt x="9123211" y="7956486"/>
                </a:cubicBezTo>
                <a:cubicBezTo>
                  <a:pt x="9122871" y="7954654"/>
                  <a:pt x="9121359" y="7956829"/>
                  <a:pt x="9121019" y="7954997"/>
                </a:cubicBezTo>
                <a:cubicBezTo>
                  <a:pt x="9121019" y="7954997"/>
                  <a:pt x="9121019" y="7954997"/>
                  <a:pt x="9120679" y="7953164"/>
                </a:cubicBezTo>
                <a:cubicBezTo>
                  <a:pt x="9120343" y="7951332"/>
                  <a:pt x="9121855" y="7949157"/>
                  <a:pt x="9123363" y="7946981"/>
                </a:cubicBezTo>
                <a:cubicBezTo>
                  <a:pt x="9121175" y="7945491"/>
                  <a:pt x="9121175" y="7945491"/>
                  <a:pt x="9121175" y="7945491"/>
                </a:cubicBezTo>
                <a:cubicBezTo>
                  <a:pt x="9118307" y="7940337"/>
                  <a:pt x="9124691" y="7933468"/>
                  <a:pt x="9131415" y="7928433"/>
                </a:cubicBezTo>
                <a:cubicBezTo>
                  <a:pt x="9131415" y="7928433"/>
                  <a:pt x="9133263" y="7928090"/>
                  <a:pt x="9134775" y="7925915"/>
                </a:cubicBezTo>
                <a:cubicBezTo>
                  <a:pt x="9132923" y="7926257"/>
                  <a:pt x="9132923" y="7926257"/>
                  <a:pt x="9130735" y="7924768"/>
                </a:cubicBezTo>
                <a:cubicBezTo>
                  <a:pt x="9130735" y="7924768"/>
                  <a:pt x="9132587" y="7924425"/>
                  <a:pt x="9132247" y="7922593"/>
                </a:cubicBezTo>
                <a:cubicBezTo>
                  <a:pt x="9132247" y="7922593"/>
                  <a:pt x="9130395" y="7922935"/>
                  <a:pt x="9130395" y="7922935"/>
                </a:cubicBezTo>
                <a:cubicBezTo>
                  <a:pt x="9130055" y="7921102"/>
                  <a:pt x="9131907" y="7920760"/>
                  <a:pt x="9131907" y="7920760"/>
                </a:cubicBezTo>
                <a:cubicBezTo>
                  <a:pt x="9129719" y="7919271"/>
                  <a:pt x="9127867" y="7919613"/>
                  <a:pt x="9127187" y="7915948"/>
                </a:cubicBezTo>
                <a:cubicBezTo>
                  <a:pt x="9127187" y="7915948"/>
                  <a:pt x="9129039" y="7915605"/>
                  <a:pt x="9128699" y="7913772"/>
                </a:cubicBezTo>
                <a:cubicBezTo>
                  <a:pt x="9129191" y="7906100"/>
                  <a:pt x="9145663" y="7891677"/>
                  <a:pt x="9152231" y="7896147"/>
                </a:cubicBezTo>
                <a:cubicBezTo>
                  <a:pt x="9152571" y="7897979"/>
                  <a:pt x="9152571" y="7897979"/>
                  <a:pt x="9154763" y="7899470"/>
                </a:cubicBezTo>
                <a:cubicBezTo>
                  <a:pt x="9154763" y="7899470"/>
                  <a:pt x="9154763" y="7899470"/>
                  <a:pt x="9156611" y="7899127"/>
                </a:cubicBezTo>
                <a:cubicBezTo>
                  <a:pt x="9159635" y="7894776"/>
                  <a:pt x="9164847" y="7891916"/>
                  <a:pt x="9172247" y="7890545"/>
                </a:cubicBezTo>
                <a:cubicBezTo>
                  <a:pt x="9174687" y="7888198"/>
                  <a:pt x="9177671" y="7886225"/>
                  <a:pt x="9180403" y="7885481"/>
                </a:cubicBezTo>
                <a:cubicBezTo>
                  <a:pt x="9183135" y="7884738"/>
                  <a:pt x="9185619" y="7885226"/>
                  <a:pt x="9187055" y="7887804"/>
                </a:cubicBezTo>
                <a:cubicBezTo>
                  <a:pt x="9188903" y="7887461"/>
                  <a:pt x="9187391" y="7889636"/>
                  <a:pt x="9187731" y="7891469"/>
                </a:cubicBezTo>
                <a:cubicBezTo>
                  <a:pt x="9188071" y="7893301"/>
                  <a:pt x="9188071" y="7893301"/>
                  <a:pt x="9188071" y="7893301"/>
                </a:cubicBezTo>
                <a:cubicBezTo>
                  <a:pt x="9188071" y="7893301"/>
                  <a:pt x="9188071" y="7893301"/>
                  <a:pt x="9189923" y="7892959"/>
                </a:cubicBezTo>
                <a:cubicBezTo>
                  <a:pt x="9189923" y="7892959"/>
                  <a:pt x="9188071" y="7893301"/>
                  <a:pt x="9188411" y="7895134"/>
                </a:cubicBezTo>
                <a:cubicBezTo>
                  <a:pt x="9190263" y="7894792"/>
                  <a:pt x="9190263" y="7894792"/>
                  <a:pt x="9192111" y="7894449"/>
                </a:cubicBezTo>
                <a:cubicBezTo>
                  <a:pt x="9193963" y="7894106"/>
                  <a:pt x="9193963" y="7894106"/>
                  <a:pt x="9195475" y="7891931"/>
                </a:cubicBezTo>
                <a:cubicBezTo>
                  <a:pt x="9196987" y="7889755"/>
                  <a:pt x="9197323" y="7891588"/>
                  <a:pt x="9198835" y="7889412"/>
                </a:cubicBezTo>
                <a:cubicBezTo>
                  <a:pt x="9200347" y="7887237"/>
                  <a:pt x="9200007" y="7885405"/>
                  <a:pt x="9201859" y="7885063"/>
                </a:cubicBezTo>
                <a:cubicBezTo>
                  <a:pt x="9203371" y="7882887"/>
                  <a:pt x="9208583" y="7880026"/>
                  <a:pt x="9210771" y="7881516"/>
                </a:cubicBezTo>
                <a:close/>
                <a:moveTo>
                  <a:pt x="8502771" y="7733207"/>
                </a:moveTo>
                <a:cubicBezTo>
                  <a:pt x="8514783" y="7730982"/>
                  <a:pt x="8526327" y="7738918"/>
                  <a:pt x="8528551" y="7750932"/>
                </a:cubicBezTo>
                <a:cubicBezTo>
                  <a:pt x="8530775" y="7762946"/>
                  <a:pt x="8522839" y="7774490"/>
                  <a:pt x="8510827" y="7776714"/>
                </a:cubicBezTo>
                <a:cubicBezTo>
                  <a:pt x="8498811" y="7778939"/>
                  <a:pt x="8487267" y="7771003"/>
                  <a:pt x="8485043" y="7758989"/>
                </a:cubicBezTo>
                <a:cubicBezTo>
                  <a:pt x="8482819" y="7746974"/>
                  <a:pt x="8490755" y="7735431"/>
                  <a:pt x="8502771" y="7733207"/>
                </a:cubicBezTo>
                <a:close/>
                <a:moveTo>
                  <a:pt x="7858987" y="7691724"/>
                </a:moveTo>
                <a:cubicBezTo>
                  <a:pt x="7862675" y="7691042"/>
                  <a:pt x="7866699" y="7692198"/>
                  <a:pt x="7868879" y="7693694"/>
                </a:cubicBezTo>
                <a:cubicBezTo>
                  <a:pt x="7879795" y="7701178"/>
                  <a:pt x="7889203" y="7710840"/>
                  <a:pt x="7900459" y="7720163"/>
                </a:cubicBezTo>
                <a:cubicBezTo>
                  <a:pt x="7889403" y="7722210"/>
                  <a:pt x="7878011" y="7722418"/>
                  <a:pt x="7867295" y="7726303"/>
                </a:cubicBezTo>
                <a:cubicBezTo>
                  <a:pt x="7856583" y="7730188"/>
                  <a:pt x="7846551" y="7737747"/>
                  <a:pt x="7836179" y="7743470"/>
                </a:cubicBezTo>
                <a:cubicBezTo>
                  <a:pt x="7810387" y="7748246"/>
                  <a:pt x="7786439" y="7752681"/>
                  <a:pt x="7762491" y="7757115"/>
                </a:cubicBezTo>
                <a:cubicBezTo>
                  <a:pt x="7778047" y="7748533"/>
                  <a:pt x="7793607" y="7739949"/>
                  <a:pt x="7809167" y="7731364"/>
                </a:cubicBezTo>
                <a:cubicBezTo>
                  <a:pt x="7806983" y="7729868"/>
                  <a:pt x="7806643" y="7728030"/>
                  <a:pt x="7806303" y="7726192"/>
                </a:cubicBezTo>
                <a:cubicBezTo>
                  <a:pt x="7788223" y="7731441"/>
                  <a:pt x="7772323" y="7738187"/>
                  <a:pt x="7756083" y="7743095"/>
                </a:cubicBezTo>
                <a:cubicBezTo>
                  <a:pt x="7788703" y="7723748"/>
                  <a:pt x="7823847" y="7707737"/>
                  <a:pt x="7858987" y="7691724"/>
                </a:cubicBezTo>
                <a:close/>
                <a:moveTo>
                  <a:pt x="7907179" y="7591778"/>
                </a:moveTo>
                <a:cubicBezTo>
                  <a:pt x="7917011" y="7593706"/>
                  <a:pt x="7927183" y="7597448"/>
                  <a:pt x="7941015" y="7600511"/>
                </a:cubicBezTo>
                <a:cubicBezTo>
                  <a:pt x="7928859" y="7606512"/>
                  <a:pt x="7922203" y="7611495"/>
                  <a:pt x="7914871" y="7612852"/>
                </a:cubicBezTo>
                <a:cubicBezTo>
                  <a:pt x="7909375" y="7613871"/>
                  <a:pt x="7903203" y="7611263"/>
                  <a:pt x="7898867" y="7608316"/>
                </a:cubicBezTo>
                <a:cubicBezTo>
                  <a:pt x="7901863" y="7604012"/>
                  <a:pt x="7905347" y="7592117"/>
                  <a:pt x="7907179" y="7591778"/>
                </a:cubicBezTo>
                <a:close/>
                <a:moveTo>
                  <a:pt x="8381735" y="7580777"/>
                </a:moveTo>
                <a:cubicBezTo>
                  <a:pt x="8379391" y="7588711"/>
                  <a:pt x="8377383" y="7598457"/>
                  <a:pt x="8375379" y="7608204"/>
                </a:cubicBezTo>
                <a:cubicBezTo>
                  <a:pt x="8375379" y="7608204"/>
                  <a:pt x="8367671" y="7607755"/>
                  <a:pt x="8363987" y="7608438"/>
                </a:cubicBezTo>
                <a:cubicBezTo>
                  <a:pt x="8365487" y="7585661"/>
                  <a:pt x="8347231" y="7600290"/>
                  <a:pt x="8339859" y="7601655"/>
                </a:cubicBezTo>
                <a:cubicBezTo>
                  <a:pt x="8338355" y="7603810"/>
                  <a:pt x="8334667" y="7604492"/>
                  <a:pt x="8332827" y="7604833"/>
                </a:cubicBezTo>
                <a:cubicBezTo>
                  <a:pt x="8339027" y="7607435"/>
                  <a:pt x="8346731" y="7607883"/>
                  <a:pt x="8348075" y="7615134"/>
                </a:cubicBezTo>
                <a:cubicBezTo>
                  <a:pt x="8350087" y="7626011"/>
                  <a:pt x="8344059" y="7634627"/>
                  <a:pt x="8333007" y="7636674"/>
                </a:cubicBezTo>
                <a:cubicBezTo>
                  <a:pt x="8323791" y="7638380"/>
                  <a:pt x="8315079" y="7632494"/>
                  <a:pt x="8313067" y="7621617"/>
                </a:cubicBezTo>
                <a:cubicBezTo>
                  <a:pt x="8312059" y="7616178"/>
                  <a:pt x="8317251" y="7613342"/>
                  <a:pt x="8320263" y="7609034"/>
                </a:cubicBezTo>
                <a:cubicBezTo>
                  <a:pt x="8302847" y="7617884"/>
                  <a:pt x="8283251" y="7625264"/>
                  <a:pt x="8263651" y="7632642"/>
                </a:cubicBezTo>
                <a:cubicBezTo>
                  <a:pt x="8206031" y="7650812"/>
                  <a:pt x="8147743" y="7665356"/>
                  <a:pt x="8090123" y="7683525"/>
                </a:cubicBezTo>
                <a:cubicBezTo>
                  <a:pt x="8032503" y="7701694"/>
                  <a:pt x="7975219" y="7721677"/>
                  <a:pt x="7917935" y="7741659"/>
                </a:cubicBezTo>
                <a:cubicBezTo>
                  <a:pt x="7932167" y="7725898"/>
                  <a:pt x="7945059" y="7702887"/>
                  <a:pt x="7960971" y="7696191"/>
                </a:cubicBezTo>
                <a:cubicBezTo>
                  <a:pt x="7999495" y="7677808"/>
                  <a:pt x="8041871" y="7669960"/>
                  <a:pt x="8081403" y="7657015"/>
                </a:cubicBezTo>
                <a:cubicBezTo>
                  <a:pt x="8097651" y="7652131"/>
                  <a:pt x="8115067" y="7643281"/>
                  <a:pt x="8130643" y="7634772"/>
                </a:cubicBezTo>
                <a:cubicBezTo>
                  <a:pt x="8139519" y="7631253"/>
                  <a:pt x="8145883" y="7624450"/>
                  <a:pt x="8152919" y="7621273"/>
                </a:cubicBezTo>
                <a:cubicBezTo>
                  <a:pt x="8156603" y="7620590"/>
                  <a:pt x="8160959" y="7623533"/>
                  <a:pt x="8164647" y="7622851"/>
                </a:cubicBezTo>
                <a:cubicBezTo>
                  <a:pt x="8163475" y="7626817"/>
                  <a:pt x="8161967" y="7628972"/>
                  <a:pt x="8160459" y="7631126"/>
                </a:cubicBezTo>
                <a:cubicBezTo>
                  <a:pt x="8157111" y="7633621"/>
                  <a:pt x="8151919" y="7636457"/>
                  <a:pt x="8148571" y="7638952"/>
                </a:cubicBezTo>
                <a:cubicBezTo>
                  <a:pt x="8180227" y="7634964"/>
                  <a:pt x="8212223" y="7632791"/>
                  <a:pt x="8241371" y="7625518"/>
                </a:cubicBezTo>
                <a:cubicBezTo>
                  <a:pt x="8281235" y="7614386"/>
                  <a:pt x="8320091" y="7597816"/>
                  <a:pt x="8359287" y="7583059"/>
                </a:cubicBezTo>
                <a:cubicBezTo>
                  <a:pt x="8366323" y="7579881"/>
                  <a:pt x="8374027" y="7580329"/>
                  <a:pt x="8381735" y="7580777"/>
                </a:cubicBezTo>
                <a:close/>
                <a:moveTo>
                  <a:pt x="8982539" y="7571242"/>
                </a:moveTo>
                <a:cubicBezTo>
                  <a:pt x="9019711" y="7564359"/>
                  <a:pt x="9055647" y="7590129"/>
                  <a:pt x="9062807" y="7628800"/>
                </a:cubicBezTo>
                <a:cubicBezTo>
                  <a:pt x="9069967" y="7667471"/>
                  <a:pt x="9045643" y="7704401"/>
                  <a:pt x="9008471" y="7711283"/>
                </a:cubicBezTo>
                <a:cubicBezTo>
                  <a:pt x="8971303" y="7718166"/>
                  <a:pt x="8935363" y="7692396"/>
                  <a:pt x="8928203" y="7653725"/>
                </a:cubicBezTo>
                <a:cubicBezTo>
                  <a:pt x="8921043" y="7615054"/>
                  <a:pt x="8945371" y="7578125"/>
                  <a:pt x="8982539" y="7571242"/>
                </a:cubicBezTo>
                <a:close/>
                <a:moveTo>
                  <a:pt x="8300855" y="7454030"/>
                </a:moveTo>
                <a:cubicBezTo>
                  <a:pt x="8300855" y="7454030"/>
                  <a:pt x="8300855" y="7454030"/>
                  <a:pt x="8299351" y="7456208"/>
                </a:cubicBezTo>
                <a:cubicBezTo>
                  <a:pt x="8297511" y="7456549"/>
                  <a:pt x="8295667" y="7456890"/>
                  <a:pt x="8293827" y="7457231"/>
                </a:cubicBezTo>
                <a:cubicBezTo>
                  <a:pt x="8297511" y="7456549"/>
                  <a:pt x="8299351" y="7456208"/>
                  <a:pt x="8300855" y="7454030"/>
                </a:cubicBezTo>
                <a:close/>
                <a:moveTo>
                  <a:pt x="2616097" y="7193084"/>
                </a:moveTo>
                <a:cubicBezTo>
                  <a:pt x="2602834" y="7193606"/>
                  <a:pt x="2589917" y="7195998"/>
                  <a:pt x="2577261" y="7199792"/>
                </a:cubicBezTo>
                <a:cubicBezTo>
                  <a:pt x="2564604" y="7203585"/>
                  <a:pt x="2552208" y="7208781"/>
                  <a:pt x="2539983" y="7214912"/>
                </a:cubicBezTo>
                <a:cubicBezTo>
                  <a:pt x="2542174" y="7216440"/>
                  <a:pt x="2544019" y="7216099"/>
                  <a:pt x="2546211" y="7217627"/>
                </a:cubicBezTo>
                <a:cubicBezTo>
                  <a:pt x="2569506" y="7209445"/>
                  <a:pt x="2593148" y="7203134"/>
                  <a:pt x="2616443" y="7194954"/>
                </a:cubicBezTo>
                <a:cubicBezTo>
                  <a:pt x="2616443" y="7194954"/>
                  <a:pt x="2616097" y="7193084"/>
                  <a:pt x="2616097" y="7193084"/>
                </a:cubicBezTo>
                <a:close/>
                <a:moveTo>
                  <a:pt x="1670692" y="6870692"/>
                </a:moveTo>
                <a:cubicBezTo>
                  <a:pt x="1660207" y="6876424"/>
                  <a:pt x="1649724" y="6882156"/>
                  <a:pt x="1641440" y="6889376"/>
                </a:cubicBezTo>
                <a:cubicBezTo>
                  <a:pt x="1635015" y="6896252"/>
                  <a:pt x="1629269" y="6906793"/>
                  <a:pt x="1617100" y="6924209"/>
                </a:cubicBezTo>
                <a:cubicBezTo>
                  <a:pt x="1639087" y="6918242"/>
                  <a:pt x="1652449" y="6917664"/>
                  <a:pt x="1661073" y="6912276"/>
                </a:cubicBezTo>
                <a:cubicBezTo>
                  <a:pt x="1670881" y="6902879"/>
                  <a:pt x="1674424" y="6890850"/>
                  <a:pt x="1679832" y="6878476"/>
                </a:cubicBezTo>
                <a:cubicBezTo>
                  <a:pt x="1681691" y="6878132"/>
                  <a:pt x="1672553" y="6870347"/>
                  <a:pt x="1670692" y="6870692"/>
                </a:cubicBezTo>
                <a:close/>
                <a:moveTo>
                  <a:pt x="3435626" y="6730902"/>
                </a:moveTo>
                <a:cubicBezTo>
                  <a:pt x="3411791" y="6746475"/>
                  <a:pt x="3389801" y="6761706"/>
                  <a:pt x="3365814" y="6766148"/>
                </a:cubicBezTo>
                <a:cubicBezTo>
                  <a:pt x="3355742" y="6773592"/>
                  <a:pt x="3350358" y="6785749"/>
                  <a:pt x="3343131" y="6798247"/>
                </a:cubicBezTo>
                <a:cubicBezTo>
                  <a:pt x="3359224" y="6802706"/>
                  <a:pt x="3368450" y="6800998"/>
                  <a:pt x="3387929" y="6782511"/>
                </a:cubicBezTo>
                <a:cubicBezTo>
                  <a:pt x="3394643" y="6777549"/>
                  <a:pt x="3403204" y="6772244"/>
                  <a:pt x="3410252" y="6769078"/>
                </a:cubicBezTo>
                <a:cubicBezTo>
                  <a:pt x="3442799" y="6759332"/>
                  <a:pt x="3442799" y="6759332"/>
                  <a:pt x="3435626" y="6730902"/>
                </a:cubicBezTo>
                <a:close/>
                <a:moveTo>
                  <a:pt x="2021469" y="6721876"/>
                </a:moveTo>
                <a:cubicBezTo>
                  <a:pt x="2017071" y="6721266"/>
                  <a:pt x="2012759" y="6721114"/>
                  <a:pt x="2009246" y="6722715"/>
                </a:cubicBezTo>
                <a:cubicBezTo>
                  <a:pt x="1971122" y="6743077"/>
                  <a:pt x="1933339" y="6765275"/>
                  <a:pt x="1893375" y="6785978"/>
                </a:cubicBezTo>
                <a:cubicBezTo>
                  <a:pt x="1887712" y="6796529"/>
                  <a:pt x="1877346" y="6802248"/>
                  <a:pt x="1865958" y="6802457"/>
                </a:cubicBezTo>
                <a:cubicBezTo>
                  <a:pt x="1868479" y="6805790"/>
                  <a:pt x="1869159" y="6809466"/>
                  <a:pt x="1869839" y="6813140"/>
                </a:cubicBezTo>
                <a:cubicBezTo>
                  <a:pt x="1929438" y="6805905"/>
                  <a:pt x="1966279" y="6747774"/>
                  <a:pt x="2029420" y="6749384"/>
                </a:cubicBezTo>
                <a:cubicBezTo>
                  <a:pt x="2031259" y="6749044"/>
                  <a:pt x="2033722" y="6731485"/>
                  <a:pt x="2034202" y="6723794"/>
                </a:cubicBezTo>
                <a:cubicBezTo>
                  <a:pt x="2030349" y="6723558"/>
                  <a:pt x="2025867" y="6722487"/>
                  <a:pt x="2021469" y="6721876"/>
                </a:cubicBezTo>
                <a:close/>
                <a:moveTo>
                  <a:pt x="1961785" y="6702884"/>
                </a:moveTo>
                <a:cubicBezTo>
                  <a:pt x="1961785" y="6702884"/>
                  <a:pt x="1961785" y="6702884"/>
                  <a:pt x="1904888" y="6728889"/>
                </a:cubicBezTo>
                <a:cubicBezTo>
                  <a:pt x="1905927" y="6734497"/>
                  <a:pt x="1904754" y="6738582"/>
                  <a:pt x="1905793" y="6744189"/>
                </a:cubicBezTo>
                <a:cubicBezTo>
                  <a:pt x="1927131" y="6734438"/>
                  <a:pt x="1946603" y="6725031"/>
                  <a:pt x="1967938" y="6715280"/>
                </a:cubicBezTo>
                <a:cubicBezTo>
                  <a:pt x="1965382" y="6711886"/>
                  <a:pt x="1962478" y="6706623"/>
                  <a:pt x="1961785" y="6702884"/>
                </a:cubicBezTo>
                <a:close/>
                <a:moveTo>
                  <a:pt x="3785188" y="6581799"/>
                </a:moveTo>
                <a:cubicBezTo>
                  <a:pt x="3780324" y="6586449"/>
                  <a:pt x="3775796" y="6592913"/>
                  <a:pt x="3773448" y="6600847"/>
                </a:cubicBezTo>
                <a:cubicBezTo>
                  <a:pt x="3784855" y="6600610"/>
                  <a:pt x="3794752" y="6602527"/>
                  <a:pt x="3807668" y="6600136"/>
                </a:cubicBezTo>
                <a:cubicBezTo>
                  <a:pt x="3812868" y="6597297"/>
                  <a:pt x="3818068" y="6594460"/>
                  <a:pt x="3825113" y="6591280"/>
                </a:cubicBezTo>
                <a:cubicBezTo>
                  <a:pt x="3818906" y="6588680"/>
                  <a:pt x="3813035" y="6587892"/>
                  <a:pt x="3804983" y="6585634"/>
                </a:cubicBezTo>
                <a:cubicBezTo>
                  <a:pt x="3799112" y="6584845"/>
                  <a:pt x="3792905" y="6582245"/>
                  <a:pt x="3785188" y="6581799"/>
                </a:cubicBezTo>
                <a:close/>
                <a:moveTo>
                  <a:pt x="2021260" y="6560191"/>
                </a:moveTo>
                <a:cubicBezTo>
                  <a:pt x="2015883" y="6560709"/>
                  <a:pt x="2009987" y="6562279"/>
                  <a:pt x="2006649" y="6564809"/>
                </a:cubicBezTo>
                <a:cubicBezTo>
                  <a:pt x="1991796" y="6577122"/>
                  <a:pt x="1975446" y="6591625"/>
                  <a:pt x="1964960" y="6606954"/>
                </a:cubicBezTo>
                <a:cubicBezTo>
                  <a:pt x="1948823" y="6632892"/>
                  <a:pt x="1936369" y="6658148"/>
                  <a:pt x="1896478" y="6648322"/>
                </a:cubicBezTo>
                <a:cubicBezTo>
                  <a:pt x="1938423" y="6669242"/>
                  <a:pt x="2028520" y="6631521"/>
                  <a:pt x="2037894" y="6589623"/>
                </a:cubicBezTo>
                <a:cubicBezTo>
                  <a:pt x="2040204" y="6581546"/>
                  <a:pt x="2037807" y="6568602"/>
                  <a:pt x="2032758" y="6561887"/>
                </a:cubicBezTo>
                <a:cubicBezTo>
                  <a:pt x="2031496" y="6560209"/>
                  <a:pt x="2026637" y="6559674"/>
                  <a:pt x="2021260" y="6560191"/>
                </a:cubicBezTo>
                <a:close/>
                <a:moveTo>
                  <a:pt x="2235412" y="6529873"/>
                </a:moveTo>
                <a:cubicBezTo>
                  <a:pt x="2210928" y="6540115"/>
                  <a:pt x="2184622" y="6550694"/>
                  <a:pt x="2160137" y="6560936"/>
                </a:cubicBezTo>
                <a:cubicBezTo>
                  <a:pt x="2160818" y="6564614"/>
                  <a:pt x="2161840" y="6570134"/>
                  <a:pt x="2164683" y="6575315"/>
                </a:cubicBezTo>
                <a:cubicBezTo>
                  <a:pt x="2190990" y="6564736"/>
                  <a:pt x="2219118" y="6553819"/>
                  <a:pt x="2245425" y="6543241"/>
                </a:cubicBezTo>
                <a:cubicBezTo>
                  <a:pt x="2247247" y="6542903"/>
                  <a:pt x="2249528" y="6534871"/>
                  <a:pt x="2247707" y="6535208"/>
                </a:cubicBezTo>
                <a:cubicBezTo>
                  <a:pt x="2245203" y="6531866"/>
                  <a:pt x="2239056" y="6529198"/>
                  <a:pt x="2235412" y="6529873"/>
                </a:cubicBezTo>
                <a:close/>
                <a:moveTo>
                  <a:pt x="1698214" y="6528916"/>
                </a:moveTo>
                <a:cubicBezTo>
                  <a:pt x="1682769" y="6529160"/>
                  <a:pt x="1666214" y="6529847"/>
                  <a:pt x="1647269" y="6530501"/>
                </a:cubicBezTo>
                <a:cubicBezTo>
                  <a:pt x="1628215" y="6551153"/>
                  <a:pt x="1603971" y="6574668"/>
                  <a:pt x="1581912" y="6599681"/>
                </a:cubicBezTo>
                <a:cubicBezTo>
                  <a:pt x="1578906" y="6604042"/>
                  <a:pt x="1584296" y="6612557"/>
                  <a:pt x="1587502" y="6619574"/>
                </a:cubicBezTo>
                <a:cubicBezTo>
                  <a:pt x="1594534" y="6616369"/>
                  <a:pt x="1599383" y="6611666"/>
                  <a:pt x="1606415" y="6608461"/>
                </a:cubicBezTo>
                <a:cubicBezTo>
                  <a:pt x="1609762" y="6605939"/>
                  <a:pt x="1617476" y="6606413"/>
                  <a:pt x="1617816" y="6608253"/>
                </a:cubicBezTo>
                <a:cubicBezTo>
                  <a:pt x="1625931" y="6631483"/>
                  <a:pt x="1634266" y="6614720"/>
                  <a:pt x="1642802" y="6609334"/>
                </a:cubicBezTo>
                <a:cubicBezTo>
                  <a:pt x="1652840" y="6601768"/>
                  <a:pt x="1663219" y="6596040"/>
                  <a:pt x="1673938" y="6592152"/>
                </a:cubicBezTo>
                <a:cubicBezTo>
                  <a:pt x="1700226" y="6579675"/>
                  <a:pt x="1726854" y="6569037"/>
                  <a:pt x="1751299" y="6556900"/>
                </a:cubicBezTo>
                <a:cubicBezTo>
                  <a:pt x="1758331" y="6553695"/>
                  <a:pt x="1760655" y="6545654"/>
                  <a:pt x="1765163" y="6539112"/>
                </a:cubicBezTo>
                <a:cubicBezTo>
                  <a:pt x="1758952" y="6536457"/>
                  <a:pt x="1749876" y="6528624"/>
                  <a:pt x="1742502" y="6529990"/>
                </a:cubicBezTo>
                <a:cubicBezTo>
                  <a:pt x="1727996" y="6528871"/>
                  <a:pt x="1713660" y="6528672"/>
                  <a:pt x="1698214" y="6528916"/>
                </a:cubicBezTo>
                <a:close/>
                <a:moveTo>
                  <a:pt x="2124594" y="6523675"/>
                </a:moveTo>
                <a:cubicBezTo>
                  <a:pt x="2104818" y="6531186"/>
                  <a:pt x="2084697" y="6536836"/>
                  <a:pt x="2067124" y="6545863"/>
                </a:cubicBezTo>
                <a:cubicBezTo>
                  <a:pt x="2061887" y="6548757"/>
                  <a:pt x="2062439" y="6562125"/>
                  <a:pt x="2061956" y="6569912"/>
                </a:cubicBezTo>
                <a:cubicBezTo>
                  <a:pt x="2069399" y="6568534"/>
                  <a:pt x="2077185" y="6569016"/>
                  <a:pt x="2083939" y="6563917"/>
                </a:cubicBezTo>
                <a:cubicBezTo>
                  <a:pt x="2099650" y="6555235"/>
                  <a:pt x="2112811" y="6543177"/>
                  <a:pt x="2128179" y="6532633"/>
                </a:cubicBezTo>
                <a:cubicBezTo>
                  <a:pt x="2127834" y="6530773"/>
                  <a:pt x="2125283" y="6527396"/>
                  <a:pt x="2124594" y="6523675"/>
                </a:cubicBezTo>
                <a:close/>
                <a:moveTo>
                  <a:pt x="3962940" y="6442010"/>
                </a:moveTo>
                <a:cubicBezTo>
                  <a:pt x="3952626" y="6457188"/>
                  <a:pt x="3944918" y="6466196"/>
                  <a:pt x="3937212" y="6475204"/>
                </a:cubicBezTo>
                <a:cubicBezTo>
                  <a:pt x="3950920" y="6478353"/>
                  <a:pt x="3964966" y="6483333"/>
                  <a:pt x="3979809" y="6482480"/>
                </a:cubicBezTo>
                <a:cubicBezTo>
                  <a:pt x="3985247" y="6481473"/>
                  <a:pt x="3990462" y="6469135"/>
                  <a:pt x="3996696" y="6462295"/>
                </a:cubicBezTo>
                <a:cubicBezTo>
                  <a:pt x="3988087" y="6456307"/>
                  <a:pt x="3979818" y="6452152"/>
                  <a:pt x="3962940" y="6442010"/>
                </a:cubicBezTo>
                <a:close/>
                <a:moveTo>
                  <a:pt x="2565895" y="6440552"/>
                </a:moveTo>
                <a:cubicBezTo>
                  <a:pt x="2502751" y="6459863"/>
                  <a:pt x="2435920" y="6479855"/>
                  <a:pt x="2360214" y="6503396"/>
                </a:cubicBezTo>
                <a:cubicBezTo>
                  <a:pt x="2395094" y="6506459"/>
                  <a:pt x="2422262" y="6509046"/>
                  <a:pt x="2451272" y="6511292"/>
                </a:cubicBezTo>
                <a:cubicBezTo>
                  <a:pt x="2440076" y="6522888"/>
                  <a:pt x="2430040" y="6530459"/>
                  <a:pt x="2421847" y="6537689"/>
                </a:cubicBezTo>
                <a:cubicBezTo>
                  <a:pt x="2420345" y="6539872"/>
                  <a:pt x="2420345" y="6539872"/>
                  <a:pt x="2418502" y="6540213"/>
                </a:cubicBezTo>
                <a:cubicBezTo>
                  <a:pt x="2391740" y="6560404"/>
                  <a:pt x="2387712" y="6559245"/>
                  <a:pt x="2372701" y="6529650"/>
                </a:cubicBezTo>
                <a:cubicBezTo>
                  <a:pt x="2369835" y="6524467"/>
                  <a:pt x="2353726" y="6519833"/>
                  <a:pt x="2346695" y="6523039"/>
                </a:cubicBezTo>
                <a:cubicBezTo>
                  <a:pt x="2325260" y="6530818"/>
                  <a:pt x="2306690" y="6543778"/>
                  <a:pt x="2285596" y="6553398"/>
                </a:cubicBezTo>
                <a:cubicBezTo>
                  <a:pt x="2241565" y="6572977"/>
                  <a:pt x="2197532" y="6592557"/>
                  <a:pt x="2153841" y="6613979"/>
                </a:cubicBezTo>
                <a:cubicBezTo>
                  <a:pt x="2149538" y="6631916"/>
                  <a:pt x="2134176" y="6651900"/>
                  <a:pt x="2118888" y="6641399"/>
                </a:cubicBezTo>
                <a:cubicBezTo>
                  <a:pt x="2114520" y="6638400"/>
                  <a:pt x="2115682" y="6634376"/>
                  <a:pt x="2113156" y="6631034"/>
                </a:cubicBezTo>
                <a:cubicBezTo>
                  <a:pt x="2100936" y="6637106"/>
                  <a:pt x="2088716" y="6643178"/>
                  <a:pt x="2076497" y="6649249"/>
                </a:cubicBezTo>
                <a:cubicBezTo>
                  <a:pt x="2050213" y="6661734"/>
                  <a:pt x="2037783" y="6707837"/>
                  <a:pt x="2057437" y="6721337"/>
                </a:cubicBezTo>
                <a:cubicBezTo>
                  <a:pt x="2101460" y="6753178"/>
                  <a:pt x="2056543" y="6757686"/>
                  <a:pt x="2042822" y="6765941"/>
                </a:cubicBezTo>
                <a:cubicBezTo>
                  <a:pt x="2022410" y="6779242"/>
                  <a:pt x="2000975" y="6787021"/>
                  <a:pt x="1971346" y="6802029"/>
                </a:cubicBezTo>
                <a:cubicBezTo>
                  <a:pt x="2007591" y="6812457"/>
                  <a:pt x="2025339" y="6805361"/>
                  <a:pt x="2049098" y="6789536"/>
                </a:cubicBezTo>
                <a:cubicBezTo>
                  <a:pt x="2067666" y="6776575"/>
                  <a:pt x="2097019" y="6780662"/>
                  <a:pt x="2128692" y="6776701"/>
                </a:cubicBezTo>
                <a:cubicBezTo>
                  <a:pt x="2109302" y="6795527"/>
                  <a:pt x="2093258" y="6811828"/>
                  <a:pt x="2078716" y="6825948"/>
                </a:cubicBezTo>
                <a:cubicBezTo>
                  <a:pt x="2079397" y="6829630"/>
                  <a:pt x="2081922" y="6832972"/>
                  <a:pt x="2084447" y="6836313"/>
                </a:cubicBezTo>
                <a:cubicBezTo>
                  <a:pt x="2153260" y="6806431"/>
                  <a:pt x="2220228" y="6776891"/>
                  <a:pt x="2289041" y="6747009"/>
                </a:cubicBezTo>
                <a:cubicBezTo>
                  <a:pt x="2236327" y="6832946"/>
                  <a:pt x="2146219" y="6861058"/>
                  <a:pt x="2063546" y="6908742"/>
                </a:cubicBezTo>
                <a:cubicBezTo>
                  <a:pt x="2077130" y="6910036"/>
                  <a:pt x="2086345" y="6908329"/>
                  <a:pt x="2094740" y="6912488"/>
                </a:cubicBezTo>
                <a:cubicBezTo>
                  <a:pt x="2127299" y="6923598"/>
                  <a:pt x="2156991" y="6929527"/>
                  <a:pt x="2181365" y="6896447"/>
                </a:cubicBezTo>
                <a:cubicBezTo>
                  <a:pt x="2184710" y="6893923"/>
                  <a:pt x="2198294" y="6895217"/>
                  <a:pt x="2198294" y="6895217"/>
                </a:cubicBezTo>
                <a:cubicBezTo>
                  <a:pt x="2205113" y="6932042"/>
                  <a:pt x="2222117" y="6900328"/>
                  <a:pt x="2229148" y="6897121"/>
                </a:cubicBezTo>
                <a:cubicBezTo>
                  <a:pt x="2239525" y="6891391"/>
                  <a:pt x="2248058" y="6886002"/>
                  <a:pt x="2256591" y="6880612"/>
                </a:cubicBezTo>
                <a:cubicBezTo>
                  <a:pt x="2263079" y="6864176"/>
                  <a:pt x="2273935" y="6850740"/>
                  <a:pt x="2292367" y="6847327"/>
                </a:cubicBezTo>
                <a:cubicBezTo>
                  <a:pt x="2297896" y="6846303"/>
                  <a:pt x="2304448" y="6850803"/>
                  <a:pt x="2310318" y="6851620"/>
                </a:cubicBezTo>
                <a:cubicBezTo>
                  <a:pt x="2348138" y="6829381"/>
                  <a:pt x="2387803" y="6806801"/>
                  <a:pt x="2425964" y="6786404"/>
                </a:cubicBezTo>
                <a:cubicBezTo>
                  <a:pt x="2447058" y="6776786"/>
                  <a:pt x="2469176" y="6772690"/>
                  <a:pt x="2467748" y="6744387"/>
                </a:cubicBezTo>
                <a:cubicBezTo>
                  <a:pt x="2467407" y="6742546"/>
                  <a:pt x="2476281" y="6738999"/>
                  <a:pt x="2481469" y="6736134"/>
                </a:cubicBezTo>
                <a:cubicBezTo>
                  <a:pt x="2498665" y="6767229"/>
                  <a:pt x="2508636" y="6738721"/>
                  <a:pt x="2522358" y="6730466"/>
                </a:cubicBezTo>
                <a:cubicBezTo>
                  <a:pt x="2571238" y="6706180"/>
                  <a:pt x="2611859" y="6668188"/>
                  <a:pt x="2673225" y="6670155"/>
                </a:cubicBezTo>
                <a:cubicBezTo>
                  <a:pt x="2684625" y="6669949"/>
                  <a:pt x="2707222" y="6658147"/>
                  <a:pt x="2707360" y="6648599"/>
                </a:cubicBezTo>
                <a:cubicBezTo>
                  <a:pt x="2715627" y="6610884"/>
                  <a:pt x="2732417" y="6619202"/>
                  <a:pt x="2762109" y="6625130"/>
                </a:cubicBezTo>
                <a:cubicBezTo>
                  <a:pt x="2778218" y="6629765"/>
                  <a:pt x="2799110" y="6608757"/>
                  <a:pt x="2818361" y="6599479"/>
                </a:cubicBezTo>
                <a:cubicBezTo>
                  <a:pt x="2807100" y="6590137"/>
                  <a:pt x="2797341" y="6578613"/>
                  <a:pt x="2782735" y="6571796"/>
                </a:cubicBezTo>
                <a:cubicBezTo>
                  <a:pt x="2772155" y="6566138"/>
                  <a:pt x="2758230" y="6563003"/>
                  <a:pt x="2748333" y="6561027"/>
                </a:cubicBezTo>
                <a:cubicBezTo>
                  <a:pt x="2746351" y="6570916"/>
                  <a:pt x="2744029" y="6578963"/>
                  <a:pt x="2734813" y="6580670"/>
                </a:cubicBezTo>
                <a:cubicBezTo>
                  <a:pt x="2723755" y="6582718"/>
                  <a:pt x="2712835" y="6575218"/>
                  <a:pt x="2710448" y="6562328"/>
                </a:cubicBezTo>
                <a:cubicBezTo>
                  <a:pt x="2708402" y="6551281"/>
                  <a:pt x="2715572" y="6538527"/>
                  <a:pt x="2726631" y="6536480"/>
                </a:cubicBezTo>
                <a:cubicBezTo>
                  <a:pt x="2735846" y="6534773"/>
                  <a:pt x="2741237" y="6543297"/>
                  <a:pt x="2746287" y="6549979"/>
                </a:cubicBezTo>
                <a:cubicBezTo>
                  <a:pt x="2763492" y="6529654"/>
                  <a:pt x="2779197" y="6511511"/>
                  <a:pt x="2794559" y="6491526"/>
                </a:cubicBezTo>
                <a:cubicBezTo>
                  <a:pt x="2767051" y="6487098"/>
                  <a:pt x="2734151" y="6474145"/>
                  <a:pt x="2701796" y="6474424"/>
                </a:cubicBezTo>
                <a:cubicBezTo>
                  <a:pt x="2669441" y="6474702"/>
                  <a:pt x="2637287" y="6486370"/>
                  <a:pt x="2604453" y="6494354"/>
                </a:cubicBezTo>
                <a:cubicBezTo>
                  <a:pt x="2614691" y="6498171"/>
                  <a:pt x="2627454" y="6505330"/>
                  <a:pt x="2639876" y="6510647"/>
                </a:cubicBezTo>
                <a:cubicBezTo>
                  <a:pt x="2597006" y="6526203"/>
                  <a:pt x="2552430" y="6532553"/>
                  <a:pt x="2510381" y="6542244"/>
                </a:cubicBezTo>
                <a:cubicBezTo>
                  <a:pt x="2499663" y="6546133"/>
                  <a:pt x="2482936" y="6558752"/>
                  <a:pt x="2482457" y="6566459"/>
                </a:cubicBezTo>
                <a:cubicBezTo>
                  <a:pt x="2484908" y="6600285"/>
                  <a:pt x="2462109" y="6600697"/>
                  <a:pt x="2435965" y="6603634"/>
                </a:cubicBezTo>
                <a:cubicBezTo>
                  <a:pt x="2440812" y="6598927"/>
                  <a:pt x="2442314" y="6596744"/>
                  <a:pt x="2444157" y="6596403"/>
                </a:cubicBezTo>
                <a:cubicBezTo>
                  <a:pt x="2452009" y="6587332"/>
                  <a:pt x="2460202" y="6580102"/>
                  <a:pt x="2466210" y="6571372"/>
                </a:cubicBezTo>
                <a:cubicBezTo>
                  <a:pt x="2455493" y="6575261"/>
                  <a:pt x="2444434" y="6577309"/>
                  <a:pt x="2435559" y="6580856"/>
                </a:cubicBezTo>
                <a:cubicBezTo>
                  <a:pt x="2407092" y="6591840"/>
                  <a:pt x="2380469" y="6602484"/>
                  <a:pt x="2352343" y="6615309"/>
                </a:cubicBezTo>
                <a:cubicBezTo>
                  <a:pt x="2351662" y="6611627"/>
                  <a:pt x="2350980" y="6607945"/>
                  <a:pt x="2348455" y="6604603"/>
                </a:cubicBezTo>
                <a:cubicBezTo>
                  <a:pt x="2379925" y="6589254"/>
                  <a:pt x="2412078" y="6577586"/>
                  <a:pt x="2443549" y="6562237"/>
                </a:cubicBezTo>
                <a:cubicBezTo>
                  <a:pt x="2453926" y="6556507"/>
                  <a:pt x="2471675" y="6549411"/>
                  <a:pt x="2472154" y="6541705"/>
                </a:cubicBezTo>
                <a:cubicBezTo>
                  <a:pt x="2473869" y="6499490"/>
                  <a:pt x="2505745" y="6506918"/>
                  <a:pt x="2532572" y="6507664"/>
                </a:cubicBezTo>
                <a:cubicBezTo>
                  <a:pt x="2543971" y="6507458"/>
                  <a:pt x="2555029" y="6505410"/>
                  <a:pt x="2564245" y="6503704"/>
                </a:cubicBezTo>
                <a:cubicBezTo>
                  <a:pt x="2569433" y="6500839"/>
                  <a:pt x="2573940" y="6494291"/>
                  <a:pt x="2572917" y="6488767"/>
                </a:cubicBezTo>
                <a:cubicBezTo>
                  <a:pt x="2572032" y="6473695"/>
                  <a:pt x="2568963" y="6457124"/>
                  <a:pt x="2565895" y="6440552"/>
                </a:cubicBezTo>
                <a:close/>
                <a:moveTo>
                  <a:pt x="2376092" y="6393723"/>
                </a:moveTo>
                <a:cubicBezTo>
                  <a:pt x="2367473" y="6393416"/>
                  <a:pt x="2359196" y="6394949"/>
                  <a:pt x="2351131" y="6397631"/>
                </a:cubicBezTo>
                <a:cubicBezTo>
                  <a:pt x="2343066" y="6400315"/>
                  <a:pt x="2335214" y="6404147"/>
                  <a:pt x="2327448" y="6408438"/>
                </a:cubicBezTo>
                <a:cubicBezTo>
                  <a:pt x="2273149" y="6433714"/>
                  <a:pt x="2218849" y="6458989"/>
                  <a:pt x="2164892" y="6486103"/>
                </a:cubicBezTo>
                <a:cubicBezTo>
                  <a:pt x="2156035" y="6489646"/>
                  <a:pt x="2151197" y="6494347"/>
                  <a:pt x="2144520" y="6499388"/>
                </a:cubicBezTo>
                <a:cubicBezTo>
                  <a:pt x="2150720" y="6502046"/>
                  <a:pt x="2159441" y="6508041"/>
                  <a:pt x="2167139" y="6508518"/>
                </a:cubicBezTo>
                <a:cubicBezTo>
                  <a:pt x="2236426" y="6512811"/>
                  <a:pt x="2301626" y="6495030"/>
                  <a:pt x="2366144" y="6473571"/>
                </a:cubicBezTo>
                <a:cubicBezTo>
                  <a:pt x="2384198" y="6468325"/>
                  <a:pt x="2401571" y="6459400"/>
                  <a:pt x="2419285" y="6452315"/>
                </a:cubicBezTo>
                <a:cubicBezTo>
                  <a:pt x="2462410" y="6438622"/>
                  <a:pt x="2503356" y="6423429"/>
                  <a:pt x="2546481" y="6409736"/>
                </a:cubicBezTo>
                <a:cubicBezTo>
                  <a:pt x="2546481" y="6409736"/>
                  <a:pt x="2546141" y="6407896"/>
                  <a:pt x="2547980" y="6407555"/>
                </a:cubicBezTo>
                <a:cubicBezTo>
                  <a:pt x="2545800" y="6406056"/>
                  <a:pt x="2545119" y="6402378"/>
                  <a:pt x="2544438" y="6398699"/>
                </a:cubicBezTo>
                <a:cubicBezTo>
                  <a:pt x="2489049" y="6397540"/>
                  <a:pt x="2432979" y="6392702"/>
                  <a:pt x="2376092" y="6393723"/>
                </a:cubicBezTo>
                <a:close/>
                <a:moveTo>
                  <a:pt x="4387898" y="6382882"/>
                </a:moveTo>
                <a:cubicBezTo>
                  <a:pt x="4369857" y="6388128"/>
                  <a:pt x="4351816" y="6393375"/>
                  <a:pt x="4334117" y="6400464"/>
                </a:cubicBezTo>
                <a:cubicBezTo>
                  <a:pt x="4313082" y="6410079"/>
                  <a:pt x="4293203" y="6415666"/>
                  <a:pt x="4268414" y="6405007"/>
                </a:cubicBezTo>
                <a:cubicBezTo>
                  <a:pt x="4252003" y="6398514"/>
                  <a:pt x="4229261" y="6398913"/>
                  <a:pt x="4207676" y="6395285"/>
                </a:cubicBezTo>
                <a:cubicBezTo>
                  <a:pt x="4216261" y="6410851"/>
                  <a:pt x="4221645" y="6419385"/>
                  <a:pt x="4229207" y="6429423"/>
                </a:cubicBezTo>
                <a:cubicBezTo>
                  <a:pt x="4210484" y="6430983"/>
                  <a:pt x="4193598" y="6432204"/>
                  <a:pt x="4173037" y="6434105"/>
                </a:cubicBezTo>
                <a:cubicBezTo>
                  <a:pt x="4172223" y="6439975"/>
                  <a:pt x="4168756" y="6452054"/>
                  <a:pt x="4166786" y="6461950"/>
                </a:cubicBezTo>
                <a:cubicBezTo>
                  <a:pt x="4198640" y="6438895"/>
                  <a:pt x="4193413" y="6472269"/>
                  <a:pt x="4203969" y="6477939"/>
                </a:cubicBezTo>
                <a:cubicBezTo>
                  <a:pt x="4203969" y="6477939"/>
                  <a:pt x="4204310" y="6479783"/>
                  <a:pt x="4204651" y="6481626"/>
                </a:cubicBezTo>
                <a:cubicBezTo>
                  <a:pt x="4206490" y="6481285"/>
                  <a:pt x="4206490" y="6481285"/>
                  <a:pt x="4208328" y="6480945"/>
                </a:cubicBezTo>
                <a:cubicBezTo>
                  <a:pt x="4210166" y="6480605"/>
                  <a:pt x="4212005" y="6480264"/>
                  <a:pt x="4213842" y="6479924"/>
                </a:cubicBezTo>
                <a:cubicBezTo>
                  <a:pt x="4239577" y="6475158"/>
                  <a:pt x="4262450" y="6465204"/>
                  <a:pt x="4285323" y="6455250"/>
                </a:cubicBezTo>
                <a:cubicBezTo>
                  <a:pt x="4284981" y="6453407"/>
                  <a:pt x="4284640" y="6451564"/>
                  <a:pt x="4282120" y="6448218"/>
                </a:cubicBezTo>
                <a:cubicBezTo>
                  <a:pt x="4277210" y="6431971"/>
                  <a:pt x="4290078" y="6429589"/>
                  <a:pt x="4302262" y="6423520"/>
                </a:cubicBezTo>
                <a:cubicBezTo>
                  <a:pt x="4332488" y="6412204"/>
                  <a:pt x="4362713" y="6400888"/>
                  <a:pt x="4391101" y="6389912"/>
                </a:cubicBezTo>
                <a:cubicBezTo>
                  <a:pt x="4390759" y="6388070"/>
                  <a:pt x="4390418" y="6386227"/>
                  <a:pt x="4387898" y="6382882"/>
                </a:cubicBezTo>
                <a:close/>
                <a:moveTo>
                  <a:pt x="4171384" y="6352787"/>
                </a:moveTo>
                <a:cubicBezTo>
                  <a:pt x="4134042" y="6367269"/>
                  <a:pt x="4096700" y="6381751"/>
                  <a:pt x="4059357" y="6396232"/>
                </a:cubicBezTo>
                <a:cubicBezTo>
                  <a:pt x="4029047" y="6407520"/>
                  <a:pt x="4019006" y="6415054"/>
                  <a:pt x="4037175" y="6451416"/>
                </a:cubicBezTo>
                <a:cubicBezTo>
                  <a:pt x="4052823" y="6484461"/>
                  <a:pt x="4080126" y="6477514"/>
                  <a:pt x="4101602" y="6490563"/>
                </a:cubicBezTo>
                <a:lnTo>
                  <a:pt x="4092388" y="6492269"/>
                </a:lnTo>
                <a:cubicBezTo>
                  <a:pt x="4098594" y="6494903"/>
                  <a:pt x="4102956" y="6497879"/>
                  <a:pt x="4105815" y="6503025"/>
                </a:cubicBezTo>
                <a:cubicBezTo>
                  <a:pt x="4088065" y="6510095"/>
                  <a:pt x="4070654" y="6518995"/>
                  <a:pt x="4054707" y="6504921"/>
                </a:cubicBezTo>
                <a:cubicBezTo>
                  <a:pt x="4052525" y="6503434"/>
                  <a:pt x="4051170" y="6496119"/>
                  <a:pt x="4052675" y="6493948"/>
                </a:cubicBezTo>
                <a:cubicBezTo>
                  <a:pt x="4047146" y="6494972"/>
                  <a:pt x="4039098" y="6492679"/>
                  <a:pt x="4033909" y="6495531"/>
                </a:cubicBezTo>
                <a:cubicBezTo>
                  <a:pt x="3968248" y="6511474"/>
                  <a:pt x="3902586" y="6527416"/>
                  <a:pt x="3838280" y="6550673"/>
                </a:cubicBezTo>
                <a:cubicBezTo>
                  <a:pt x="3834934" y="6553185"/>
                  <a:pt x="3836289" y="6560501"/>
                  <a:pt x="3837305" y="6565988"/>
                </a:cubicBezTo>
                <a:cubicBezTo>
                  <a:pt x="3840651" y="6563476"/>
                  <a:pt x="3843659" y="6559136"/>
                  <a:pt x="3849188" y="6558112"/>
                </a:cubicBezTo>
                <a:cubicBezTo>
                  <a:pt x="3856219" y="6554918"/>
                  <a:pt x="3863591" y="6553553"/>
                  <a:pt x="3870961" y="6552188"/>
                </a:cubicBezTo>
                <a:cubicBezTo>
                  <a:pt x="3894917" y="6547752"/>
                  <a:pt x="3917030" y="6543658"/>
                  <a:pt x="3940986" y="6539222"/>
                </a:cubicBezTo>
                <a:cubicBezTo>
                  <a:pt x="3950537" y="6539345"/>
                  <a:pt x="3959751" y="6537639"/>
                  <a:pt x="3968965" y="6535933"/>
                </a:cubicBezTo>
                <a:cubicBezTo>
                  <a:pt x="3985550" y="6532862"/>
                  <a:pt x="3999952" y="6528303"/>
                  <a:pt x="4016876" y="6527061"/>
                </a:cubicBezTo>
                <a:cubicBezTo>
                  <a:pt x="4026090" y="6525355"/>
                  <a:pt x="4035642" y="6525478"/>
                  <a:pt x="4044856" y="6523772"/>
                </a:cubicBezTo>
                <a:cubicBezTo>
                  <a:pt x="4067646" y="6523335"/>
                  <a:pt x="4089759" y="6519240"/>
                  <a:pt x="4105815" y="6503025"/>
                </a:cubicBezTo>
                <a:cubicBezTo>
                  <a:pt x="4105815" y="6503025"/>
                  <a:pt x="4105815" y="6503025"/>
                  <a:pt x="4106154" y="6504854"/>
                </a:cubicBezTo>
                <a:cubicBezTo>
                  <a:pt x="4112847" y="6499831"/>
                  <a:pt x="4119879" y="6496637"/>
                  <a:pt x="4118863" y="6491150"/>
                </a:cubicBezTo>
                <a:cubicBezTo>
                  <a:pt x="4137968" y="6491396"/>
                  <a:pt x="4158577" y="6489472"/>
                  <a:pt x="4177004" y="6486059"/>
                </a:cubicBezTo>
                <a:cubicBezTo>
                  <a:pt x="4170649" y="6492911"/>
                  <a:pt x="4164294" y="6499763"/>
                  <a:pt x="4158278" y="6508444"/>
                </a:cubicBezTo>
                <a:cubicBezTo>
                  <a:pt x="4156435" y="6508785"/>
                  <a:pt x="4161137" y="6513590"/>
                  <a:pt x="4161137" y="6513590"/>
                </a:cubicBezTo>
                <a:cubicBezTo>
                  <a:pt x="4164822" y="6512907"/>
                  <a:pt x="4168169" y="6510395"/>
                  <a:pt x="4173697" y="6509372"/>
                </a:cubicBezTo>
                <a:cubicBezTo>
                  <a:pt x="4175202" y="6507202"/>
                  <a:pt x="4178209" y="6502862"/>
                  <a:pt x="4179714" y="6500691"/>
                </a:cubicBezTo>
                <a:cubicBezTo>
                  <a:pt x="4177532" y="6499204"/>
                  <a:pt x="4175689" y="6499545"/>
                  <a:pt x="4171665" y="6498398"/>
                </a:cubicBezTo>
                <a:cubicBezTo>
                  <a:pt x="4176855" y="6495545"/>
                  <a:pt x="4182045" y="6492693"/>
                  <a:pt x="4187233" y="6489840"/>
                </a:cubicBezTo>
                <a:cubicBezTo>
                  <a:pt x="4154025" y="6475181"/>
                  <a:pt x="4142590" y="6454597"/>
                  <a:pt x="4155259" y="6420091"/>
                </a:cubicBezTo>
                <a:cubicBezTo>
                  <a:pt x="4157102" y="6419750"/>
                  <a:pt x="4155259" y="6420091"/>
                  <a:pt x="4156763" y="6417922"/>
                </a:cubicBezTo>
                <a:cubicBezTo>
                  <a:pt x="4146195" y="6412312"/>
                  <a:pt x="4132279" y="6409213"/>
                  <a:pt x="4122050" y="6405432"/>
                </a:cubicBezTo>
                <a:cubicBezTo>
                  <a:pt x="4126901" y="6400751"/>
                  <a:pt x="4130247" y="6398239"/>
                  <a:pt x="4133594" y="6395728"/>
                </a:cubicBezTo>
                <a:cubicBezTo>
                  <a:pt x="4120695" y="6398116"/>
                  <a:pt x="4108473" y="6404163"/>
                  <a:pt x="4097756" y="6408039"/>
                </a:cubicBezTo>
                <a:cubicBezTo>
                  <a:pt x="4093353" y="6384262"/>
                  <a:pt x="4093692" y="6386091"/>
                  <a:pt x="4126372" y="6387607"/>
                </a:cubicBezTo>
                <a:cubicBezTo>
                  <a:pt x="4132239" y="6388412"/>
                  <a:pt x="4137768" y="6387388"/>
                  <a:pt x="4143635" y="6388193"/>
                </a:cubicBezTo>
                <a:cubicBezTo>
                  <a:pt x="4153675" y="6380659"/>
                  <a:pt x="4163377" y="6371295"/>
                  <a:pt x="4171574" y="6364102"/>
                </a:cubicBezTo>
                <a:cubicBezTo>
                  <a:pt x="4173078" y="6361932"/>
                  <a:pt x="4172739" y="6360103"/>
                  <a:pt x="4172739" y="6360103"/>
                </a:cubicBezTo>
                <a:cubicBezTo>
                  <a:pt x="4174582" y="6359762"/>
                  <a:pt x="4174582" y="6359762"/>
                  <a:pt x="4174582" y="6359762"/>
                </a:cubicBezTo>
                <a:cubicBezTo>
                  <a:pt x="4174244" y="6357933"/>
                  <a:pt x="4171723" y="6354617"/>
                  <a:pt x="4171384" y="6352787"/>
                </a:cubicBezTo>
                <a:close/>
                <a:moveTo>
                  <a:pt x="4457055" y="6339263"/>
                </a:moveTo>
                <a:cubicBezTo>
                  <a:pt x="4450367" y="6344369"/>
                  <a:pt x="4441487" y="6347946"/>
                  <a:pt x="4436644" y="6352711"/>
                </a:cubicBezTo>
                <a:cubicBezTo>
                  <a:pt x="4431800" y="6357475"/>
                  <a:pt x="4427304" y="6364108"/>
                  <a:pt x="4417963" y="6375505"/>
                </a:cubicBezTo>
                <a:cubicBezTo>
                  <a:pt x="4434570" y="6372430"/>
                  <a:pt x="4444143" y="6372591"/>
                  <a:pt x="4450830" y="6367486"/>
                </a:cubicBezTo>
                <a:cubicBezTo>
                  <a:pt x="4457519" y="6362380"/>
                  <a:pt x="4459478" y="6352349"/>
                  <a:pt x="4463976" y="6345716"/>
                </a:cubicBezTo>
                <a:cubicBezTo>
                  <a:pt x="4465474" y="6343504"/>
                  <a:pt x="4458901" y="6338921"/>
                  <a:pt x="4457055" y="6339263"/>
                </a:cubicBezTo>
                <a:close/>
                <a:moveTo>
                  <a:pt x="3956659" y="6332607"/>
                </a:moveTo>
                <a:cubicBezTo>
                  <a:pt x="3939423" y="6330911"/>
                  <a:pt x="3922339" y="6332389"/>
                  <a:pt x="3907922" y="6337081"/>
                </a:cubicBezTo>
                <a:cubicBezTo>
                  <a:pt x="3898310" y="6340208"/>
                  <a:pt x="3889885" y="6344766"/>
                  <a:pt x="3883390" y="6350762"/>
                </a:cubicBezTo>
                <a:cubicBezTo>
                  <a:pt x="3878561" y="6355492"/>
                  <a:pt x="3878096" y="6363248"/>
                  <a:pt x="3875449" y="6369491"/>
                </a:cubicBezTo>
                <a:cubicBezTo>
                  <a:pt x="3881308" y="6370324"/>
                  <a:pt x="3887510" y="6373010"/>
                  <a:pt x="3893024" y="6371989"/>
                </a:cubicBezTo>
                <a:cubicBezTo>
                  <a:pt x="3931286" y="6362986"/>
                  <a:pt x="3967710" y="6354325"/>
                  <a:pt x="4006316" y="6347176"/>
                </a:cubicBezTo>
                <a:cubicBezTo>
                  <a:pt x="3991287" y="6339173"/>
                  <a:pt x="3973896" y="6334303"/>
                  <a:pt x="3956659" y="6332607"/>
                </a:cubicBezTo>
                <a:close/>
                <a:moveTo>
                  <a:pt x="2748829" y="6302616"/>
                </a:moveTo>
                <a:cubicBezTo>
                  <a:pt x="2735606" y="6303190"/>
                  <a:pt x="2720205" y="6302292"/>
                  <a:pt x="2709494" y="6306150"/>
                </a:cubicBezTo>
                <a:cubicBezTo>
                  <a:pt x="2667321" y="6325210"/>
                  <a:pt x="2627324" y="6345741"/>
                  <a:pt x="2587327" y="6366272"/>
                </a:cubicBezTo>
                <a:cubicBezTo>
                  <a:pt x="2583644" y="6366953"/>
                  <a:pt x="2581641" y="6376700"/>
                  <a:pt x="2582313" y="6380325"/>
                </a:cubicBezTo>
                <a:cubicBezTo>
                  <a:pt x="2586666" y="6383269"/>
                  <a:pt x="2593197" y="6387685"/>
                  <a:pt x="2596879" y="6387003"/>
                </a:cubicBezTo>
                <a:cubicBezTo>
                  <a:pt x="2649763" y="6364086"/>
                  <a:pt x="2700807" y="6341508"/>
                  <a:pt x="2753356" y="6316779"/>
                </a:cubicBezTo>
                <a:cubicBezTo>
                  <a:pt x="2750843" y="6313493"/>
                  <a:pt x="2749836" y="6308055"/>
                  <a:pt x="2748829" y="6302616"/>
                </a:cubicBezTo>
                <a:close/>
                <a:moveTo>
                  <a:pt x="4126462" y="6254379"/>
                </a:moveTo>
                <a:cubicBezTo>
                  <a:pt x="4120990" y="6255302"/>
                  <a:pt x="4115181" y="6257929"/>
                  <a:pt x="4108972" y="6262895"/>
                </a:cubicBezTo>
                <a:cubicBezTo>
                  <a:pt x="4088969" y="6278050"/>
                  <a:pt x="4067812" y="6297236"/>
                  <a:pt x="4048151" y="6314235"/>
                </a:cubicBezTo>
                <a:cubicBezTo>
                  <a:pt x="4046313" y="6314576"/>
                  <a:pt x="4048493" y="6316081"/>
                  <a:pt x="4046997" y="6318266"/>
                </a:cubicBezTo>
                <a:cubicBezTo>
                  <a:pt x="4041696" y="6330698"/>
                  <a:pt x="4029516" y="6336771"/>
                  <a:pt x="4016651" y="6339153"/>
                </a:cubicBezTo>
                <a:cubicBezTo>
                  <a:pt x="4013317" y="6341679"/>
                  <a:pt x="4011822" y="6343864"/>
                  <a:pt x="4010326" y="6346049"/>
                </a:cubicBezTo>
                <a:cubicBezTo>
                  <a:pt x="4024686" y="6341482"/>
                  <a:pt x="4039729" y="6340605"/>
                  <a:pt x="4054089" y="6336038"/>
                </a:cubicBezTo>
                <a:cubicBezTo>
                  <a:pt x="4064774" y="6332150"/>
                  <a:pt x="4075117" y="6326418"/>
                  <a:pt x="4085460" y="6320686"/>
                </a:cubicBezTo>
                <a:cubicBezTo>
                  <a:pt x="4110163" y="6310387"/>
                  <a:pt x="4136704" y="6299747"/>
                  <a:pt x="4161408" y="6289447"/>
                </a:cubicBezTo>
                <a:cubicBezTo>
                  <a:pt x="4166579" y="6286581"/>
                  <a:pt x="4170383" y="6276333"/>
                  <a:pt x="4168204" y="6274829"/>
                </a:cubicBezTo>
                <a:cubicBezTo>
                  <a:pt x="4156250" y="6264160"/>
                  <a:pt x="4142877" y="6251607"/>
                  <a:pt x="4126462" y="6254379"/>
                </a:cubicBezTo>
                <a:close/>
                <a:moveTo>
                  <a:pt x="4702738" y="6238926"/>
                </a:moveTo>
                <a:cubicBezTo>
                  <a:pt x="4692337" y="6244643"/>
                  <a:pt x="4683782" y="6250018"/>
                  <a:pt x="4674888" y="6253560"/>
                </a:cubicBezTo>
                <a:lnTo>
                  <a:pt x="4694810" y="6260921"/>
                </a:lnTo>
                <a:lnTo>
                  <a:pt x="4684947" y="6262596"/>
                </a:lnTo>
                <a:lnTo>
                  <a:pt x="4669320" y="6270039"/>
                </a:lnTo>
                <a:lnTo>
                  <a:pt x="4598386" y="6294262"/>
                </a:lnTo>
                <a:cubicBezTo>
                  <a:pt x="4598725" y="6296094"/>
                  <a:pt x="4599065" y="6297927"/>
                  <a:pt x="4601251" y="6299417"/>
                </a:cubicBezTo>
                <a:cubicBezTo>
                  <a:pt x="4621734" y="6296572"/>
                  <a:pt x="4639305" y="6285737"/>
                  <a:pt x="4657276" y="6275775"/>
                </a:cubicBezTo>
                <a:lnTo>
                  <a:pt x="4669320" y="6270039"/>
                </a:lnTo>
                <a:lnTo>
                  <a:pt x="4695391" y="6261136"/>
                </a:lnTo>
                <a:lnTo>
                  <a:pt x="4694810" y="6260921"/>
                </a:lnTo>
                <a:lnTo>
                  <a:pt x="4715704" y="6257375"/>
                </a:lnTo>
                <a:cubicBezTo>
                  <a:pt x="4717551" y="6257033"/>
                  <a:pt x="4717211" y="6255200"/>
                  <a:pt x="4718379" y="6251193"/>
                </a:cubicBezTo>
                <a:cubicBezTo>
                  <a:pt x="4713178" y="6254052"/>
                  <a:pt x="4706131" y="6257252"/>
                  <a:pt x="4700591" y="6258278"/>
                </a:cubicBezTo>
                <a:cubicBezTo>
                  <a:pt x="4701420" y="6252438"/>
                  <a:pt x="4709974" y="6247063"/>
                  <a:pt x="4716343" y="6240198"/>
                </a:cubicBezTo>
                <a:cubicBezTo>
                  <a:pt x="4710463" y="6239391"/>
                  <a:pt x="4706431" y="6238242"/>
                  <a:pt x="4702738" y="6238926"/>
                </a:cubicBezTo>
                <a:close/>
                <a:moveTo>
                  <a:pt x="2875278" y="6238568"/>
                </a:moveTo>
                <a:cubicBezTo>
                  <a:pt x="2859303" y="6240083"/>
                  <a:pt x="2847321" y="6241220"/>
                  <a:pt x="2837975" y="6242709"/>
                </a:cubicBezTo>
                <a:cubicBezTo>
                  <a:pt x="2809936" y="6247180"/>
                  <a:pt x="2805616" y="6254835"/>
                  <a:pt x="2788336" y="6285456"/>
                </a:cubicBezTo>
                <a:cubicBezTo>
                  <a:pt x="2818048" y="6270333"/>
                  <a:pt x="2845566" y="6253692"/>
                  <a:pt x="2875278" y="6238568"/>
                </a:cubicBezTo>
                <a:close/>
                <a:moveTo>
                  <a:pt x="4668228" y="6228442"/>
                </a:moveTo>
                <a:lnTo>
                  <a:pt x="4621686" y="6250484"/>
                </a:lnTo>
                <a:cubicBezTo>
                  <a:pt x="4621686" y="6250484"/>
                  <a:pt x="4619873" y="6250820"/>
                  <a:pt x="4620216" y="6252674"/>
                </a:cubicBezTo>
                <a:cubicBezTo>
                  <a:pt x="4620216" y="6252674"/>
                  <a:pt x="4624528" y="6255710"/>
                  <a:pt x="4626684" y="6257229"/>
                </a:cubicBezTo>
                <a:cubicBezTo>
                  <a:pt x="4642313" y="6250499"/>
                  <a:pt x="4657942" y="6243771"/>
                  <a:pt x="4673570" y="6237041"/>
                </a:cubicBezTo>
                <a:cubicBezTo>
                  <a:pt x="4671070" y="6233668"/>
                  <a:pt x="4668572" y="6230296"/>
                  <a:pt x="4668228" y="6228442"/>
                </a:cubicBezTo>
                <a:close/>
                <a:moveTo>
                  <a:pt x="5208951" y="6181751"/>
                </a:moveTo>
                <a:cubicBezTo>
                  <a:pt x="5199539" y="6183494"/>
                  <a:pt x="5192311" y="6186521"/>
                  <a:pt x="5185083" y="6189546"/>
                </a:cubicBezTo>
                <a:cubicBezTo>
                  <a:pt x="5185385" y="6191178"/>
                  <a:pt x="5185687" y="6192809"/>
                  <a:pt x="5185989" y="6194441"/>
                </a:cubicBezTo>
                <a:cubicBezTo>
                  <a:pt x="5195099" y="6191067"/>
                  <a:pt x="5206093" y="6187343"/>
                  <a:pt x="5207371" y="6183732"/>
                </a:cubicBezTo>
                <a:cubicBezTo>
                  <a:pt x="5207069" y="6182100"/>
                  <a:pt x="5207069" y="6182100"/>
                  <a:pt x="5208951" y="6181751"/>
                </a:cubicBezTo>
                <a:close/>
                <a:moveTo>
                  <a:pt x="3073500" y="6162810"/>
                </a:moveTo>
                <a:cubicBezTo>
                  <a:pt x="3059598" y="6163851"/>
                  <a:pt x="3048617" y="6179234"/>
                  <a:pt x="3038858" y="6195473"/>
                </a:cubicBezTo>
                <a:cubicBezTo>
                  <a:pt x="3038858" y="6195473"/>
                  <a:pt x="3038858" y="6195473"/>
                  <a:pt x="3086398" y="6186670"/>
                </a:cubicBezTo>
                <a:cubicBezTo>
                  <a:pt x="3085365" y="6181089"/>
                  <a:pt x="3085815" y="6173308"/>
                  <a:pt x="3088439" y="6167049"/>
                </a:cubicBezTo>
                <a:cubicBezTo>
                  <a:pt x="3083093" y="6163709"/>
                  <a:pt x="3078134" y="6162463"/>
                  <a:pt x="3073500" y="6162810"/>
                </a:cubicBezTo>
                <a:close/>
                <a:moveTo>
                  <a:pt x="3180001" y="6144913"/>
                </a:moveTo>
                <a:cubicBezTo>
                  <a:pt x="3171989" y="6142696"/>
                  <a:pt x="3160122" y="6150445"/>
                  <a:pt x="3155604" y="6156832"/>
                </a:cubicBezTo>
                <a:cubicBezTo>
                  <a:pt x="3150755" y="6161431"/>
                  <a:pt x="3150574" y="6170716"/>
                  <a:pt x="3148224" y="6178553"/>
                </a:cubicBezTo>
                <a:cubicBezTo>
                  <a:pt x="3157742" y="6178640"/>
                  <a:pt x="3167260" y="6178728"/>
                  <a:pt x="3174278" y="6175578"/>
                </a:cubicBezTo>
                <a:cubicBezTo>
                  <a:pt x="3188976" y="6172856"/>
                  <a:pt x="3202681" y="6164768"/>
                  <a:pt x="3215211" y="6160597"/>
                </a:cubicBezTo>
                <a:cubicBezTo>
                  <a:pt x="3202531" y="6153694"/>
                  <a:pt x="3191688" y="6146451"/>
                  <a:pt x="3180001" y="6144913"/>
                </a:cubicBezTo>
                <a:close/>
                <a:moveTo>
                  <a:pt x="4723290" y="6143715"/>
                </a:moveTo>
                <a:cubicBezTo>
                  <a:pt x="4693009" y="6155009"/>
                  <a:pt x="4670965" y="6179940"/>
                  <a:pt x="4643543" y="6196390"/>
                </a:cubicBezTo>
                <a:cubicBezTo>
                  <a:pt x="4675861" y="6196091"/>
                  <a:pt x="4719853" y="6176573"/>
                  <a:pt x="4725326" y="6154710"/>
                </a:cubicBezTo>
                <a:cubicBezTo>
                  <a:pt x="4726489" y="6150705"/>
                  <a:pt x="4723969" y="6147381"/>
                  <a:pt x="4723290" y="6143715"/>
                </a:cubicBezTo>
                <a:close/>
                <a:moveTo>
                  <a:pt x="4766525" y="6131491"/>
                </a:moveTo>
                <a:cubicBezTo>
                  <a:pt x="4762969" y="6132149"/>
                  <a:pt x="4761527" y="6134292"/>
                  <a:pt x="4759749" y="6134621"/>
                </a:cubicBezTo>
                <a:cubicBezTo>
                  <a:pt x="4754079" y="6133796"/>
                  <a:pt x="4749081" y="6136596"/>
                  <a:pt x="4743747" y="6137584"/>
                </a:cubicBezTo>
                <a:cubicBezTo>
                  <a:pt x="4744083" y="6139397"/>
                  <a:pt x="4744083" y="6139397"/>
                  <a:pt x="4744083" y="6139397"/>
                </a:cubicBezTo>
                <a:cubicBezTo>
                  <a:pt x="4749416" y="6138410"/>
                  <a:pt x="4755086" y="6139234"/>
                  <a:pt x="4758306" y="6136763"/>
                </a:cubicBezTo>
                <a:cubicBezTo>
                  <a:pt x="4761862" y="6136105"/>
                  <a:pt x="4763305" y="6133963"/>
                  <a:pt x="4766525" y="6131491"/>
                </a:cubicBezTo>
                <a:close/>
                <a:moveTo>
                  <a:pt x="4868760" y="6112560"/>
                </a:moveTo>
                <a:cubicBezTo>
                  <a:pt x="4850941" y="6119695"/>
                  <a:pt x="4833122" y="6126830"/>
                  <a:pt x="4813452" y="6134307"/>
                </a:cubicBezTo>
                <a:cubicBezTo>
                  <a:pt x="4813795" y="6136162"/>
                  <a:pt x="4816333" y="6139527"/>
                  <a:pt x="4817019" y="6143235"/>
                </a:cubicBezTo>
                <a:cubicBezTo>
                  <a:pt x="4836689" y="6135758"/>
                  <a:pt x="4856359" y="6128280"/>
                  <a:pt x="4876028" y="6120802"/>
                </a:cubicBezTo>
                <a:cubicBezTo>
                  <a:pt x="4877879" y="6120459"/>
                  <a:pt x="4879044" y="6116409"/>
                  <a:pt x="4878700" y="6114555"/>
                </a:cubicBezTo>
                <a:cubicBezTo>
                  <a:pt x="4876506" y="6113043"/>
                  <a:pt x="4872462" y="6111874"/>
                  <a:pt x="4868760" y="6112560"/>
                </a:cubicBezTo>
                <a:close/>
                <a:moveTo>
                  <a:pt x="3864245" y="6101696"/>
                </a:moveTo>
                <a:cubicBezTo>
                  <a:pt x="3837640" y="6114123"/>
                  <a:pt x="3813235" y="6128017"/>
                  <a:pt x="3786630" y="6140443"/>
                </a:cubicBezTo>
                <a:cubicBezTo>
                  <a:pt x="3786965" y="6142257"/>
                  <a:pt x="3787301" y="6144069"/>
                  <a:pt x="3787301" y="6144069"/>
                </a:cubicBezTo>
                <a:cubicBezTo>
                  <a:pt x="3816776" y="6136736"/>
                  <a:pt x="3845916" y="6127590"/>
                  <a:pt x="3876919" y="6118100"/>
                </a:cubicBezTo>
                <a:cubicBezTo>
                  <a:pt x="3880645" y="6117410"/>
                  <a:pt x="3880830" y="6108001"/>
                  <a:pt x="3883549" y="6101872"/>
                </a:cubicBezTo>
                <a:cubicBezTo>
                  <a:pt x="3877960" y="6102907"/>
                  <a:pt x="3869835" y="6100661"/>
                  <a:pt x="3864245" y="6101696"/>
                </a:cubicBezTo>
                <a:close/>
                <a:moveTo>
                  <a:pt x="3750173" y="6097976"/>
                </a:moveTo>
                <a:cubicBezTo>
                  <a:pt x="3736980" y="6097606"/>
                  <a:pt x="3723702" y="6096784"/>
                  <a:pt x="3711961" y="6099192"/>
                </a:cubicBezTo>
                <a:cubicBezTo>
                  <a:pt x="3700220" y="6101601"/>
                  <a:pt x="3690015" y="6107240"/>
                  <a:pt x="3682964" y="6119795"/>
                </a:cubicBezTo>
                <a:cubicBezTo>
                  <a:pt x="3678197" y="6124429"/>
                  <a:pt x="3682024" y="6134970"/>
                  <a:pt x="3683367" y="6142221"/>
                </a:cubicBezTo>
                <a:cubicBezTo>
                  <a:pt x="3688806" y="6141214"/>
                  <a:pt x="3696056" y="6139871"/>
                  <a:pt x="3701159" y="6137052"/>
                </a:cubicBezTo>
                <a:cubicBezTo>
                  <a:pt x="3711364" y="6131412"/>
                  <a:pt x="3721570" y="6125772"/>
                  <a:pt x="3731776" y="6120133"/>
                </a:cubicBezTo>
                <a:cubicBezTo>
                  <a:pt x="3733924" y="6121609"/>
                  <a:pt x="3734260" y="6123422"/>
                  <a:pt x="3736409" y="6124900"/>
                </a:cubicBezTo>
                <a:cubicBezTo>
                  <a:pt x="3743324" y="6121744"/>
                  <a:pt x="3751717" y="6116440"/>
                  <a:pt x="3760110" y="6111135"/>
                </a:cubicBezTo>
                <a:cubicBezTo>
                  <a:pt x="3755477" y="6106368"/>
                  <a:pt x="3753799" y="6097305"/>
                  <a:pt x="3750173" y="6097976"/>
                </a:cubicBezTo>
                <a:close/>
                <a:moveTo>
                  <a:pt x="3593334" y="6097252"/>
                </a:moveTo>
                <a:cubicBezTo>
                  <a:pt x="3581682" y="6097300"/>
                  <a:pt x="3570386" y="6097986"/>
                  <a:pt x="3560429" y="6100767"/>
                </a:cubicBezTo>
                <a:cubicBezTo>
                  <a:pt x="3547880" y="6104966"/>
                  <a:pt x="3541697" y="6122986"/>
                  <a:pt x="3532332" y="6134095"/>
                </a:cubicBezTo>
                <a:cubicBezTo>
                  <a:pt x="3541535" y="6132391"/>
                  <a:pt x="3552580" y="6130345"/>
                  <a:pt x="3562119" y="6130454"/>
                </a:cubicBezTo>
                <a:cubicBezTo>
                  <a:pt x="3569482" y="6129091"/>
                  <a:pt x="3579692" y="6132825"/>
                  <a:pt x="3584878" y="6129990"/>
                </a:cubicBezTo>
                <a:cubicBezTo>
                  <a:pt x="3607800" y="6120120"/>
                  <a:pt x="3642785" y="6134267"/>
                  <a:pt x="3649628" y="6099250"/>
                </a:cubicBezTo>
                <a:cubicBezTo>
                  <a:pt x="3643770" y="6098460"/>
                  <a:pt x="3636071" y="6098010"/>
                  <a:pt x="3628373" y="6097561"/>
                </a:cubicBezTo>
                <a:cubicBezTo>
                  <a:pt x="3616994" y="6097793"/>
                  <a:pt x="3604986" y="6097204"/>
                  <a:pt x="3593334" y="6097252"/>
                </a:cubicBezTo>
                <a:close/>
                <a:moveTo>
                  <a:pt x="5105973" y="6050353"/>
                </a:moveTo>
                <a:cubicBezTo>
                  <a:pt x="5095247" y="6054236"/>
                  <a:pt x="5078991" y="6059144"/>
                  <a:pt x="5066423" y="6063368"/>
                </a:cubicBezTo>
                <a:cubicBezTo>
                  <a:pt x="5072295" y="6064178"/>
                  <a:pt x="5076662" y="6067163"/>
                  <a:pt x="5082873" y="6069807"/>
                </a:cubicBezTo>
                <a:cubicBezTo>
                  <a:pt x="5065112" y="6076891"/>
                  <a:pt x="5045168" y="6082480"/>
                  <a:pt x="5027406" y="6089563"/>
                </a:cubicBezTo>
                <a:cubicBezTo>
                  <a:pt x="5026388" y="6084061"/>
                  <a:pt x="5025708" y="6080393"/>
                  <a:pt x="5024689" y="6074890"/>
                </a:cubicBezTo>
                <a:cubicBezTo>
                  <a:pt x="5004745" y="6080480"/>
                  <a:pt x="4988488" y="6085388"/>
                  <a:pt x="4968544" y="6090978"/>
                </a:cubicBezTo>
                <a:cubicBezTo>
                  <a:pt x="4967040" y="6093154"/>
                  <a:pt x="4967040" y="6093154"/>
                  <a:pt x="4965535" y="6095330"/>
                </a:cubicBezTo>
                <a:cubicBezTo>
                  <a:pt x="4986499" y="6095242"/>
                  <a:pt x="5004114" y="6097671"/>
                  <a:pt x="5023233" y="6097925"/>
                </a:cubicBezTo>
                <a:cubicBezTo>
                  <a:pt x="5015032" y="6105135"/>
                  <a:pt x="5008336" y="6110169"/>
                  <a:pt x="5001638" y="6115203"/>
                </a:cubicBezTo>
                <a:cubicBezTo>
                  <a:pt x="5001638" y="6115203"/>
                  <a:pt x="5000134" y="6117379"/>
                  <a:pt x="5000134" y="6117379"/>
                </a:cubicBezTo>
                <a:cubicBezTo>
                  <a:pt x="4981548" y="6130306"/>
                  <a:pt x="4977520" y="6129155"/>
                  <a:pt x="4966408" y="6110345"/>
                </a:cubicBezTo>
                <a:cubicBezTo>
                  <a:pt x="4965728" y="6106676"/>
                  <a:pt x="4953985" y="6105057"/>
                  <a:pt x="4948792" y="6107915"/>
                </a:cubicBezTo>
                <a:cubicBezTo>
                  <a:pt x="4932536" y="6112822"/>
                  <a:pt x="4918803" y="6121057"/>
                  <a:pt x="4904730" y="6127457"/>
                </a:cubicBezTo>
                <a:cubicBezTo>
                  <a:pt x="4853291" y="6148364"/>
                  <a:pt x="4801852" y="6169272"/>
                  <a:pt x="4750752" y="6192014"/>
                </a:cubicBezTo>
                <a:cubicBezTo>
                  <a:pt x="4738524" y="6198073"/>
                  <a:pt x="4733525" y="6212278"/>
                  <a:pt x="4734058" y="6225458"/>
                </a:cubicBezTo>
                <a:cubicBezTo>
                  <a:pt x="4744783" y="6221576"/>
                  <a:pt x="4752984" y="6214366"/>
                  <a:pt x="4761040" y="6216668"/>
                </a:cubicBezTo>
                <a:cubicBezTo>
                  <a:pt x="4762884" y="6216327"/>
                  <a:pt x="4767251" y="6219312"/>
                  <a:pt x="4767930" y="6222981"/>
                </a:cubicBezTo>
                <a:cubicBezTo>
                  <a:pt x="4768270" y="6224814"/>
                  <a:pt x="4765261" y="6229167"/>
                  <a:pt x="4761913" y="6231683"/>
                </a:cubicBezTo>
                <a:cubicBezTo>
                  <a:pt x="4754876" y="6234883"/>
                  <a:pt x="4747840" y="6238083"/>
                  <a:pt x="4740803" y="6241283"/>
                </a:cubicBezTo>
                <a:cubicBezTo>
                  <a:pt x="4764824" y="6257704"/>
                  <a:pt x="4734980" y="6261332"/>
                  <a:pt x="4726438" y="6266709"/>
                </a:cubicBezTo>
                <a:cubicBezTo>
                  <a:pt x="4711201" y="6277118"/>
                  <a:pt x="4694944" y="6282026"/>
                  <a:pt x="4673835" y="6291626"/>
                </a:cubicBezTo>
                <a:cubicBezTo>
                  <a:pt x="4699505" y="6296358"/>
                  <a:pt x="4714257" y="6293627"/>
                  <a:pt x="4731000" y="6281041"/>
                </a:cubicBezTo>
                <a:cubicBezTo>
                  <a:pt x="4742889" y="6273148"/>
                  <a:pt x="4764192" y="6274894"/>
                  <a:pt x="4788504" y="6272289"/>
                </a:cubicBezTo>
                <a:cubicBezTo>
                  <a:pt x="4773607" y="6284534"/>
                  <a:pt x="4762397" y="6296095"/>
                  <a:pt x="4750847" y="6305822"/>
                </a:cubicBezTo>
                <a:cubicBezTo>
                  <a:pt x="4751186" y="6307656"/>
                  <a:pt x="4753370" y="6309149"/>
                  <a:pt x="4755893" y="6312476"/>
                </a:cubicBezTo>
                <a:cubicBezTo>
                  <a:pt x="4803644" y="6292251"/>
                  <a:pt x="4853239" y="6271685"/>
                  <a:pt x="4902834" y="6251119"/>
                </a:cubicBezTo>
                <a:cubicBezTo>
                  <a:pt x="4887790" y="6272876"/>
                  <a:pt x="4867360" y="6286144"/>
                  <a:pt x="4845086" y="6299754"/>
                </a:cubicBezTo>
                <a:cubicBezTo>
                  <a:pt x="4868039" y="6289812"/>
                  <a:pt x="4888809" y="6278378"/>
                  <a:pt x="4911424" y="6266602"/>
                </a:cubicBezTo>
                <a:cubicBezTo>
                  <a:pt x="4914092" y="6260416"/>
                  <a:pt x="4914917" y="6254572"/>
                  <a:pt x="4919430" y="6248045"/>
                </a:cubicBezTo>
                <a:cubicBezTo>
                  <a:pt x="4917247" y="6246553"/>
                  <a:pt x="4911715" y="6247577"/>
                  <a:pt x="4911036" y="6243908"/>
                </a:cubicBezTo>
                <a:cubicBezTo>
                  <a:pt x="4908658" y="6231069"/>
                  <a:pt x="4917685" y="6218015"/>
                  <a:pt x="4928748" y="6215966"/>
                </a:cubicBezTo>
                <a:cubicBezTo>
                  <a:pt x="4937969" y="6214259"/>
                  <a:pt x="4943355" y="6222747"/>
                  <a:pt x="4948401" y="6229401"/>
                </a:cubicBezTo>
                <a:cubicBezTo>
                  <a:pt x="4952089" y="6228718"/>
                  <a:pt x="4953254" y="6224709"/>
                  <a:pt x="4956943" y="6224026"/>
                </a:cubicBezTo>
                <a:cubicBezTo>
                  <a:pt x="4969850" y="6221635"/>
                  <a:pt x="4982273" y="6226923"/>
                  <a:pt x="4992513" y="6230718"/>
                </a:cubicBezTo>
                <a:cubicBezTo>
                  <a:pt x="5012457" y="6225128"/>
                  <a:pt x="5028375" y="6218386"/>
                  <a:pt x="5030995" y="6191341"/>
                </a:cubicBezTo>
                <a:cubicBezTo>
                  <a:pt x="5035023" y="6192493"/>
                  <a:pt x="5039051" y="6193645"/>
                  <a:pt x="5042739" y="6192962"/>
                </a:cubicBezTo>
                <a:cubicBezTo>
                  <a:pt x="5057831" y="6192064"/>
                  <a:pt x="5075446" y="6194493"/>
                  <a:pt x="5089859" y="6189928"/>
                </a:cubicBezTo>
                <a:cubicBezTo>
                  <a:pt x="5136443" y="6173713"/>
                  <a:pt x="5184875" y="6157156"/>
                  <a:pt x="5228599" y="6135780"/>
                </a:cubicBezTo>
                <a:cubicBezTo>
                  <a:pt x="5234131" y="6134756"/>
                  <a:pt x="5238983" y="6130063"/>
                  <a:pt x="5246019" y="6126863"/>
                </a:cubicBezTo>
                <a:cubicBezTo>
                  <a:pt x="5240147" y="6126054"/>
                  <a:pt x="5234275" y="6125244"/>
                  <a:pt x="5230247" y="6124092"/>
                </a:cubicBezTo>
                <a:cubicBezTo>
                  <a:pt x="5244467" y="6108180"/>
                  <a:pt x="5259027" y="6094101"/>
                  <a:pt x="5271739" y="6080364"/>
                </a:cubicBezTo>
                <a:cubicBezTo>
                  <a:pt x="5251941" y="6076443"/>
                  <a:pt x="5227775" y="6069535"/>
                  <a:pt x="5204967" y="6069964"/>
                </a:cubicBezTo>
                <a:cubicBezTo>
                  <a:pt x="5182159" y="6070393"/>
                  <a:pt x="5157363" y="6080677"/>
                  <a:pt x="5135233" y="6084774"/>
                </a:cubicBezTo>
                <a:cubicBezTo>
                  <a:pt x="5141447" y="6087418"/>
                  <a:pt x="5149839" y="6091555"/>
                  <a:pt x="5159739" y="6093516"/>
                </a:cubicBezTo>
                <a:cubicBezTo>
                  <a:pt x="5127567" y="6105165"/>
                  <a:pt x="5096217" y="6110970"/>
                  <a:pt x="5066713" y="6116433"/>
                </a:cubicBezTo>
                <a:cubicBezTo>
                  <a:pt x="5057832" y="6119974"/>
                  <a:pt x="5045943" y="6127867"/>
                  <a:pt x="5045118" y="6133711"/>
                </a:cubicBezTo>
                <a:cubicBezTo>
                  <a:pt x="5047010" y="6154229"/>
                  <a:pt x="5030074" y="6155468"/>
                  <a:pt x="5011294" y="6157049"/>
                </a:cubicBezTo>
                <a:cubicBezTo>
                  <a:pt x="5014643" y="6154531"/>
                  <a:pt x="5016487" y="6154190"/>
                  <a:pt x="5017991" y="6152015"/>
                </a:cubicBezTo>
                <a:cubicBezTo>
                  <a:pt x="5022844" y="6147321"/>
                  <a:pt x="5029541" y="6142287"/>
                  <a:pt x="5034394" y="6137594"/>
                </a:cubicBezTo>
                <a:cubicBezTo>
                  <a:pt x="5027018" y="6138960"/>
                  <a:pt x="5017797" y="6140668"/>
                  <a:pt x="5010421" y="6142034"/>
                </a:cubicBezTo>
                <a:cubicBezTo>
                  <a:pt x="4990816" y="6149458"/>
                  <a:pt x="4971551" y="6158717"/>
                  <a:pt x="4951946" y="6166141"/>
                </a:cubicBezTo>
                <a:cubicBezTo>
                  <a:pt x="4951266" y="6162473"/>
                  <a:pt x="4949083" y="6160980"/>
                  <a:pt x="4948743" y="6159146"/>
                </a:cubicBezTo>
                <a:cubicBezTo>
                  <a:pt x="4971696" y="6149204"/>
                  <a:pt x="4994990" y="6141097"/>
                  <a:pt x="5017943" y="6131155"/>
                </a:cubicBezTo>
                <a:cubicBezTo>
                  <a:pt x="5024980" y="6127955"/>
                  <a:pt x="5037208" y="6121897"/>
                  <a:pt x="5038373" y="6117887"/>
                </a:cubicBezTo>
                <a:cubicBezTo>
                  <a:pt x="5040655" y="6089008"/>
                  <a:pt x="5062637" y="6094422"/>
                  <a:pt x="5081757" y="6094677"/>
                </a:cubicBezTo>
                <a:cubicBezTo>
                  <a:pt x="5089473" y="6095145"/>
                  <a:pt x="5098693" y="6093437"/>
                  <a:pt x="5105731" y="6090238"/>
                </a:cubicBezTo>
                <a:cubicBezTo>
                  <a:pt x="5109417" y="6089555"/>
                  <a:pt x="5112427" y="6085203"/>
                  <a:pt x="5111747" y="6081535"/>
                </a:cubicBezTo>
                <a:cubicBezTo>
                  <a:pt x="5111891" y="6072022"/>
                  <a:pt x="5108011" y="6061358"/>
                  <a:pt x="5105973" y="6050353"/>
                </a:cubicBezTo>
                <a:close/>
                <a:moveTo>
                  <a:pt x="3692211" y="6047772"/>
                </a:moveTo>
                <a:cubicBezTo>
                  <a:pt x="3657125" y="6054269"/>
                  <a:pt x="3624564" y="6064089"/>
                  <a:pt x="3589817" y="6072419"/>
                </a:cubicBezTo>
                <a:cubicBezTo>
                  <a:pt x="3592003" y="6073909"/>
                  <a:pt x="3592682" y="6077574"/>
                  <a:pt x="3593360" y="6081239"/>
                </a:cubicBezTo>
                <a:cubicBezTo>
                  <a:pt x="3611677" y="6087324"/>
                  <a:pt x="3631840" y="6093068"/>
                  <a:pt x="3652003" y="6098811"/>
                </a:cubicBezTo>
                <a:cubicBezTo>
                  <a:pt x="3652003" y="6098811"/>
                  <a:pt x="3651664" y="6096979"/>
                  <a:pt x="3651664" y="6096979"/>
                </a:cubicBezTo>
                <a:cubicBezTo>
                  <a:pt x="3667944" y="6092068"/>
                  <a:pt x="3684225" y="6087158"/>
                  <a:pt x="3699826" y="6078583"/>
                </a:cubicBezTo>
                <a:cubicBezTo>
                  <a:pt x="3706874" y="6075383"/>
                  <a:pt x="3710717" y="6065194"/>
                  <a:pt x="3715239" y="6058671"/>
                </a:cubicBezTo>
                <a:cubicBezTo>
                  <a:pt x="3706834" y="6054541"/>
                  <a:pt x="3697752" y="6046746"/>
                  <a:pt x="3692211" y="6047772"/>
                </a:cubicBezTo>
                <a:close/>
                <a:moveTo>
                  <a:pt x="4960542" y="6034288"/>
                </a:moveTo>
                <a:cubicBezTo>
                  <a:pt x="4945465" y="6035153"/>
                  <a:pt x="4930445" y="6038898"/>
                  <a:pt x="4915713" y="6041626"/>
                </a:cubicBezTo>
                <a:cubicBezTo>
                  <a:pt x="4901671" y="6048081"/>
                  <a:pt x="4887629" y="6054535"/>
                  <a:pt x="4871745" y="6061330"/>
                </a:cubicBezTo>
                <a:cubicBezTo>
                  <a:pt x="4872090" y="6063194"/>
                  <a:pt x="4872780" y="6066920"/>
                  <a:pt x="4871283" y="6069124"/>
                </a:cubicBezTo>
                <a:cubicBezTo>
                  <a:pt x="4877843" y="6073691"/>
                  <a:pt x="4884057" y="6076394"/>
                  <a:pt x="4900515" y="6082982"/>
                </a:cubicBezTo>
                <a:cubicBezTo>
                  <a:pt x="4891653" y="6086550"/>
                  <a:pt x="4883135" y="6091981"/>
                  <a:pt x="4872431" y="6095891"/>
                </a:cubicBezTo>
                <a:cubicBezTo>
                  <a:pt x="4894874" y="6093662"/>
                  <a:pt x="4915131" y="6089911"/>
                  <a:pt x="4936884" y="6083956"/>
                </a:cubicBezTo>
                <a:cubicBezTo>
                  <a:pt x="4937000" y="6074299"/>
                  <a:pt x="4940799" y="6063960"/>
                  <a:pt x="4950007" y="6062255"/>
                </a:cubicBezTo>
                <a:cubicBezTo>
                  <a:pt x="4957373" y="6060891"/>
                  <a:pt x="4962436" y="6067662"/>
                  <a:pt x="4967500" y="6074433"/>
                </a:cubicBezTo>
                <a:cubicBezTo>
                  <a:pt x="4978204" y="6070523"/>
                  <a:pt x="4990749" y="6066273"/>
                  <a:pt x="5001453" y="6062364"/>
                </a:cubicBezTo>
                <a:cubicBezTo>
                  <a:pt x="5006632" y="6059478"/>
                  <a:pt x="5010316" y="6058796"/>
                  <a:pt x="5015840" y="6057773"/>
                </a:cubicBezTo>
                <a:cubicBezTo>
                  <a:pt x="5012964" y="6052524"/>
                  <a:pt x="5009742" y="6045413"/>
                  <a:pt x="5005713" y="6044231"/>
                </a:cubicBezTo>
                <a:cubicBezTo>
                  <a:pt x="4990753" y="6035439"/>
                  <a:pt x="4975619" y="6033424"/>
                  <a:pt x="4960542" y="6034288"/>
                </a:cubicBezTo>
                <a:close/>
                <a:moveTo>
                  <a:pt x="5093883" y="6023588"/>
                </a:moveTo>
                <a:cubicBezTo>
                  <a:pt x="5088399" y="6024604"/>
                  <a:pt x="5082567" y="6023750"/>
                  <a:pt x="5077082" y="6024765"/>
                </a:cubicBezTo>
                <a:cubicBezTo>
                  <a:pt x="5068285" y="6028328"/>
                  <a:pt x="5059143" y="6030021"/>
                  <a:pt x="5050694" y="6035453"/>
                </a:cubicBezTo>
                <a:cubicBezTo>
                  <a:pt x="5047037" y="6036130"/>
                  <a:pt x="5046246" y="6042077"/>
                  <a:pt x="5043282" y="6046493"/>
                </a:cubicBezTo>
                <a:cubicBezTo>
                  <a:pt x="5061220" y="6041238"/>
                  <a:pt x="5077330" y="6036321"/>
                  <a:pt x="5095269" y="6031067"/>
                </a:cubicBezTo>
                <a:cubicBezTo>
                  <a:pt x="5094575" y="6027327"/>
                  <a:pt x="5094231" y="6025458"/>
                  <a:pt x="5093883" y="6023588"/>
                </a:cubicBezTo>
                <a:close/>
                <a:moveTo>
                  <a:pt x="6228087" y="6005691"/>
                </a:moveTo>
                <a:cubicBezTo>
                  <a:pt x="6210571" y="6014659"/>
                  <a:pt x="6193055" y="6023629"/>
                  <a:pt x="6175539" y="6032598"/>
                </a:cubicBezTo>
                <a:cubicBezTo>
                  <a:pt x="6181443" y="6033412"/>
                  <a:pt x="6190715" y="6031696"/>
                  <a:pt x="6195107" y="6034700"/>
                </a:cubicBezTo>
                <a:cubicBezTo>
                  <a:pt x="6202179" y="6031481"/>
                  <a:pt x="6207743" y="6030451"/>
                  <a:pt x="6213987" y="6033112"/>
                </a:cubicBezTo>
                <a:cubicBezTo>
                  <a:pt x="6231015" y="6031867"/>
                  <a:pt x="6245167" y="6025430"/>
                  <a:pt x="6256091" y="6011956"/>
                </a:cubicBezTo>
                <a:lnTo>
                  <a:pt x="6252383" y="6012643"/>
                </a:lnTo>
                <a:cubicBezTo>
                  <a:pt x="6244283" y="6010325"/>
                  <a:pt x="6236187" y="6008008"/>
                  <a:pt x="6228087" y="6005691"/>
                </a:cubicBezTo>
                <a:close/>
                <a:moveTo>
                  <a:pt x="5125967" y="6004463"/>
                </a:moveTo>
                <a:cubicBezTo>
                  <a:pt x="5124155" y="6004799"/>
                  <a:pt x="5122341" y="6005135"/>
                  <a:pt x="5120529" y="6005471"/>
                </a:cubicBezTo>
                <a:cubicBezTo>
                  <a:pt x="5120889" y="6007413"/>
                  <a:pt x="5119435" y="6009691"/>
                  <a:pt x="5119795" y="6011634"/>
                </a:cubicBezTo>
                <a:cubicBezTo>
                  <a:pt x="5121967" y="6013240"/>
                  <a:pt x="5128485" y="6018059"/>
                  <a:pt x="5129939" y="6015781"/>
                </a:cubicBezTo>
                <a:cubicBezTo>
                  <a:pt x="5133563" y="6015110"/>
                  <a:pt x="5135375" y="6014774"/>
                  <a:pt x="5136831" y="6012497"/>
                </a:cubicBezTo>
                <a:cubicBezTo>
                  <a:pt x="5132125" y="6007341"/>
                  <a:pt x="5127779" y="6004128"/>
                  <a:pt x="5125967" y="6004463"/>
                </a:cubicBezTo>
                <a:close/>
                <a:moveTo>
                  <a:pt x="2676035" y="6003911"/>
                </a:moveTo>
                <a:cubicBezTo>
                  <a:pt x="2643842" y="6015573"/>
                  <a:pt x="2611649" y="6027235"/>
                  <a:pt x="2579457" y="6038898"/>
                </a:cubicBezTo>
                <a:cubicBezTo>
                  <a:pt x="2578632" y="6044751"/>
                  <a:pt x="2579652" y="6050263"/>
                  <a:pt x="2578488" y="6054280"/>
                </a:cubicBezTo>
                <a:cubicBezTo>
                  <a:pt x="2570819" y="6074703"/>
                  <a:pt x="2548388" y="6097860"/>
                  <a:pt x="2526535" y="6082904"/>
                </a:cubicBezTo>
                <a:cubicBezTo>
                  <a:pt x="2518133" y="6078758"/>
                  <a:pt x="2516772" y="6071409"/>
                  <a:pt x="2513566" y="6064402"/>
                </a:cubicBezTo>
                <a:cubicBezTo>
                  <a:pt x="2504680" y="6067947"/>
                  <a:pt x="2496135" y="6073330"/>
                  <a:pt x="2489434" y="6078371"/>
                </a:cubicBezTo>
                <a:cubicBezTo>
                  <a:pt x="2486084" y="6080892"/>
                  <a:pt x="2488806" y="6095590"/>
                  <a:pt x="2490651" y="6095249"/>
                </a:cubicBezTo>
                <a:cubicBezTo>
                  <a:pt x="2502743" y="6098711"/>
                  <a:pt x="2514835" y="6102172"/>
                  <a:pt x="2525566" y="6098286"/>
                </a:cubicBezTo>
                <a:cubicBezTo>
                  <a:pt x="2580385" y="6074832"/>
                  <a:pt x="2634865" y="6049541"/>
                  <a:pt x="2689684" y="6026088"/>
                </a:cubicBezTo>
                <a:cubicBezTo>
                  <a:pt x="2680942" y="6020106"/>
                  <a:pt x="2677736" y="6013098"/>
                  <a:pt x="2676035" y="6003911"/>
                </a:cubicBezTo>
                <a:close/>
                <a:moveTo>
                  <a:pt x="6262703" y="6002093"/>
                </a:moveTo>
                <a:cubicBezTo>
                  <a:pt x="6259439" y="6002698"/>
                  <a:pt x="6258063" y="6004359"/>
                  <a:pt x="6254799" y="6004964"/>
                </a:cubicBezTo>
                <a:cubicBezTo>
                  <a:pt x="6258311" y="6005718"/>
                  <a:pt x="6258311" y="6005718"/>
                  <a:pt x="6259943" y="6005416"/>
                </a:cubicBezTo>
                <a:cubicBezTo>
                  <a:pt x="6261575" y="6005114"/>
                  <a:pt x="6261323" y="6003755"/>
                  <a:pt x="6262703" y="6002093"/>
                </a:cubicBezTo>
                <a:close/>
                <a:moveTo>
                  <a:pt x="4289949" y="5996149"/>
                </a:moveTo>
                <a:cubicBezTo>
                  <a:pt x="4267760" y="6000257"/>
                  <a:pt x="4247420" y="6004024"/>
                  <a:pt x="4225572" y="6009972"/>
                </a:cubicBezTo>
                <a:cubicBezTo>
                  <a:pt x="4207422" y="6015235"/>
                  <a:pt x="4205767" y="6026958"/>
                  <a:pt x="4214039" y="6040646"/>
                </a:cubicBezTo>
                <a:cubicBezTo>
                  <a:pt x="4234720" y="6038719"/>
                  <a:pt x="4253211" y="6035295"/>
                  <a:pt x="4271701" y="6031871"/>
                </a:cubicBezTo>
                <a:cubicBezTo>
                  <a:pt x="4293890" y="6027762"/>
                  <a:pt x="4298902" y="6013516"/>
                  <a:pt x="4289949" y="5996149"/>
                </a:cubicBezTo>
                <a:close/>
                <a:moveTo>
                  <a:pt x="6445695" y="5987895"/>
                </a:moveTo>
                <a:cubicBezTo>
                  <a:pt x="6439987" y="5988952"/>
                  <a:pt x="6438459" y="5991344"/>
                  <a:pt x="6433127" y="5994441"/>
                </a:cubicBezTo>
                <a:cubicBezTo>
                  <a:pt x="6433507" y="5996481"/>
                  <a:pt x="6431603" y="5996833"/>
                  <a:pt x="6428927" y="6003657"/>
                </a:cubicBezTo>
                <a:cubicBezTo>
                  <a:pt x="6428927" y="6003657"/>
                  <a:pt x="6428927" y="6003657"/>
                  <a:pt x="6430831" y="6003304"/>
                </a:cubicBezTo>
                <a:cubicBezTo>
                  <a:pt x="6435787" y="5998168"/>
                  <a:pt x="6441119" y="5995071"/>
                  <a:pt x="6445695" y="5987895"/>
                </a:cubicBezTo>
                <a:close/>
                <a:moveTo>
                  <a:pt x="6266275" y="5975808"/>
                </a:moveTo>
                <a:cubicBezTo>
                  <a:pt x="6258551" y="5975285"/>
                  <a:pt x="6252671" y="5974421"/>
                  <a:pt x="6247491" y="5977333"/>
                </a:cubicBezTo>
                <a:cubicBezTo>
                  <a:pt x="6221583" y="5991895"/>
                  <a:pt x="6193835" y="6006800"/>
                  <a:pt x="6162751" y="6024275"/>
                </a:cubicBezTo>
                <a:cubicBezTo>
                  <a:pt x="6163099" y="6026163"/>
                  <a:pt x="6163099" y="6026163"/>
                  <a:pt x="6163099" y="6026163"/>
                </a:cubicBezTo>
                <a:cubicBezTo>
                  <a:pt x="6175307" y="6019996"/>
                  <a:pt x="6189355" y="6013488"/>
                  <a:pt x="6201211" y="6005434"/>
                </a:cubicBezTo>
                <a:cubicBezTo>
                  <a:pt x="6208935" y="6005957"/>
                  <a:pt x="6218503" y="6006139"/>
                  <a:pt x="6227719" y="6004432"/>
                </a:cubicBezTo>
                <a:cubicBezTo>
                  <a:pt x="6242911" y="5993805"/>
                  <a:pt x="6254767" y="5985751"/>
                  <a:pt x="6266275" y="5975808"/>
                </a:cubicBezTo>
                <a:close/>
                <a:moveTo>
                  <a:pt x="1524333" y="5974469"/>
                </a:moveTo>
                <a:cubicBezTo>
                  <a:pt x="1517144" y="5972940"/>
                  <a:pt x="1509981" y="5972836"/>
                  <a:pt x="1506638" y="5975362"/>
                </a:cubicBezTo>
                <a:cubicBezTo>
                  <a:pt x="1428192" y="6014676"/>
                  <a:pt x="1353770" y="6055152"/>
                  <a:pt x="1275324" y="6094466"/>
                </a:cubicBezTo>
                <a:cubicBezTo>
                  <a:pt x="1244220" y="6111666"/>
                  <a:pt x="1209905" y="6121833"/>
                  <a:pt x="1174434" y="6136030"/>
                </a:cubicBezTo>
                <a:cubicBezTo>
                  <a:pt x="1234200" y="6170725"/>
                  <a:pt x="1254461" y="6166973"/>
                  <a:pt x="1309986" y="6137623"/>
                </a:cubicBezTo>
                <a:cubicBezTo>
                  <a:pt x="1351460" y="6114689"/>
                  <a:pt x="1400166" y="6099950"/>
                  <a:pt x="1446690" y="6083708"/>
                </a:cubicBezTo>
                <a:cubicBezTo>
                  <a:pt x="1451873" y="6080841"/>
                  <a:pt x="1460608" y="6086851"/>
                  <a:pt x="1468658" y="6089174"/>
                </a:cubicBezTo>
                <a:cubicBezTo>
                  <a:pt x="1463472" y="6092041"/>
                  <a:pt x="1458971" y="6098595"/>
                  <a:pt x="1453788" y="6101461"/>
                </a:cubicBezTo>
                <a:cubicBezTo>
                  <a:pt x="1386868" y="6131014"/>
                  <a:pt x="1319609" y="6158723"/>
                  <a:pt x="1254873" y="6189777"/>
                </a:cubicBezTo>
                <a:cubicBezTo>
                  <a:pt x="1238979" y="6196534"/>
                  <a:pt x="1208754" y="6177343"/>
                  <a:pt x="1206714" y="6217762"/>
                </a:cubicBezTo>
                <a:cubicBezTo>
                  <a:pt x="1203649" y="6252652"/>
                  <a:pt x="1219543" y="6245895"/>
                  <a:pt x="1242464" y="6235931"/>
                </a:cubicBezTo>
                <a:cubicBezTo>
                  <a:pt x="1277936" y="6221735"/>
                  <a:pt x="1310542" y="6202350"/>
                  <a:pt x="1346013" y="6188155"/>
                </a:cubicBezTo>
                <a:cubicBezTo>
                  <a:pt x="1418458" y="6157580"/>
                  <a:pt x="1491244" y="6128847"/>
                  <a:pt x="1564030" y="6100115"/>
                </a:cubicBezTo>
                <a:cubicBezTo>
                  <a:pt x="1581425" y="6091173"/>
                  <a:pt x="1610894" y="6085717"/>
                  <a:pt x="1594382" y="6058267"/>
                </a:cubicBezTo>
                <a:cubicBezTo>
                  <a:pt x="1578552" y="6034503"/>
                  <a:pt x="1561021" y="6053003"/>
                  <a:pt x="1545126" y="6059760"/>
                </a:cubicBezTo>
                <a:cubicBezTo>
                  <a:pt x="1536258" y="6063309"/>
                  <a:pt x="1524867" y="6063511"/>
                  <a:pt x="1504946" y="6069107"/>
                </a:cubicBezTo>
                <a:cubicBezTo>
                  <a:pt x="1517974" y="6057161"/>
                  <a:pt x="1520976" y="6052791"/>
                  <a:pt x="1526160" y="6049925"/>
                </a:cubicBezTo>
                <a:cubicBezTo>
                  <a:pt x="1571317" y="6026309"/>
                  <a:pt x="1574455" y="6012380"/>
                  <a:pt x="1542182" y="5982128"/>
                </a:cubicBezTo>
                <a:cubicBezTo>
                  <a:pt x="1538737" y="5978952"/>
                  <a:pt x="1531522" y="5975998"/>
                  <a:pt x="1524333" y="5974469"/>
                </a:cubicBezTo>
                <a:close/>
                <a:moveTo>
                  <a:pt x="4172991" y="5967680"/>
                </a:moveTo>
                <a:cubicBezTo>
                  <a:pt x="4105243" y="5993555"/>
                  <a:pt x="4037837" y="6021271"/>
                  <a:pt x="3968585" y="6049329"/>
                </a:cubicBezTo>
                <a:cubicBezTo>
                  <a:pt x="3940077" y="6060321"/>
                  <a:pt x="3942805" y="6075050"/>
                  <a:pt x="3962825" y="6090386"/>
                </a:cubicBezTo>
                <a:cubicBezTo>
                  <a:pt x="3980999" y="6106063"/>
                  <a:pt x="4000338" y="6117716"/>
                  <a:pt x="4020357" y="6133052"/>
                </a:cubicBezTo>
                <a:cubicBezTo>
                  <a:pt x="3992132" y="6124948"/>
                  <a:pt x="3955901" y="6135466"/>
                  <a:pt x="3942041" y="6101851"/>
                </a:cubicBezTo>
                <a:cubicBezTo>
                  <a:pt x="3934999" y="6105059"/>
                  <a:pt x="3915461" y="6082017"/>
                  <a:pt x="3921257" y="6113317"/>
                </a:cubicBezTo>
                <a:cubicBezTo>
                  <a:pt x="3922620" y="6120681"/>
                  <a:pt x="3898687" y="6146061"/>
                  <a:pt x="3890622" y="6143745"/>
                </a:cubicBezTo>
                <a:cubicBezTo>
                  <a:pt x="3859387" y="6140008"/>
                  <a:pt x="3857118" y="6168992"/>
                  <a:pt x="3859987" y="6174174"/>
                </a:cubicBezTo>
                <a:cubicBezTo>
                  <a:pt x="3868792" y="6201107"/>
                  <a:pt x="3849996" y="6202683"/>
                  <a:pt x="3831539" y="6206101"/>
                </a:cubicBezTo>
                <a:cubicBezTo>
                  <a:pt x="3824497" y="6209309"/>
                  <a:pt x="3817456" y="6212518"/>
                  <a:pt x="3810414" y="6215725"/>
                </a:cubicBezTo>
                <a:cubicBezTo>
                  <a:pt x="3881371" y="6196874"/>
                  <a:pt x="3949459" y="6172840"/>
                  <a:pt x="4017547" y="6148806"/>
                </a:cubicBezTo>
                <a:cubicBezTo>
                  <a:pt x="4019393" y="6148464"/>
                  <a:pt x="4019534" y="6138917"/>
                  <a:pt x="4020357" y="6133052"/>
                </a:cubicBezTo>
                <a:cubicBezTo>
                  <a:pt x="4020357" y="6133052"/>
                  <a:pt x="4020357" y="6133052"/>
                  <a:pt x="4134786" y="6111862"/>
                </a:cubicBezTo>
                <a:cubicBezTo>
                  <a:pt x="4135609" y="6105997"/>
                  <a:pt x="4134927" y="6102315"/>
                  <a:pt x="4134246" y="6098633"/>
                </a:cubicBezTo>
                <a:cubicBezTo>
                  <a:pt x="4124335" y="6096660"/>
                  <a:pt x="4114084" y="6092844"/>
                  <a:pt x="4103010" y="6094895"/>
                </a:cubicBezTo>
                <a:cubicBezTo>
                  <a:pt x="4074304" y="6094498"/>
                  <a:pt x="4044432" y="6098125"/>
                  <a:pt x="4013879" y="6098070"/>
                </a:cubicBezTo>
                <a:cubicBezTo>
                  <a:pt x="4006497" y="6099437"/>
                  <a:pt x="3997410" y="6091598"/>
                  <a:pt x="3989346" y="6089283"/>
                </a:cubicBezTo>
                <a:cubicBezTo>
                  <a:pt x="3995706" y="6082393"/>
                  <a:pt x="3999878" y="6074003"/>
                  <a:pt x="4006920" y="6070795"/>
                </a:cubicBezTo>
                <a:cubicBezTo>
                  <a:pt x="4039118" y="6059119"/>
                  <a:pt x="4071999" y="6051126"/>
                  <a:pt x="4104538" y="6041293"/>
                </a:cubicBezTo>
                <a:cubicBezTo>
                  <a:pt x="4117458" y="6038900"/>
                  <a:pt x="4130036" y="6034667"/>
                  <a:pt x="4142274" y="6028592"/>
                </a:cubicBezTo>
                <a:cubicBezTo>
                  <a:pt x="4153007" y="6024700"/>
                  <a:pt x="4167772" y="6021966"/>
                  <a:pt x="4174131" y="6015075"/>
                </a:cubicBezTo>
                <a:cubicBezTo>
                  <a:pt x="4181996" y="6006003"/>
                  <a:pt x="4185146" y="5992089"/>
                  <a:pt x="4187133" y="5982200"/>
                </a:cubicBezTo>
                <a:cubicBezTo>
                  <a:pt x="4187956" y="5976334"/>
                  <a:pt x="4176341" y="5965155"/>
                  <a:pt x="4172991" y="5967680"/>
                </a:cubicBezTo>
                <a:close/>
                <a:moveTo>
                  <a:pt x="2800667" y="5959739"/>
                </a:moveTo>
                <a:cubicBezTo>
                  <a:pt x="2779479" y="5967512"/>
                  <a:pt x="2758290" y="5975284"/>
                  <a:pt x="2735279" y="5983393"/>
                </a:cubicBezTo>
                <a:cubicBezTo>
                  <a:pt x="2734834" y="5991173"/>
                  <a:pt x="2732910" y="6001152"/>
                  <a:pt x="2728819" y="6009606"/>
                </a:cubicBezTo>
                <a:cubicBezTo>
                  <a:pt x="2754788" y="5997100"/>
                  <a:pt x="2781101" y="5986455"/>
                  <a:pt x="2805247" y="5974286"/>
                </a:cubicBezTo>
                <a:cubicBezTo>
                  <a:pt x="2804213" y="5968704"/>
                  <a:pt x="2801701" y="5965321"/>
                  <a:pt x="2800667" y="5959739"/>
                </a:cubicBezTo>
                <a:close/>
                <a:moveTo>
                  <a:pt x="6625267" y="5909644"/>
                </a:moveTo>
                <a:cubicBezTo>
                  <a:pt x="6614419" y="5913411"/>
                  <a:pt x="6601711" y="5917522"/>
                  <a:pt x="6590547" y="5919589"/>
                </a:cubicBezTo>
                <a:cubicBezTo>
                  <a:pt x="6594583" y="5920599"/>
                  <a:pt x="6598303" y="5919910"/>
                  <a:pt x="6598619" y="5921610"/>
                </a:cubicBezTo>
                <a:cubicBezTo>
                  <a:pt x="6607291" y="5916488"/>
                  <a:pt x="6616279" y="5913066"/>
                  <a:pt x="6625267" y="5909644"/>
                </a:cubicBezTo>
                <a:close/>
                <a:moveTo>
                  <a:pt x="3144804" y="5895512"/>
                </a:moveTo>
                <a:cubicBezTo>
                  <a:pt x="3132123" y="5895143"/>
                  <a:pt x="3119789" y="5896010"/>
                  <a:pt x="3107824" y="5898225"/>
                </a:cubicBezTo>
                <a:cubicBezTo>
                  <a:pt x="3083895" y="5902656"/>
                  <a:pt x="3061442" y="5912484"/>
                  <a:pt x="3040631" y="5928620"/>
                </a:cubicBezTo>
                <a:cubicBezTo>
                  <a:pt x="3039129" y="5930788"/>
                  <a:pt x="3035447" y="5931469"/>
                  <a:pt x="3033945" y="5933638"/>
                </a:cubicBezTo>
                <a:lnTo>
                  <a:pt x="2954748" y="5960485"/>
                </a:lnTo>
                <a:lnTo>
                  <a:pt x="2953228" y="5960394"/>
                </a:lnTo>
                <a:cubicBezTo>
                  <a:pt x="2951471" y="5961192"/>
                  <a:pt x="2949800" y="5962446"/>
                  <a:pt x="2947959" y="5962787"/>
                </a:cubicBezTo>
                <a:lnTo>
                  <a:pt x="2954748" y="5960485"/>
                </a:lnTo>
                <a:lnTo>
                  <a:pt x="2959003" y="5960742"/>
                </a:lnTo>
                <a:cubicBezTo>
                  <a:pt x="2967043" y="5963032"/>
                  <a:pt x="2972078" y="5969658"/>
                  <a:pt x="2975272" y="5976626"/>
                </a:cubicBezTo>
                <a:cubicBezTo>
                  <a:pt x="3044691" y="5950544"/>
                  <a:pt x="3114449" y="5926288"/>
                  <a:pt x="3183868" y="5900207"/>
                </a:cubicBezTo>
                <a:cubicBezTo>
                  <a:pt x="3170514" y="5897483"/>
                  <a:pt x="3157485" y="5895880"/>
                  <a:pt x="3144804" y="5895512"/>
                </a:cubicBezTo>
                <a:close/>
                <a:moveTo>
                  <a:pt x="6749747" y="5890813"/>
                </a:moveTo>
                <a:cubicBezTo>
                  <a:pt x="6746067" y="5891494"/>
                  <a:pt x="6740891" y="5894360"/>
                  <a:pt x="6737211" y="5895042"/>
                </a:cubicBezTo>
                <a:cubicBezTo>
                  <a:pt x="6723183" y="5901458"/>
                  <a:pt x="6702947" y="5905205"/>
                  <a:pt x="6698795" y="5913608"/>
                </a:cubicBezTo>
                <a:cubicBezTo>
                  <a:pt x="6697979" y="5919483"/>
                  <a:pt x="6693147" y="5924196"/>
                  <a:pt x="6691647" y="5926381"/>
                </a:cubicBezTo>
                <a:cubicBezTo>
                  <a:pt x="6695667" y="5927545"/>
                  <a:pt x="6700847" y="5924678"/>
                  <a:pt x="6704523" y="5923997"/>
                </a:cubicBezTo>
                <a:cubicBezTo>
                  <a:pt x="6709703" y="5921130"/>
                  <a:pt x="6714879" y="5918263"/>
                  <a:pt x="6721551" y="5913209"/>
                </a:cubicBezTo>
                <a:cubicBezTo>
                  <a:pt x="6728567" y="5910002"/>
                  <a:pt x="6739603" y="5907959"/>
                  <a:pt x="6740763" y="5903928"/>
                </a:cubicBezTo>
                <a:cubicBezTo>
                  <a:pt x="6741235" y="5896206"/>
                  <a:pt x="6746751" y="5895184"/>
                  <a:pt x="6749747" y="5890813"/>
                </a:cubicBezTo>
                <a:close/>
                <a:moveTo>
                  <a:pt x="6551663" y="5883926"/>
                </a:moveTo>
                <a:cubicBezTo>
                  <a:pt x="6540279" y="5884149"/>
                  <a:pt x="6526715" y="5882893"/>
                  <a:pt x="6514167" y="5887101"/>
                </a:cubicBezTo>
                <a:cubicBezTo>
                  <a:pt x="6501615" y="5891308"/>
                  <a:pt x="6478695" y="5901204"/>
                  <a:pt x="6479371" y="5904847"/>
                </a:cubicBezTo>
                <a:cubicBezTo>
                  <a:pt x="6484091" y="5930346"/>
                  <a:pt x="6456635" y="5926012"/>
                  <a:pt x="6448595" y="5923733"/>
                </a:cubicBezTo>
                <a:cubicBezTo>
                  <a:pt x="6422975" y="5919058"/>
                  <a:pt x="6397203" y="5923830"/>
                  <a:pt x="6373607" y="5930084"/>
                </a:cubicBezTo>
                <a:cubicBezTo>
                  <a:pt x="6346667" y="5938840"/>
                  <a:pt x="6321907" y="5949076"/>
                  <a:pt x="6294967" y="5957832"/>
                </a:cubicBezTo>
                <a:cubicBezTo>
                  <a:pt x="6294967" y="5957832"/>
                  <a:pt x="6293463" y="5959995"/>
                  <a:pt x="6293463" y="5959995"/>
                </a:cubicBezTo>
                <a:cubicBezTo>
                  <a:pt x="6291959" y="5962157"/>
                  <a:pt x="6290455" y="5964319"/>
                  <a:pt x="6289287" y="5968304"/>
                </a:cubicBezTo>
                <a:cubicBezTo>
                  <a:pt x="6292139" y="5973427"/>
                  <a:pt x="6293151" y="5978890"/>
                  <a:pt x="6290143" y="5983215"/>
                </a:cubicBezTo>
                <a:cubicBezTo>
                  <a:pt x="6300023" y="5985153"/>
                  <a:pt x="6310239" y="5988913"/>
                  <a:pt x="6317267" y="5985728"/>
                </a:cubicBezTo>
                <a:cubicBezTo>
                  <a:pt x="6337519" y="5981978"/>
                  <a:pt x="6355255" y="5974926"/>
                  <a:pt x="6375167" y="5969355"/>
                </a:cubicBezTo>
                <a:cubicBezTo>
                  <a:pt x="6375843" y="5972998"/>
                  <a:pt x="6378355" y="5976299"/>
                  <a:pt x="6379367" y="5981764"/>
                </a:cubicBezTo>
                <a:cubicBezTo>
                  <a:pt x="6361971" y="5990637"/>
                  <a:pt x="6342059" y="5996208"/>
                  <a:pt x="6324995" y="6006903"/>
                </a:cubicBezTo>
                <a:cubicBezTo>
                  <a:pt x="6320147" y="6011568"/>
                  <a:pt x="6315299" y="6016234"/>
                  <a:pt x="6310451" y="6020899"/>
                </a:cubicBezTo>
                <a:cubicBezTo>
                  <a:pt x="6312291" y="6020558"/>
                  <a:pt x="6314135" y="6020217"/>
                  <a:pt x="6315975" y="6019876"/>
                </a:cubicBezTo>
                <a:cubicBezTo>
                  <a:pt x="6338403" y="6017607"/>
                  <a:pt x="6355803" y="6008734"/>
                  <a:pt x="6369671" y="5991095"/>
                </a:cubicBezTo>
                <a:cubicBezTo>
                  <a:pt x="6373843" y="5982787"/>
                  <a:pt x="6386059" y="5976758"/>
                  <a:pt x="6395263" y="5975053"/>
                </a:cubicBezTo>
                <a:cubicBezTo>
                  <a:pt x="6422203" y="5966296"/>
                  <a:pt x="6447975" y="5961524"/>
                  <a:pt x="6475591" y="5956410"/>
                </a:cubicBezTo>
                <a:cubicBezTo>
                  <a:pt x="6475927" y="5958232"/>
                  <a:pt x="6476263" y="5960054"/>
                  <a:pt x="6476939" y="5963696"/>
                </a:cubicBezTo>
                <a:cubicBezTo>
                  <a:pt x="6476939" y="5963696"/>
                  <a:pt x="6476939" y="5963696"/>
                  <a:pt x="6437451" y="5976660"/>
                </a:cubicBezTo>
                <a:cubicBezTo>
                  <a:pt x="6470251" y="5968702"/>
                  <a:pt x="6502715" y="5958924"/>
                  <a:pt x="6537355" y="5950625"/>
                </a:cubicBezTo>
                <a:cubicBezTo>
                  <a:pt x="6537355" y="5950625"/>
                  <a:pt x="6537355" y="5950625"/>
                  <a:pt x="6530171" y="5963257"/>
                </a:cubicBezTo>
                <a:cubicBezTo>
                  <a:pt x="6530171" y="5963257"/>
                  <a:pt x="6532015" y="5962916"/>
                  <a:pt x="6532015" y="5962916"/>
                </a:cubicBezTo>
                <a:cubicBezTo>
                  <a:pt x="6537539" y="5961894"/>
                  <a:pt x="6544903" y="5960530"/>
                  <a:pt x="6550087" y="5957687"/>
                </a:cubicBezTo>
                <a:cubicBezTo>
                  <a:pt x="6560795" y="5953820"/>
                  <a:pt x="6564139" y="5951316"/>
                  <a:pt x="6565643" y="5949155"/>
                </a:cubicBezTo>
                <a:cubicBezTo>
                  <a:pt x="6556099" y="5949038"/>
                  <a:pt x="6548739" y="5950401"/>
                  <a:pt x="6539195" y="5950284"/>
                </a:cubicBezTo>
                <a:cubicBezTo>
                  <a:pt x="6546223" y="5947100"/>
                  <a:pt x="6553247" y="5943914"/>
                  <a:pt x="6558435" y="5941070"/>
                </a:cubicBezTo>
                <a:cubicBezTo>
                  <a:pt x="6558435" y="5941070"/>
                  <a:pt x="6558435" y="5941070"/>
                  <a:pt x="6558095" y="5939249"/>
                </a:cubicBezTo>
                <a:cubicBezTo>
                  <a:pt x="6558095" y="5939249"/>
                  <a:pt x="6561103" y="5934924"/>
                  <a:pt x="6560767" y="5933103"/>
                </a:cubicBezTo>
                <a:cubicBezTo>
                  <a:pt x="6560431" y="5931281"/>
                  <a:pt x="6560431" y="5931281"/>
                  <a:pt x="6560091" y="5929460"/>
                </a:cubicBezTo>
                <a:cubicBezTo>
                  <a:pt x="6551227" y="5932986"/>
                  <a:pt x="6542359" y="5936512"/>
                  <a:pt x="6533155" y="5938217"/>
                </a:cubicBezTo>
                <a:cubicBezTo>
                  <a:pt x="6541683" y="5932869"/>
                  <a:pt x="6548707" y="5929684"/>
                  <a:pt x="6557239" y="5924338"/>
                </a:cubicBezTo>
                <a:cubicBezTo>
                  <a:pt x="6555059" y="5922856"/>
                  <a:pt x="6554723" y="5921035"/>
                  <a:pt x="6554387" y="5919214"/>
                </a:cubicBezTo>
                <a:cubicBezTo>
                  <a:pt x="6558407" y="5920353"/>
                  <a:pt x="6560247" y="5920012"/>
                  <a:pt x="6563927" y="5919330"/>
                </a:cubicBezTo>
                <a:cubicBezTo>
                  <a:pt x="6565771" y="5918989"/>
                  <a:pt x="6567611" y="5918649"/>
                  <a:pt x="6567275" y="5916828"/>
                </a:cubicBezTo>
                <a:cubicBezTo>
                  <a:pt x="6575467" y="5909659"/>
                  <a:pt x="6575283" y="5898390"/>
                  <a:pt x="6579119" y="5888260"/>
                </a:cubicBezTo>
                <a:cubicBezTo>
                  <a:pt x="6571083" y="5885981"/>
                  <a:pt x="6561203" y="5884043"/>
                  <a:pt x="6551663" y="5883926"/>
                </a:cubicBezTo>
                <a:close/>
                <a:moveTo>
                  <a:pt x="1731209" y="5872803"/>
                </a:moveTo>
                <a:cubicBezTo>
                  <a:pt x="1706984" y="5875388"/>
                  <a:pt x="1684118" y="5885324"/>
                  <a:pt x="1660914" y="5893423"/>
                </a:cubicBezTo>
                <a:cubicBezTo>
                  <a:pt x="1635873" y="5901861"/>
                  <a:pt x="1611851" y="5915813"/>
                  <a:pt x="1584633" y="5922754"/>
                </a:cubicBezTo>
                <a:cubicBezTo>
                  <a:pt x="1555915" y="5931873"/>
                  <a:pt x="1541421" y="5945962"/>
                  <a:pt x="1557210" y="5969648"/>
                </a:cubicBezTo>
                <a:cubicBezTo>
                  <a:pt x="1571500" y="5995514"/>
                  <a:pt x="1587629" y="6021038"/>
                  <a:pt x="1604916" y="6042547"/>
                </a:cubicBezTo>
                <a:cubicBezTo>
                  <a:pt x="1614305" y="6052212"/>
                  <a:pt x="1630365" y="6056841"/>
                  <a:pt x="1640572" y="6060653"/>
                </a:cubicBezTo>
                <a:cubicBezTo>
                  <a:pt x="1682287" y="6039624"/>
                  <a:pt x="1713657" y="6024311"/>
                  <a:pt x="1745026" y="6008999"/>
                </a:cubicBezTo>
                <a:cubicBezTo>
                  <a:pt x="1751697" y="6003962"/>
                  <a:pt x="1759860" y="5996748"/>
                  <a:pt x="1762515" y="5990555"/>
                </a:cubicBezTo>
                <a:cubicBezTo>
                  <a:pt x="1767618" y="5966801"/>
                  <a:pt x="1766527" y="5940392"/>
                  <a:pt x="1799735" y="5924739"/>
                </a:cubicBezTo>
                <a:cubicBezTo>
                  <a:pt x="1803410" y="5924058"/>
                  <a:pt x="1792318" y="5905204"/>
                  <a:pt x="1796468" y="5896833"/>
                </a:cubicBezTo>
                <a:cubicBezTo>
                  <a:pt x="1808240" y="5868043"/>
                  <a:pt x="1785240" y="5887508"/>
                  <a:pt x="1777551" y="5887031"/>
                </a:cubicBezTo>
                <a:cubicBezTo>
                  <a:pt x="1763328" y="5882062"/>
                  <a:pt x="1746248" y="5871920"/>
                  <a:pt x="1731209" y="5872803"/>
                </a:cubicBezTo>
                <a:close/>
                <a:moveTo>
                  <a:pt x="6065007" y="5868547"/>
                </a:moveTo>
                <a:cubicBezTo>
                  <a:pt x="6055739" y="5870264"/>
                  <a:pt x="6046847" y="5874019"/>
                  <a:pt x="6039431" y="5875393"/>
                </a:cubicBezTo>
                <a:lnTo>
                  <a:pt x="6023699" y="5882038"/>
                </a:lnTo>
                <a:lnTo>
                  <a:pt x="6005335" y="5888034"/>
                </a:lnTo>
                <a:cubicBezTo>
                  <a:pt x="6010899" y="5887004"/>
                  <a:pt x="6016083" y="5883935"/>
                  <a:pt x="6021643" y="5882905"/>
                </a:cubicBezTo>
                <a:lnTo>
                  <a:pt x="6023699" y="5882038"/>
                </a:lnTo>
                <a:close/>
                <a:moveTo>
                  <a:pt x="4775793" y="5862590"/>
                </a:moveTo>
                <a:cubicBezTo>
                  <a:pt x="4757467" y="5865983"/>
                  <a:pt x="4740639" y="5867225"/>
                  <a:pt x="4722314" y="5870619"/>
                </a:cubicBezTo>
                <a:cubicBezTo>
                  <a:pt x="4718649" y="5871297"/>
                  <a:pt x="4716145" y="5868011"/>
                  <a:pt x="4714648" y="5870163"/>
                </a:cubicBezTo>
                <a:cubicBezTo>
                  <a:pt x="4706492" y="5877298"/>
                  <a:pt x="4700170" y="5884094"/>
                  <a:pt x="4693847" y="5890890"/>
                </a:cubicBezTo>
                <a:cubicBezTo>
                  <a:pt x="4700351" y="5895310"/>
                  <a:pt x="4708689" y="5899391"/>
                  <a:pt x="4719529" y="5906758"/>
                </a:cubicBezTo>
                <a:cubicBezTo>
                  <a:pt x="4741003" y="5889658"/>
                  <a:pt x="4757650" y="5877200"/>
                  <a:pt x="4775793" y="5862590"/>
                </a:cubicBezTo>
                <a:close/>
                <a:moveTo>
                  <a:pt x="1538167" y="5839775"/>
                </a:moveTo>
                <a:cubicBezTo>
                  <a:pt x="1534540" y="5840447"/>
                  <a:pt x="1531278" y="5843081"/>
                  <a:pt x="1527288" y="5841789"/>
                </a:cubicBezTo>
                <a:cubicBezTo>
                  <a:pt x="1517861" y="5841504"/>
                  <a:pt x="1508074" y="5849410"/>
                  <a:pt x="1497924" y="5855352"/>
                </a:cubicBezTo>
                <a:cubicBezTo>
                  <a:pt x="1503364" y="5854345"/>
                  <a:pt x="1509165" y="5855302"/>
                  <a:pt x="1512791" y="5854631"/>
                </a:cubicBezTo>
                <a:cubicBezTo>
                  <a:pt x="1527658" y="5853909"/>
                  <a:pt x="1542523" y="5853187"/>
                  <a:pt x="1559202" y="5852130"/>
                </a:cubicBezTo>
                <a:cubicBezTo>
                  <a:pt x="1551946" y="5843318"/>
                  <a:pt x="1544331" y="5842696"/>
                  <a:pt x="1538167" y="5839775"/>
                </a:cubicBezTo>
                <a:close/>
                <a:moveTo>
                  <a:pt x="3091106" y="5830117"/>
                </a:moveTo>
                <a:cubicBezTo>
                  <a:pt x="3084991" y="5829331"/>
                  <a:pt x="3079192" y="5828967"/>
                  <a:pt x="3074746" y="5830749"/>
                </a:cubicBezTo>
                <a:cubicBezTo>
                  <a:pt x="3027280" y="5852962"/>
                  <a:pt x="2978309" y="5877371"/>
                  <a:pt x="2931187" y="5901437"/>
                </a:cubicBezTo>
                <a:cubicBezTo>
                  <a:pt x="2925989" y="5904318"/>
                  <a:pt x="2925515" y="5912076"/>
                  <a:pt x="2922507" y="5916468"/>
                </a:cubicBezTo>
                <a:cubicBezTo>
                  <a:pt x="2928392" y="5917295"/>
                  <a:pt x="2933933" y="5916269"/>
                  <a:pt x="2943512" y="5916414"/>
                </a:cubicBezTo>
                <a:cubicBezTo>
                  <a:pt x="2989474" y="5896397"/>
                  <a:pt x="3039131" y="5875696"/>
                  <a:pt x="3084750" y="5853826"/>
                </a:cubicBezTo>
                <a:cubicBezTo>
                  <a:pt x="3095146" y="5848065"/>
                  <a:pt x="3101161" y="5839281"/>
                  <a:pt x="3109366" y="5832009"/>
                </a:cubicBezTo>
                <a:cubicBezTo>
                  <a:pt x="3103653" y="5832108"/>
                  <a:pt x="3097221" y="5830902"/>
                  <a:pt x="3091106" y="5830117"/>
                </a:cubicBezTo>
                <a:close/>
                <a:moveTo>
                  <a:pt x="6969303" y="5823438"/>
                </a:moveTo>
                <a:cubicBezTo>
                  <a:pt x="6945903" y="5829579"/>
                  <a:pt x="6924655" y="5837129"/>
                  <a:pt x="6901255" y="5843271"/>
                </a:cubicBezTo>
                <a:cubicBezTo>
                  <a:pt x="6901579" y="5845019"/>
                  <a:pt x="6901903" y="5846767"/>
                  <a:pt x="6904051" y="5848177"/>
                </a:cubicBezTo>
                <a:cubicBezTo>
                  <a:pt x="6925623" y="5842374"/>
                  <a:pt x="6947199" y="5836572"/>
                  <a:pt x="6970271" y="5828682"/>
                </a:cubicBezTo>
                <a:cubicBezTo>
                  <a:pt x="6969947" y="5826934"/>
                  <a:pt x="6969627" y="5825186"/>
                  <a:pt x="6969303" y="5823438"/>
                </a:cubicBezTo>
                <a:close/>
                <a:moveTo>
                  <a:pt x="1362588" y="5823147"/>
                </a:moveTo>
                <a:cubicBezTo>
                  <a:pt x="1356924" y="5824196"/>
                  <a:pt x="1349968" y="5823551"/>
                  <a:pt x="1343830" y="5824687"/>
                </a:cubicBezTo>
                <a:cubicBezTo>
                  <a:pt x="1337694" y="5825823"/>
                  <a:pt x="1332373" y="5828742"/>
                  <a:pt x="1329981" y="5836919"/>
                </a:cubicBezTo>
                <a:cubicBezTo>
                  <a:pt x="1340966" y="5832952"/>
                  <a:pt x="1351604" y="5827115"/>
                  <a:pt x="1362588" y="5823147"/>
                </a:cubicBezTo>
                <a:close/>
                <a:moveTo>
                  <a:pt x="5840455" y="5817785"/>
                </a:moveTo>
                <a:cubicBezTo>
                  <a:pt x="5836747" y="5818472"/>
                  <a:pt x="5830847" y="5817689"/>
                  <a:pt x="5827139" y="5818375"/>
                </a:cubicBezTo>
                <a:cubicBezTo>
                  <a:pt x="5825287" y="5818719"/>
                  <a:pt x="5822251" y="5823032"/>
                  <a:pt x="5820731" y="5825187"/>
                </a:cubicBezTo>
                <a:cubicBezTo>
                  <a:pt x="5825955" y="5822345"/>
                  <a:pt x="5831519" y="5821315"/>
                  <a:pt x="5837083" y="5820285"/>
                </a:cubicBezTo>
                <a:cubicBezTo>
                  <a:pt x="5838935" y="5819942"/>
                  <a:pt x="5838599" y="5818129"/>
                  <a:pt x="5840455" y="5817785"/>
                </a:cubicBezTo>
                <a:close/>
                <a:moveTo>
                  <a:pt x="6227199" y="5806170"/>
                </a:moveTo>
                <a:cubicBezTo>
                  <a:pt x="6220575" y="5811414"/>
                  <a:pt x="6212475" y="5818941"/>
                  <a:pt x="6205855" y="5824185"/>
                </a:cubicBezTo>
                <a:lnTo>
                  <a:pt x="6240727" y="5817727"/>
                </a:lnTo>
                <a:cubicBezTo>
                  <a:pt x="6240011" y="5813843"/>
                  <a:pt x="6239291" y="5809958"/>
                  <a:pt x="6240767" y="5807675"/>
                </a:cubicBezTo>
                <a:cubicBezTo>
                  <a:pt x="6236735" y="5806413"/>
                  <a:pt x="6231227" y="5807433"/>
                  <a:pt x="6227199" y="5806170"/>
                </a:cubicBezTo>
                <a:close/>
                <a:moveTo>
                  <a:pt x="4595796" y="5802856"/>
                </a:moveTo>
                <a:cubicBezTo>
                  <a:pt x="4551377" y="5820591"/>
                  <a:pt x="4497140" y="5805909"/>
                  <a:pt x="4463024" y="5848362"/>
                </a:cubicBezTo>
                <a:cubicBezTo>
                  <a:pt x="4471567" y="5842977"/>
                  <a:pt x="4481274" y="5833572"/>
                  <a:pt x="4487490" y="5836224"/>
                </a:cubicBezTo>
                <a:cubicBezTo>
                  <a:pt x="4499580" y="5839691"/>
                  <a:pt x="4507157" y="5849699"/>
                  <a:pt x="4518084" y="5857185"/>
                </a:cubicBezTo>
                <a:cubicBezTo>
                  <a:pt x="4511386" y="5862229"/>
                  <a:pt x="4504688" y="5867273"/>
                  <a:pt x="4495804" y="5870820"/>
                </a:cubicBezTo>
                <a:cubicBezTo>
                  <a:pt x="4492455" y="5873342"/>
                  <a:pt x="4486580" y="5872528"/>
                  <a:pt x="4485076" y="5874708"/>
                </a:cubicBezTo>
                <a:cubicBezTo>
                  <a:pt x="4453627" y="5910962"/>
                  <a:pt x="4441480" y="5886585"/>
                  <a:pt x="4430838" y="5860028"/>
                </a:cubicBezTo>
                <a:cubicBezTo>
                  <a:pt x="4418946" y="5867935"/>
                  <a:pt x="4407394" y="5877682"/>
                  <a:pt x="4395161" y="5883751"/>
                </a:cubicBezTo>
                <a:cubicBezTo>
                  <a:pt x="4386278" y="5887298"/>
                  <a:pt x="4374187" y="5883831"/>
                  <a:pt x="4363459" y="5887719"/>
                </a:cubicBezTo>
                <a:cubicBezTo>
                  <a:pt x="4358265" y="5890583"/>
                  <a:pt x="4356277" y="5900460"/>
                  <a:pt x="4352105" y="5908841"/>
                </a:cubicBezTo>
                <a:cubicBezTo>
                  <a:pt x="4357980" y="5909655"/>
                  <a:pt x="4366722" y="5915644"/>
                  <a:pt x="4372256" y="5914619"/>
                </a:cubicBezTo>
                <a:cubicBezTo>
                  <a:pt x="4386674" y="5910047"/>
                  <a:pt x="4398907" y="5903979"/>
                  <a:pt x="4422209" y="5895860"/>
                </a:cubicBezTo>
                <a:cubicBezTo>
                  <a:pt x="4413183" y="5908942"/>
                  <a:pt x="4408330" y="5913644"/>
                  <a:pt x="4407166" y="5917664"/>
                </a:cubicBezTo>
                <a:cubicBezTo>
                  <a:pt x="4408584" y="5945929"/>
                  <a:pt x="4408243" y="5944090"/>
                  <a:pt x="4381053" y="5941518"/>
                </a:cubicBezTo>
                <a:cubicBezTo>
                  <a:pt x="4343958" y="5936975"/>
                  <a:pt x="4306380" y="5940130"/>
                  <a:pt x="4270704" y="5963853"/>
                </a:cubicBezTo>
                <a:cubicBezTo>
                  <a:pt x="4283815" y="5972837"/>
                  <a:pt x="4310665" y="5973571"/>
                  <a:pt x="4290087" y="5996400"/>
                </a:cubicBezTo>
                <a:cubicBezTo>
                  <a:pt x="4339130" y="6013945"/>
                  <a:pt x="4379803" y="5975983"/>
                  <a:pt x="4427967" y="5978476"/>
                </a:cubicBezTo>
                <a:cubicBezTo>
                  <a:pt x="4376849" y="6001254"/>
                  <a:pt x="4328259" y="6027369"/>
                  <a:pt x="4276462" y="6046470"/>
                </a:cubicBezTo>
                <a:cubicBezTo>
                  <a:pt x="4258695" y="6053564"/>
                  <a:pt x="4232384" y="6066043"/>
                  <a:pt x="4214703" y="6042691"/>
                </a:cubicBezTo>
                <a:cubicBezTo>
                  <a:pt x="4198013" y="6076212"/>
                  <a:pt x="4199034" y="6081728"/>
                  <a:pt x="4216801" y="6074635"/>
                </a:cubicBezTo>
                <a:cubicBezTo>
                  <a:pt x="4281513" y="6053142"/>
                  <a:pt x="4359733" y="6063382"/>
                  <a:pt x="4409233" y="6000963"/>
                </a:cubicBezTo>
                <a:cubicBezTo>
                  <a:pt x="4412242" y="5996602"/>
                  <a:pt x="4417777" y="5995577"/>
                  <a:pt x="4423312" y="5994552"/>
                </a:cubicBezTo>
                <a:cubicBezTo>
                  <a:pt x="4472924" y="5973955"/>
                  <a:pt x="4530992" y="5978417"/>
                  <a:pt x="4578221" y="5944947"/>
                </a:cubicBezTo>
                <a:cubicBezTo>
                  <a:pt x="4586424" y="5937723"/>
                  <a:pt x="4608079" y="5941320"/>
                  <a:pt x="4612053" y="5921566"/>
                </a:cubicBezTo>
                <a:cubicBezTo>
                  <a:pt x="4613557" y="5919385"/>
                  <a:pt x="4627153" y="5920671"/>
                  <a:pt x="4633368" y="5923324"/>
                </a:cubicBezTo>
                <a:cubicBezTo>
                  <a:pt x="4647303" y="5926450"/>
                  <a:pt x="4660075" y="5933594"/>
                  <a:pt x="4672166" y="5937061"/>
                </a:cubicBezTo>
                <a:cubicBezTo>
                  <a:pt x="4670123" y="5926028"/>
                  <a:pt x="4665894" y="5913498"/>
                  <a:pt x="4669386" y="5901439"/>
                </a:cubicBezTo>
                <a:cubicBezTo>
                  <a:pt x="4675886" y="5885021"/>
                  <a:pt x="4671175" y="5880187"/>
                  <a:pt x="4663455" y="5879715"/>
                </a:cubicBezTo>
                <a:cubicBezTo>
                  <a:pt x="4663455" y="5879715"/>
                  <a:pt x="4661951" y="5881895"/>
                  <a:pt x="4661951" y="5881895"/>
                </a:cubicBezTo>
                <a:cubicBezTo>
                  <a:pt x="4660106" y="5882237"/>
                  <a:pt x="4659765" y="5880398"/>
                  <a:pt x="4657921" y="5880740"/>
                </a:cubicBezTo>
                <a:cubicBezTo>
                  <a:pt x="4652385" y="5881765"/>
                  <a:pt x="4648696" y="5882448"/>
                  <a:pt x="4645006" y="5883131"/>
                </a:cubicBezTo>
                <a:cubicBezTo>
                  <a:pt x="4633937" y="5885181"/>
                  <a:pt x="4623209" y="5889069"/>
                  <a:pt x="4612140" y="5891119"/>
                </a:cubicBezTo>
                <a:cubicBezTo>
                  <a:pt x="4611799" y="5889280"/>
                  <a:pt x="4609274" y="5885944"/>
                  <a:pt x="4608593" y="5882267"/>
                </a:cubicBezTo>
                <a:cubicBezTo>
                  <a:pt x="4613787" y="5879403"/>
                  <a:pt x="4618981" y="5876540"/>
                  <a:pt x="4624175" y="5873676"/>
                </a:cubicBezTo>
                <a:cubicBezTo>
                  <a:pt x="4611403" y="5866532"/>
                  <a:pt x="4601299" y="5853187"/>
                  <a:pt x="4598235" y="5836638"/>
                </a:cubicBezTo>
                <a:cubicBezTo>
                  <a:pt x="4596873" y="5829283"/>
                  <a:pt x="4601046" y="5820902"/>
                  <a:pt x="4603374" y="5812864"/>
                </a:cubicBezTo>
                <a:cubicBezTo>
                  <a:pt x="4600507" y="5807689"/>
                  <a:pt x="4595455" y="5801016"/>
                  <a:pt x="4595796" y="5802856"/>
                </a:cubicBezTo>
                <a:close/>
                <a:moveTo>
                  <a:pt x="2545576" y="5794633"/>
                </a:moveTo>
                <a:cubicBezTo>
                  <a:pt x="2529473" y="5799585"/>
                  <a:pt x="2511540" y="5804874"/>
                  <a:pt x="2493609" y="5810163"/>
                </a:cubicBezTo>
                <a:cubicBezTo>
                  <a:pt x="2493961" y="5812067"/>
                  <a:pt x="2493961" y="5812067"/>
                  <a:pt x="2494314" y="5813970"/>
                </a:cubicBezTo>
                <a:cubicBezTo>
                  <a:pt x="2512245" y="5808681"/>
                  <a:pt x="2528350" y="5803730"/>
                  <a:pt x="2544453" y="5798779"/>
                </a:cubicBezTo>
                <a:cubicBezTo>
                  <a:pt x="2545929" y="5796537"/>
                  <a:pt x="2545576" y="5794633"/>
                  <a:pt x="2545576" y="5794633"/>
                </a:cubicBezTo>
                <a:close/>
                <a:moveTo>
                  <a:pt x="6292491" y="5787048"/>
                </a:moveTo>
                <a:cubicBezTo>
                  <a:pt x="6292491" y="5787048"/>
                  <a:pt x="6290451" y="5787426"/>
                  <a:pt x="6290831" y="5789466"/>
                </a:cubicBezTo>
                <a:cubicBezTo>
                  <a:pt x="6291207" y="5791505"/>
                  <a:pt x="6293247" y="5791128"/>
                  <a:pt x="6295287" y="5790750"/>
                </a:cubicBezTo>
                <a:cubicBezTo>
                  <a:pt x="6294911" y="5788711"/>
                  <a:pt x="6292871" y="5789089"/>
                  <a:pt x="6292491" y="5787048"/>
                </a:cubicBezTo>
                <a:close/>
                <a:moveTo>
                  <a:pt x="1459901" y="5779112"/>
                </a:moveTo>
                <a:cubicBezTo>
                  <a:pt x="1458203" y="5779427"/>
                  <a:pt x="1455056" y="5781416"/>
                  <a:pt x="1453355" y="5781731"/>
                </a:cubicBezTo>
                <a:cubicBezTo>
                  <a:pt x="1453355" y="5781731"/>
                  <a:pt x="1455056" y="5781416"/>
                  <a:pt x="1455056" y="5781416"/>
                </a:cubicBezTo>
                <a:cubicBezTo>
                  <a:pt x="1456754" y="5781102"/>
                  <a:pt x="1458203" y="5779427"/>
                  <a:pt x="1459901" y="5779112"/>
                </a:cubicBezTo>
                <a:close/>
                <a:moveTo>
                  <a:pt x="8578479" y="5744835"/>
                </a:moveTo>
                <a:cubicBezTo>
                  <a:pt x="8583731" y="5744012"/>
                  <a:pt x="8589527" y="5744370"/>
                  <a:pt x="8596127" y="5746487"/>
                </a:cubicBezTo>
                <a:cubicBezTo>
                  <a:pt x="8562539" y="5750798"/>
                  <a:pt x="8542351" y="5796523"/>
                  <a:pt x="8500627" y="5777530"/>
                </a:cubicBezTo>
                <a:cubicBezTo>
                  <a:pt x="8500283" y="5775685"/>
                  <a:pt x="8501791" y="5773498"/>
                  <a:pt x="8501107" y="5769808"/>
                </a:cubicBezTo>
                <a:cubicBezTo>
                  <a:pt x="8508839" y="5770285"/>
                  <a:pt x="8515063" y="5772949"/>
                  <a:pt x="8522791" y="5773426"/>
                </a:cubicBezTo>
                <a:cubicBezTo>
                  <a:pt x="8528331" y="5772400"/>
                  <a:pt x="8533875" y="5771374"/>
                  <a:pt x="8539075" y="5768502"/>
                </a:cubicBezTo>
                <a:cubicBezTo>
                  <a:pt x="8551903" y="5760402"/>
                  <a:pt x="8562727" y="5747304"/>
                  <a:pt x="8578479" y="5744835"/>
                </a:cubicBezTo>
                <a:close/>
                <a:moveTo>
                  <a:pt x="6954107" y="5733045"/>
                </a:moveTo>
                <a:cubicBezTo>
                  <a:pt x="6934191" y="5738623"/>
                  <a:pt x="6916447" y="5745688"/>
                  <a:pt x="6899047" y="5754578"/>
                </a:cubicBezTo>
                <a:cubicBezTo>
                  <a:pt x="6893523" y="5755601"/>
                  <a:pt x="6893035" y="5763251"/>
                  <a:pt x="6890367" y="5769414"/>
                </a:cubicBezTo>
                <a:cubicBezTo>
                  <a:pt x="6896231" y="5770217"/>
                  <a:pt x="6901755" y="5769194"/>
                  <a:pt x="6907619" y="5769998"/>
                </a:cubicBezTo>
                <a:cubicBezTo>
                  <a:pt x="6913479" y="5770802"/>
                  <a:pt x="6917839" y="5773774"/>
                  <a:pt x="6921863" y="5774919"/>
                </a:cubicBezTo>
                <a:cubicBezTo>
                  <a:pt x="6909307" y="5779133"/>
                  <a:pt x="6894915" y="5783689"/>
                  <a:pt x="6882363" y="5787903"/>
                </a:cubicBezTo>
                <a:cubicBezTo>
                  <a:pt x="6881683" y="5784248"/>
                  <a:pt x="6882511" y="5778427"/>
                  <a:pt x="6879991" y="5775113"/>
                </a:cubicBezTo>
                <a:cubicBezTo>
                  <a:pt x="6876799" y="5768146"/>
                  <a:pt x="6873939" y="5763007"/>
                  <a:pt x="6867739" y="5760376"/>
                </a:cubicBezTo>
                <a:cubicBezTo>
                  <a:pt x="6836395" y="5745394"/>
                  <a:pt x="6805611" y="5764322"/>
                  <a:pt x="6773287" y="5764638"/>
                </a:cubicBezTo>
                <a:cubicBezTo>
                  <a:pt x="6769267" y="5763494"/>
                  <a:pt x="6766599" y="5769656"/>
                  <a:pt x="6763255" y="5772166"/>
                </a:cubicBezTo>
                <a:cubicBezTo>
                  <a:pt x="6765431" y="5773652"/>
                  <a:pt x="6767951" y="5776964"/>
                  <a:pt x="6770131" y="5778450"/>
                </a:cubicBezTo>
                <a:cubicBezTo>
                  <a:pt x="6774491" y="5781422"/>
                  <a:pt x="6780355" y="5782226"/>
                  <a:pt x="6792759" y="5787488"/>
                </a:cubicBezTo>
                <a:cubicBezTo>
                  <a:pt x="6753255" y="5800472"/>
                  <a:pt x="6720631" y="5819740"/>
                  <a:pt x="6688647" y="5821884"/>
                </a:cubicBezTo>
                <a:cubicBezTo>
                  <a:pt x="6645275" y="5824246"/>
                  <a:pt x="6626407" y="5856084"/>
                  <a:pt x="6592771" y="5869872"/>
                </a:cubicBezTo>
                <a:cubicBezTo>
                  <a:pt x="6585743" y="5873062"/>
                  <a:pt x="6586943" y="5889847"/>
                  <a:pt x="6586795" y="5899323"/>
                </a:cubicBezTo>
                <a:cubicBezTo>
                  <a:pt x="6587131" y="5901150"/>
                  <a:pt x="6597355" y="5904925"/>
                  <a:pt x="6599199" y="5904584"/>
                </a:cubicBezTo>
                <a:cubicBezTo>
                  <a:pt x="6612239" y="5892720"/>
                  <a:pt x="6624979" y="5899809"/>
                  <a:pt x="6637047" y="5903245"/>
                </a:cubicBezTo>
                <a:cubicBezTo>
                  <a:pt x="6642231" y="5900395"/>
                  <a:pt x="6645915" y="5899712"/>
                  <a:pt x="6649259" y="5897204"/>
                </a:cubicBezTo>
                <a:cubicBezTo>
                  <a:pt x="6658619" y="5886023"/>
                  <a:pt x="6677187" y="5873137"/>
                  <a:pt x="6688911" y="5874744"/>
                </a:cubicBezTo>
                <a:cubicBezTo>
                  <a:pt x="6690755" y="5874403"/>
                  <a:pt x="6695115" y="5877374"/>
                  <a:pt x="6693271" y="5877715"/>
                </a:cubicBezTo>
                <a:cubicBezTo>
                  <a:pt x="6693611" y="5879543"/>
                  <a:pt x="6692443" y="5883538"/>
                  <a:pt x="6688763" y="5884220"/>
                </a:cubicBezTo>
                <a:cubicBezTo>
                  <a:pt x="6685079" y="5884902"/>
                  <a:pt x="6681735" y="5887411"/>
                  <a:pt x="6676207" y="5888434"/>
                </a:cubicBezTo>
                <a:cubicBezTo>
                  <a:pt x="6697971" y="5882515"/>
                  <a:pt x="6719731" y="5876596"/>
                  <a:pt x="6743335" y="5870335"/>
                </a:cubicBezTo>
                <a:cubicBezTo>
                  <a:pt x="6733451" y="5868386"/>
                  <a:pt x="6725407" y="5866096"/>
                  <a:pt x="6711163" y="5861176"/>
                </a:cubicBezTo>
                <a:cubicBezTo>
                  <a:pt x="6744463" y="5845561"/>
                  <a:pt x="6770395" y="5831311"/>
                  <a:pt x="6798511" y="5818546"/>
                </a:cubicBezTo>
                <a:cubicBezTo>
                  <a:pt x="6798511" y="5818546"/>
                  <a:pt x="6800011" y="5816378"/>
                  <a:pt x="6802191" y="5817864"/>
                </a:cubicBezTo>
                <a:cubicBezTo>
                  <a:pt x="6817451" y="5828267"/>
                  <a:pt x="6832863" y="5829192"/>
                  <a:pt x="6849775" y="5827950"/>
                </a:cubicBezTo>
                <a:cubicBezTo>
                  <a:pt x="6853119" y="5825441"/>
                  <a:pt x="6858307" y="5822591"/>
                  <a:pt x="6861991" y="5821909"/>
                </a:cubicBezTo>
                <a:cubicBezTo>
                  <a:pt x="6864847" y="5827048"/>
                  <a:pt x="6872215" y="5825684"/>
                  <a:pt x="6877739" y="5824661"/>
                </a:cubicBezTo>
                <a:cubicBezTo>
                  <a:pt x="6881759" y="5825807"/>
                  <a:pt x="6883603" y="5825465"/>
                  <a:pt x="6887283" y="5824783"/>
                </a:cubicBezTo>
                <a:cubicBezTo>
                  <a:pt x="6903523" y="5819887"/>
                  <a:pt x="6923103" y="5812482"/>
                  <a:pt x="6923067" y="5791703"/>
                </a:cubicBezTo>
                <a:cubicBezTo>
                  <a:pt x="6923067" y="5791703"/>
                  <a:pt x="6924567" y="5789535"/>
                  <a:pt x="6924567" y="5789535"/>
                </a:cubicBezTo>
                <a:lnTo>
                  <a:pt x="6974927" y="5763079"/>
                </a:lnTo>
                <a:lnTo>
                  <a:pt x="6974931" y="5763202"/>
                </a:lnTo>
                <a:cubicBezTo>
                  <a:pt x="6976435" y="5761035"/>
                  <a:pt x="6978279" y="5760693"/>
                  <a:pt x="6980119" y="5760352"/>
                </a:cubicBezTo>
                <a:lnTo>
                  <a:pt x="6974927" y="5763079"/>
                </a:lnTo>
                <a:lnTo>
                  <a:pt x="6974403" y="5750072"/>
                </a:lnTo>
                <a:cubicBezTo>
                  <a:pt x="6969367" y="5743447"/>
                  <a:pt x="6959635" y="5732022"/>
                  <a:pt x="6954107" y="5733045"/>
                </a:cubicBezTo>
                <a:close/>
                <a:moveTo>
                  <a:pt x="1487578" y="5730393"/>
                </a:moveTo>
                <a:cubicBezTo>
                  <a:pt x="1476026" y="5740032"/>
                  <a:pt x="1464475" y="5749672"/>
                  <a:pt x="1454765" y="5758969"/>
                </a:cubicBezTo>
                <a:cubicBezTo>
                  <a:pt x="1472515" y="5751933"/>
                  <a:pt x="1489928" y="5743083"/>
                  <a:pt x="1509519" y="5735706"/>
                </a:cubicBezTo>
                <a:cubicBezTo>
                  <a:pt x="1501815" y="5735257"/>
                  <a:pt x="1495619" y="5732655"/>
                  <a:pt x="1487578" y="5730393"/>
                </a:cubicBezTo>
                <a:close/>
                <a:moveTo>
                  <a:pt x="7032195" y="5730230"/>
                </a:moveTo>
                <a:cubicBezTo>
                  <a:pt x="7028571" y="5730901"/>
                  <a:pt x="7024943" y="5731572"/>
                  <a:pt x="7021655" y="5734057"/>
                </a:cubicBezTo>
                <a:cubicBezTo>
                  <a:pt x="7018031" y="5734728"/>
                  <a:pt x="7015075" y="5739025"/>
                  <a:pt x="7012123" y="5743323"/>
                </a:cubicBezTo>
                <a:cubicBezTo>
                  <a:pt x="7012123" y="5743323"/>
                  <a:pt x="7012459" y="5745135"/>
                  <a:pt x="7012459" y="5745135"/>
                </a:cubicBezTo>
                <a:cubicBezTo>
                  <a:pt x="7015747" y="5742651"/>
                  <a:pt x="7019039" y="5740167"/>
                  <a:pt x="7022663" y="5739496"/>
                </a:cubicBezTo>
                <a:cubicBezTo>
                  <a:pt x="7025951" y="5737011"/>
                  <a:pt x="7029243" y="5734527"/>
                  <a:pt x="7032531" y="5732043"/>
                </a:cubicBezTo>
                <a:cubicBezTo>
                  <a:pt x="7032195" y="5730230"/>
                  <a:pt x="7032195" y="5730230"/>
                  <a:pt x="7032195" y="5730230"/>
                </a:cubicBezTo>
                <a:close/>
                <a:moveTo>
                  <a:pt x="1705237" y="5729463"/>
                </a:moveTo>
                <a:lnTo>
                  <a:pt x="1685514" y="5736866"/>
                </a:lnTo>
                <a:cubicBezTo>
                  <a:pt x="1685514" y="5736866"/>
                  <a:pt x="1687703" y="5738335"/>
                  <a:pt x="1687703" y="5738335"/>
                </a:cubicBezTo>
                <a:cubicBezTo>
                  <a:pt x="1692929" y="5735493"/>
                  <a:pt x="1698156" y="5732650"/>
                  <a:pt x="1705237" y="5729463"/>
                </a:cubicBezTo>
                <a:close/>
                <a:moveTo>
                  <a:pt x="3614887" y="5721781"/>
                </a:moveTo>
                <a:cubicBezTo>
                  <a:pt x="3568677" y="5739836"/>
                  <a:pt x="3523147" y="5761566"/>
                  <a:pt x="3476596" y="5777784"/>
                </a:cubicBezTo>
                <a:cubicBezTo>
                  <a:pt x="3423014" y="5797204"/>
                  <a:pt x="3370256" y="5810772"/>
                  <a:pt x="3316334" y="5828355"/>
                </a:cubicBezTo>
                <a:cubicBezTo>
                  <a:pt x="3310806" y="5829379"/>
                  <a:pt x="3304456" y="5836254"/>
                  <a:pt x="3303293" y="5840269"/>
                </a:cubicBezTo>
                <a:cubicBezTo>
                  <a:pt x="3305191" y="5860814"/>
                  <a:pt x="3305191" y="5860814"/>
                  <a:pt x="3288947" y="5865721"/>
                </a:cubicBezTo>
                <a:cubicBezTo>
                  <a:pt x="3281916" y="5868923"/>
                  <a:pt x="3275905" y="5877635"/>
                  <a:pt x="3269215" y="5882673"/>
                </a:cubicBezTo>
                <a:cubicBezTo>
                  <a:pt x="3279109" y="5884640"/>
                  <a:pt x="3293368" y="5889598"/>
                  <a:pt x="3298216" y="5884901"/>
                </a:cubicBezTo>
                <a:cubicBezTo>
                  <a:pt x="3299719" y="5882724"/>
                  <a:pt x="3301562" y="5882382"/>
                  <a:pt x="3304907" y="5879863"/>
                </a:cubicBezTo>
                <a:cubicBezTo>
                  <a:pt x="3309217" y="5861968"/>
                  <a:pt x="3321238" y="5844545"/>
                  <a:pt x="3341508" y="5840791"/>
                </a:cubicBezTo>
                <a:cubicBezTo>
                  <a:pt x="3356249" y="5838062"/>
                  <a:pt x="3370510" y="5843019"/>
                  <a:pt x="3383606" y="5851992"/>
                </a:cubicBezTo>
                <a:cubicBezTo>
                  <a:pt x="3402034" y="5848580"/>
                  <a:pt x="3420461" y="5845168"/>
                  <a:pt x="3437868" y="5836246"/>
                </a:cubicBezTo>
                <a:cubicBezTo>
                  <a:pt x="3479373" y="5813363"/>
                  <a:pt x="3525923" y="5797145"/>
                  <a:pt x="3569951" y="5777593"/>
                </a:cubicBezTo>
                <a:cubicBezTo>
                  <a:pt x="3576981" y="5774392"/>
                  <a:pt x="3579306" y="5766363"/>
                  <a:pt x="3584154" y="5761666"/>
                </a:cubicBezTo>
                <a:cubicBezTo>
                  <a:pt x="3564169" y="5746370"/>
                  <a:pt x="3584779" y="5744454"/>
                  <a:pt x="3593312" y="5739074"/>
                </a:cubicBezTo>
                <a:cubicBezTo>
                  <a:pt x="3601846" y="5733694"/>
                  <a:pt x="3608197" y="5726819"/>
                  <a:pt x="3614887" y="5721781"/>
                </a:cubicBezTo>
                <a:close/>
                <a:moveTo>
                  <a:pt x="4795814" y="5702790"/>
                </a:moveTo>
                <a:cubicBezTo>
                  <a:pt x="4767251" y="5713787"/>
                  <a:pt x="4738688" y="5724784"/>
                  <a:pt x="4710464" y="5737620"/>
                </a:cubicBezTo>
                <a:cubicBezTo>
                  <a:pt x="4711146" y="5741300"/>
                  <a:pt x="4713676" y="5744636"/>
                  <a:pt x="4714698" y="5750155"/>
                </a:cubicBezTo>
                <a:cubicBezTo>
                  <a:pt x="4745111" y="5738816"/>
                  <a:pt x="4773674" y="5727819"/>
                  <a:pt x="4802237" y="5716822"/>
                </a:cubicBezTo>
                <a:cubicBezTo>
                  <a:pt x="4799366" y="5711645"/>
                  <a:pt x="4798344" y="5706127"/>
                  <a:pt x="4795814" y="5702790"/>
                </a:cubicBezTo>
                <a:close/>
                <a:moveTo>
                  <a:pt x="4120172" y="5696704"/>
                </a:moveTo>
                <a:cubicBezTo>
                  <a:pt x="4114158" y="5696381"/>
                  <a:pt x="4108631" y="5697404"/>
                  <a:pt x="4103276" y="5699354"/>
                </a:cubicBezTo>
                <a:cubicBezTo>
                  <a:pt x="4038667" y="5720894"/>
                  <a:pt x="3976245" y="5743946"/>
                  <a:pt x="3914166" y="5768849"/>
                </a:cubicBezTo>
                <a:cubicBezTo>
                  <a:pt x="3907140" y="5772065"/>
                  <a:pt x="3900799" y="5778986"/>
                  <a:pt x="3891931" y="5782543"/>
                </a:cubicBezTo>
                <a:cubicBezTo>
                  <a:pt x="3882935" y="5795701"/>
                  <a:pt x="3868883" y="5802135"/>
                  <a:pt x="3853802" y="5803011"/>
                </a:cubicBezTo>
                <a:cubicBezTo>
                  <a:pt x="3838249" y="5811637"/>
                  <a:pt x="3824540" y="5819923"/>
                  <a:pt x="3810831" y="5828207"/>
                </a:cubicBezTo>
                <a:cubicBezTo>
                  <a:pt x="3800463" y="5833958"/>
                  <a:pt x="3795494" y="5848286"/>
                  <a:pt x="3787654" y="5857399"/>
                </a:cubicBezTo>
                <a:cubicBezTo>
                  <a:pt x="3792025" y="5860420"/>
                  <a:pt x="3794210" y="5861932"/>
                  <a:pt x="3796738" y="5865293"/>
                </a:cubicBezTo>
                <a:cubicBezTo>
                  <a:pt x="3811947" y="5854816"/>
                  <a:pt x="3827155" y="5844338"/>
                  <a:pt x="3842365" y="5833860"/>
                </a:cubicBezTo>
                <a:cubicBezTo>
                  <a:pt x="3868412" y="5809883"/>
                  <a:pt x="3897330" y="5791121"/>
                  <a:pt x="3934861" y="5788001"/>
                </a:cubicBezTo>
                <a:cubicBezTo>
                  <a:pt x="3949943" y="5787125"/>
                  <a:pt x="3965152" y="5776646"/>
                  <a:pt x="3980233" y="5775769"/>
                </a:cubicBezTo>
                <a:cubicBezTo>
                  <a:pt x="4035374" y="5775135"/>
                  <a:pt x="4068702" y="5728740"/>
                  <a:pt x="4117415" y="5713974"/>
                </a:cubicBezTo>
                <a:cubicBezTo>
                  <a:pt x="4124441" y="5710758"/>
                  <a:pt x="4131125" y="5705689"/>
                  <a:pt x="4139993" y="5702131"/>
                </a:cubicBezTo>
                <a:cubicBezTo>
                  <a:pt x="4132688" y="5698696"/>
                  <a:pt x="4126186" y="5697027"/>
                  <a:pt x="4120172" y="5696704"/>
                </a:cubicBezTo>
                <a:close/>
                <a:moveTo>
                  <a:pt x="1615523" y="5668733"/>
                </a:moveTo>
                <a:cubicBezTo>
                  <a:pt x="1587630" y="5683355"/>
                  <a:pt x="1560754" y="5703460"/>
                  <a:pt x="1542133" y="5737167"/>
                </a:cubicBezTo>
                <a:cubicBezTo>
                  <a:pt x="1572552" y="5725860"/>
                  <a:pt x="1594740" y="5721752"/>
                  <a:pt x="1614065" y="5712501"/>
                </a:cubicBezTo>
                <a:cubicBezTo>
                  <a:pt x="1621123" y="5709303"/>
                  <a:pt x="1626332" y="5706447"/>
                  <a:pt x="1631878" y="5705420"/>
                </a:cubicBezTo>
                <a:cubicBezTo>
                  <a:pt x="1621617" y="5701646"/>
                  <a:pt x="1612710" y="5705186"/>
                  <a:pt x="1602294" y="5710898"/>
                </a:cubicBezTo>
                <a:cubicBezTo>
                  <a:pt x="1595236" y="5714096"/>
                  <a:pt x="1587501" y="5713637"/>
                  <a:pt x="1571197" y="5718547"/>
                </a:cubicBezTo>
                <a:cubicBezTo>
                  <a:pt x="1580598" y="5707350"/>
                  <a:pt x="1583620" y="5703008"/>
                  <a:pt x="1586979" y="5700495"/>
                </a:cubicBezTo>
                <a:cubicBezTo>
                  <a:pt x="1607814" y="5689073"/>
                  <a:pt x="1615705" y="5680047"/>
                  <a:pt x="1615523" y="5668733"/>
                </a:cubicBezTo>
                <a:close/>
                <a:moveTo>
                  <a:pt x="6627615" y="5661946"/>
                </a:moveTo>
                <a:cubicBezTo>
                  <a:pt x="6616539" y="5663997"/>
                  <a:pt x="6605807" y="5667899"/>
                  <a:pt x="6594391" y="5668099"/>
                </a:cubicBezTo>
                <a:cubicBezTo>
                  <a:pt x="6566015" y="5669524"/>
                  <a:pt x="6536959" y="5667249"/>
                  <a:pt x="6509271" y="5672376"/>
                </a:cubicBezTo>
                <a:cubicBezTo>
                  <a:pt x="6485619" y="5678670"/>
                  <a:pt x="6462307" y="5686815"/>
                  <a:pt x="6438655" y="5693108"/>
                </a:cubicBezTo>
                <a:cubicBezTo>
                  <a:pt x="6438519" y="5702703"/>
                  <a:pt x="6437019" y="5704896"/>
                  <a:pt x="6419379" y="5702421"/>
                </a:cubicBezTo>
                <a:cubicBezTo>
                  <a:pt x="6411651" y="5701937"/>
                  <a:pt x="6406115" y="5702962"/>
                  <a:pt x="6398387" y="5702479"/>
                </a:cubicBezTo>
                <a:cubicBezTo>
                  <a:pt x="6383963" y="5707064"/>
                  <a:pt x="6367695" y="5711991"/>
                  <a:pt x="6353271" y="5716576"/>
                </a:cubicBezTo>
                <a:cubicBezTo>
                  <a:pt x="6373915" y="5714666"/>
                  <a:pt x="6388551" y="5721527"/>
                  <a:pt x="6400863" y="5736473"/>
                </a:cubicBezTo>
                <a:cubicBezTo>
                  <a:pt x="6417135" y="5731546"/>
                  <a:pt x="6435251" y="5726278"/>
                  <a:pt x="6452547" y="5726903"/>
                </a:cubicBezTo>
                <a:cubicBezTo>
                  <a:pt x="6436279" y="5731830"/>
                  <a:pt x="6422195" y="5738265"/>
                  <a:pt x="6406267" y="5745043"/>
                </a:cubicBezTo>
                <a:cubicBezTo>
                  <a:pt x="6409143" y="5750253"/>
                  <a:pt x="6415367" y="5752929"/>
                  <a:pt x="6414547" y="5758822"/>
                </a:cubicBezTo>
                <a:cubicBezTo>
                  <a:pt x="6423091" y="5753412"/>
                  <a:pt x="6431635" y="5748002"/>
                  <a:pt x="6439835" y="5740741"/>
                </a:cubicBezTo>
                <a:cubicBezTo>
                  <a:pt x="6441339" y="5738549"/>
                  <a:pt x="6445031" y="5737865"/>
                  <a:pt x="6448723" y="5737182"/>
                </a:cubicBezTo>
                <a:cubicBezTo>
                  <a:pt x="6486115" y="5722601"/>
                  <a:pt x="6526591" y="5724676"/>
                  <a:pt x="6560767" y="5703036"/>
                </a:cubicBezTo>
                <a:cubicBezTo>
                  <a:pt x="6567463" y="5697967"/>
                  <a:pt x="6582919" y="5698934"/>
                  <a:pt x="6586399" y="5686805"/>
                </a:cubicBezTo>
                <a:cubicBezTo>
                  <a:pt x="6586399" y="5686805"/>
                  <a:pt x="6597815" y="5686605"/>
                  <a:pt x="6601851" y="5687772"/>
                </a:cubicBezTo>
                <a:cubicBezTo>
                  <a:pt x="6605883" y="5688939"/>
                  <a:pt x="6611763" y="5689764"/>
                  <a:pt x="6616143" y="5692782"/>
                </a:cubicBezTo>
                <a:cubicBezTo>
                  <a:pt x="6619491" y="5690247"/>
                  <a:pt x="6625027" y="5689222"/>
                  <a:pt x="6628719" y="5688538"/>
                </a:cubicBezTo>
                <a:cubicBezTo>
                  <a:pt x="6627691" y="5682986"/>
                  <a:pt x="6626663" y="5677435"/>
                  <a:pt x="6627823" y="5673392"/>
                </a:cubicBezTo>
                <a:cubicBezTo>
                  <a:pt x="6631991" y="5664964"/>
                  <a:pt x="6629803" y="5663455"/>
                  <a:pt x="6627615" y="5661946"/>
                </a:cubicBezTo>
                <a:close/>
                <a:moveTo>
                  <a:pt x="6680043" y="5651066"/>
                </a:moveTo>
                <a:cubicBezTo>
                  <a:pt x="6674535" y="5652086"/>
                  <a:pt x="6670863" y="5652766"/>
                  <a:pt x="6665023" y="5651972"/>
                </a:cubicBezTo>
                <a:cubicBezTo>
                  <a:pt x="6663187" y="5652312"/>
                  <a:pt x="6661351" y="5652652"/>
                  <a:pt x="6659515" y="5652992"/>
                </a:cubicBezTo>
                <a:cubicBezTo>
                  <a:pt x="6654683" y="5657638"/>
                  <a:pt x="6649847" y="5662283"/>
                  <a:pt x="6645011" y="5666928"/>
                </a:cubicBezTo>
                <a:cubicBezTo>
                  <a:pt x="6649351" y="5669874"/>
                  <a:pt x="6655531" y="5672480"/>
                  <a:pt x="6659875" y="5675425"/>
                </a:cubicBezTo>
                <a:cubicBezTo>
                  <a:pt x="6670215" y="5669761"/>
                  <a:pt x="6676215" y="5661149"/>
                  <a:pt x="6680043" y="5651066"/>
                </a:cubicBezTo>
                <a:close/>
                <a:moveTo>
                  <a:pt x="6704431" y="5646081"/>
                </a:moveTo>
                <a:cubicBezTo>
                  <a:pt x="6704431" y="5646081"/>
                  <a:pt x="6702391" y="5646459"/>
                  <a:pt x="6700351" y="5646837"/>
                </a:cubicBezTo>
                <a:cubicBezTo>
                  <a:pt x="6702643" y="5647819"/>
                  <a:pt x="6702643" y="5647819"/>
                  <a:pt x="6702643" y="5647819"/>
                </a:cubicBezTo>
                <a:cubicBezTo>
                  <a:pt x="6704683" y="5647441"/>
                  <a:pt x="6704683" y="5647441"/>
                  <a:pt x="6704431" y="5646081"/>
                </a:cubicBezTo>
                <a:close/>
                <a:moveTo>
                  <a:pt x="3504518" y="5642149"/>
                </a:moveTo>
                <a:cubicBezTo>
                  <a:pt x="3480237" y="5644740"/>
                  <a:pt x="3455154" y="5645574"/>
                  <a:pt x="3430883" y="5650783"/>
                </a:cubicBezTo>
                <a:cubicBezTo>
                  <a:pt x="3406611" y="5655992"/>
                  <a:pt x="3383149" y="5665576"/>
                  <a:pt x="3362108" y="5685667"/>
                </a:cubicBezTo>
                <a:cubicBezTo>
                  <a:pt x="3420288" y="5701566"/>
                  <a:pt x="3462573" y="5672778"/>
                  <a:pt x="3504518" y="5642149"/>
                </a:cubicBezTo>
                <a:close/>
                <a:moveTo>
                  <a:pt x="8733863" y="5639040"/>
                </a:moveTo>
                <a:cubicBezTo>
                  <a:pt x="8737855" y="5639736"/>
                  <a:pt x="8742467" y="5641343"/>
                  <a:pt x="8748615" y="5643485"/>
                </a:cubicBezTo>
                <a:cubicBezTo>
                  <a:pt x="8723651" y="5674358"/>
                  <a:pt x="8723651" y="5674358"/>
                  <a:pt x="8689783" y="5667504"/>
                </a:cubicBezTo>
                <a:cubicBezTo>
                  <a:pt x="8706899" y="5651210"/>
                  <a:pt x="8715459" y="5643062"/>
                  <a:pt x="8722815" y="5640059"/>
                </a:cubicBezTo>
                <a:cubicBezTo>
                  <a:pt x="8726491" y="5638558"/>
                  <a:pt x="8729867" y="5638344"/>
                  <a:pt x="8733863" y="5639040"/>
                </a:cubicBezTo>
                <a:close/>
                <a:moveTo>
                  <a:pt x="6626167" y="5638074"/>
                </a:moveTo>
                <a:cubicBezTo>
                  <a:pt x="6615735" y="5641881"/>
                  <a:pt x="6605303" y="5645688"/>
                  <a:pt x="6591615" y="5651972"/>
                </a:cubicBezTo>
                <a:cubicBezTo>
                  <a:pt x="6595543" y="5653120"/>
                  <a:pt x="6597335" y="5652788"/>
                  <a:pt x="6601263" y="5653936"/>
                </a:cubicBezTo>
                <a:cubicBezTo>
                  <a:pt x="6613151" y="5647984"/>
                  <a:pt x="6623251" y="5642365"/>
                  <a:pt x="6635479" y="5638226"/>
                </a:cubicBezTo>
                <a:cubicBezTo>
                  <a:pt x="6631551" y="5637077"/>
                  <a:pt x="6629755" y="5637409"/>
                  <a:pt x="6626167" y="5638074"/>
                </a:cubicBezTo>
                <a:close/>
                <a:moveTo>
                  <a:pt x="1701460" y="5633133"/>
                </a:moveTo>
                <a:cubicBezTo>
                  <a:pt x="1678092" y="5639369"/>
                  <a:pt x="1653242" y="5647787"/>
                  <a:pt x="1629074" y="5659896"/>
                </a:cubicBezTo>
                <a:cubicBezTo>
                  <a:pt x="1636937" y="5671800"/>
                  <a:pt x="1642976" y="5684041"/>
                  <a:pt x="1652665" y="5695605"/>
                </a:cubicBezTo>
                <a:cubicBezTo>
                  <a:pt x="1661101" y="5690227"/>
                  <a:pt x="1671360" y="5684509"/>
                  <a:pt x="1681960" y="5680639"/>
                </a:cubicBezTo>
                <a:cubicBezTo>
                  <a:pt x="1682192" y="5661511"/>
                  <a:pt x="1688579" y="5645061"/>
                  <a:pt x="1701460" y="5633133"/>
                </a:cubicBezTo>
                <a:close/>
                <a:moveTo>
                  <a:pt x="1580996" y="5632296"/>
                </a:moveTo>
                <a:cubicBezTo>
                  <a:pt x="1576559" y="5631449"/>
                  <a:pt x="1572251" y="5631294"/>
                  <a:pt x="1568744" y="5632897"/>
                </a:cubicBezTo>
                <a:cubicBezTo>
                  <a:pt x="1506635" y="5667278"/>
                  <a:pt x="1444868" y="5703504"/>
                  <a:pt x="1382761" y="5737886"/>
                </a:cubicBezTo>
                <a:cubicBezTo>
                  <a:pt x="1356881" y="5752212"/>
                  <a:pt x="1329979" y="5761007"/>
                  <a:pt x="1300081" y="5774170"/>
                </a:cubicBezTo>
                <a:cubicBezTo>
                  <a:pt x="1313164" y="5783188"/>
                  <a:pt x="1320862" y="5783669"/>
                  <a:pt x="1331080" y="5787497"/>
                </a:cubicBezTo>
                <a:cubicBezTo>
                  <a:pt x="1355121" y="5773512"/>
                  <a:pt x="1378817" y="5757683"/>
                  <a:pt x="1402857" y="5743698"/>
                </a:cubicBezTo>
                <a:cubicBezTo>
                  <a:pt x="1429078" y="5731215"/>
                  <a:pt x="1453117" y="5717231"/>
                  <a:pt x="1479337" y="5704748"/>
                </a:cubicBezTo>
                <a:cubicBezTo>
                  <a:pt x="1483014" y="5704068"/>
                  <a:pt x="1486351" y="5701543"/>
                  <a:pt x="1491526" y="5698677"/>
                </a:cubicBezTo>
                <a:cubicBezTo>
                  <a:pt x="1495205" y="5697996"/>
                  <a:pt x="1497043" y="5697656"/>
                  <a:pt x="1498542" y="5695472"/>
                </a:cubicBezTo>
                <a:cubicBezTo>
                  <a:pt x="1533958" y="5681287"/>
                  <a:pt x="1571210" y="5666762"/>
                  <a:pt x="1606625" y="5652576"/>
                </a:cubicBezTo>
                <a:cubicBezTo>
                  <a:pt x="1604104" y="5649229"/>
                  <a:pt x="1605601" y="5647046"/>
                  <a:pt x="1603422" y="5645543"/>
                </a:cubicBezTo>
                <a:cubicBezTo>
                  <a:pt x="1589391" y="5651954"/>
                  <a:pt x="1577201" y="5658025"/>
                  <a:pt x="1563514" y="5666280"/>
                </a:cubicBezTo>
                <a:cubicBezTo>
                  <a:pt x="1575361" y="5658365"/>
                  <a:pt x="1584688" y="5647105"/>
                  <a:pt x="1594016" y="5635844"/>
                </a:cubicBezTo>
                <a:cubicBezTo>
                  <a:pt x="1589997" y="5634681"/>
                  <a:pt x="1585432" y="5633143"/>
                  <a:pt x="1580996" y="5632296"/>
                </a:cubicBezTo>
                <a:close/>
                <a:moveTo>
                  <a:pt x="4736521" y="5615333"/>
                </a:moveTo>
                <a:cubicBezTo>
                  <a:pt x="4714521" y="5621235"/>
                  <a:pt x="4690989" y="5629249"/>
                  <a:pt x="4668990" y="5635151"/>
                </a:cubicBezTo>
                <a:cubicBezTo>
                  <a:pt x="4673366" y="5637997"/>
                  <a:pt x="4678068" y="5642610"/>
                  <a:pt x="4681790" y="5641921"/>
                </a:cubicBezTo>
                <a:cubicBezTo>
                  <a:pt x="4691420" y="5641967"/>
                  <a:pt x="4700068" y="5636709"/>
                  <a:pt x="4709371" y="5634986"/>
                </a:cubicBezTo>
                <a:cubicBezTo>
                  <a:pt x="4720207" y="5631152"/>
                  <a:pt x="4728854" y="5625894"/>
                  <a:pt x="4739690" y="5622059"/>
                </a:cubicBezTo>
                <a:cubicBezTo>
                  <a:pt x="4739363" y="5620292"/>
                  <a:pt x="4738708" y="5616756"/>
                  <a:pt x="4736521" y="5615333"/>
                </a:cubicBezTo>
                <a:close/>
                <a:moveTo>
                  <a:pt x="4179987" y="5613994"/>
                </a:moveTo>
                <a:cubicBezTo>
                  <a:pt x="4178077" y="5612774"/>
                  <a:pt x="4175859" y="5613244"/>
                  <a:pt x="4173608" y="5614492"/>
                </a:cubicBezTo>
                <a:cubicBezTo>
                  <a:pt x="4169105" y="5616989"/>
                  <a:pt x="4164471" y="5622598"/>
                  <a:pt x="4161898" y="5624024"/>
                </a:cubicBezTo>
                <a:cubicBezTo>
                  <a:pt x="4147611" y="5628570"/>
                  <a:pt x="4136172" y="5638289"/>
                  <a:pt x="4124054" y="5644334"/>
                </a:cubicBezTo>
                <a:cubicBezTo>
                  <a:pt x="4120397" y="5645012"/>
                  <a:pt x="4118228" y="5643513"/>
                  <a:pt x="4114571" y="5644190"/>
                </a:cubicBezTo>
                <a:cubicBezTo>
                  <a:pt x="4104621" y="5651733"/>
                  <a:pt x="4092502" y="5657778"/>
                  <a:pt x="4082553" y="5665322"/>
                </a:cubicBezTo>
                <a:cubicBezTo>
                  <a:pt x="4083233" y="5668996"/>
                  <a:pt x="4085742" y="5672332"/>
                  <a:pt x="4086422" y="5676007"/>
                </a:cubicBezTo>
                <a:cubicBezTo>
                  <a:pt x="4098881" y="5671799"/>
                  <a:pt x="4112488" y="5663578"/>
                  <a:pt x="4122311" y="5665561"/>
                </a:cubicBezTo>
                <a:cubicBezTo>
                  <a:pt x="4161941" y="5675325"/>
                  <a:pt x="4171466" y="5645056"/>
                  <a:pt x="4184520" y="5623635"/>
                </a:cubicBezTo>
                <a:cubicBezTo>
                  <a:pt x="4183500" y="5618124"/>
                  <a:pt x="4181897" y="5615214"/>
                  <a:pt x="4179987" y="5613994"/>
                </a:cubicBezTo>
                <a:close/>
                <a:moveTo>
                  <a:pt x="4813134" y="5609584"/>
                </a:moveTo>
                <a:cubicBezTo>
                  <a:pt x="4794808" y="5612977"/>
                  <a:pt x="4777196" y="5620223"/>
                  <a:pt x="4759228" y="5625543"/>
                </a:cubicBezTo>
                <a:cubicBezTo>
                  <a:pt x="4755563" y="5626221"/>
                  <a:pt x="4752968" y="5632678"/>
                  <a:pt x="4751848" y="5636870"/>
                </a:cubicBezTo>
                <a:cubicBezTo>
                  <a:pt x="4752205" y="5638796"/>
                  <a:pt x="4751086" y="5642988"/>
                  <a:pt x="4749610" y="5645253"/>
                </a:cubicBezTo>
                <a:cubicBezTo>
                  <a:pt x="4777861" y="5634046"/>
                  <a:pt x="4804279" y="5623177"/>
                  <a:pt x="4830340" y="5610382"/>
                </a:cubicBezTo>
                <a:cubicBezTo>
                  <a:pt x="4824842" y="5611400"/>
                  <a:pt x="4818988" y="5610492"/>
                  <a:pt x="4813134" y="5609584"/>
                </a:cubicBezTo>
                <a:close/>
                <a:moveTo>
                  <a:pt x="4666398" y="5590350"/>
                </a:moveTo>
                <a:cubicBezTo>
                  <a:pt x="4662525" y="5600443"/>
                  <a:pt x="4658316" y="5608722"/>
                  <a:pt x="4652592" y="5619157"/>
                </a:cubicBezTo>
                <a:cubicBezTo>
                  <a:pt x="4647204" y="5631405"/>
                  <a:pt x="4655613" y="5635473"/>
                  <a:pt x="4668903" y="5634886"/>
                </a:cubicBezTo>
                <a:cubicBezTo>
                  <a:pt x="4680178" y="5623423"/>
                  <a:pt x="4692969" y="5609805"/>
                  <a:pt x="4709125" y="5593688"/>
                </a:cubicBezTo>
                <a:cubicBezTo>
                  <a:pt x="4693650" y="5592804"/>
                  <a:pt x="4680024" y="5591578"/>
                  <a:pt x="4666398" y="5590350"/>
                </a:cubicBezTo>
                <a:close/>
                <a:moveTo>
                  <a:pt x="1795708" y="5575892"/>
                </a:moveTo>
                <a:cubicBezTo>
                  <a:pt x="1789866" y="5575071"/>
                  <a:pt x="1783821" y="5575715"/>
                  <a:pt x="1777631" y="5576861"/>
                </a:cubicBezTo>
                <a:cubicBezTo>
                  <a:pt x="1771442" y="5578007"/>
                  <a:pt x="1765107" y="5579656"/>
                  <a:pt x="1758691" y="5580844"/>
                </a:cubicBezTo>
                <a:cubicBezTo>
                  <a:pt x="1767728" y="5588684"/>
                  <a:pt x="1776426" y="5594683"/>
                  <a:pt x="1787980" y="5605862"/>
                </a:cubicBezTo>
                <a:cubicBezTo>
                  <a:pt x="1771816" y="5610758"/>
                  <a:pt x="1753817" y="5615992"/>
                  <a:pt x="1735819" y="5621228"/>
                </a:cubicBezTo>
                <a:cubicBezTo>
                  <a:pt x="1739828" y="5622389"/>
                  <a:pt x="1743153" y="5619870"/>
                  <a:pt x="1748996" y="5620691"/>
                </a:cubicBezTo>
                <a:cubicBezTo>
                  <a:pt x="1757696" y="5626690"/>
                  <a:pt x="1759058" y="5634048"/>
                  <a:pt x="1762594" y="5642906"/>
                </a:cubicBezTo>
                <a:cubicBezTo>
                  <a:pt x="1769591" y="5639707"/>
                  <a:pt x="1776585" y="5636511"/>
                  <a:pt x="1783238" y="5631473"/>
                </a:cubicBezTo>
                <a:cubicBezTo>
                  <a:pt x="1786356" y="5617578"/>
                  <a:pt x="1790967" y="5601503"/>
                  <a:pt x="1810118" y="5592249"/>
                </a:cubicBezTo>
                <a:cubicBezTo>
                  <a:pt x="1811952" y="5591910"/>
                  <a:pt x="1809437" y="5588571"/>
                  <a:pt x="1809096" y="5586731"/>
                </a:cubicBezTo>
                <a:cubicBezTo>
                  <a:pt x="1804747" y="5583732"/>
                  <a:pt x="1801891" y="5578552"/>
                  <a:pt x="1795708" y="5575892"/>
                </a:cubicBezTo>
                <a:close/>
                <a:moveTo>
                  <a:pt x="6848903" y="5575735"/>
                </a:moveTo>
                <a:cubicBezTo>
                  <a:pt x="6836055" y="5578115"/>
                  <a:pt x="6824707" y="5578342"/>
                  <a:pt x="6816691" y="5576075"/>
                </a:cubicBezTo>
                <a:cubicBezTo>
                  <a:pt x="6802007" y="5578794"/>
                  <a:pt x="6787659" y="5583326"/>
                  <a:pt x="6775147" y="5587519"/>
                </a:cubicBezTo>
                <a:cubicBezTo>
                  <a:pt x="6800351" y="5590351"/>
                  <a:pt x="6825711" y="5583780"/>
                  <a:pt x="6848903" y="5575735"/>
                </a:cubicBezTo>
                <a:close/>
                <a:moveTo>
                  <a:pt x="5668607" y="5565641"/>
                </a:moveTo>
                <a:cubicBezTo>
                  <a:pt x="5664723" y="5566361"/>
                  <a:pt x="5656603" y="5565895"/>
                  <a:pt x="5654659" y="5566255"/>
                </a:cubicBezTo>
                <a:cubicBezTo>
                  <a:pt x="5659251" y="5569342"/>
                  <a:pt x="5663839" y="5572431"/>
                  <a:pt x="5668075" y="5573614"/>
                </a:cubicBezTo>
                <a:cubicBezTo>
                  <a:pt x="5667723" y="5571711"/>
                  <a:pt x="5669315" y="5569448"/>
                  <a:pt x="5668607" y="5565641"/>
                </a:cubicBezTo>
                <a:close/>
                <a:moveTo>
                  <a:pt x="1758461" y="5545235"/>
                </a:moveTo>
                <a:cubicBezTo>
                  <a:pt x="1718258" y="5586850"/>
                  <a:pt x="1667246" y="5611484"/>
                  <a:pt x="1616574" y="5637953"/>
                </a:cubicBezTo>
                <a:cubicBezTo>
                  <a:pt x="1617254" y="5641624"/>
                  <a:pt x="1619445" y="5643117"/>
                  <a:pt x="1620125" y="5646787"/>
                </a:cubicBezTo>
                <a:cubicBezTo>
                  <a:pt x="1651190" y="5633442"/>
                  <a:pt x="1681621" y="5619264"/>
                  <a:pt x="1711147" y="5604066"/>
                </a:cubicBezTo>
                <a:lnTo>
                  <a:pt x="1792711" y="5557525"/>
                </a:lnTo>
                <a:lnTo>
                  <a:pt x="1793358" y="5557757"/>
                </a:lnTo>
                <a:cubicBezTo>
                  <a:pt x="1793358" y="5557757"/>
                  <a:pt x="1795209" y="5557414"/>
                  <a:pt x="1796723" y="5555235"/>
                </a:cubicBezTo>
                <a:lnTo>
                  <a:pt x="1792711" y="5557525"/>
                </a:lnTo>
                <a:close/>
                <a:moveTo>
                  <a:pt x="1754202" y="5543714"/>
                </a:moveTo>
                <a:cubicBezTo>
                  <a:pt x="1733513" y="5545636"/>
                  <a:pt x="1714190" y="5554940"/>
                  <a:pt x="1696378" y="5562055"/>
                </a:cubicBezTo>
                <a:cubicBezTo>
                  <a:pt x="1674864" y="5569855"/>
                  <a:pt x="1655884" y="5581004"/>
                  <a:pt x="1634028" y="5586960"/>
                </a:cubicBezTo>
                <a:cubicBezTo>
                  <a:pt x="1612515" y="5594761"/>
                  <a:pt x="1604975" y="5605699"/>
                  <a:pt x="1609899" y="5621963"/>
                </a:cubicBezTo>
                <a:cubicBezTo>
                  <a:pt x="1621141" y="5610339"/>
                  <a:pt x="1632721" y="5600561"/>
                  <a:pt x="1650876" y="5595291"/>
                </a:cubicBezTo>
                <a:cubicBezTo>
                  <a:pt x="1686846" y="5582904"/>
                  <a:pt x="1720765" y="5559447"/>
                  <a:pt x="1758242" y="5544873"/>
                </a:cubicBezTo>
                <a:cubicBezTo>
                  <a:pt x="1756392" y="5545216"/>
                  <a:pt x="1754202" y="5543714"/>
                  <a:pt x="1754202" y="5543714"/>
                </a:cubicBezTo>
                <a:close/>
                <a:moveTo>
                  <a:pt x="3992508" y="5542169"/>
                </a:moveTo>
                <a:cubicBezTo>
                  <a:pt x="3934372" y="5568042"/>
                  <a:pt x="3881277" y="5600534"/>
                  <a:pt x="3821789" y="5619103"/>
                </a:cubicBezTo>
                <a:cubicBezTo>
                  <a:pt x="3807378" y="5623660"/>
                  <a:pt x="3798836" y="5629018"/>
                  <a:pt x="3791799" y="5632210"/>
                </a:cubicBezTo>
                <a:cubicBezTo>
                  <a:pt x="3771519" y="5635965"/>
                  <a:pt x="3749395" y="5640062"/>
                  <a:pt x="3729115" y="5643817"/>
                </a:cubicBezTo>
                <a:cubicBezTo>
                  <a:pt x="3712523" y="5646889"/>
                  <a:pt x="3708191" y="5664687"/>
                  <a:pt x="3716089" y="5676444"/>
                </a:cubicBezTo>
                <a:cubicBezTo>
                  <a:pt x="3682411" y="5690233"/>
                  <a:pt x="3650916" y="5705507"/>
                  <a:pt x="3617578" y="5721123"/>
                </a:cubicBezTo>
                <a:cubicBezTo>
                  <a:pt x="3648428" y="5722963"/>
                  <a:pt x="3677773" y="5726971"/>
                  <a:pt x="3707948" y="5725160"/>
                </a:cubicBezTo>
                <a:cubicBezTo>
                  <a:pt x="3724879" y="5723913"/>
                  <a:pt x="3741286" y="5709546"/>
                  <a:pt x="3759047" y="5702480"/>
                </a:cubicBezTo>
                <a:cubicBezTo>
                  <a:pt x="3737906" y="5691287"/>
                  <a:pt x="3746447" y="5685929"/>
                  <a:pt x="3754990" y="5680571"/>
                </a:cubicBezTo>
                <a:cubicBezTo>
                  <a:pt x="3764208" y="5678864"/>
                  <a:pt x="3773426" y="5677157"/>
                  <a:pt x="3780801" y="5675791"/>
                </a:cubicBezTo>
                <a:cubicBezTo>
                  <a:pt x="3781477" y="5679442"/>
                  <a:pt x="3782153" y="5683094"/>
                  <a:pt x="3784673" y="5686404"/>
                </a:cubicBezTo>
                <a:cubicBezTo>
                  <a:pt x="3790236" y="5706146"/>
                  <a:pt x="3787563" y="5712306"/>
                  <a:pt x="3806152" y="5699422"/>
                </a:cubicBezTo>
                <a:cubicBezTo>
                  <a:pt x="3841826" y="5675821"/>
                  <a:pt x="3882724" y="5670136"/>
                  <a:pt x="3924636" y="5669928"/>
                </a:cubicBezTo>
                <a:cubicBezTo>
                  <a:pt x="3938218" y="5671190"/>
                  <a:pt x="3961171" y="5661275"/>
                  <a:pt x="3965349" y="5652948"/>
                </a:cubicBezTo>
                <a:cubicBezTo>
                  <a:pt x="3966179" y="5647129"/>
                  <a:pt x="3968852" y="5640969"/>
                  <a:pt x="3972202" y="5638460"/>
                </a:cubicBezTo>
                <a:cubicBezTo>
                  <a:pt x="3988455" y="5633562"/>
                  <a:pt x="4004710" y="5628663"/>
                  <a:pt x="4020627" y="5621940"/>
                </a:cubicBezTo>
                <a:cubicBezTo>
                  <a:pt x="4039402" y="5620351"/>
                  <a:pt x="4058852" y="5622415"/>
                  <a:pt x="4076459" y="5624819"/>
                </a:cubicBezTo>
                <a:cubicBezTo>
                  <a:pt x="4074769" y="5615690"/>
                  <a:pt x="4064875" y="5613746"/>
                  <a:pt x="4056824" y="5611460"/>
                </a:cubicBezTo>
                <a:cubicBezTo>
                  <a:pt x="4050617" y="5608832"/>
                  <a:pt x="4041399" y="5610539"/>
                  <a:pt x="4038540" y="5605404"/>
                </a:cubicBezTo>
                <a:cubicBezTo>
                  <a:pt x="4017891" y="5586567"/>
                  <a:pt x="4002433" y="5564880"/>
                  <a:pt x="3992508" y="5542169"/>
                </a:cubicBezTo>
                <a:close/>
                <a:moveTo>
                  <a:pt x="5792787" y="5522397"/>
                </a:moveTo>
                <a:cubicBezTo>
                  <a:pt x="5789523" y="5523001"/>
                  <a:pt x="5786259" y="5523605"/>
                  <a:pt x="5784631" y="5523907"/>
                </a:cubicBezTo>
                <a:cubicBezTo>
                  <a:pt x="5784879" y="5525267"/>
                  <a:pt x="5785131" y="5526627"/>
                  <a:pt x="5785131" y="5526627"/>
                </a:cubicBezTo>
                <a:cubicBezTo>
                  <a:pt x="5788143" y="5524663"/>
                  <a:pt x="5791407" y="5524059"/>
                  <a:pt x="5792787" y="5522397"/>
                </a:cubicBezTo>
                <a:close/>
                <a:moveTo>
                  <a:pt x="4474271" y="5469835"/>
                </a:moveTo>
                <a:cubicBezTo>
                  <a:pt x="4451097" y="5477962"/>
                  <a:pt x="4428265" y="5487942"/>
                  <a:pt x="4404404" y="5492360"/>
                </a:cubicBezTo>
                <a:cubicBezTo>
                  <a:pt x="4390063" y="5496934"/>
                  <a:pt x="4382259" y="5506049"/>
                  <a:pt x="4371590" y="5509942"/>
                </a:cubicBezTo>
                <a:cubicBezTo>
                  <a:pt x="4409792" y="5500951"/>
                  <a:pt x="4445815" y="5490446"/>
                  <a:pt x="4478973" y="5474717"/>
                </a:cubicBezTo>
                <a:cubicBezTo>
                  <a:pt x="4476793" y="5473203"/>
                  <a:pt x="4476450" y="5471349"/>
                  <a:pt x="4474271" y="5469835"/>
                </a:cubicBezTo>
                <a:close/>
                <a:moveTo>
                  <a:pt x="5185243" y="5468962"/>
                </a:moveTo>
                <a:cubicBezTo>
                  <a:pt x="5163887" y="5476784"/>
                  <a:pt x="5142879" y="5486475"/>
                  <a:pt x="5119685" y="5494637"/>
                </a:cubicBezTo>
                <a:cubicBezTo>
                  <a:pt x="5119685" y="5494637"/>
                  <a:pt x="5121867" y="5496166"/>
                  <a:pt x="5121867" y="5496166"/>
                </a:cubicBezTo>
                <a:cubicBezTo>
                  <a:pt x="5142879" y="5486475"/>
                  <a:pt x="5164235" y="5478654"/>
                  <a:pt x="5185243" y="5468962"/>
                </a:cubicBezTo>
                <a:close/>
                <a:moveTo>
                  <a:pt x="4709823" y="5452524"/>
                </a:moveTo>
                <a:cubicBezTo>
                  <a:pt x="4691048" y="5454097"/>
                  <a:pt x="4674116" y="5455328"/>
                  <a:pt x="4661552" y="5459559"/>
                </a:cubicBezTo>
                <a:cubicBezTo>
                  <a:pt x="4663736" y="5461058"/>
                  <a:pt x="4665580" y="5460716"/>
                  <a:pt x="4665920" y="5462557"/>
                </a:cubicBezTo>
                <a:cubicBezTo>
                  <a:pt x="4661754" y="5470943"/>
                  <a:pt x="4657246" y="5477488"/>
                  <a:pt x="4653078" y="5485874"/>
                </a:cubicBezTo>
                <a:cubicBezTo>
                  <a:pt x="4643861" y="5487581"/>
                  <a:pt x="4636487" y="5488946"/>
                  <a:pt x="4627270" y="5490653"/>
                </a:cubicBezTo>
                <a:cubicBezTo>
                  <a:pt x="4622282" y="5504902"/>
                  <a:pt x="4619819" y="5522490"/>
                  <a:pt x="4620903" y="5548939"/>
                </a:cubicBezTo>
                <a:cubicBezTo>
                  <a:pt x="4621243" y="5550779"/>
                  <a:pt x="4617897" y="5553302"/>
                  <a:pt x="4613049" y="5558008"/>
                </a:cubicBezTo>
                <a:cubicBezTo>
                  <a:pt x="4613529" y="5550304"/>
                  <a:pt x="4614350" y="5544442"/>
                  <a:pt x="4613669" y="5540761"/>
                </a:cubicBezTo>
                <a:cubicBezTo>
                  <a:pt x="4608758" y="5524538"/>
                  <a:pt x="4565134" y="5515484"/>
                  <a:pt x="4567660" y="5518824"/>
                </a:cubicBezTo>
                <a:cubicBezTo>
                  <a:pt x="4575777" y="5542067"/>
                  <a:pt x="4559666" y="5537436"/>
                  <a:pt x="4546761" y="5539825"/>
                </a:cubicBezTo>
                <a:cubicBezTo>
                  <a:pt x="4504703" y="5549517"/>
                  <a:pt x="4458756" y="5548507"/>
                  <a:pt x="4418060" y="5565561"/>
                </a:cubicBezTo>
                <a:cubicBezTo>
                  <a:pt x="4391430" y="5576203"/>
                  <a:pt x="4364460" y="5585004"/>
                  <a:pt x="4337149" y="5591965"/>
                </a:cubicBezTo>
                <a:cubicBezTo>
                  <a:pt x="4309838" y="5598926"/>
                  <a:pt x="4282526" y="5605887"/>
                  <a:pt x="4253852" y="5605486"/>
                </a:cubicBezTo>
                <a:cubicBezTo>
                  <a:pt x="4252009" y="5605827"/>
                  <a:pt x="4250166" y="5606168"/>
                  <a:pt x="4248322" y="5606510"/>
                </a:cubicBezTo>
                <a:cubicBezTo>
                  <a:pt x="4242792" y="5607534"/>
                  <a:pt x="4237602" y="5610399"/>
                  <a:pt x="4232412" y="5613263"/>
                </a:cubicBezTo>
                <a:cubicBezTo>
                  <a:pt x="4225039" y="5614629"/>
                  <a:pt x="4217665" y="5615994"/>
                  <a:pt x="4210291" y="5617360"/>
                </a:cubicBezTo>
                <a:cubicBezTo>
                  <a:pt x="4209470" y="5623222"/>
                  <a:pt x="4210833" y="5630583"/>
                  <a:pt x="4210693" y="5640128"/>
                </a:cubicBezTo>
                <a:cubicBezTo>
                  <a:pt x="4242033" y="5634324"/>
                  <a:pt x="4274874" y="5626339"/>
                  <a:pt x="4308397" y="5622035"/>
                </a:cubicBezTo>
                <a:cubicBezTo>
                  <a:pt x="4315770" y="5620670"/>
                  <a:pt x="4327033" y="5630005"/>
                  <a:pt x="4335429" y="5634162"/>
                </a:cubicBezTo>
                <a:cubicBezTo>
                  <a:pt x="4326553" y="5637709"/>
                  <a:pt x="4317335" y="5639415"/>
                  <a:pt x="4308118" y="5641122"/>
                </a:cubicBezTo>
                <a:cubicBezTo>
                  <a:pt x="4280807" y="5648083"/>
                  <a:pt x="4250971" y="5651704"/>
                  <a:pt x="4221816" y="5659007"/>
                </a:cubicBezTo>
                <a:cubicBezTo>
                  <a:pt x="4216286" y="5660031"/>
                  <a:pt x="4212459" y="5670258"/>
                  <a:pt x="4207952" y="5676803"/>
                </a:cubicBezTo>
                <a:cubicBezTo>
                  <a:pt x="4214163" y="5679459"/>
                  <a:pt x="4218532" y="5682457"/>
                  <a:pt x="4224403" y="5683274"/>
                </a:cubicBezTo>
                <a:cubicBezTo>
                  <a:pt x="4232118" y="5683749"/>
                  <a:pt x="4239492" y="5682384"/>
                  <a:pt x="4247207" y="5682859"/>
                </a:cubicBezTo>
                <a:cubicBezTo>
                  <a:pt x="4197634" y="5703460"/>
                  <a:pt x="4147721" y="5722220"/>
                  <a:pt x="4102177" y="5743978"/>
                </a:cubicBezTo>
                <a:cubicBezTo>
                  <a:pt x="4079234" y="5753938"/>
                  <a:pt x="4061682" y="5772416"/>
                  <a:pt x="4040583" y="5782034"/>
                </a:cubicBezTo>
                <a:cubicBezTo>
                  <a:pt x="4023171" y="5790969"/>
                  <a:pt x="3998664" y="5782182"/>
                  <a:pt x="3997083" y="5814835"/>
                </a:cubicBezTo>
                <a:cubicBezTo>
                  <a:pt x="3995922" y="5818857"/>
                  <a:pt x="3956869" y="5824186"/>
                  <a:pt x="3936590" y="5827941"/>
                </a:cubicBezTo>
                <a:cubicBezTo>
                  <a:pt x="3934746" y="5828282"/>
                  <a:pt x="3931400" y="5830805"/>
                  <a:pt x="3929898" y="5832987"/>
                </a:cubicBezTo>
                <a:cubicBezTo>
                  <a:pt x="3927233" y="5839191"/>
                  <a:pt x="3924910" y="5847236"/>
                  <a:pt x="3922245" y="5853439"/>
                </a:cubicBezTo>
                <a:cubicBezTo>
                  <a:pt x="3928117" y="5854256"/>
                  <a:pt x="3935830" y="5854731"/>
                  <a:pt x="3943205" y="5853365"/>
                </a:cubicBezTo>
                <a:cubicBezTo>
                  <a:pt x="3952081" y="5849818"/>
                  <a:pt x="3962120" y="5842249"/>
                  <a:pt x="3973522" y="5842041"/>
                </a:cubicBezTo>
                <a:cubicBezTo>
                  <a:pt x="3979392" y="5842857"/>
                  <a:pt x="3988130" y="5848854"/>
                  <a:pt x="3994682" y="5853351"/>
                </a:cubicBezTo>
                <a:cubicBezTo>
                  <a:pt x="3989493" y="5856216"/>
                  <a:pt x="3986487" y="5860579"/>
                  <a:pt x="3981639" y="5865284"/>
                </a:cubicBezTo>
                <a:cubicBezTo>
                  <a:pt x="3960400" y="5884445"/>
                  <a:pt x="3933089" y="5891407"/>
                  <a:pt x="3917582" y="5920928"/>
                </a:cubicBezTo>
                <a:cubicBezTo>
                  <a:pt x="3908907" y="5935859"/>
                  <a:pt x="3892238" y="5969403"/>
                  <a:pt x="3851140" y="5963688"/>
                </a:cubicBezTo>
                <a:cubicBezTo>
                  <a:pt x="3831683" y="5961580"/>
                  <a:pt x="3806277" y="5989127"/>
                  <a:pt x="3784697" y="6006448"/>
                </a:cubicBezTo>
                <a:cubicBezTo>
                  <a:pt x="3782854" y="6006790"/>
                  <a:pt x="3793636" y="6023829"/>
                  <a:pt x="3799027" y="6032349"/>
                </a:cubicBezTo>
                <a:cubicBezTo>
                  <a:pt x="3799368" y="6034189"/>
                  <a:pt x="3796363" y="6038553"/>
                  <a:pt x="3794860" y="6040735"/>
                </a:cubicBezTo>
                <a:cubicBezTo>
                  <a:pt x="3787346" y="6051643"/>
                  <a:pt x="3781676" y="6062211"/>
                  <a:pt x="3774163" y="6073120"/>
                </a:cubicBezTo>
                <a:cubicBezTo>
                  <a:pt x="3789934" y="6075911"/>
                  <a:pt x="3806726" y="6084223"/>
                  <a:pt x="3819630" y="6081833"/>
                </a:cubicBezTo>
                <a:cubicBezTo>
                  <a:pt x="3848444" y="6072690"/>
                  <a:pt x="3876577" y="6059867"/>
                  <a:pt x="3904709" y="6047044"/>
                </a:cubicBezTo>
                <a:cubicBezTo>
                  <a:pt x="3906211" y="6044862"/>
                  <a:pt x="3901781" y="6020936"/>
                  <a:pt x="3895569" y="6018279"/>
                </a:cubicBezTo>
                <a:cubicBezTo>
                  <a:pt x="3879457" y="6013648"/>
                  <a:pt x="3861023" y="6017061"/>
                  <a:pt x="3843410" y="6014612"/>
                </a:cubicBezTo>
                <a:cubicBezTo>
                  <a:pt x="3835695" y="6014137"/>
                  <a:pt x="3830645" y="6007458"/>
                  <a:pt x="3824092" y="6002961"/>
                </a:cubicBezTo>
                <a:cubicBezTo>
                  <a:pt x="3832287" y="5995733"/>
                  <a:pt x="3841985" y="5986322"/>
                  <a:pt x="3851202" y="5984615"/>
                </a:cubicBezTo>
                <a:cubicBezTo>
                  <a:pt x="3869636" y="5981202"/>
                  <a:pt x="3889093" y="5983310"/>
                  <a:pt x="3908209" y="5983577"/>
                </a:cubicBezTo>
                <a:cubicBezTo>
                  <a:pt x="3905948" y="6012550"/>
                  <a:pt x="3928890" y="6002591"/>
                  <a:pt x="3944320" y="6003541"/>
                </a:cubicBezTo>
                <a:cubicBezTo>
                  <a:pt x="3952035" y="6004016"/>
                  <a:pt x="3964939" y="6001626"/>
                  <a:pt x="3969307" y="6004624"/>
                </a:cubicBezTo>
                <a:cubicBezTo>
                  <a:pt x="3996402" y="6037679"/>
                  <a:pt x="4013070" y="6004135"/>
                  <a:pt x="4031985" y="5993018"/>
                </a:cubicBezTo>
                <a:cubicBezTo>
                  <a:pt x="4046051" y="5986606"/>
                  <a:pt x="4055067" y="5973515"/>
                  <a:pt x="4067630" y="5969286"/>
                </a:cubicBezTo>
                <a:cubicBezTo>
                  <a:pt x="4092417" y="5958985"/>
                  <a:pt x="4117745" y="5961909"/>
                  <a:pt x="4137279" y="5933545"/>
                </a:cubicBezTo>
                <a:cubicBezTo>
                  <a:pt x="4146296" y="5920455"/>
                  <a:pt x="4189238" y="5925828"/>
                  <a:pt x="4215046" y="5921049"/>
                </a:cubicBezTo>
                <a:cubicBezTo>
                  <a:pt x="4226107" y="5919001"/>
                  <a:pt x="4233620" y="5908092"/>
                  <a:pt x="4242496" y="5904545"/>
                </a:cubicBezTo>
                <a:cubicBezTo>
                  <a:pt x="4281008" y="5885992"/>
                  <a:pt x="4319860" y="5869279"/>
                  <a:pt x="4358371" y="5850727"/>
                </a:cubicBezTo>
                <a:cubicBezTo>
                  <a:pt x="4366907" y="5845339"/>
                  <a:pt x="4383158" y="5840427"/>
                  <a:pt x="4383637" y="5832723"/>
                </a:cubicBezTo>
                <a:cubicBezTo>
                  <a:pt x="4389927" y="5804908"/>
                  <a:pt x="4408563" y="5812879"/>
                  <a:pt x="4426518" y="5817169"/>
                </a:cubicBezTo>
                <a:cubicBezTo>
                  <a:pt x="4450684" y="5824115"/>
                  <a:pt x="4469940" y="5814839"/>
                  <a:pt x="4475748" y="5794728"/>
                </a:cubicBezTo>
                <a:cubicBezTo>
                  <a:pt x="4489892" y="5757844"/>
                  <a:pt x="4512294" y="5734661"/>
                  <a:pt x="4544856" y="5745763"/>
                </a:cubicBezTo>
                <a:cubicBezTo>
                  <a:pt x="4583971" y="5761362"/>
                  <a:pt x="4590942" y="5737229"/>
                  <a:pt x="4600438" y="5716435"/>
                </a:cubicBezTo>
                <a:cubicBezTo>
                  <a:pt x="4595388" y="5709756"/>
                  <a:pt x="4589997" y="5701236"/>
                  <a:pt x="4583445" y="5696740"/>
                </a:cubicBezTo>
                <a:cubicBezTo>
                  <a:pt x="4583104" y="5694899"/>
                  <a:pt x="4583104" y="5694899"/>
                  <a:pt x="4583104" y="5694899"/>
                </a:cubicBezTo>
                <a:cubicBezTo>
                  <a:pt x="4561586" y="5733147"/>
                  <a:pt x="4517483" y="5731796"/>
                  <a:pt x="4480954" y="5740464"/>
                </a:cubicBezTo>
                <a:cubicBezTo>
                  <a:pt x="4475765" y="5743328"/>
                  <a:pt x="4469212" y="5738831"/>
                  <a:pt x="4463340" y="5738015"/>
                </a:cubicBezTo>
                <a:cubicBezTo>
                  <a:pt x="4466005" y="5731810"/>
                  <a:pt x="4467988" y="5721925"/>
                  <a:pt x="4473518" y="5720901"/>
                </a:cubicBezTo>
                <a:cubicBezTo>
                  <a:pt x="4509706" y="5710394"/>
                  <a:pt x="4546235" y="5701726"/>
                  <a:pt x="4582763" y="5693059"/>
                </a:cubicBezTo>
                <a:cubicBezTo>
                  <a:pt x="4575870" y="5686720"/>
                  <a:pt x="4570479" y="5678200"/>
                  <a:pt x="4565428" y="5671522"/>
                </a:cubicBezTo>
                <a:cubicBezTo>
                  <a:pt x="4543726" y="5646987"/>
                  <a:pt x="4544887" y="5642965"/>
                  <a:pt x="4582237" y="5628435"/>
                </a:cubicBezTo>
                <a:cubicBezTo>
                  <a:pt x="4587767" y="5627411"/>
                  <a:pt x="4590772" y="5623046"/>
                  <a:pt x="4594459" y="5622364"/>
                </a:cubicBezTo>
                <a:cubicBezTo>
                  <a:pt x="4618904" y="5610223"/>
                  <a:pt x="4641847" y="5600264"/>
                  <a:pt x="4666633" y="5589964"/>
                </a:cubicBezTo>
                <a:cubicBezTo>
                  <a:pt x="4665270" y="5582602"/>
                  <a:pt x="4664248" y="5577080"/>
                  <a:pt x="4661382" y="5571900"/>
                </a:cubicBezTo>
                <a:cubicBezTo>
                  <a:pt x="4657152" y="5559359"/>
                  <a:pt x="4649577" y="5549340"/>
                  <a:pt x="4675727" y="5546402"/>
                </a:cubicBezTo>
                <a:cubicBezTo>
                  <a:pt x="4679413" y="5545719"/>
                  <a:pt x="4680916" y="5543537"/>
                  <a:pt x="4684603" y="5542854"/>
                </a:cubicBezTo>
                <a:cubicBezTo>
                  <a:pt x="4684262" y="5541013"/>
                  <a:pt x="4683581" y="5537332"/>
                  <a:pt x="4683240" y="5535492"/>
                </a:cubicBezTo>
                <a:cubicBezTo>
                  <a:pt x="4702496" y="5526217"/>
                  <a:pt x="4721751" y="5516940"/>
                  <a:pt x="4740666" y="5505823"/>
                </a:cubicBezTo>
                <a:cubicBezTo>
                  <a:pt x="4738822" y="5506164"/>
                  <a:pt x="4740325" y="5503982"/>
                  <a:pt x="4738482" y="5504324"/>
                </a:cubicBezTo>
                <a:cubicBezTo>
                  <a:pt x="4734454" y="5503166"/>
                  <a:pt x="4730086" y="5500167"/>
                  <a:pt x="4727560" y="5496828"/>
                </a:cubicBezTo>
                <a:cubicBezTo>
                  <a:pt x="4716437" y="5477949"/>
                  <a:pt x="4703192" y="5478498"/>
                  <a:pt x="4688987" y="5494453"/>
                </a:cubicBezTo>
                <a:cubicBezTo>
                  <a:pt x="4689808" y="5488591"/>
                  <a:pt x="4713231" y="5470928"/>
                  <a:pt x="4732146" y="5459812"/>
                </a:cubicBezTo>
                <a:cubicBezTo>
                  <a:pt x="4732146" y="5459812"/>
                  <a:pt x="4730302" y="5460153"/>
                  <a:pt x="4729962" y="5458313"/>
                </a:cubicBezTo>
                <a:cubicBezTo>
                  <a:pt x="4724090" y="5457496"/>
                  <a:pt x="4717197" y="5451158"/>
                  <a:pt x="4709823" y="5452524"/>
                </a:cubicBezTo>
                <a:close/>
                <a:moveTo>
                  <a:pt x="4587063" y="5450918"/>
                </a:moveTo>
                <a:cubicBezTo>
                  <a:pt x="4583438" y="5451589"/>
                  <a:pt x="4581625" y="5451925"/>
                  <a:pt x="4578000" y="5452596"/>
                </a:cubicBezTo>
                <a:cubicBezTo>
                  <a:pt x="4576186" y="5452932"/>
                  <a:pt x="4572561" y="5453603"/>
                  <a:pt x="4568582" y="5452371"/>
                </a:cubicBezTo>
                <a:cubicBezTo>
                  <a:pt x="4567122" y="5454610"/>
                  <a:pt x="4567827" y="5458417"/>
                  <a:pt x="4566367" y="5460657"/>
                </a:cubicBezTo>
                <a:cubicBezTo>
                  <a:pt x="4568532" y="5462224"/>
                  <a:pt x="4568532" y="5462224"/>
                  <a:pt x="4568532" y="5462224"/>
                </a:cubicBezTo>
                <a:cubicBezTo>
                  <a:pt x="4575078" y="5457074"/>
                  <a:pt x="4580164" y="5454163"/>
                  <a:pt x="4587063" y="5450918"/>
                </a:cubicBezTo>
                <a:close/>
                <a:moveTo>
                  <a:pt x="4579813" y="5419354"/>
                </a:moveTo>
                <a:cubicBezTo>
                  <a:pt x="4579813" y="5419354"/>
                  <a:pt x="4579813" y="5419354"/>
                  <a:pt x="4577773" y="5419732"/>
                </a:cubicBezTo>
                <a:cubicBezTo>
                  <a:pt x="4578151" y="5421772"/>
                  <a:pt x="4578151" y="5421772"/>
                  <a:pt x="4576489" y="5424189"/>
                </a:cubicBezTo>
                <a:cubicBezTo>
                  <a:pt x="4578151" y="5421772"/>
                  <a:pt x="4580190" y="5421394"/>
                  <a:pt x="4579813" y="5419354"/>
                </a:cubicBezTo>
                <a:close/>
                <a:moveTo>
                  <a:pt x="5349175" y="5400638"/>
                </a:moveTo>
                <a:cubicBezTo>
                  <a:pt x="5343975" y="5403476"/>
                  <a:pt x="5336929" y="5406656"/>
                  <a:pt x="5331729" y="5409493"/>
                </a:cubicBezTo>
                <a:cubicBezTo>
                  <a:pt x="5340955" y="5407784"/>
                  <a:pt x="5346155" y="5404947"/>
                  <a:pt x="5357227" y="5402897"/>
                </a:cubicBezTo>
                <a:cubicBezTo>
                  <a:pt x="5353199" y="5401767"/>
                  <a:pt x="5353199" y="5401767"/>
                  <a:pt x="5349175" y="5400638"/>
                </a:cubicBezTo>
                <a:close/>
                <a:moveTo>
                  <a:pt x="5849843" y="5395114"/>
                </a:moveTo>
                <a:cubicBezTo>
                  <a:pt x="5844763" y="5398063"/>
                  <a:pt x="5837871" y="5401348"/>
                  <a:pt x="5832791" y="5404298"/>
                </a:cubicBezTo>
                <a:cubicBezTo>
                  <a:pt x="5832791" y="5404298"/>
                  <a:pt x="5832791" y="5404298"/>
                  <a:pt x="5836043" y="5411731"/>
                </a:cubicBezTo>
                <a:cubicBezTo>
                  <a:pt x="5852359" y="5408710"/>
                  <a:pt x="5866503" y="5404082"/>
                  <a:pt x="5882459" y="5399119"/>
                </a:cubicBezTo>
                <a:cubicBezTo>
                  <a:pt x="5878471" y="5397848"/>
                  <a:pt x="5878471" y="5397848"/>
                  <a:pt x="5872675" y="5396913"/>
                </a:cubicBezTo>
                <a:cubicBezTo>
                  <a:pt x="5864343" y="5392428"/>
                  <a:pt x="5857811" y="5397656"/>
                  <a:pt x="5849843" y="5395114"/>
                </a:cubicBezTo>
                <a:close/>
                <a:moveTo>
                  <a:pt x="5016475" y="5393339"/>
                </a:moveTo>
                <a:cubicBezTo>
                  <a:pt x="5009383" y="5406372"/>
                  <a:pt x="4994330" y="5407206"/>
                  <a:pt x="4984001" y="5413025"/>
                </a:cubicBezTo>
                <a:cubicBezTo>
                  <a:pt x="4975161" y="5416615"/>
                  <a:pt x="4968158" y="5419864"/>
                  <a:pt x="4959318" y="5423455"/>
                </a:cubicBezTo>
                <a:cubicBezTo>
                  <a:pt x="4951966" y="5424816"/>
                  <a:pt x="4944614" y="5426177"/>
                  <a:pt x="4937261" y="5427539"/>
                </a:cubicBezTo>
                <a:cubicBezTo>
                  <a:pt x="4934285" y="5431996"/>
                  <a:pt x="4930959" y="5434566"/>
                  <a:pt x="4927982" y="5439023"/>
                </a:cubicBezTo>
                <a:cubicBezTo>
                  <a:pt x="4938221" y="5442986"/>
                  <a:pt x="4947062" y="5439396"/>
                  <a:pt x="4956251" y="5437694"/>
                </a:cubicBezTo>
                <a:cubicBezTo>
                  <a:pt x="4979097" y="5427605"/>
                  <a:pt x="5001592" y="5415627"/>
                  <a:pt x="5024087" y="5403649"/>
                </a:cubicBezTo>
                <a:cubicBezTo>
                  <a:pt x="5021550" y="5400213"/>
                  <a:pt x="5019013" y="5396776"/>
                  <a:pt x="5016475" y="5393339"/>
                </a:cubicBezTo>
                <a:close/>
                <a:moveTo>
                  <a:pt x="4845316" y="5385864"/>
                </a:moveTo>
                <a:cubicBezTo>
                  <a:pt x="4835217" y="5384902"/>
                  <a:pt x="4825293" y="5385368"/>
                  <a:pt x="4815808" y="5387243"/>
                </a:cubicBezTo>
                <a:cubicBezTo>
                  <a:pt x="4796838" y="5390994"/>
                  <a:pt x="4779623" y="5400384"/>
                  <a:pt x="4766267" y="5415262"/>
                </a:cubicBezTo>
                <a:cubicBezTo>
                  <a:pt x="4759962" y="5422156"/>
                  <a:pt x="4757322" y="5428370"/>
                  <a:pt x="4753191" y="5436769"/>
                </a:cubicBezTo>
                <a:cubicBezTo>
                  <a:pt x="4764870" y="5438423"/>
                  <a:pt x="4774716" y="5440417"/>
                  <a:pt x="4786053" y="5440226"/>
                </a:cubicBezTo>
                <a:cubicBezTo>
                  <a:pt x="4785711" y="5438381"/>
                  <a:pt x="4787544" y="5438041"/>
                  <a:pt x="4789376" y="5437702"/>
                </a:cubicBezTo>
                <a:cubicBezTo>
                  <a:pt x="4796706" y="5436345"/>
                  <a:pt x="4807360" y="5432463"/>
                  <a:pt x="4816181" y="5428922"/>
                </a:cubicBezTo>
                <a:cubicBezTo>
                  <a:pt x="4830500" y="5424361"/>
                  <a:pt x="4850657" y="5420629"/>
                  <a:pt x="4856279" y="5410046"/>
                </a:cubicBezTo>
                <a:cubicBezTo>
                  <a:pt x="4862585" y="5403153"/>
                  <a:pt x="4869231" y="5398105"/>
                  <a:pt x="4875878" y="5393058"/>
                </a:cubicBezTo>
                <a:cubicBezTo>
                  <a:pt x="4865690" y="5389219"/>
                  <a:pt x="4855415" y="5386827"/>
                  <a:pt x="4845316" y="5385864"/>
                </a:cubicBezTo>
                <a:close/>
                <a:moveTo>
                  <a:pt x="5060788" y="5381619"/>
                </a:moveTo>
                <a:cubicBezTo>
                  <a:pt x="5056526" y="5380298"/>
                  <a:pt x="5053019" y="5383057"/>
                  <a:pt x="5048757" y="5381736"/>
                </a:cubicBezTo>
                <a:cubicBezTo>
                  <a:pt x="5048757" y="5381736"/>
                  <a:pt x="5046814" y="5382096"/>
                  <a:pt x="5046814" y="5382096"/>
                </a:cubicBezTo>
                <a:cubicBezTo>
                  <a:pt x="5047192" y="5384136"/>
                  <a:pt x="5047570" y="5386176"/>
                  <a:pt x="5047570" y="5386176"/>
                </a:cubicBezTo>
                <a:cubicBezTo>
                  <a:pt x="5053397" y="5385097"/>
                  <a:pt x="5056903" y="5382338"/>
                  <a:pt x="5060788" y="5381619"/>
                </a:cubicBezTo>
                <a:close/>
                <a:moveTo>
                  <a:pt x="3329720" y="5379434"/>
                </a:moveTo>
                <a:cubicBezTo>
                  <a:pt x="3253974" y="5412409"/>
                  <a:pt x="3178229" y="5445385"/>
                  <a:pt x="3104325" y="5478019"/>
                </a:cubicBezTo>
                <a:cubicBezTo>
                  <a:pt x="3084758" y="5485432"/>
                  <a:pt x="3063691" y="5495018"/>
                  <a:pt x="3046643" y="5505754"/>
                </a:cubicBezTo>
                <a:cubicBezTo>
                  <a:pt x="2956082" y="5571792"/>
                  <a:pt x="2860143" y="5629351"/>
                  <a:pt x="2758149" y="5674767"/>
                </a:cubicBezTo>
                <a:cubicBezTo>
                  <a:pt x="2753501" y="5690786"/>
                  <a:pt x="2741492" y="5708170"/>
                  <a:pt x="2726090" y="5707232"/>
                </a:cubicBezTo>
                <a:cubicBezTo>
                  <a:pt x="2726090" y="5707232"/>
                  <a:pt x="2725750" y="5705400"/>
                  <a:pt x="2725750" y="5705400"/>
                </a:cubicBezTo>
                <a:cubicBezTo>
                  <a:pt x="2725750" y="5705400"/>
                  <a:pt x="2724250" y="5707572"/>
                  <a:pt x="2723911" y="5705741"/>
                </a:cubicBezTo>
                <a:cubicBezTo>
                  <a:pt x="2719890" y="5704590"/>
                  <a:pt x="2719212" y="5700926"/>
                  <a:pt x="2717032" y="5699434"/>
                </a:cubicBezTo>
                <a:cubicBezTo>
                  <a:pt x="2715192" y="5699775"/>
                  <a:pt x="2713351" y="5700116"/>
                  <a:pt x="2711850" y="5702289"/>
                </a:cubicBezTo>
                <a:cubicBezTo>
                  <a:pt x="2697805" y="5708679"/>
                  <a:pt x="2681920" y="5715411"/>
                  <a:pt x="2666035" y="5722143"/>
                </a:cubicBezTo>
                <a:cubicBezTo>
                  <a:pt x="2636444" y="5737096"/>
                  <a:pt x="2613053" y="5754692"/>
                  <a:pt x="2594021" y="5775270"/>
                </a:cubicBezTo>
                <a:cubicBezTo>
                  <a:pt x="2596201" y="5776762"/>
                  <a:pt x="2596879" y="5780426"/>
                  <a:pt x="2597219" y="5782258"/>
                </a:cubicBezTo>
                <a:cubicBezTo>
                  <a:pt x="2600900" y="5781576"/>
                  <a:pt x="2604580" y="5780895"/>
                  <a:pt x="2608261" y="5780213"/>
                </a:cubicBezTo>
                <a:cubicBezTo>
                  <a:pt x="2669622" y="5751797"/>
                  <a:pt x="2728125" y="5718224"/>
                  <a:pt x="2787308" y="5688317"/>
                </a:cubicBezTo>
                <a:cubicBezTo>
                  <a:pt x="2909351" y="5627818"/>
                  <a:pt x="3031734" y="5569152"/>
                  <a:pt x="3151938" y="5508996"/>
                </a:cubicBezTo>
                <a:cubicBezTo>
                  <a:pt x="3185210" y="5493360"/>
                  <a:pt x="3218142" y="5475893"/>
                  <a:pt x="3248895" y="5456933"/>
                </a:cubicBezTo>
                <a:cubicBezTo>
                  <a:pt x="3279647" y="5437974"/>
                  <a:pt x="3307542" y="5413860"/>
                  <a:pt x="3335776" y="5391577"/>
                </a:cubicBezTo>
                <a:cubicBezTo>
                  <a:pt x="3333256" y="5388254"/>
                  <a:pt x="3332578" y="5384590"/>
                  <a:pt x="3329720" y="5379434"/>
                </a:cubicBezTo>
                <a:close/>
                <a:moveTo>
                  <a:pt x="5914951" y="5361964"/>
                </a:moveTo>
                <a:cubicBezTo>
                  <a:pt x="5904155" y="5367981"/>
                  <a:pt x="5895279" y="5373643"/>
                  <a:pt x="5884119" y="5377719"/>
                </a:cubicBezTo>
                <a:cubicBezTo>
                  <a:pt x="5886399" y="5379305"/>
                  <a:pt x="5888679" y="5380892"/>
                  <a:pt x="5890599" y="5380536"/>
                </a:cubicBezTo>
                <a:cubicBezTo>
                  <a:pt x="5897555" y="5375231"/>
                  <a:pt x="5907995" y="5367271"/>
                  <a:pt x="5914951" y="5361964"/>
                </a:cubicBezTo>
                <a:close/>
                <a:moveTo>
                  <a:pt x="4181758" y="5358118"/>
                </a:moveTo>
                <a:cubicBezTo>
                  <a:pt x="4175533" y="5355485"/>
                  <a:pt x="4169647" y="5354682"/>
                  <a:pt x="4158892" y="5358566"/>
                </a:cubicBezTo>
                <a:cubicBezTo>
                  <a:pt x="4141756" y="5369311"/>
                  <a:pt x="4122095" y="5376739"/>
                  <a:pt x="4103943" y="5381993"/>
                </a:cubicBezTo>
                <a:cubicBezTo>
                  <a:pt x="4083942" y="5387590"/>
                  <a:pt x="4065112" y="5389184"/>
                  <a:pt x="4044772" y="5392950"/>
                </a:cubicBezTo>
                <a:cubicBezTo>
                  <a:pt x="4053185" y="5397071"/>
                  <a:pt x="4059749" y="5401535"/>
                  <a:pt x="4059256" y="5409198"/>
                </a:cubicBezTo>
                <a:cubicBezTo>
                  <a:pt x="4060611" y="5416519"/>
                  <a:pt x="4057591" y="5420864"/>
                  <a:pt x="4052722" y="5425552"/>
                </a:cubicBezTo>
                <a:cubicBezTo>
                  <a:pt x="4092878" y="5404865"/>
                  <a:pt x="4131524" y="5386351"/>
                  <a:pt x="4169493" y="5364175"/>
                </a:cubicBezTo>
                <a:cubicBezTo>
                  <a:pt x="4174701" y="5361318"/>
                  <a:pt x="4178060" y="5358803"/>
                  <a:pt x="4181758" y="5358118"/>
                </a:cubicBezTo>
                <a:close/>
                <a:moveTo>
                  <a:pt x="5118471" y="5346328"/>
                </a:moveTo>
                <a:cubicBezTo>
                  <a:pt x="5105783" y="5348677"/>
                  <a:pt x="5091983" y="5355170"/>
                  <a:pt x="5083223" y="5368605"/>
                </a:cubicBezTo>
                <a:cubicBezTo>
                  <a:pt x="5081763" y="5370844"/>
                  <a:pt x="5079950" y="5371180"/>
                  <a:pt x="5080302" y="5373083"/>
                </a:cubicBezTo>
                <a:cubicBezTo>
                  <a:pt x="5094099" y="5366590"/>
                  <a:pt x="5107897" y="5360098"/>
                  <a:pt x="5121695" y="5353606"/>
                </a:cubicBezTo>
                <a:cubicBezTo>
                  <a:pt x="5120989" y="5349799"/>
                  <a:pt x="5120637" y="5347896"/>
                  <a:pt x="5118471" y="5346328"/>
                </a:cubicBezTo>
                <a:close/>
                <a:moveTo>
                  <a:pt x="5423779" y="5344635"/>
                </a:moveTo>
                <a:cubicBezTo>
                  <a:pt x="5414745" y="5348418"/>
                  <a:pt x="5407593" y="5351852"/>
                  <a:pt x="5400819" y="5357325"/>
                </a:cubicBezTo>
                <a:cubicBezTo>
                  <a:pt x="5404583" y="5356628"/>
                  <a:pt x="5406087" y="5354240"/>
                  <a:pt x="5409853" y="5353543"/>
                </a:cubicBezTo>
                <a:cubicBezTo>
                  <a:pt x="5415501" y="5352497"/>
                  <a:pt x="5418511" y="5347720"/>
                  <a:pt x="5423779" y="5344635"/>
                </a:cubicBezTo>
                <a:close/>
                <a:moveTo>
                  <a:pt x="6071811" y="5335730"/>
                </a:moveTo>
                <a:cubicBezTo>
                  <a:pt x="6064731" y="5338917"/>
                  <a:pt x="6057651" y="5342103"/>
                  <a:pt x="6052423" y="5344945"/>
                </a:cubicBezTo>
                <a:cubicBezTo>
                  <a:pt x="6059503" y="5341760"/>
                  <a:pt x="6065067" y="5340730"/>
                  <a:pt x="6072147" y="5337543"/>
                </a:cubicBezTo>
                <a:cubicBezTo>
                  <a:pt x="6072147" y="5337543"/>
                  <a:pt x="6071811" y="5335730"/>
                  <a:pt x="6071811" y="5335730"/>
                </a:cubicBezTo>
                <a:close/>
                <a:moveTo>
                  <a:pt x="5915363" y="5335697"/>
                </a:moveTo>
                <a:cubicBezTo>
                  <a:pt x="5899879" y="5344364"/>
                  <a:pt x="5886927" y="5356431"/>
                  <a:pt x="5873975" y="5368498"/>
                </a:cubicBezTo>
                <a:cubicBezTo>
                  <a:pt x="5875811" y="5368158"/>
                  <a:pt x="5878339" y="5371556"/>
                  <a:pt x="5878339" y="5371556"/>
                </a:cubicBezTo>
                <a:cubicBezTo>
                  <a:pt x="5887171" y="5367987"/>
                  <a:pt x="5898183" y="5365948"/>
                  <a:pt x="5902995" y="5361190"/>
                </a:cubicBezTo>
                <a:cubicBezTo>
                  <a:pt x="5915603" y="5347254"/>
                  <a:pt x="5917439" y="5346914"/>
                  <a:pt x="5931327" y="5350143"/>
                </a:cubicBezTo>
                <a:cubicBezTo>
                  <a:pt x="5936487" y="5347255"/>
                  <a:pt x="5937975" y="5345045"/>
                  <a:pt x="5944971" y="5341816"/>
                </a:cubicBezTo>
                <a:cubicBezTo>
                  <a:pt x="5928903" y="5337057"/>
                  <a:pt x="5918687" y="5333148"/>
                  <a:pt x="5915363" y="5335697"/>
                </a:cubicBezTo>
                <a:close/>
                <a:moveTo>
                  <a:pt x="3816386" y="5331973"/>
                </a:moveTo>
                <a:cubicBezTo>
                  <a:pt x="3798428" y="5336236"/>
                  <a:pt x="3783547" y="5350710"/>
                  <a:pt x="3772892" y="5375183"/>
                </a:cubicBezTo>
                <a:cubicBezTo>
                  <a:pt x="3783097" y="5399543"/>
                  <a:pt x="3802617" y="5392179"/>
                  <a:pt x="3818800" y="5387306"/>
                </a:cubicBezTo>
                <a:cubicBezTo>
                  <a:pt x="3817436" y="5359434"/>
                  <a:pt x="3855981" y="5352297"/>
                  <a:pt x="3873686" y="5365893"/>
                </a:cubicBezTo>
                <a:cubicBezTo>
                  <a:pt x="3877357" y="5365213"/>
                  <a:pt x="3881029" y="5364533"/>
                  <a:pt x="3884364" y="5362041"/>
                </a:cubicBezTo>
                <a:cubicBezTo>
                  <a:pt x="3884364" y="5362041"/>
                  <a:pt x="3882350" y="5351165"/>
                  <a:pt x="3878343" y="5350031"/>
                </a:cubicBezTo>
                <a:cubicBezTo>
                  <a:pt x="3855378" y="5333659"/>
                  <a:pt x="3834343" y="5327710"/>
                  <a:pt x="3816386" y="5331973"/>
                </a:cubicBezTo>
                <a:close/>
                <a:moveTo>
                  <a:pt x="5442951" y="5319055"/>
                </a:moveTo>
                <a:cubicBezTo>
                  <a:pt x="5429825" y="5319610"/>
                  <a:pt x="5415209" y="5322317"/>
                  <a:pt x="5400593" y="5325023"/>
                </a:cubicBezTo>
                <a:cubicBezTo>
                  <a:pt x="5395111" y="5326038"/>
                  <a:pt x="5390303" y="5330679"/>
                  <a:pt x="5385157" y="5333507"/>
                </a:cubicBezTo>
                <a:cubicBezTo>
                  <a:pt x="5391311" y="5336118"/>
                  <a:pt x="5398133" y="5342354"/>
                  <a:pt x="5406113" y="5344626"/>
                </a:cubicBezTo>
                <a:cubicBezTo>
                  <a:pt x="5410103" y="5345762"/>
                  <a:pt x="5417075" y="5342597"/>
                  <a:pt x="5422555" y="5341582"/>
                </a:cubicBezTo>
                <a:cubicBezTo>
                  <a:pt x="5422555" y="5341582"/>
                  <a:pt x="5422891" y="5343394"/>
                  <a:pt x="5424719" y="5343056"/>
                </a:cubicBezTo>
                <a:cubicBezTo>
                  <a:pt x="5432847" y="5335926"/>
                  <a:pt x="5438811" y="5327322"/>
                  <a:pt x="5442951" y="5319055"/>
                </a:cubicBezTo>
                <a:close/>
                <a:moveTo>
                  <a:pt x="3743991" y="5298999"/>
                </a:moveTo>
                <a:cubicBezTo>
                  <a:pt x="3698102" y="5328399"/>
                  <a:pt x="3654051" y="5357459"/>
                  <a:pt x="3608163" y="5386860"/>
                </a:cubicBezTo>
                <a:cubicBezTo>
                  <a:pt x="3604826" y="5389379"/>
                  <a:pt x="3602170" y="5395572"/>
                  <a:pt x="3602851" y="5399246"/>
                </a:cubicBezTo>
                <a:cubicBezTo>
                  <a:pt x="3605370" y="5402581"/>
                  <a:pt x="3614083" y="5408568"/>
                  <a:pt x="3617760" y="5407887"/>
                </a:cubicBezTo>
                <a:cubicBezTo>
                  <a:pt x="3628448" y="5404008"/>
                  <a:pt x="3643154" y="5401284"/>
                  <a:pt x="3650984" y="5392233"/>
                </a:cubicBezTo>
                <a:cubicBezTo>
                  <a:pt x="3669981" y="5371613"/>
                  <a:pt x="3669641" y="5369776"/>
                  <a:pt x="3696259" y="5380049"/>
                </a:cubicBezTo>
                <a:cubicBezTo>
                  <a:pt x="3650030" y="5407612"/>
                  <a:pt x="3601622" y="5433680"/>
                  <a:pt x="3555052" y="5459405"/>
                </a:cubicBezTo>
                <a:cubicBezTo>
                  <a:pt x="3555052" y="5459405"/>
                  <a:pt x="3555052" y="5459405"/>
                  <a:pt x="3561111" y="5471586"/>
                </a:cubicBezTo>
                <a:cubicBezTo>
                  <a:pt x="3617074" y="5455522"/>
                  <a:pt x="3675557" y="5442792"/>
                  <a:pt x="3730839" y="5423054"/>
                </a:cubicBezTo>
                <a:cubicBezTo>
                  <a:pt x="3746703" y="5416316"/>
                  <a:pt x="3759505" y="5393042"/>
                  <a:pt x="3771488" y="5375620"/>
                </a:cubicBezTo>
                <a:cubicBezTo>
                  <a:pt x="3771082" y="5352892"/>
                  <a:pt x="3740924" y="5333772"/>
                  <a:pt x="3764755" y="5308455"/>
                </a:cubicBezTo>
                <a:cubicBezTo>
                  <a:pt x="3758560" y="5305802"/>
                  <a:pt x="3747328" y="5296480"/>
                  <a:pt x="3743991" y="5298999"/>
                </a:cubicBezTo>
                <a:close/>
                <a:moveTo>
                  <a:pt x="5391979" y="5288650"/>
                </a:moveTo>
                <a:cubicBezTo>
                  <a:pt x="5373461" y="5292079"/>
                  <a:pt x="5358809" y="5306042"/>
                  <a:pt x="5343483" y="5316380"/>
                </a:cubicBezTo>
                <a:cubicBezTo>
                  <a:pt x="5338599" y="5321034"/>
                  <a:pt x="5333379" y="5323876"/>
                  <a:pt x="5326643" y="5328873"/>
                </a:cubicBezTo>
                <a:cubicBezTo>
                  <a:pt x="5362339" y="5314764"/>
                  <a:pt x="5396517" y="5302810"/>
                  <a:pt x="5430695" y="5290856"/>
                </a:cubicBezTo>
                <a:cubicBezTo>
                  <a:pt x="5418579" y="5287475"/>
                  <a:pt x="5403091" y="5286592"/>
                  <a:pt x="5391979" y="5288650"/>
                </a:cubicBezTo>
                <a:close/>
                <a:moveTo>
                  <a:pt x="3916072" y="5275076"/>
                </a:moveTo>
                <a:cubicBezTo>
                  <a:pt x="3902463" y="5283282"/>
                  <a:pt x="3890003" y="5287485"/>
                  <a:pt x="3881878" y="5294676"/>
                </a:cubicBezTo>
                <a:cubicBezTo>
                  <a:pt x="3877072" y="5299357"/>
                  <a:pt x="3872944" y="5307702"/>
                  <a:pt x="3870644" y="5315710"/>
                </a:cubicBezTo>
                <a:cubicBezTo>
                  <a:pt x="3869155" y="5317881"/>
                  <a:pt x="3881823" y="5325012"/>
                  <a:pt x="3885479" y="5324335"/>
                </a:cubicBezTo>
                <a:cubicBezTo>
                  <a:pt x="3892454" y="5321148"/>
                  <a:pt x="3900917" y="5315790"/>
                  <a:pt x="3905046" y="5307444"/>
                </a:cubicBezTo>
                <a:cubicBezTo>
                  <a:pt x="3909512" y="5300931"/>
                  <a:pt x="3911473" y="5291092"/>
                  <a:pt x="3916072" y="5275076"/>
                </a:cubicBezTo>
                <a:close/>
                <a:moveTo>
                  <a:pt x="3558644" y="5273763"/>
                </a:moveTo>
                <a:cubicBezTo>
                  <a:pt x="3557167" y="5275912"/>
                  <a:pt x="3555355" y="5276248"/>
                  <a:pt x="3553542" y="5276583"/>
                </a:cubicBezTo>
                <a:cubicBezTo>
                  <a:pt x="3553542" y="5276583"/>
                  <a:pt x="3553877" y="5278396"/>
                  <a:pt x="3554213" y="5280208"/>
                </a:cubicBezTo>
                <a:cubicBezTo>
                  <a:pt x="3557503" y="5277725"/>
                  <a:pt x="3561129" y="5277053"/>
                  <a:pt x="3564754" y="5276382"/>
                </a:cubicBezTo>
                <a:cubicBezTo>
                  <a:pt x="3562941" y="5276718"/>
                  <a:pt x="3560458" y="5273427"/>
                  <a:pt x="3558644" y="5273763"/>
                </a:cubicBezTo>
                <a:close/>
                <a:moveTo>
                  <a:pt x="6592107" y="5244541"/>
                </a:moveTo>
                <a:cubicBezTo>
                  <a:pt x="6584739" y="5245906"/>
                  <a:pt x="6575195" y="5245799"/>
                  <a:pt x="6570003" y="5248635"/>
                </a:cubicBezTo>
                <a:cubicBezTo>
                  <a:pt x="6555187" y="5256065"/>
                  <a:pt x="6539487" y="5261316"/>
                  <a:pt x="6524435" y="5263635"/>
                </a:cubicBezTo>
                <a:lnTo>
                  <a:pt x="6483699" y="5261099"/>
                </a:lnTo>
                <a:lnTo>
                  <a:pt x="6482467" y="5261452"/>
                </a:lnTo>
                <a:lnTo>
                  <a:pt x="6478235" y="5267502"/>
                </a:lnTo>
                <a:cubicBezTo>
                  <a:pt x="6508379" y="5265670"/>
                  <a:pt x="6538859" y="5265651"/>
                  <a:pt x="6568671" y="5262006"/>
                </a:cubicBezTo>
                <a:cubicBezTo>
                  <a:pt x="6570511" y="5261665"/>
                  <a:pt x="6572355" y="5261324"/>
                  <a:pt x="6574195" y="5260983"/>
                </a:cubicBezTo>
                <a:cubicBezTo>
                  <a:pt x="6576039" y="5260642"/>
                  <a:pt x="6577879" y="5260300"/>
                  <a:pt x="6579723" y="5259959"/>
                </a:cubicBezTo>
                <a:cubicBezTo>
                  <a:pt x="6584911" y="5257124"/>
                  <a:pt x="6587255" y="5249190"/>
                  <a:pt x="6592107" y="5244541"/>
                </a:cubicBezTo>
                <a:close/>
                <a:moveTo>
                  <a:pt x="6370627" y="5225554"/>
                </a:moveTo>
                <a:cubicBezTo>
                  <a:pt x="6365019" y="5226593"/>
                  <a:pt x="6359663" y="5228991"/>
                  <a:pt x="6355671" y="5228323"/>
                </a:cubicBezTo>
                <a:cubicBezTo>
                  <a:pt x="6355923" y="5229684"/>
                  <a:pt x="6356175" y="5231043"/>
                  <a:pt x="6356175" y="5231043"/>
                </a:cubicBezTo>
                <a:cubicBezTo>
                  <a:pt x="6361531" y="5228645"/>
                  <a:pt x="6365271" y="5227953"/>
                  <a:pt x="6370627" y="5225554"/>
                </a:cubicBezTo>
                <a:close/>
                <a:moveTo>
                  <a:pt x="4977869" y="5222397"/>
                </a:moveTo>
                <a:cubicBezTo>
                  <a:pt x="4963096" y="5225132"/>
                  <a:pt x="4953521" y="5224999"/>
                  <a:pt x="4944629" y="5228552"/>
                </a:cubicBezTo>
                <a:cubicBezTo>
                  <a:pt x="4923011" y="5245895"/>
                  <a:pt x="4888266" y="5254235"/>
                  <a:pt x="4861932" y="5266735"/>
                </a:cubicBezTo>
                <a:cubicBezTo>
                  <a:pt x="4846335" y="5275340"/>
                  <a:pt x="4828893" y="5284287"/>
                  <a:pt x="4823212" y="5294869"/>
                </a:cubicBezTo>
                <a:cubicBezTo>
                  <a:pt x="4822048" y="5298896"/>
                  <a:pt x="4818696" y="5301422"/>
                  <a:pt x="4817190" y="5303607"/>
                </a:cubicBezTo>
                <a:cubicBezTo>
                  <a:pt x="4821907" y="5308451"/>
                  <a:pt x="4826624" y="5313295"/>
                  <a:pt x="4827989" y="5320666"/>
                </a:cubicBezTo>
                <a:cubicBezTo>
                  <a:pt x="4831060" y="5337249"/>
                  <a:pt x="4819016" y="5354726"/>
                  <a:pt x="4802396" y="5357803"/>
                </a:cubicBezTo>
                <a:cubicBezTo>
                  <a:pt x="4793162" y="5359513"/>
                  <a:pt x="4785094" y="5357196"/>
                  <a:pt x="4778189" y="5350851"/>
                </a:cubicBezTo>
                <a:cubicBezTo>
                  <a:pt x="4751714" y="5372905"/>
                  <a:pt x="4725238" y="5394961"/>
                  <a:pt x="4689329" y="5407328"/>
                </a:cubicBezTo>
                <a:cubicBezTo>
                  <a:pt x="4671546" y="5414432"/>
                  <a:pt x="4651574" y="5420037"/>
                  <a:pt x="4632284" y="5429326"/>
                </a:cubicBezTo>
                <a:cubicBezTo>
                  <a:pt x="4639670" y="5427958"/>
                  <a:pt x="4647056" y="5426590"/>
                  <a:pt x="4654102" y="5423380"/>
                </a:cubicBezTo>
                <a:cubicBezTo>
                  <a:pt x="4715182" y="5402540"/>
                  <a:pt x="4775239" y="5376173"/>
                  <a:pt x="4834131" y="5353833"/>
                </a:cubicBezTo>
                <a:cubicBezTo>
                  <a:pt x="4841176" y="5350622"/>
                  <a:pt x="4845692" y="5344069"/>
                  <a:pt x="4850550" y="5339358"/>
                </a:cubicBezTo>
                <a:cubicBezTo>
                  <a:pt x="4859583" y="5326250"/>
                  <a:pt x="4866086" y="5309799"/>
                  <a:pt x="4877647" y="5300035"/>
                </a:cubicBezTo>
                <a:cubicBezTo>
                  <a:pt x="4908980" y="5273269"/>
                  <a:pt x="4940996" y="5250188"/>
                  <a:pt x="4977869" y="5222397"/>
                </a:cubicBezTo>
                <a:close/>
                <a:moveTo>
                  <a:pt x="4412885" y="5201361"/>
                </a:moveTo>
                <a:cubicBezTo>
                  <a:pt x="4409546" y="5203888"/>
                  <a:pt x="4405865" y="5204569"/>
                  <a:pt x="4402525" y="5207095"/>
                </a:cubicBezTo>
                <a:cubicBezTo>
                  <a:pt x="4393664" y="5210644"/>
                  <a:pt x="4385145" y="5216037"/>
                  <a:pt x="4374784" y="5221770"/>
                </a:cubicBezTo>
                <a:cubicBezTo>
                  <a:pt x="4357403" y="5230711"/>
                  <a:pt x="4342204" y="5241156"/>
                  <a:pt x="4324141" y="5246408"/>
                </a:cubicBezTo>
                <a:cubicBezTo>
                  <a:pt x="4289854" y="5256572"/>
                  <a:pt x="4254884" y="5263048"/>
                  <a:pt x="4222779" y="5274716"/>
                </a:cubicBezTo>
                <a:cubicBezTo>
                  <a:pt x="4170770" y="5291977"/>
                  <a:pt x="4117945" y="5315112"/>
                  <a:pt x="4066277" y="5334217"/>
                </a:cubicBezTo>
                <a:cubicBezTo>
                  <a:pt x="4027151" y="5349092"/>
                  <a:pt x="3987343" y="5360279"/>
                  <a:pt x="3948559" y="5376999"/>
                </a:cubicBezTo>
                <a:cubicBezTo>
                  <a:pt x="3886873" y="5403683"/>
                  <a:pt x="3827027" y="5430025"/>
                  <a:pt x="3767865" y="5460056"/>
                </a:cubicBezTo>
                <a:cubicBezTo>
                  <a:pt x="3712041" y="5487561"/>
                  <a:pt x="3658742" y="5518415"/>
                  <a:pt x="3604759" y="5545579"/>
                </a:cubicBezTo>
                <a:cubicBezTo>
                  <a:pt x="3607624" y="5550770"/>
                  <a:pt x="3610489" y="5555964"/>
                  <a:pt x="3613013" y="5559311"/>
                </a:cubicBezTo>
                <a:cubicBezTo>
                  <a:pt x="3628553" y="5550710"/>
                  <a:pt x="3645592" y="5539926"/>
                  <a:pt x="3663315" y="5532828"/>
                </a:cubicBezTo>
                <a:cubicBezTo>
                  <a:pt x="3670335" y="5529621"/>
                  <a:pt x="3679880" y="5529761"/>
                  <a:pt x="3689424" y="5529901"/>
                </a:cubicBezTo>
                <a:cubicBezTo>
                  <a:pt x="3688949" y="5537620"/>
                  <a:pt x="3690315" y="5544997"/>
                  <a:pt x="3692023" y="5554218"/>
                </a:cubicBezTo>
                <a:cubicBezTo>
                  <a:pt x="3700884" y="5550670"/>
                  <a:pt x="3713084" y="5544596"/>
                  <a:pt x="3724127" y="5542551"/>
                </a:cubicBezTo>
                <a:cubicBezTo>
                  <a:pt x="3731831" y="5543032"/>
                  <a:pt x="3738168" y="5536136"/>
                  <a:pt x="3745189" y="5532928"/>
                </a:cubicBezTo>
                <a:cubicBezTo>
                  <a:pt x="3741167" y="5531766"/>
                  <a:pt x="3737827" y="5534291"/>
                  <a:pt x="3733463" y="5531284"/>
                </a:cubicBezTo>
                <a:cubicBezTo>
                  <a:pt x="3722894" y="5525611"/>
                  <a:pt x="3717980" y="5509352"/>
                  <a:pt x="3723634" y="5498768"/>
                </a:cubicBezTo>
                <a:cubicBezTo>
                  <a:pt x="3728947" y="5486338"/>
                  <a:pt x="3743330" y="5481767"/>
                  <a:pt x="3755739" y="5487100"/>
                </a:cubicBezTo>
                <a:cubicBezTo>
                  <a:pt x="3766309" y="5492773"/>
                  <a:pt x="3771223" y="5509031"/>
                  <a:pt x="3765910" y="5521460"/>
                </a:cubicBezTo>
                <a:cubicBezTo>
                  <a:pt x="3764069" y="5521801"/>
                  <a:pt x="3762228" y="5522142"/>
                  <a:pt x="3762570" y="5523987"/>
                </a:cubicBezTo>
                <a:cubicBezTo>
                  <a:pt x="3774430" y="5516068"/>
                  <a:pt x="3787788" y="5505964"/>
                  <a:pt x="3806876" y="5506245"/>
                </a:cubicBezTo>
                <a:cubicBezTo>
                  <a:pt x="3824123" y="5506866"/>
                  <a:pt x="3854995" y="5478259"/>
                  <a:pt x="3854103" y="5463163"/>
                </a:cubicBezTo>
                <a:cubicBezTo>
                  <a:pt x="3853819" y="5430787"/>
                  <a:pt x="3876114" y="5438103"/>
                  <a:pt x="3890497" y="5433532"/>
                </a:cubicBezTo>
                <a:cubicBezTo>
                  <a:pt x="3904880" y="5428962"/>
                  <a:pt x="3918105" y="5428420"/>
                  <a:pt x="3932829" y="5425694"/>
                </a:cubicBezTo>
                <a:cubicBezTo>
                  <a:pt x="3949393" y="5422626"/>
                  <a:pt x="3965276" y="5415870"/>
                  <a:pt x="3981840" y="5412803"/>
                </a:cubicBezTo>
                <a:cubicBezTo>
                  <a:pt x="3987362" y="5411780"/>
                  <a:pt x="3993566" y="5414447"/>
                  <a:pt x="3999771" y="5417113"/>
                </a:cubicBezTo>
                <a:cubicBezTo>
                  <a:pt x="3997115" y="5423328"/>
                  <a:pt x="3995141" y="5433231"/>
                  <a:pt x="3989961" y="5436097"/>
                </a:cubicBezTo>
                <a:cubicBezTo>
                  <a:pt x="3971423" y="5449069"/>
                  <a:pt x="3948862" y="5460877"/>
                  <a:pt x="3928483" y="5474188"/>
                </a:cubicBezTo>
                <a:cubicBezTo>
                  <a:pt x="3921804" y="5479240"/>
                  <a:pt x="3915808" y="5487981"/>
                  <a:pt x="3909812" y="5496722"/>
                </a:cubicBezTo>
                <a:cubicBezTo>
                  <a:pt x="3921197" y="5496520"/>
                  <a:pt x="3932923" y="5498164"/>
                  <a:pt x="3942126" y="5496460"/>
                </a:cubicBezTo>
                <a:cubicBezTo>
                  <a:pt x="3950987" y="5492913"/>
                  <a:pt x="3956641" y="5482328"/>
                  <a:pt x="3965502" y="5478779"/>
                </a:cubicBezTo>
                <a:cubicBezTo>
                  <a:pt x="3970682" y="5475912"/>
                  <a:pt x="3978045" y="5474549"/>
                  <a:pt x="3983225" y="5471682"/>
                </a:cubicBezTo>
                <a:cubicBezTo>
                  <a:pt x="3987722" y="5465127"/>
                  <a:pt x="3988538" y="5459252"/>
                  <a:pt x="3998898" y="5453519"/>
                </a:cubicBezTo>
                <a:cubicBezTo>
                  <a:pt x="4016620" y="5446422"/>
                  <a:pt x="4033659" y="5435636"/>
                  <a:pt x="4051040" y="5426695"/>
                </a:cubicBezTo>
                <a:cubicBezTo>
                  <a:pt x="4035499" y="5435296"/>
                  <a:pt x="4009524" y="5428661"/>
                  <a:pt x="4002769" y="5412743"/>
                </a:cubicBezTo>
                <a:cubicBezTo>
                  <a:pt x="4002769" y="5412743"/>
                  <a:pt x="4004610" y="5412402"/>
                  <a:pt x="4004610" y="5412402"/>
                </a:cubicBezTo>
                <a:cubicBezTo>
                  <a:pt x="4004268" y="5410558"/>
                  <a:pt x="4002427" y="5410899"/>
                  <a:pt x="4002427" y="5410899"/>
                </a:cubicBezTo>
                <a:cubicBezTo>
                  <a:pt x="4002219" y="5399492"/>
                  <a:pt x="4010738" y="5394099"/>
                  <a:pt x="4021782" y="5392054"/>
                </a:cubicBezTo>
                <a:cubicBezTo>
                  <a:pt x="4021440" y="5390209"/>
                  <a:pt x="4021098" y="5388365"/>
                  <a:pt x="4021098" y="5388365"/>
                </a:cubicBezTo>
                <a:cubicBezTo>
                  <a:pt x="4012370" y="5382351"/>
                  <a:pt x="4008822" y="5373470"/>
                  <a:pt x="4012636" y="5363226"/>
                </a:cubicBezTo>
                <a:cubicBezTo>
                  <a:pt x="4016791" y="5354826"/>
                  <a:pt x="4027493" y="5350937"/>
                  <a:pt x="4037720" y="5354766"/>
                </a:cubicBezTo>
                <a:cubicBezTo>
                  <a:pt x="4044608" y="5361121"/>
                  <a:pt x="4046316" y="5370343"/>
                  <a:pt x="4044000" y="5378402"/>
                </a:cubicBezTo>
                <a:cubicBezTo>
                  <a:pt x="4104530" y="5355748"/>
                  <a:pt x="4161852" y="5326057"/>
                  <a:pt x="4231526" y="5332232"/>
                </a:cubicBezTo>
                <a:cubicBezTo>
                  <a:pt x="4255585" y="5318238"/>
                  <a:pt x="4278147" y="5306430"/>
                  <a:pt x="4302548" y="5294281"/>
                </a:cubicBezTo>
                <a:cubicBezTo>
                  <a:pt x="4300366" y="5292778"/>
                  <a:pt x="4298525" y="5293119"/>
                  <a:pt x="4296343" y="5291615"/>
                </a:cubicBezTo>
                <a:cubicBezTo>
                  <a:pt x="4303364" y="5288407"/>
                  <a:pt x="4311883" y="5283015"/>
                  <a:pt x="4319246" y="5281651"/>
                </a:cubicBezTo>
                <a:cubicBezTo>
                  <a:pt x="4322926" y="5280970"/>
                  <a:pt x="4326607" y="5280288"/>
                  <a:pt x="4330288" y="5279606"/>
                </a:cubicBezTo>
                <a:cubicBezTo>
                  <a:pt x="4337309" y="5276400"/>
                  <a:pt x="4342489" y="5273532"/>
                  <a:pt x="4347669" y="5270666"/>
                </a:cubicBezTo>
                <a:cubicBezTo>
                  <a:pt x="4370231" y="5258858"/>
                  <a:pt x="4393474" y="5250738"/>
                  <a:pt x="4416718" y="5242619"/>
                </a:cubicBezTo>
                <a:cubicBezTo>
                  <a:pt x="4413853" y="5237426"/>
                  <a:pt x="4409147" y="5232575"/>
                  <a:pt x="4408122" y="5227041"/>
                </a:cubicBezTo>
                <a:cubicBezTo>
                  <a:pt x="4406415" y="5217820"/>
                  <a:pt x="4410570" y="5209420"/>
                  <a:pt x="4412885" y="5201361"/>
                </a:cubicBezTo>
                <a:close/>
                <a:moveTo>
                  <a:pt x="3631108" y="5194252"/>
                </a:moveTo>
                <a:cubicBezTo>
                  <a:pt x="3613033" y="5199533"/>
                  <a:pt x="3594959" y="5204813"/>
                  <a:pt x="3575042" y="5210435"/>
                </a:cubicBezTo>
                <a:cubicBezTo>
                  <a:pt x="3577577" y="5213833"/>
                  <a:pt x="3577923" y="5215702"/>
                  <a:pt x="3578616" y="5219441"/>
                </a:cubicBezTo>
                <a:cubicBezTo>
                  <a:pt x="3580458" y="5219100"/>
                  <a:pt x="3584141" y="5218418"/>
                  <a:pt x="3587826" y="5217736"/>
                </a:cubicBezTo>
                <a:cubicBezTo>
                  <a:pt x="3601523" y="5209399"/>
                  <a:pt x="3615568" y="5202931"/>
                  <a:pt x="3631108" y="5194252"/>
                </a:cubicBezTo>
                <a:close/>
                <a:moveTo>
                  <a:pt x="4463645" y="5141337"/>
                </a:moveTo>
                <a:cubicBezTo>
                  <a:pt x="4442948" y="5154546"/>
                  <a:pt x="4421916" y="5165939"/>
                  <a:pt x="4402747" y="5176989"/>
                </a:cubicBezTo>
                <a:cubicBezTo>
                  <a:pt x="4407148" y="5179924"/>
                  <a:pt x="4411549" y="5182860"/>
                  <a:pt x="4417478" y="5183636"/>
                </a:cubicBezTo>
                <a:cubicBezTo>
                  <a:pt x="4425123" y="5172846"/>
                  <a:pt x="4435303" y="5165335"/>
                  <a:pt x="4450220" y="5162573"/>
                </a:cubicBezTo>
                <a:cubicBezTo>
                  <a:pt x="4453949" y="5161883"/>
                  <a:pt x="4458349" y="5164818"/>
                  <a:pt x="4462415" y="5165940"/>
                </a:cubicBezTo>
                <a:cubicBezTo>
                  <a:pt x="4458872" y="5157222"/>
                  <a:pt x="4461258" y="5149280"/>
                  <a:pt x="4463645" y="5141337"/>
                </a:cubicBezTo>
                <a:close/>
                <a:moveTo>
                  <a:pt x="2128988" y="5132095"/>
                </a:moveTo>
                <a:cubicBezTo>
                  <a:pt x="2127681" y="5134145"/>
                  <a:pt x="2125065" y="5138246"/>
                  <a:pt x="2122126" y="5140598"/>
                </a:cubicBezTo>
                <a:cubicBezTo>
                  <a:pt x="2122449" y="5142346"/>
                  <a:pt x="2124405" y="5143792"/>
                  <a:pt x="2124728" y="5145540"/>
                </a:cubicBezTo>
                <a:cubicBezTo>
                  <a:pt x="2125389" y="5139994"/>
                  <a:pt x="2128004" y="5135894"/>
                  <a:pt x="2128988" y="5132095"/>
                </a:cubicBezTo>
                <a:close/>
                <a:moveTo>
                  <a:pt x="6579731" y="5098241"/>
                </a:moveTo>
                <a:cubicBezTo>
                  <a:pt x="6559015" y="5109760"/>
                  <a:pt x="6540831" y="5124652"/>
                  <a:pt x="6519087" y="5130598"/>
                </a:cubicBezTo>
                <a:cubicBezTo>
                  <a:pt x="6466051" y="5142341"/>
                  <a:pt x="6412667" y="5152226"/>
                  <a:pt x="6376523" y="5193491"/>
                </a:cubicBezTo>
                <a:cubicBezTo>
                  <a:pt x="6375027" y="5195689"/>
                  <a:pt x="6371343" y="5196371"/>
                  <a:pt x="6369847" y="5198569"/>
                </a:cubicBezTo>
                <a:cubicBezTo>
                  <a:pt x="6373527" y="5197887"/>
                  <a:pt x="6379051" y="5196865"/>
                  <a:pt x="6384575" y="5195842"/>
                </a:cubicBezTo>
                <a:cubicBezTo>
                  <a:pt x="6390439" y="5196677"/>
                  <a:pt x="6396647" y="5199368"/>
                  <a:pt x="6404699" y="5201719"/>
                </a:cubicBezTo>
                <a:cubicBezTo>
                  <a:pt x="6401363" y="5204257"/>
                  <a:pt x="6400207" y="5208312"/>
                  <a:pt x="6398711" y="5210510"/>
                </a:cubicBezTo>
                <a:cubicBezTo>
                  <a:pt x="6419771" y="5200849"/>
                  <a:pt x="6442323" y="5188990"/>
                  <a:pt x="6458667" y="5174439"/>
                </a:cubicBezTo>
                <a:cubicBezTo>
                  <a:pt x="6475011" y="5159889"/>
                  <a:pt x="6489859" y="5147535"/>
                  <a:pt x="6511603" y="5141588"/>
                </a:cubicBezTo>
                <a:cubicBezTo>
                  <a:pt x="6536683" y="5133102"/>
                  <a:pt x="6562111" y="5126474"/>
                  <a:pt x="6587191" y="5117987"/>
                </a:cubicBezTo>
                <a:cubicBezTo>
                  <a:pt x="6592371" y="5115108"/>
                  <a:pt x="6594335" y="5105141"/>
                  <a:pt x="6598823" y="5098548"/>
                </a:cubicBezTo>
                <a:cubicBezTo>
                  <a:pt x="6591115" y="5098054"/>
                  <a:pt x="6585251" y="5097219"/>
                  <a:pt x="6579731" y="5098241"/>
                </a:cubicBezTo>
                <a:close/>
                <a:moveTo>
                  <a:pt x="6462231" y="5090468"/>
                </a:moveTo>
                <a:cubicBezTo>
                  <a:pt x="6451843" y="5096194"/>
                  <a:pt x="6439271" y="5100422"/>
                  <a:pt x="6428883" y="5106149"/>
                </a:cubicBezTo>
                <a:cubicBezTo>
                  <a:pt x="6423687" y="5109012"/>
                  <a:pt x="6415967" y="5108540"/>
                  <a:pt x="6406063" y="5106571"/>
                </a:cubicBezTo>
                <a:cubicBezTo>
                  <a:pt x="6402715" y="5109093"/>
                  <a:pt x="6399023" y="5109776"/>
                  <a:pt x="6397179" y="5110118"/>
                </a:cubicBezTo>
                <a:cubicBezTo>
                  <a:pt x="6325771" y="5136648"/>
                  <a:pt x="6256547" y="5164675"/>
                  <a:pt x="6186987" y="5190862"/>
                </a:cubicBezTo>
                <a:cubicBezTo>
                  <a:pt x="6187327" y="5192701"/>
                  <a:pt x="6185483" y="5193042"/>
                  <a:pt x="6185823" y="5194880"/>
                </a:cubicBezTo>
                <a:cubicBezTo>
                  <a:pt x="6185823" y="5194880"/>
                  <a:pt x="6171403" y="5199451"/>
                  <a:pt x="6164363" y="5202655"/>
                </a:cubicBezTo>
                <a:cubicBezTo>
                  <a:pt x="6149947" y="5207227"/>
                  <a:pt x="6133683" y="5212139"/>
                  <a:pt x="6119267" y="5216710"/>
                </a:cubicBezTo>
                <a:cubicBezTo>
                  <a:pt x="6104847" y="5221281"/>
                  <a:pt x="6092955" y="5229186"/>
                  <a:pt x="6081063" y="5237091"/>
                </a:cubicBezTo>
                <a:cubicBezTo>
                  <a:pt x="6075871" y="5239954"/>
                  <a:pt x="6070675" y="5242816"/>
                  <a:pt x="6065483" y="5245679"/>
                </a:cubicBezTo>
                <a:cubicBezTo>
                  <a:pt x="6065823" y="5247518"/>
                  <a:pt x="6064319" y="5249697"/>
                  <a:pt x="6064659" y="5251535"/>
                </a:cubicBezTo>
                <a:cubicBezTo>
                  <a:pt x="6065679" y="5257049"/>
                  <a:pt x="6076267" y="5262693"/>
                  <a:pt x="6082139" y="5263506"/>
                </a:cubicBezTo>
                <a:cubicBezTo>
                  <a:pt x="6083983" y="5263164"/>
                  <a:pt x="6085831" y="5262823"/>
                  <a:pt x="6085831" y="5262823"/>
                </a:cubicBezTo>
                <a:cubicBezTo>
                  <a:pt x="6108451" y="5251030"/>
                  <a:pt x="6131751" y="5242913"/>
                  <a:pt x="6155051" y="5234797"/>
                </a:cubicBezTo>
                <a:cubicBezTo>
                  <a:pt x="6152867" y="5233301"/>
                  <a:pt x="6148495" y="5230307"/>
                  <a:pt x="6147815" y="5226631"/>
                </a:cubicBezTo>
                <a:cubicBezTo>
                  <a:pt x="6147815" y="5226631"/>
                  <a:pt x="6149659" y="5226290"/>
                  <a:pt x="6149659" y="5226290"/>
                </a:cubicBezTo>
                <a:cubicBezTo>
                  <a:pt x="6149319" y="5224451"/>
                  <a:pt x="6147475" y="5224793"/>
                  <a:pt x="6147475" y="5224793"/>
                </a:cubicBezTo>
                <a:cubicBezTo>
                  <a:pt x="6145039" y="5191026"/>
                  <a:pt x="6204951" y="5195140"/>
                  <a:pt x="6210055" y="5222711"/>
                </a:cubicBezTo>
                <a:cubicBezTo>
                  <a:pt x="6226659" y="5219637"/>
                  <a:pt x="6243259" y="5216562"/>
                  <a:pt x="6257679" y="5211991"/>
                </a:cubicBezTo>
                <a:cubicBezTo>
                  <a:pt x="6263211" y="5210966"/>
                  <a:pt x="6268747" y="5209941"/>
                  <a:pt x="6272435" y="5209258"/>
                </a:cubicBezTo>
                <a:cubicBezTo>
                  <a:pt x="6272579" y="5199726"/>
                  <a:pt x="6271219" y="5192374"/>
                  <a:pt x="6271359" y="5182842"/>
                </a:cubicBezTo>
                <a:cubicBezTo>
                  <a:pt x="6271019" y="5181004"/>
                  <a:pt x="6281407" y="5175279"/>
                  <a:pt x="6283595" y="5176775"/>
                </a:cubicBezTo>
                <a:cubicBezTo>
                  <a:pt x="6306947" y="5189560"/>
                  <a:pt x="6323355" y="5175116"/>
                  <a:pt x="6341947" y="5162168"/>
                </a:cubicBezTo>
                <a:cubicBezTo>
                  <a:pt x="6362719" y="5150717"/>
                  <a:pt x="6385343" y="5138924"/>
                  <a:pt x="6408643" y="5130807"/>
                </a:cubicBezTo>
                <a:cubicBezTo>
                  <a:pt x="6426411" y="5123715"/>
                  <a:pt x="6446023" y="5116282"/>
                  <a:pt x="6463787" y="5109190"/>
                </a:cubicBezTo>
                <a:cubicBezTo>
                  <a:pt x="6463447" y="5107352"/>
                  <a:pt x="6467139" y="5106669"/>
                  <a:pt x="6466799" y="5104831"/>
                </a:cubicBezTo>
                <a:cubicBezTo>
                  <a:pt x="6469127" y="5096796"/>
                  <a:pt x="6466599" y="5093461"/>
                  <a:pt x="6462231" y="5090468"/>
                </a:cubicBezTo>
                <a:close/>
                <a:moveTo>
                  <a:pt x="5529819" y="5087347"/>
                </a:moveTo>
                <a:cubicBezTo>
                  <a:pt x="5527875" y="5087706"/>
                  <a:pt x="5528255" y="5089745"/>
                  <a:pt x="5526311" y="5090105"/>
                </a:cubicBezTo>
                <a:cubicBezTo>
                  <a:pt x="5524367" y="5090465"/>
                  <a:pt x="5525123" y="5094544"/>
                  <a:pt x="5525503" y="5096583"/>
                </a:cubicBezTo>
                <a:cubicBezTo>
                  <a:pt x="5529387" y="5095864"/>
                  <a:pt x="5532895" y="5093106"/>
                  <a:pt x="5538719" y="5092027"/>
                </a:cubicBezTo>
                <a:cubicBezTo>
                  <a:pt x="5534459" y="5090707"/>
                  <a:pt x="5532139" y="5089026"/>
                  <a:pt x="5529819" y="5087347"/>
                </a:cubicBezTo>
                <a:close/>
                <a:moveTo>
                  <a:pt x="4976899" y="5075827"/>
                </a:moveTo>
                <a:cubicBezTo>
                  <a:pt x="4967709" y="5077529"/>
                  <a:pt x="4960357" y="5078890"/>
                  <a:pt x="4951509" y="5082438"/>
                </a:cubicBezTo>
                <a:cubicBezTo>
                  <a:pt x="4920475" y="5099634"/>
                  <a:pt x="4885423" y="5115668"/>
                  <a:pt x="4851868" y="5129515"/>
                </a:cubicBezTo>
                <a:cubicBezTo>
                  <a:pt x="4839686" y="5135588"/>
                  <a:pt x="4825323" y="5140156"/>
                  <a:pt x="4826560" y="5157103"/>
                </a:cubicBezTo>
                <a:cubicBezTo>
                  <a:pt x="4830236" y="5156422"/>
                  <a:pt x="4833912" y="5155741"/>
                  <a:pt x="4837588" y="5155061"/>
                </a:cubicBezTo>
                <a:cubicBezTo>
                  <a:pt x="4857464" y="5149472"/>
                  <a:pt x="4876316" y="5138347"/>
                  <a:pt x="4895851" y="5130913"/>
                </a:cubicBezTo>
                <a:cubicBezTo>
                  <a:pt x="4936757" y="5115704"/>
                  <a:pt x="4978007" y="5102341"/>
                  <a:pt x="5018914" y="5087132"/>
                </a:cubicBezTo>
                <a:cubicBezTo>
                  <a:pt x="5018231" y="5083441"/>
                  <a:pt x="5015709" y="5080091"/>
                  <a:pt x="5015025" y="5076401"/>
                </a:cubicBezTo>
                <a:cubicBezTo>
                  <a:pt x="5005836" y="5078102"/>
                  <a:pt x="4995149" y="5081990"/>
                  <a:pt x="4985618" y="5081846"/>
                </a:cubicBezTo>
                <a:cubicBezTo>
                  <a:pt x="4983780" y="5082187"/>
                  <a:pt x="4979421" y="5079177"/>
                  <a:pt x="4976899" y="5075827"/>
                </a:cubicBezTo>
                <a:close/>
                <a:moveTo>
                  <a:pt x="5481551" y="5069332"/>
                </a:moveTo>
                <a:cubicBezTo>
                  <a:pt x="5477715" y="5068870"/>
                  <a:pt x="5474459" y="5069004"/>
                  <a:pt x="5473719" y="5070078"/>
                </a:cubicBezTo>
                <a:cubicBezTo>
                  <a:pt x="5469287" y="5076524"/>
                  <a:pt x="5463043" y="5083305"/>
                  <a:pt x="5456463" y="5088273"/>
                </a:cubicBezTo>
                <a:cubicBezTo>
                  <a:pt x="5458275" y="5087938"/>
                  <a:pt x="5461903" y="5087266"/>
                  <a:pt x="5463715" y="5086931"/>
                </a:cubicBezTo>
                <a:cubicBezTo>
                  <a:pt x="5476071" y="5082769"/>
                  <a:pt x="5488423" y="5078606"/>
                  <a:pt x="5498963" y="5074778"/>
                </a:cubicBezTo>
                <a:cubicBezTo>
                  <a:pt x="5496815" y="5073302"/>
                  <a:pt x="5494667" y="5071824"/>
                  <a:pt x="5492855" y="5072160"/>
                </a:cubicBezTo>
                <a:cubicBezTo>
                  <a:pt x="5489799" y="5070851"/>
                  <a:pt x="5485383" y="5069793"/>
                  <a:pt x="5481551" y="5069332"/>
                </a:cubicBezTo>
                <a:close/>
                <a:moveTo>
                  <a:pt x="2116995" y="5067328"/>
                </a:moveTo>
                <a:cubicBezTo>
                  <a:pt x="2105624" y="5067516"/>
                  <a:pt x="2094596" y="5069558"/>
                  <a:pt x="2081730" y="5071940"/>
                </a:cubicBezTo>
                <a:cubicBezTo>
                  <a:pt x="2059209" y="5083781"/>
                  <a:pt x="2047130" y="5110946"/>
                  <a:pt x="2024953" y="5124641"/>
                </a:cubicBezTo>
                <a:cubicBezTo>
                  <a:pt x="2045636" y="5113141"/>
                  <a:pt x="2066318" y="5101641"/>
                  <a:pt x="2085163" y="5090481"/>
                </a:cubicBezTo>
                <a:cubicBezTo>
                  <a:pt x="2104008" y="5079321"/>
                  <a:pt x="2112512" y="5073911"/>
                  <a:pt x="2116995" y="5067328"/>
                </a:cubicBezTo>
                <a:close/>
                <a:moveTo>
                  <a:pt x="6897755" y="5042164"/>
                </a:moveTo>
                <a:cubicBezTo>
                  <a:pt x="6873615" y="5046634"/>
                  <a:pt x="6848799" y="5047479"/>
                  <a:pt x="6824323" y="5050137"/>
                </a:cubicBezTo>
                <a:cubicBezTo>
                  <a:pt x="6828039" y="5049449"/>
                  <a:pt x="6834615" y="5053856"/>
                  <a:pt x="6838667" y="5054981"/>
                </a:cubicBezTo>
                <a:cubicBezTo>
                  <a:pt x="6835623" y="5059294"/>
                  <a:pt x="6832243" y="5061795"/>
                  <a:pt x="6828867" y="5064296"/>
                </a:cubicBezTo>
                <a:cubicBezTo>
                  <a:pt x="6827679" y="5068265"/>
                  <a:pt x="6826831" y="5074048"/>
                  <a:pt x="6825643" y="5078017"/>
                </a:cubicBezTo>
                <a:cubicBezTo>
                  <a:pt x="6847259" y="5070265"/>
                  <a:pt x="6867015" y="5062857"/>
                  <a:pt x="6886435" y="5053636"/>
                </a:cubicBezTo>
                <a:cubicBezTo>
                  <a:pt x="6892007" y="5052604"/>
                  <a:pt x="6894711" y="5046478"/>
                  <a:pt x="6897755" y="5042164"/>
                </a:cubicBezTo>
                <a:close/>
                <a:moveTo>
                  <a:pt x="4562207" y="5023243"/>
                </a:moveTo>
                <a:cubicBezTo>
                  <a:pt x="4543580" y="5036280"/>
                  <a:pt x="4523103" y="5049660"/>
                  <a:pt x="4501254" y="5055624"/>
                </a:cubicBezTo>
                <a:cubicBezTo>
                  <a:pt x="4427621" y="5071177"/>
                  <a:pt x="4353644" y="5084875"/>
                  <a:pt x="4304418" y="5149600"/>
                </a:cubicBezTo>
                <a:cubicBezTo>
                  <a:pt x="4299900" y="5156189"/>
                  <a:pt x="4290653" y="5157902"/>
                  <a:pt x="4282092" y="5163323"/>
                </a:cubicBezTo>
                <a:cubicBezTo>
                  <a:pt x="4287165" y="5170054"/>
                  <a:pt x="4293743" y="5174588"/>
                  <a:pt x="4295459" y="5183858"/>
                </a:cubicBezTo>
                <a:cubicBezTo>
                  <a:pt x="4296489" y="5189420"/>
                  <a:pt x="4293477" y="5193813"/>
                  <a:pt x="4290808" y="5200060"/>
                </a:cubicBezTo>
                <a:cubicBezTo>
                  <a:pt x="4336147" y="5176324"/>
                  <a:pt x="4383677" y="5154100"/>
                  <a:pt x="4419558" y="5120609"/>
                </a:cubicBezTo>
                <a:cubicBezTo>
                  <a:pt x="4442704" y="5100983"/>
                  <a:pt x="4461807" y="5080187"/>
                  <a:pt x="4490711" y="5070999"/>
                </a:cubicBezTo>
                <a:cubicBezTo>
                  <a:pt x="4515916" y="5062497"/>
                  <a:pt x="4541465" y="5055849"/>
                  <a:pt x="4568520" y="5047003"/>
                </a:cubicBezTo>
                <a:cubicBezTo>
                  <a:pt x="4565641" y="5041784"/>
                  <a:pt x="4559748" y="5040957"/>
                  <a:pt x="4558718" y="5035395"/>
                </a:cubicBezTo>
                <a:cubicBezTo>
                  <a:pt x="4557688" y="5029833"/>
                  <a:pt x="4561044" y="5027294"/>
                  <a:pt x="4562207" y="5023243"/>
                </a:cubicBezTo>
                <a:close/>
                <a:moveTo>
                  <a:pt x="5977195" y="5004504"/>
                </a:moveTo>
                <a:cubicBezTo>
                  <a:pt x="5968475" y="5008037"/>
                  <a:pt x="5959755" y="5011570"/>
                  <a:pt x="5949223" y="5015438"/>
                </a:cubicBezTo>
                <a:cubicBezTo>
                  <a:pt x="5942315" y="5018635"/>
                  <a:pt x="5935747" y="5023685"/>
                  <a:pt x="5927027" y="5027218"/>
                </a:cubicBezTo>
                <a:cubicBezTo>
                  <a:pt x="5927715" y="5030926"/>
                  <a:pt x="5926247" y="5033115"/>
                  <a:pt x="5924775" y="5035305"/>
                </a:cubicBezTo>
                <a:cubicBezTo>
                  <a:pt x="5944371" y="5029758"/>
                  <a:pt x="5963627" y="5022358"/>
                  <a:pt x="5982883" y="5014957"/>
                </a:cubicBezTo>
                <a:cubicBezTo>
                  <a:pt x="5980383" y="5011586"/>
                  <a:pt x="5979695" y="5007877"/>
                  <a:pt x="5977195" y="5004504"/>
                </a:cubicBezTo>
                <a:close/>
                <a:moveTo>
                  <a:pt x="6884007" y="4998303"/>
                </a:moveTo>
                <a:cubicBezTo>
                  <a:pt x="6860319" y="5004582"/>
                  <a:pt x="6836627" y="5010859"/>
                  <a:pt x="6812939" y="5017138"/>
                </a:cubicBezTo>
                <a:cubicBezTo>
                  <a:pt x="6802187" y="5021020"/>
                  <a:pt x="6785551" y="5024100"/>
                  <a:pt x="6778991" y="5019641"/>
                </a:cubicBezTo>
                <a:cubicBezTo>
                  <a:pt x="6778991" y="5019641"/>
                  <a:pt x="6777143" y="5019984"/>
                  <a:pt x="6777143" y="5019984"/>
                </a:cubicBezTo>
                <a:cubicBezTo>
                  <a:pt x="6766391" y="5023866"/>
                  <a:pt x="6756315" y="5031405"/>
                  <a:pt x="6745223" y="5033458"/>
                </a:cubicBezTo>
                <a:cubicBezTo>
                  <a:pt x="6741867" y="5035972"/>
                  <a:pt x="6738171" y="5036656"/>
                  <a:pt x="6734475" y="5037341"/>
                </a:cubicBezTo>
                <a:cubicBezTo>
                  <a:pt x="6724399" y="5044880"/>
                  <a:pt x="6715495" y="5048420"/>
                  <a:pt x="6705915" y="5048302"/>
                </a:cubicBezTo>
                <a:cubicBezTo>
                  <a:pt x="6677019" y="5057435"/>
                  <a:pt x="6648459" y="5068397"/>
                  <a:pt x="6621751" y="5079016"/>
                </a:cubicBezTo>
                <a:cubicBezTo>
                  <a:pt x="6614359" y="5080385"/>
                  <a:pt x="6612355" y="5090212"/>
                  <a:pt x="6609671" y="5096383"/>
                </a:cubicBezTo>
                <a:cubicBezTo>
                  <a:pt x="6615555" y="5097183"/>
                  <a:pt x="6622115" y="5101642"/>
                  <a:pt x="6627323" y="5098787"/>
                </a:cubicBezTo>
                <a:cubicBezTo>
                  <a:pt x="6658407" y="5091140"/>
                  <a:pt x="6689491" y="5083493"/>
                  <a:pt x="6720235" y="5074018"/>
                </a:cubicBezTo>
                <a:cubicBezTo>
                  <a:pt x="6753167" y="5066029"/>
                  <a:pt x="6786099" y="5058039"/>
                  <a:pt x="6817183" y="5050392"/>
                </a:cubicBezTo>
                <a:cubicBezTo>
                  <a:pt x="6802059" y="5051302"/>
                  <a:pt x="6787271" y="5054040"/>
                  <a:pt x="6772147" y="5054950"/>
                </a:cubicBezTo>
                <a:cubicBezTo>
                  <a:pt x="6793311" y="5045357"/>
                  <a:pt x="6816999" y="5039079"/>
                  <a:pt x="6838843" y="5033143"/>
                </a:cubicBezTo>
                <a:cubicBezTo>
                  <a:pt x="6848083" y="5031432"/>
                  <a:pt x="6857327" y="5029721"/>
                  <a:pt x="6866231" y="5026180"/>
                </a:cubicBezTo>
                <a:cubicBezTo>
                  <a:pt x="6861179" y="5019552"/>
                  <a:pt x="6844883" y="5024461"/>
                  <a:pt x="6833947" y="5017029"/>
                </a:cubicBezTo>
                <a:cubicBezTo>
                  <a:pt x="6854619" y="5015093"/>
                  <a:pt x="6873099" y="5011671"/>
                  <a:pt x="6884687" y="5001961"/>
                </a:cubicBezTo>
                <a:cubicBezTo>
                  <a:pt x="6884347" y="5000132"/>
                  <a:pt x="6884007" y="4998303"/>
                  <a:pt x="6884007" y="4998303"/>
                </a:cubicBezTo>
                <a:close/>
                <a:moveTo>
                  <a:pt x="4412313" y="4987998"/>
                </a:moveTo>
                <a:cubicBezTo>
                  <a:pt x="4407718" y="4987659"/>
                  <a:pt x="4402184" y="4988684"/>
                  <a:pt x="4396067" y="4991719"/>
                </a:cubicBezTo>
                <a:cubicBezTo>
                  <a:pt x="4374609" y="4999496"/>
                  <a:pt x="4351986" y="5011292"/>
                  <a:pt x="4330528" y="5019069"/>
                </a:cubicBezTo>
                <a:cubicBezTo>
                  <a:pt x="4296837" y="5032915"/>
                  <a:pt x="4261300" y="5047103"/>
                  <a:pt x="4227608" y="5060948"/>
                </a:cubicBezTo>
                <a:cubicBezTo>
                  <a:pt x="4230474" y="5066123"/>
                  <a:pt x="4235526" y="5072794"/>
                  <a:pt x="4238393" y="5077969"/>
                </a:cubicBezTo>
                <a:cubicBezTo>
                  <a:pt x="4225137" y="5078521"/>
                  <a:pt x="4210038" y="5079416"/>
                  <a:pt x="4196783" y="5079968"/>
                </a:cubicBezTo>
                <a:cubicBezTo>
                  <a:pt x="4192753" y="5078814"/>
                  <a:pt x="4190567" y="5077317"/>
                  <a:pt x="4188723" y="5077658"/>
                </a:cubicBezTo>
                <a:cubicBezTo>
                  <a:pt x="4186877" y="5078000"/>
                  <a:pt x="4186877" y="5078000"/>
                  <a:pt x="4186877" y="5078000"/>
                </a:cubicBezTo>
                <a:cubicBezTo>
                  <a:pt x="4119494" y="5105691"/>
                  <a:pt x="4051770" y="5131544"/>
                  <a:pt x="3984387" y="5159235"/>
                </a:cubicBezTo>
                <a:cubicBezTo>
                  <a:pt x="3984727" y="5161074"/>
                  <a:pt x="3986912" y="5162571"/>
                  <a:pt x="3985408" y="5164752"/>
                </a:cubicBezTo>
                <a:cubicBezTo>
                  <a:pt x="3979731" y="5175312"/>
                  <a:pt x="3967157" y="5179543"/>
                  <a:pt x="3956570" y="5173896"/>
                </a:cubicBezTo>
                <a:cubicBezTo>
                  <a:pt x="3956570" y="5173896"/>
                  <a:pt x="3956229" y="5172057"/>
                  <a:pt x="3956229" y="5172057"/>
                </a:cubicBezTo>
                <a:cubicBezTo>
                  <a:pt x="3952540" y="5172740"/>
                  <a:pt x="3950695" y="5173082"/>
                  <a:pt x="3947005" y="5173765"/>
                </a:cubicBezTo>
                <a:cubicBezTo>
                  <a:pt x="3929577" y="5182698"/>
                  <a:pt x="3910645" y="5193810"/>
                  <a:pt x="3895403" y="5204240"/>
                </a:cubicBezTo>
                <a:cubicBezTo>
                  <a:pt x="3858219" y="5230143"/>
                  <a:pt x="3823221" y="5257543"/>
                  <a:pt x="3778998" y="5286652"/>
                </a:cubicBezTo>
                <a:cubicBezTo>
                  <a:pt x="3833379" y="5291795"/>
                  <a:pt x="3866532" y="5264737"/>
                  <a:pt x="3902893" y="5244692"/>
                </a:cubicBezTo>
                <a:cubicBezTo>
                  <a:pt x="3939594" y="5226485"/>
                  <a:pt x="3976634" y="5210117"/>
                  <a:pt x="4014698" y="5199266"/>
                </a:cubicBezTo>
                <a:cubicBezTo>
                  <a:pt x="4054605" y="5188072"/>
                  <a:pt x="4096214" y="5186073"/>
                  <a:pt x="4134277" y="5175220"/>
                </a:cubicBezTo>
                <a:cubicBezTo>
                  <a:pt x="4134277" y="5175220"/>
                  <a:pt x="4134277" y="5175220"/>
                  <a:pt x="4136122" y="5174879"/>
                </a:cubicBezTo>
                <a:cubicBezTo>
                  <a:pt x="4137967" y="5174537"/>
                  <a:pt x="4139812" y="5174195"/>
                  <a:pt x="4141656" y="5173854"/>
                </a:cubicBezTo>
                <a:cubicBezTo>
                  <a:pt x="4186759" y="5159798"/>
                  <a:pt x="4238416" y="5150232"/>
                  <a:pt x="4269384" y="5121676"/>
                </a:cubicBezTo>
                <a:cubicBezTo>
                  <a:pt x="4306370" y="5084399"/>
                  <a:pt x="4356183" y="5075175"/>
                  <a:pt x="4397397" y="5050427"/>
                </a:cubicBezTo>
                <a:cubicBezTo>
                  <a:pt x="4409290" y="5042519"/>
                  <a:pt x="4423510" y="5026574"/>
                  <a:pt x="4426663" y="5012678"/>
                </a:cubicBezTo>
                <a:cubicBezTo>
                  <a:pt x="4428507" y="5012337"/>
                  <a:pt x="4426322" y="5010840"/>
                  <a:pt x="4426322" y="5010840"/>
                </a:cubicBezTo>
                <a:cubicBezTo>
                  <a:pt x="4406028" y="5014598"/>
                  <a:pt x="4383888" y="5018697"/>
                  <a:pt x="4363595" y="5022455"/>
                </a:cubicBezTo>
                <a:cubicBezTo>
                  <a:pt x="4363254" y="5020616"/>
                  <a:pt x="4360728" y="5017281"/>
                  <a:pt x="4360047" y="5013603"/>
                </a:cubicBezTo>
                <a:cubicBezTo>
                  <a:pt x="4360047" y="5013603"/>
                  <a:pt x="4360047" y="5013603"/>
                  <a:pt x="4422917" y="4992453"/>
                </a:cubicBezTo>
                <a:cubicBezTo>
                  <a:pt x="4420562" y="4990036"/>
                  <a:pt x="4416907" y="4988336"/>
                  <a:pt x="4412313" y="4987998"/>
                </a:cubicBezTo>
                <a:close/>
                <a:moveTo>
                  <a:pt x="6264403" y="4986060"/>
                </a:moveTo>
                <a:cubicBezTo>
                  <a:pt x="6258527" y="4985247"/>
                  <a:pt x="6250807" y="4984776"/>
                  <a:pt x="6245611" y="4987639"/>
                </a:cubicBezTo>
                <a:cubicBezTo>
                  <a:pt x="6231531" y="4994046"/>
                  <a:pt x="6219635" y="5001951"/>
                  <a:pt x="6205215" y="5006521"/>
                </a:cubicBezTo>
                <a:cubicBezTo>
                  <a:pt x="6158259" y="5020917"/>
                  <a:pt x="6109459" y="5035654"/>
                  <a:pt x="6062503" y="5050050"/>
                </a:cubicBezTo>
                <a:cubicBezTo>
                  <a:pt x="6063187" y="5053724"/>
                  <a:pt x="6063527" y="5055561"/>
                  <a:pt x="6064207" y="5059236"/>
                </a:cubicBezTo>
                <a:cubicBezTo>
                  <a:pt x="6094067" y="5055607"/>
                  <a:pt x="6126603" y="5045782"/>
                  <a:pt x="6154815" y="5053860"/>
                </a:cubicBezTo>
                <a:cubicBezTo>
                  <a:pt x="6193279" y="5065741"/>
                  <a:pt x="6218719" y="5038226"/>
                  <a:pt x="6249747" y="5030581"/>
                </a:cubicBezTo>
                <a:cubicBezTo>
                  <a:pt x="6253435" y="5029897"/>
                  <a:pt x="6254259" y="5024043"/>
                  <a:pt x="6254743" y="5016352"/>
                </a:cubicBezTo>
                <a:cubicBezTo>
                  <a:pt x="6240663" y="5022760"/>
                  <a:pt x="6225075" y="5031347"/>
                  <a:pt x="6208811" y="5036260"/>
                </a:cubicBezTo>
                <a:cubicBezTo>
                  <a:pt x="6207307" y="5038439"/>
                  <a:pt x="6201091" y="5035789"/>
                  <a:pt x="6198903" y="5034294"/>
                </a:cubicBezTo>
                <a:cubicBezTo>
                  <a:pt x="6198903" y="5034294"/>
                  <a:pt x="6199727" y="5028440"/>
                  <a:pt x="6199727" y="5028440"/>
                </a:cubicBezTo>
                <a:cubicBezTo>
                  <a:pt x="6219347" y="5021008"/>
                  <a:pt x="6237119" y="5013916"/>
                  <a:pt x="6257075" y="5008320"/>
                </a:cubicBezTo>
                <a:cubicBezTo>
                  <a:pt x="6258239" y="5004303"/>
                  <a:pt x="6257899" y="5002466"/>
                  <a:pt x="6259403" y="5000288"/>
                </a:cubicBezTo>
                <a:cubicBezTo>
                  <a:pt x="6260227" y="4994433"/>
                  <a:pt x="6263239" y="4990075"/>
                  <a:pt x="6264403" y="4986060"/>
                </a:cubicBezTo>
                <a:close/>
                <a:moveTo>
                  <a:pt x="4925808" y="4985445"/>
                </a:moveTo>
                <a:cubicBezTo>
                  <a:pt x="4891209" y="4993742"/>
                  <a:pt x="4857773" y="4998044"/>
                  <a:pt x="4825690" y="5009654"/>
                </a:cubicBezTo>
                <a:cubicBezTo>
                  <a:pt x="4788090" y="5022284"/>
                  <a:pt x="4751506" y="5040397"/>
                  <a:pt x="4716760" y="5058169"/>
                </a:cubicBezTo>
                <a:cubicBezTo>
                  <a:pt x="4694548" y="5071730"/>
                  <a:pt x="4670306" y="5074330"/>
                  <a:pt x="4645048" y="5071448"/>
                </a:cubicBezTo>
                <a:cubicBezTo>
                  <a:pt x="4635177" y="5069496"/>
                  <a:pt x="4623660" y="5079188"/>
                  <a:pt x="4612965" y="5083058"/>
                </a:cubicBezTo>
                <a:cubicBezTo>
                  <a:pt x="4629367" y="5089469"/>
                  <a:pt x="4641414" y="5092907"/>
                  <a:pt x="4659655" y="5098977"/>
                </a:cubicBezTo>
                <a:cubicBezTo>
                  <a:pt x="4629411" y="5110247"/>
                  <a:pt x="4607198" y="5123808"/>
                  <a:pt x="4578557" y="5102657"/>
                </a:cubicBezTo>
                <a:cubicBezTo>
                  <a:pt x="4569511" y="5094884"/>
                  <a:pt x="4549285" y="5098629"/>
                  <a:pt x="4531573" y="5105688"/>
                </a:cubicBezTo>
                <a:cubicBezTo>
                  <a:pt x="4533412" y="5105347"/>
                  <a:pt x="4533412" y="5105347"/>
                  <a:pt x="4535251" y="5105007"/>
                </a:cubicBezTo>
                <a:cubicBezTo>
                  <a:pt x="4560361" y="5117364"/>
                  <a:pt x="4569790" y="5147742"/>
                  <a:pt x="4559478" y="5174216"/>
                </a:cubicBezTo>
                <a:cubicBezTo>
                  <a:pt x="4596738" y="5159758"/>
                  <a:pt x="4624086" y="5122570"/>
                  <a:pt x="4670584" y="5127187"/>
                </a:cubicBezTo>
                <a:cubicBezTo>
                  <a:pt x="4674600" y="5128334"/>
                  <a:pt x="4679778" y="5125485"/>
                  <a:pt x="4681279" y="5123317"/>
                </a:cubicBezTo>
                <a:cubicBezTo>
                  <a:pt x="4695607" y="5097989"/>
                  <a:pt x="4738090" y="5101460"/>
                  <a:pt x="4747725" y="5071331"/>
                </a:cubicBezTo>
                <a:cubicBezTo>
                  <a:pt x="4748549" y="5065510"/>
                  <a:pt x="4765098" y="5062445"/>
                  <a:pt x="4776130" y="5060402"/>
                </a:cubicBezTo>
                <a:cubicBezTo>
                  <a:pt x="4790841" y="5057678"/>
                  <a:pt x="4805890" y="5056782"/>
                  <a:pt x="4820261" y="5052230"/>
                </a:cubicBezTo>
                <a:cubicBezTo>
                  <a:pt x="4840488" y="5048485"/>
                  <a:pt x="4858876" y="5045080"/>
                  <a:pt x="4875234" y="5030713"/>
                </a:cubicBezTo>
                <a:cubicBezTo>
                  <a:pt x="4883074" y="5021703"/>
                  <a:pt x="4902139" y="5021952"/>
                  <a:pt x="4916172" y="5015574"/>
                </a:cubicBezTo>
                <a:cubicBezTo>
                  <a:pt x="4926866" y="5011705"/>
                  <a:pt x="4935384" y="5006348"/>
                  <a:pt x="4943901" y="5000991"/>
                </a:cubicBezTo>
                <a:cubicBezTo>
                  <a:pt x="4937708" y="4998359"/>
                  <a:pt x="4930838" y="4992073"/>
                  <a:pt x="4925808" y="4985445"/>
                </a:cubicBezTo>
                <a:close/>
                <a:moveTo>
                  <a:pt x="1252357" y="4984846"/>
                </a:moveTo>
                <a:cubicBezTo>
                  <a:pt x="1156667" y="4993097"/>
                  <a:pt x="1074598" y="5023444"/>
                  <a:pt x="997426" y="5069927"/>
                </a:cubicBezTo>
                <a:cubicBezTo>
                  <a:pt x="980013" y="5078833"/>
                  <a:pt x="931034" y="5061391"/>
                  <a:pt x="930165" y="5046401"/>
                </a:cubicBezTo>
                <a:cubicBezTo>
                  <a:pt x="928470" y="5037247"/>
                  <a:pt x="924931" y="5028433"/>
                  <a:pt x="923235" y="5019278"/>
                </a:cubicBezTo>
                <a:cubicBezTo>
                  <a:pt x="908830" y="5023839"/>
                  <a:pt x="892243" y="5026911"/>
                  <a:pt x="880360" y="5034793"/>
                </a:cubicBezTo>
                <a:cubicBezTo>
                  <a:pt x="868474" y="5042675"/>
                  <a:pt x="858773" y="5052046"/>
                  <a:pt x="847227" y="5061759"/>
                </a:cubicBezTo>
                <a:cubicBezTo>
                  <a:pt x="850427" y="5068741"/>
                  <a:pt x="853626" y="5075724"/>
                  <a:pt x="857165" y="5084538"/>
                </a:cubicBezTo>
                <a:cubicBezTo>
                  <a:pt x="863032" y="5085345"/>
                  <a:pt x="870744" y="5085810"/>
                  <a:pt x="880297" y="5085935"/>
                </a:cubicBezTo>
                <a:cubicBezTo>
                  <a:pt x="828058" y="5112652"/>
                  <a:pt x="784355" y="5134001"/>
                  <a:pt x="742496" y="5155008"/>
                </a:cubicBezTo>
                <a:cubicBezTo>
                  <a:pt x="725083" y="5163914"/>
                  <a:pt x="705827" y="5173161"/>
                  <a:pt x="688414" y="5182066"/>
                </a:cubicBezTo>
                <a:cubicBezTo>
                  <a:pt x="690934" y="5185387"/>
                  <a:pt x="693117" y="5186877"/>
                  <a:pt x="693795" y="5190538"/>
                </a:cubicBezTo>
                <a:cubicBezTo>
                  <a:pt x="694812" y="5196031"/>
                  <a:pt x="693646" y="5200035"/>
                  <a:pt x="692482" y="5204037"/>
                </a:cubicBezTo>
                <a:cubicBezTo>
                  <a:pt x="701358" y="5200500"/>
                  <a:pt x="710234" y="5196963"/>
                  <a:pt x="718771" y="5191595"/>
                </a:cubicBezTo>
                <a:cubicBezTo>
                  <a:pt x="787259" y="5159975"/>
                  <a:pt x="853565" y="5126866"/>
                  <a:pt x="921714" y="5093416"/>
                </a:cubicBezTo>
                <a:cubicBezTo>
                  <a:pt x="930590" y="5089878"/>
                  <a:pt x="951543" y="5089786"/>
                  <a:pt x="951882" y="5091617"/>
                </a:cubicBezTo>
                <a:cubicBezTo>
                  <a:pt x="961817" y="5114396"/>
                  <a:pt x="978891" y="5103659"/>
                  <a:pt x="992959" y="5097267"/>
                </a:cubicBezTo>
                <a:cubicBezTo>
                  <a:pt x="1079537" y="5060403"/>
                  <a:pt x="1166117" y="5023540"/>
                  <a:pt x="1252357" y="4984846"/>
                </a:cubicBezTo>
                <a:close/>
                <a:moveTo>
                  <a:pt x="3454069" y="4972506"/>
                </a:moveTo>
                <a:cubicBezTo>
                  <a:pt x="3420593" y="4986299"/>
                  <a:pt x="3387457" y="5001927"/>
                  <a:pt x="3354321" y="5017555"/>
                </a:cubicBezTo>
                <a:cubicBezTo>
                  <a:pt x="3350995" y="5020069"/>
                  <a:pt x="3346174" y="5024759"/>
                  <a:pt x="3343187" y="5029109"/>
                </a:cubicBezTo>
                <a:cubicBezTo>
                  <a:pt x="3352014" y="5025576"/>
                  <a:pt x="3361181" y="5023879"/>
                  <a:pt x="3368515" y="5022520"/>
                </a:cubicBezTo>
                <a:cubicBezTo>
                  <a:pt x="3377682" y="5020823"/>
                  <a:pt x="3386849" y="5019126"/>
                  <a:pt x="3396356" y="5019263"/>
                </a:cubicBezTo>
                <a:cubicBezTo>
                  <a:pt x="3429698" y="5014988"/>
                  <a:pt x="3447486" y="4998405"/>
                  <a:pt x="3458755" y="4977334"/>
                </a:cubicBezTo>
                <a:cubicBezTo>
                  <a:pt x="3456581" y="4975838"/>
                  <a:pt x="3456241" y="4974002"/>
                  <a:pt x="3454069" y="4972506"/>
                </a:cubicBezTo>
                <a:close/>
                <a:moveTo>
                  <a:pt x="3569523" y="4958159"/>
                </a:moveTo>
                <a:cubicBezTo>
                  <a:pt x="3569523" y="4958159"/>
                  <a:pt x="3569867" y="4960016"/>
                  <a:pt x="3568028" y="4960357"/>
                </a:cubicBezTo>
                <a:cubicBezTo>
                  <a:pt x="3568372" y="4962213"/>
                  <a:pt x="3569059" y="4965927"/>
                  <a:pt x="3567564" y="4968125"/>
                </a:cubicBezTo>
                <a:cubicBezTo>
                  <a:pt x="3552487" y="4999727"/>
                  <a:pt x="3518225" y="5009914"/>
                  <a:pt x="3487882" y="5000166"/>
                </a:cubicBezTo>
                <a:cubicBezTo>
                  <a:pt x="3467871" y="5015396"/>
                  <a:pt x="3447517" y="5028769"/>
                  <a:pt x="3427850" y="5045856"/>
                </a:cubicBezTo>
                <a:cubicBezTo>
                  <a:pt x="3487969" y="5052009"/>
                  <a:pt x="3528798" y="5015639"/>
                  <a:pt x="3573874" y="4991926"/>
                </a:cubicBezTo>
                <a:cubicBezTo>
                  <a:pt x="3579048" y="4989047"/>
                  <a:pt x="3571930" y="4971158"/>
                  <a:pt x="3569523" y="4958159"/>
                </a:cubicBezTo>
                <a:close/>
                <a:moveTo>
                  <a:pt x="4291882" y="4957989"/>
                </a:moveTo>
                <a:cubicBezTo>
                  <a:pt x="4288257" y="4958660"/>
                  <a:pt x="4284631" y="4959332"/>
                  <a:pt x="4281005" y="4960003"/>
                </a:cubicBezTo>
                <a:cubicBezTo>
                  <a:pt x="4281257" y="4961363"/>
                  <a:pt x="4281257" y="4961363"/>
                  <a:pt x="4281257" y="4961363"/>
                </a:cubicBezTo>
                <a:cubicBezTo>
                  <a:pt x="4284882" y="4960691"/>
                  <a:pt x="4288257" y="4958660"/>
                  <a:pt x="4291882" y="4957989"/>
                </a:cubicBezTo>
                <a:close/>
                <a:moveTo>
                  <a:pt x="1580614" y="4942549"/>
                </a:moveTo>
                <a:cubicBezTo>
                  <a:pt x="1580614" y="4942549"/>
                  <a:pt x="1579081" y="4944708"/>
                  <a:pt x="1579081" y="4944708"/>
                </a:cubicBezTo>
                <a:cubicBezTo>
                  <a:pt x="1573281" y="4955156"/>
                  <a:pt x="1563071" y="4962672"/>
                  <a:pt x="1554731" y="4969841"/>
                </a:cubicBezTo>
                <a:cubicBezTo>
                  <a:pt x="1560675" y="4970616"/>
                  <a:pt x="1568489" y="4971044"/>
                  <a:pt x="1574432" y="4971818"/>
                </a:cubicBezTo>
                <a:cubicBezTo>
                  <a:pt x="1576492" y="4962062"/>
                  <a:pt x="1578554" y="4952306"/>
                  <a:pt x="1580614" y="4942549"/>
                </a:cubicBezTo>
                <a:close/>
                <a:moveTo>
                  <a:pt x="6676127" y="4938858"/>
                </a:moveTo>
                <a:cubicBezTo>
                  <a:pt x="6670619" y="4939878"/>
                  <a:pt x="6665111" y="4940898"/>
                  <a:pt x="6659599" y="4941918"/>
                </a:cubicBezTo>
                <a:cubicBezTo>
                  <a:pt x="6628043" y="4945859"/>
                  <a:pt x="6597843" y="4957159"/>
                  <a:pt x="6567647" y="4968458"/>
                </a:cubicBezTo>
                <a:cubicBezTo>
                  <a:pt x="6558807" y="4971998"/>
                  <a:pt x="6549967" y="4975538"/>
                  <a:pt x="6541123" y="4979078"/>
                </a:cubicBezTo>
                <a:cubicBezTo>
                  <a:pt x="6539287" y="4979418"/>
                  <a:pt x="6537791" y="4981597"/>
                  <a:pt x="6537791" y="4981597"/>
                </a:cubicBezTo>
                <a:cubicBezTo>
                  <a:pt x="6538475" y="4985276"/>
                  <a:pt x="6539495" y="4990795"/>
                  <a:pt x="6542015" y="4994133"/>
                </a:cubicBezTo>
                <a:cubicBezTo>
                  <a:pt x="6581731" y="4982974"/>
                  <a:pt x="6623627" y="4973313"/>
                  <a:pt x="6663007" y="4960313"/>
                </a:cubicBezTo>
                <a:cubicBezTo>
                  <a:pt x="6665999" y="4955955"/>
                  <a:pt x="6667495" y="4953775"/>
                  <a:pt x="6668991" y="4951595"/>
                </a:cubicBezTo>
                <a:cubicBezTo>
                  <a:pt x="6672323" y="4949075"/>
                  <a:pt x="6673475" y="4945057"/>
                  <a:pt x="6676127" y="4938858"/>
                </a:cubicBezTo>
                <a:close/>
                <a:moveTo>
                  <a:pt x="3993952" y="4938698"/>
                </a:moveTo>
                <a:cubicBezTo>
                  <a:pt x="3977307" y="4941781"/>
                  <a:pt x="3959945" y="4943572"/>
                  <a:pt x="3943257" y="4946425"/>
                </a:cubicBezTo>
                <a:cubicBezTo>
                  <a:pt x="3926569" y="4949278"/>
                  <a:pt x="3910556" y="4953192"/>
                  <a:pt x="3896609" y="4960520"/>
                </a:cubicBezTo>
                <a:cubicBezTo>
                  <a:pt x="3852412" y="4980095"/>
                  <a:pt x="3815462" y="5007819"/>
                  <a:pt x="3774134" y="5032558"/>
                </a:cubicBezTo>
                <a:cubicBezTo>
                  <a:pt x="3778512" y="5035544"/>
                  <a:pt x="3782551" y="5036694"/>
                  <a:pt x="3786930" y="5039681"/>
                </a:cubicBezTo>
                <a:cubicBezTo>
                  <a:pt x="3789119" y="5041174"/>
                  <a:pt x="3789459" y="5043009"/>
                  <a:pt x="3790139" y="5046680"/>
                </a:cubicBezTo>
                <a:cubicBezTo>
                  <a:pt x="3797197" y="5043475"/>
                  <a:pt x="3804595" y="5042105"/>
                  <a:pt x="3811653" y="5038899"/>
                </a:cubicBezTo>
                <a:cubicBezTo>
                  <a:pt x="3813502" y="5038557"/>
                  <a:pt x="3815012" y="5036379"/>
                  <a:pt x="3818711" y="5035694"/>
                </a:cubicBezTo>
                <a:cubicBezTo>
                  <a:pt x="3822410" y="5035009"/>
                  <a:pt x="3823919" y="5032832"/>
                  <a:pt x="3827279" y="5030311"/>
                </a:cubicBezTo>
                <a:cubicBezTo>
                  <a:pt x="3825090" y="5028817"/>
                  <a:pt x="3821051" y="5027667"/>
                  <a:pt x="3813313" y="5027202"/>
                </a:cubicBezTo>
                <a:cubicBezTo>
                  <a:pt x="3821540" y="5019983"/>
                  <a:pt x="3832788" y="5008408"/>
                  <a:pt x="3838676" y="5009216"/>
                </a:cubicBezTo>
                <a:cubicBezTo>
                  <a:pt x="3846754" y="5011518"/>
                  <a:pt x="3854151" y="5010148"/>
                  <a:pt x="3861549" y="5008778"/>
                </a:cubicBezTo>
                <a:cubicBezTo>
                  <a:pt x="3890612" y="4990107"/>
                  <a:pt x="3919674" y="4971437"/>
                  <a:pt x="3950584" y="4952424"/>
                </a:cubicBezTo>
                <a:cubicBezTo>
                  <a:pt x="3954284" y="4951739"/>
                  <a:pt x="3962701" y="4955875"/>
                  <a:pt x="3968589" y="4956683"/>
                </a:cubicBezTo>
                <a:cubicBezTo>
                  <a:pt x="3965910" y="4962875"/>
                  <a:pt x="3963231" y="4969066"/>
                  <a:pt x="3959871" y="4971586"/>
                </a:cubicBezTo>
                <a:cubicBezTo>
                  <a:pt x="3949795" y="4979148"/>
                  <a:pt x="3939717" y="4986709"/>
                  <a:pt x="3929300" y="4992435"/>
                </a:cubicBezTo>
                <a:cubicBezTo>
                  <a:pt x="3954173" y="4982134"/>
                  <a:pt x="3978366" y="4968162"/>
                  <a:pt x="4005769" y="4961189"/>
                </a:cubicBezTo>
                <a:cubicBezTo>
                  <a:pt x="4007618" y="4960847"/>
                  <a:pt x="4008788" y="4956833"/>
                  <a:pt x="4010298" y="4954655"/>
                </a:cubicBezTo>
                <a:cubicBezTo>
                  <a:pt x="4011127" y="4948806"/>
                  <a:pt x="4013807" y="4942615"/>
                  <a:pt x="4017166" y="4940095"/>
                </a:cubicBezTo>
                <a:cubicBezTo>
                  <a:pt x="4009428" y="4939629"/>
                  <a:pt x="4001350" y="4937328"/>
                  <a:pt x="3993952" y="4938698"/>
                </a:cubicBezTo>
                <a:close/>
                <a:moveTo>
                  <a:pt x="5803879" y="4928083"/>
                </a:moveTo>
                <a:cubicBezTo>
                  <a:pt x="5798595" y="4927889"/>
                  <a:pt x="5793439" y="4928375"/>
                  <a:pt x="5788995" y="4930136"/>
                </a:cubicBezTo>
                <a:cubicBezTo>
                  <a:pt x="5758643" y="4941381"/>
                  <a:pt x="5730811" y="4955910"/>
                  <a:pt x="5701131" y="4970781"/>
                </a:cubicBezTo>
                <a:cubicBezTo>
                  <a:pt x="5697443" y="4971465"/>
                  <a:pt x="5692579" y="4976115"/>
                  <a:pt x="5693251" y="4979740"/>
                </a:cubicBezTo>
                <a:cubicBezTo>
                  <a:pt x="5693255" y="5000365"/>
                  <a:pt x="5691747" y="5002518"/>
                  <a:pt x="5671287" y="4995057"/>
                </a:cubicBezTo>
                <a:cubicBezTo>
                  <a:pt x="5665415" y="4994270"/>
                  <a:pt x="5657703" y="4993823"/>
                  <a:pt x="5652167" y="4994847"/>
                </a:cubicBezTo>
                <a:cubicBezTo>
                  <a:pt x="5644791" y="4996214"/>
                  <a:pt x="5635903" y="4999735"/>
                  <a:pt x="5628859" y="5002913"/>
                </a:cubicBezTo>
                <a:cubicBezTo>
                  <a:pt x="5602199" y="5013475"/>
                  <a:pt x="5573691" y="5024379"/>
                  <a:pt x="5545187" y="5035282"/>
                </a:cubicBezTo>
                <a:cubicBezTo>
                  <a:pt x="5543343" y="5035624"/>
                  <a:pt x="5540995" y="5043558"/>
                  <a:pt x="5541331" y="5045371"/>
                </a:cubicBezTo>
                <a:cubicBezTo>
                  <a:pt x="5555751" y="5040826"/>
                  <a:pt x="5570507" y="5038093"/>
                  <a:pt x="5584931" y="5033548"/>
                </a:cubicBezTo>
                <a:cubicBezTo>
                  <a:pt x="5588619" y="5032865"/>
                  <a:pt x="5588955" y="5034678"/>
                  <a:pt x="5592643" y="5033994"/>
                </a:cubicBezTo>
                <a:cubicBezTo>
                  <a:pt x="5607903" y="5023669"/>
                  <a:pt x="5624335" y="5009376"/>
                  <a:pt x="5641107" y="5038145"/>
                </a:cubicBezTo>
                <a:cubicBezTo>
                  <a:pt x="5641107" y="5038145"/>
                  <a:pt x="5643287" y="5039616"/>
                  <a:pt x="5645131" y="5039275"/>
                </a:cubicBezTo>
                <a:cubicBezTo>
                  <a:pt x="5657375" y="5033258"/>
                  <a:pt x="5669615" y="5027242"/>
                  <a:pt x="5681855" y="5021224"/>
                </a:cubicBezTo>
                <a:cubicBezTo>
                  <a:pt x="5690407" y="5015891"/>
                  <a:pt x="5696443" y="5007274"/>
                  <a:pt x="5705663" y="5005566"/>
                </a:cubicBezTo>
                <a:cubicBezTo>
                  <a:pt x="5723103" y="4996712"/>
                  <a:pt x="5745239" y="4992613"/>
                  <a:pt x="5764859" y="4985230"/>
                </a:cubicBezTo>
                <a:cubicBezTo>
                  <a:pt x="5768547" y="4984547"/>
                  <a:pt x="5773071" y="4978084"/>
                  <a:pt x="5771227" y="4978426"/>
                </a:cubicBezTo>
                <a:cubicBezTo>
                  <a:pt x="5758311" y="4960193"/>
                  <a:pt x="5779611" y="4961874"/>
                  <a:pt x="5786651" y="4958695"/>
                </a:cubicBezTo>
                <a:cubicBezTo>
                  <a:pt x="5794031" y="4957329"/>
                  <a:pt x="5799563" y="4956304"/>
                  <a:pt x="5806943" y="4954938"/>
                </a:cubicBezTo>
                <a:cubicBezTo>
                  <a:pt x="5810799" y="4944849"/>
                  <a:pt x="5814991" y="4936572"/>
                  <a:pt x="5819515" y="4930109"/>
                </a:cubicBezTo>
                <a:cubicBezTo>
                  <a:pt x="5814567" y="4929150"/>
                  <a:pt x="5809159" y="4928277"/>
                  <a:pt x="5803879" y="4928083"/>
                </a:cubicBezTo>
                <a:close/>
                <a:moveTo>
                  <a:pt x="5050179" y="4925853"/>
                </a:moveTo>
                <a:cubicBezTo>
                  <a:pt x="5054784" y="4940001"/>
                  <a:pt x="5050368" y="4948318"/>
                  <a:pt x="5043697" y="4955178"/>
                </a:cubicBezTo>
                <a:cubicBezTo>
                  <a:pt x="5052959" y="4951588"/>
                  <a:pt x="5060301" y="4948354"/>
                  <a:pt x="5069227" y="4942951"/>
                </a:cubicBezTo>
                <a:cubicBezTo>
                  <a:pt x="5069227" y="4942951"/>
                  <a:pt x="5069227" y="4942951"/>
                  <a:pt x="5068891" y="4941138"/>
                </a:cubicBezTo>
                <a:cubicBezTo>
                  <a:pt x="5067884" y="4935700"/>
                  <a:pt x="5069133" y="4931719"/>
                  <a:pt x="5072300" y="4927382"/>
                </a:cubicBezTo>
                <a:cubicBezTo>
                  <a:pt x="5064286" y="4926991"/>
                  <a:pt x="5058192" y="4926244"/>
                  <a:pt x="5050179" y="4925853"/>
                </a:cubicBezTo>
                <a:close/>
                <a:moveTo>
                  <a:pt x="1602986" y="4900437"/>
                </a:moveTo>
                <a:cubicBezTo>
                  <a:pt x="1596067" y="4914844"/>
                  <a:pt x="1588810" y="4927437"/>
                  <a:pt x="1581219" y="4938217"/>
                </a:cubicBezTo>
                <a:cubicBezTo>
                  <a:pt x="1584256" y="4933905"/>
                  <a:pt x="1591335" y="4930719"/>
                  <a:pt x="1594372" y="4926407"/>
                </a:cubicBezTo>
                <a:cubicBezTo>
                  <a:pt x="1600447" y="4917782"/>
                  <a:pt x="1618985" y="4914349"/>
                  <a:pt x="1602986" y="4900437"/>
                </a:cubicBezTo>
                <a:close/>
                <a:moveTo>
                  <a:pt x="3946505" y="4898195"/>
                </a:moveTo>
                <a:cubicBezTo>
                  <a:pt x="3911108" y="4914371"/>
                  <a:pt x="3873855" y="4930891"/>
                  <a:pt x="3838114" y="4945206"/>
                </a:cubicBezTo>
                <a:cubicBezTo>
                  <a:pt x="3838803" y="4948928"/>
                  <a:pt x="3841348" y="4952305"/>
                  <a:pt x="3841692" y="4954165"/>
                </a:cubicBezTo>
                <a:cubicBezTo>
                  <a:pt x="3877433" y="4939850"/>
                  <a:pt x="3914687" y="4923330"/>
                  <a:pt x="3951940" y="4906810"/>
                </a:cubicBezTo>
                <a:cubicBezTo>
                  <a:pt x="3949739" y="4905294"/>
                  <a:pt x="3949050" y="4901572"/>
                  <a:pt x="3946505" y="4898195"/>
                </a:cubicBezTo>
                <a:close/>
                <a:moveTo>
                  <a:pt x="5128547" y="4894467"/>
                </a:moveTo>
                <a:cubicBezTo>
                  <a:pt x="5122959" y="4895502"/>
                  <a:pt x="5114649" y="4902665"/>
                  <a:pt x="5113795" y="4908448"/>
                </a:cubicBezTo>
                <a:cubicBezTo>
                  <a:pt x="5118191" y="4911385"/>
                  <a:pt x="5121061" y="4916478"/>
                  <a:pt x="5124267" y="4923384"/>
                </a:cubicBezTo>
                <a:cubicBezTo>
                  <a:pt x="5138503" y="4916998"/>
                  <a:pt x="5151207" y="4912770"/>
                  <a:pt x="5165779" y="4908198"/>
                </a:cubicBezTo>
                <a:cubicBezTo>
                  <a:pt x="5163243" y="4904916"/>
                  <a:pt x="5161715" y="4907075"/>
                  <a:pt x="5159183" y="4903794"/>
                </a:cubicBezTo>
                <a:cubicBezTo>
                  <a:pt x="5155975" y="4896888"/>
                  <a:pt x="5138199" y="4894555"/>
                  <a:pt x="5128547" y="4894467"/>
                </a:cubicBezTo>
                <a:close/>
                <a:moveTo>
                  <a:pt x="6865579" y="4891186"/>
                </a:moveTo>
                <a:cubicBezTo>
                  <a:pt x="6850435" y="4892022"/>
                  <a:pt x="6834143" y="4897007"/>
                  <a:pt x="6819703" y="4901649"/>
                </a:cubicBezTo>
                <a:cubicBezTo>
                  <a:pt x="6826307" y="4906333"/>
                  <a:pt x="6832915" y="4911016"/>
                  <a:pt x="6839167" y="4913795"/>
                </a:cubicBezTo>
                <a:cubicBezTo>
                  <a:pt x="6849203" y="4906031"/>
                  <a:pt x="6861087" y="4897923"/>
                  <a:pt x="6865579" y="4891186"/>
                </a:cubicBezTo>
                <a:close/>
                <a:moveTo>
                  <a:pt x="5993915" y="4884690"/>
                </a:moveTo>
                <a:cubicBezTo>
                  <a:pt x="6007803" y="4887543"/>
                  <a:pt x="6020171" y="4892485"/>
                  <a:pt x="6029395" y="4890777"/>
                </a:cubicBezTo>
                <a:cubicBezTo>
                  <a:pt x="6036451" y="4887662"/>
                  <a:pt x="6041987" y="4886637"/>
                  <a:pt x="6047523" y="4885612"/>
                </a:cubicBezTo>
                <a:cubicBezTo>
                  <a:pt x="6030271" y="4885191"/>
                  <a:pt x="6013015" y="4884770"/>
                  <a:pt x="5993915" y="4884690"/>
                </a:cubicBezTo>
                <a:close/>
                <a:moveTo>
                  <a:pt x="1607840" y="4884539"/>
                </a:moveTo>
                <a:cubicBezTo>
                  <a:pt x="1593601" y="4885300"/>
                  <a:pt x="1579823" y="4885977"/>
                  <a:pt x="1566339" y="4888239"/>
                </a:cubicBezTo>
                <a:cubicBezTo>
                  <a:pt x="1552856" y="4890502"/>
                  <a:pt x="1539667" y="4894350"/>
                  <a:pt x="1526599" y="4901458"/>
                </a:cubicBezTo>
                <a:cubicBezTo>
                  <a:pt x="1519519" y="4904643"/>
                  <a:pt x="1513957" y="4905673"/>
                  <a:pt x="1506541" y="4907046"/>
                </a:cubicBezTo>
                <a:cubicBezTo>
                  <a:pt x="1514964" y="4911111"/>
                  <a:pt x="1524394" y="4920615"/>
                  <a:pt x="1531811" y="4919242"/>
                </a:cubicBezTo>
                <a:cubicBezTo>
                  <a:pt x="1555913" y="4914779"/>
                  <a:pt x="1577154" y="4905221"/>
                  <a:pt x="1604293" y="4896445"/>
                </a:cubicBezTo>
                <a:cubicBezTo>
                  <a:pt x="1602103" y="4894976"/>
                  <a:pt x="1604805" y="4888851"/>
                  <a:pt x="1607840" y="4884539"/>
                </a:cubicBezTo>
                <a:close/>
                <a:moveTo>
                  <a:pt x="5983451" y="4883972"/>
                </a:moveTo>
                <a:cubicBezTo>
                  <a:pt x="5977951" y="4884990"/>
                  <a:pt x="5972111" y="4884145"/>
                  <a:pt x="5966611" y="4885163"/>
                </a:cubicBezTo>
                <a:cubicBezTo>
                  <a:pt x="5938435" y="4886526"/>
                  <a:pt x="5910495" y="4899409"/>
                  <a:pt x="5883007" y="4904498"/>
                </a:cubicBezTo>
                <a:cubicBezTo>
                  <a:pt x="5859183" y="4908910"/>
                  <a:pt x="5869619" y="4924322"/>
                  <a:pt x="5870203" y="4937703"/>
                </a:cubicBezTo>
                <a:cubicBezTo>
                  <a:pt x="5880851" y="4933804"/>
                  <a:pt x="5889323" y="4928380"/>
                  <a:pt x="5905127" y="4921600"/>
                </a:cubicBezTo>
                <a:cubicBezTo>
                  <a:pt x="5897687" y="4932613"/>
                  <a:pt x="5896547" y="4936679"/>
                  <a:pt x="5893571" y="4941084"/>
                </a:cubicBezTo>
                <a:cubicBezTo>
                  <a:pt x="5895751" y="4942607"/>
                  <a:pt x="5900103" y="4945655"/>
                  <a:pt x="5903423" y="4943114"/>
                </a:cubicBezTo>
                <a:cubicBezTo>
                  <a:pt x="5928735" y="4936499"/>
                  <a:pt x="5955531" y="4927683"/>
                  <a:pt x="5980499" y="4919206"/>
                </a:cubicBezTo>
                <a:cubicBezTo>
                  <a:pt x="5985651" y="4916325"/>
                  <a:pt x="5988627" y="4911920"/>
                  <a:pt x="5990115" y="4909717"/>
                </a:cubicBezTo>
                <a:cubicBezTo>
                  <a:pt x="5989423" y="4905991"/>
                  <a:pt x="5985067" y="4902944"/>
                  <a:pt x="5980711" y="4899896"/>
                </a:cubicBezTo>
                <a:cubicBezTo>
                  <a:pt x="5976703" y="4898711"/>
                  <a:pt x="5972347" y="4895663"/>
                  <a:pt x="5967991" y="4892616"/>
                </a:cubicBezTo>
                <a:cubicBezTo>
                  <a:pt x="5973147" y="4889735"/>
                  <a:pt x="5978299" y="4886853"/>
                  <a:pt x="5983451" y="4883972"/>
                </a:cubicBezTo>
                <a:close/>
                <a:moveTo>
                  <a:pt x="6132799" y="4882879"/>
                </a:moveTo>
                <a:cubicBezTo>
                  <a:pt x="6109183" y="4889151"/>
                  <a:pt x="6087747" y="4896917"/>
                  <a:pt x="6064471" y="4905024"/>
                </a:cubicBezTo>
                <a:cubicBezTo>
                  <a:pt x="6051911" y="4909248"/>
                  <a:pt x="6037847" y="4915648"/>
                  <a:pt x="6025291" y="4919873"/>
                </a:cubicBezTo>
                <a:cubicBezTo>
                  <a:pt x="5987951" y="4934381"/>
                  <a:pt x="5952115" y="4946713"/>
                  <a:pt x="5916619" y="4960879"/>
                </a:cubicBezTo>
                <a:cubicBezTo>
                  <a:pt x="5978255" y="4943771"/>
                  <a:pt x="6039547" y="4924826"/>
                  <a:pt x="6100843" y="4905883"/>
                </a:cubicBezTo>
                <a:cubicBezTo>
                  <a:pt x="6110883" y="4898328"/>
                  <a:pt x="6120919" y="4890775"/>
                  <a:pt x="6132799" y="4882879"/>
                </a:cubicBezTo>
                <a:close/>
                <a:moveTo>
                  <a:pt x="6541791" y="4881675"/>
                </a:moveTo>
                <a:cubicBezTo>
                  <a:pt x="6479631" y="4906437"/>
                  <a:pt x="6410731" y="4915408"/>
                  <a:pt x="6347067" y="4942342"/>
                </a:cubicBezTo>
                <a:cubicBezTo>
                  <a:pt x="6339203" y="4951370"/>
                  <a:pt x="6330663" y="4956738"/>
                  <a:pt x="6317755" y="4959128"/>
                </a:cubicBezTo>
                <a:cubicBezTo>
                  <a:pt x="6305527" y="4965178"/>
                  <a:pt x="6291455" y="4971571"/>
                  <a:pt x="6279903" y="4981281"/>
                </a:cubicBezTo>
                <a:cubicBezTo>
                  <a:pt x="6297515" y="4983699"/>
                  <a:pt x="6307411" y="4985653"/>
                  <a:pt x="6325023" y="4988070"/>
                </a:cubicBezTo>
                <a:cubicBezTo>
                  <a:pt x="6307599" y="4996975"/>
                  <a:pt x="6297215" y="5002684"/>
                  <a:pt x="6283143" y="5009076"/>
                </a:cubicBezTo>
                <a:cubicBezTo>
                  <a:pt x="6305947" y="5008640"/>
                  <a:pt x="6320695" y="5005908"/>
                  <a:pt x="6343499" y="5005472"/>
                </a:cubicBezTo>
                <a:cubicBezTo>
                  <a:pt x="6257791" y="5078133"/>
                  <a:pt x="6162291" y="5118533"/>
                  <a:pt x="6062087" y="5154125"/>
                </a:cubicBezTo>
                <a:cubicBezTo>
                  <a:pt x="6072663" y="5159739"/>
                  <a:pt x="6082899" y="5163522"/>
                  <a:pt x="6088091" y="5160668"/>
                </a:cubicBezTo>
                <a:cubicBezTo>
                  <a:pt x="6104007" y="5153935"/>
                  <a:pt x="6120263" y="5149031"/>
                  <a:pt x="6136519" y="5144128"/>
                </a:cubicBezTo>
                <a:cubicBezTo>
                  <a:pt x="6156123" y="5136712"/>
                  <a:pt x="6173543" y="5127807"/>
                  <a:pt x="6193147" y="5120391"/>
                </a:cubicBezTo>
                <a:cubicBezTo>
                  <a:pt x="6205715" y="5116171"/>
                  <a:pt x="6219787" y="5109779"/>
                  <a:pt x="6233371" y="5111050"/>
                </a:cubicBezTo>
                <a:cubicBezTo>
                  <a:pt x="6247107" y="5102828"/>
                  <a:pt x="6260839" y="5094606"/>
                  <a:pt x="6272051" y="5083064"/>
                </a:cubicBezTo>
                <a:cubicBezTo>
                  <a:pt x="6273555" y="5080893"/>
                  <a:pt x="6276907" y="5078380"/>
                  <a:pt x="6280595" y="5077697"/>
                </a:cubicBezTo>
                <a:cubicBezTo>
                  <a:pt x="6326839" y="5059668"/>
                  <a:pt x="6373419" y="5043471"/>
                  <a:pt x="6417483" y="5023953"/>
                </a:cubicBezTo>
                <a:cubicBezTo>
                  <a:pt x="6426363" y="5020416"/>
                  <a:pt x="6429519" y="5006580"/>
                  <a:pt x="6433359" y="4996404"/>
                </a:cubicBezTo>
                <a:cubicBezTo>
                  <a:pt x="6425643" y="4995940"/>
                  <a:pt x="6415747" y="4993986"/>
                  <a:pt x="6408031" y="4993522"/>
                </a:cubicBezTo>
                <a:cubicBezTo>
                  <a:pt x="6398475" y="4993399"/>
                  <a:pt x="6385227" y="4993958"/>
                  <a:pt x="6376835" y="4989833"/>
                </a:cubicBezTo>
                <a:cubicBezTo>
                  <a:pt x="6366603" y="4986050"/>
                  <a:pt x="6359375" y="4977923"/>
                  <a:pt x="6350643" y="4971968"/>
                </a:cubicBezTo>
                <a:cubicBezTo>
                  <a:pt x="6363551" y="4969578"/>
                  <a:pt x="6377287" y="4961356"/>
                  <a:pt x="6387519" y="4965139"/>
                </a:cubicBezTo>
                <a:cubicBezTo>
                  <a:pt x="6391547" y="4966286"/>
                  <a:pt x="6397079" y="4965262"/>
                  <a:pt x="6400767" y="4964579"/>
                </a:cubicBezTo>
                <a:cubicBezTo>
                  <a:pt x="6403435" y="4958406"/>
                  <a:pt x="6407951" y="4951891"/>
                  <a:pt x="6412467" y="4945376"/>
                </a:cubicBezTo>
                <a:cubicBezTo>
                  <a:pt x="6412127" y="4943546"/>
                  <a:pt x="6415475" y="4941033"/>
                  <a:pt x="6417319" y="4940691"/>
                </a:cubicBezTo>
                <a:cubicBezTo>
                  <a:pt x="6459239" y="4940501"/>
                  <a:pt x="6494419" y="4924521"/>
                  <a:pt x="6531783" y="4910030"/>
                </a:cubicBezTo>
                <a:cubicBezTo>
                  <a:pt x="6536299" y="4903514"/>
                  <a:pt x="6538971" y="4897341"/>
                  <a:pt x="6543483" y="4890826"/>
                </a:cubicBezTo>
                <a:cubicBezTo>
                  <a:pt x="6542807" y="4887166"/>
                  <a:pt x="6542127" y="4883505"/>
                  <a:pt x="6541791" y="4881675"/>
                </a:cubicBezTo>
                <a:close/>
                <a:moveTo>
                  <a:pt x="4979796" y="4869104"/>
                </a:moveTo>
                <a:cubicBezTo>
                  <a:pt x="4971990" y="4868175"/>
                  <a:pt x="4963602" y="4869254"/>
                  <a:pt x="4954716" y="4872799"/>
                </a:cubicBezTo>
                <a:cubicBezTo>
                  <a:pt x="4902421" y="4899579"/>
                  <a:pt x="4851632" y="4924181"/>
                  <a:pt x="4799337" y="4950962"/>
                </a:cubicBezTo>
                <a:cubicBezTo>
                  <a:pt x="4786080" y="4951517"/>
                  <a:pt x="4772484" y="4950235"/>
                  <a:pt x="4757722" y="4952969"/>
                </a:cubicBezTo>
                <a:cubicBezTo>
                  <a:pt x="4755877" y="4953310"/>
                  <a:pt x="4752187" y="4953994"/>
                  <a:pt x="4750341" y="4954335"/>
                </a:cubicBezTo>
                <a:cubicBezTo>
                  <a:pt x="4787050" y="4936140"/>
                  <a:pt x="4823758" y="4917945"/>
                  <a:pt x="4858621" y="4900091"/>
                </a:cubicBezTo>
                <a:cubicBezTo>
                  <a:pt x="4858281" y="4898255"/>
                  <a:pt x="4857941" y="4896418"/>
                  <a:pt x="4855756" y="4894923"/>
                </a:cubicBezTo>
                <a:cubicBezTo>
                  <a:pt x="4841675" y="4901330"/>
                  <a:pt x="4827593" y="4907736"/>
                  <a:pt x="4811326" y="4912649"/>
                </a:cubicBezTo>
                <a:cubicBezTo>
                  <a:pt x="4775444" y="4924992"/>
                  <a:pt x="4738395" y="4941351"/>
                  <a:pt x="4702511" y="4953694"/>
                </a:cubicBezTo>
                <a:cubicBezTo>
                  <a:pt x="4701346" y="4957710"/>
                  <a:pt x="4699841" y="4959888"/>
                  <a:pt x="4700181" y="4961724"/>
                </a:cubicBezTo>
                <a:cubicBezTo>
                  <a:pt x="4687605" y="4965952"/>
                  <a:pt x="4676534" y="4968003"/>
                  <a:pt x="4665803" y="4971890"/>
                </a:cubicBezTo>
                <a:cubicBezTo>
                  <a:pt x="4667307" y="4969711"/>
                  <a:pt x="4669153" y="4969369"/>
                  <a:pt x="4670657" y="4967191"/>
                </a:cubicBezTo>
                <a:cubicBezTo>
                  <a:pt x="4670657" y="4967191"/>
                  <a:pt x="4668813" y="4967533"/>
                  <a:pt x="4668813" y="4967533"/>
                </a:cubicBezTo>
                <a:cubicBezTo>
                  <a:pt x="4659927" y="4971078"/>
                  <a:pt x="4651041" y="4974623"/>
                  <a:pt x="4642155" y="4978168"/>
                </a:cubicBezTo>
                <a:cubicBezTo>
                  <a:pt x="4638465" y="4978851"/>
                  <a:pt x="4637300" y="4982867"/>
                  <a:pt x="4635794" y="4985045"/>
                </a:cubicBezTo>
                <a:cubicBezTo>
                  <a:pt x="4646041" y="4988847"/>
                  <a:pt x="4653277" y="4997005"/>
                  <a:pt x="4659348" y="5009178"/>
                </a:cubicBezTo>
                <a:cubicBezTo>
                  <a:pt x="4699263" y="4997988"/>
                  <a:pt x="4738836" y="4984961"/>
                  <a:pt x="4780595" y="4973429"/>
                </a:cubicBezTo>
                <a:cubicBezTo>
                  <a:pt x="4826045" y="4961213"/>
                  <a:pt x="4873340" y="4948657"/>
                  <a:pt x="4919129" y="4938278"/>
                </a:cubicBezTo>
                <a:cubicBezTo>
                  <a:pt x="4926510" y="4936912"/>
                  <a:pt x="4935591" y="4944728"/>
                  <a:pt x="4943653" y="4947034"/>
                </a:cubicBezTo>
                <a:cubicBezTo>
                  <a:pt x="4938797" y="4951733"/>
                  <a:pt x="4932097" y="4956772"/>
                  <a:pt x="4930932" y="4960788"/>
                </a:cubicBezTo>
                <a:cubicBezTo>
                  <a:pt x="4928261" y="4966981"/>
                  <a:pt x="4927777" y="4974670"/>
                  <a:pt x="4927292" y="4982358"/>
                </a:cubicBezTo>
                <a:cubicBezTo>
                  <a:pt x="4953950" y="4971723"/>
                  <a:pt x="4982113" y="4958910"/>
                  <a:pt x="5008430" y="4946437"/>
                </a:cubicBezTo>
                <a:cubicBezTo>
                  <a:pt x="5015471" y="4943234"/>
                  <a:pt x="5019306" y="4933025"/>
                  <a:pt x="5025666" y="4926149"/>
                </a:cubicBezTo>
                <a:cubicBezTo>
                  <a:pt x="5017945" y="4925679"/>
                  <a:pt x="5010224" y="4925209"/>
                  <a:pt x="5004689" y="4926234"/>
                </a:cubicBezTo>
                <a:cubicBezTo>
                  <a:pt x="4996968" y="4925764"/>
                  <a:pt x="4989247" y="4925294"/>
                  <a:pt x="4981526" y="4924824"/>
                </a:cubicBezTo>
                <a:cubicBezTo>
                  <a:pt x="4983031" y="4922646"/>
                  <a:pt x="4981186" y="4922988"/>
                  <a:pt x="4982691" y="4920809"/>
                </a:cubicBezTo>
                <a:cubicBezTo>
                  <a:pt x="4958219" y="4932939"/>
                  <a:pt x="4924665" y="4937253"/>
                  <a:pt x="4890576" y="4928368"/>
                </a:cubicBezTo>
                <a:cubicBezTo>
                  <a:pt x="4912378" y="4922431"/>
                  <a:pt x="4926800" y="4917861"/>
                  <a:pt x="4943066" y="4912950"/>
                </a:cubicBezTo>
                <a:cubicBezTo>
                  <a:pt x="4953797" y="4909062"/>
                  <a:pt x="4964529" y="4905176"/>
                  <a:pt x="4973414" y="4901630"/>
                </a:cubicBezTo>
                <a:cubicBezTo>
                  <a:pt x="4963168" y="4897829"/>
                  <a:pt x="4946221" y="4899067"/>
                  <a:pt x="4934954" y="4889756"/>
                </a:cubicBezTo>
                <a:cubicBezTo>
                  <a:pt x="4960787" y="4884972"/>
                  <a:pt x="4983950" y="4886382"/>
                  <a:pt x="5001381" y="4877455"/>
                </a:cubicBezTo>
                <a:cubicBezTo>
                  <a:pt x="4994825" y="4872970"/>
                  <a:pt x="4987602" y="4870034"/>
                  <a:pt x="4979796" y="4869104"/>
                </a:cubicBezTo>
                <a:close/>
                <a:moveTo>
                  <a:pt x="3790642" y="4864270"/>
                </a:moveTo>
                <a:cubicBezTo>
                  <a:pt x="3790642" y="4864270"/>
                  <a:pt x="3790642" y="4864270"/>
                  <a:pt x="3788807" y="4864610"/>
                </a:cubicBezTo>
                <a:cubicBezTo>
                  <a:pt x="3786631" y="4863112"/>
                  <a:pt x="3783301" y="4865630"/>
                  <a:pt x="3778474" y="4870324"/>
                </a:cubicBezTo>
                <a:cubicBezTo>
                  <a:pt x="3775144" y="4872841"/>
                  <a:pt x="3767462" y="4872363"/>
                  <a:pt x="3759779" y="4871886"/>
                </a:cubicBezTo>
                <a:cubicBezTo>
                  <a:pt x="3729937" y="4885013"/>
                  <a:pt x="3699755" y="4896303"/>
                  <a:pt x="3668077" y="4909770"/>
                </a:cubicBezTo>
                <a:cubicBezTo>
                  <a:pt x="3634224" y="4921740"/>
                  <a:pt x="3625932" y="4938477"/>
                  <a:pt x="3648029" y="4955289"/>
                </a:cubicBezTo>
                <a:cubicBezTo>
                  <a:pt x="3652381" y="4958283"/>
                  <a:pt x="3667065" y="4955564"/>
                  <a:pt x="3668560" y="4953388"/>
                </a:cubicBezTo>
                <a:cubicBezTo>
                  <a:pt x="3697784" y="4906169"/>
                  <a:pt x="3754344" y="4893796"/>
                  <a:pt x="3804037" y="4875092"/>
                </a:cubicBezTo>
                <a:cubicBezTo>
                  <a:pt x="3801861" y="4873594"/>
                  <a:pt x="3800026" y="4873934"/>
                  <a:pt x="3799346" y="4870260"/>
                </a:cubicBezTo>
                <a:cubicBezTo>
                  <a:pt x="3796830" y="4866925"/>
                  <a:pt x="3794653" y="4865428"/>
                  <a:pt x="3790642" y="4864270"/>
                </a:cubicBezTo>
                <a:close/>
                <a:moveTo>
                  <a:pt x="6214227" y="4849520"/>
                </a:moveTo>
                <a:cubicBezTo>
                  <a:pt x="6199863" y="4854054"/>
                  <a:pt x="6183999" y="4860742"/>
                  <a:pt x="6167799" y="4865617"/>
                </a:cubicBezTo>
                <a:cubicBezTo>
                  <a:pt x="6162623" y="4868451"/>
                  <a:pt x="6157447" y="4871283"/>
                  <a:pt x="6152271" y="4874117"/>
                </a:cubicBezTo>
                <a:cubicBezTo>
                  <a:pt x="6158451" y="4876722"/>
                  <a:pt x="6166807" y="4880800"/>
                  <a:pt x="6171987" y="4877967"/>
                </a:cubicBezTo>
                <a:cubicBezTo>
                  <a:pt x="6187851" y="4871278"/>
                  <a:pt x="6203043" y="4860966"/>
                  <a:pt x="6218571" y="4852465"/>
                </a:cubicBezTo>
                <a:cubicBezTo>
                  <a:pt x="6216399" y="4850992"/>
                  <a:pt x="6216399" y="4850992"/>
                  <a:pt x="6214227" y="4849520"/>
                </a:cubicBezTo>
                <a:close/>
                <a:moveTo>
                  <a:pt x="1329733" y="4838537"/>
                </a:moveTo>
                <a:cubicBezTo>
                  <a:pt x="1295734" y="4850571"/>
                  <a:pt x="1261394" y="4860754"/>
                  <a:pt x="1227396" y="4872787"/>
                </a:cubicBezTo>
                <a:cubicBezTo>
                  <a:pt x="1189712" y="4885503"/>
                  <a:pt x="1150869" y="4902258"/>
                  <a:pt x="1113185" y="4914974"/>
                </a:cubicBezTo>
                <a:cubicBezTo>
                  <a:pt x="1071814" y="4928372"/>
                  <a:pt x="1063705" y="4956648"/>
                  <a:pt x="1050064" y="4985949"/>
                </a:cubicBezTo>
                <a:cubicBezTo>
                  <a:pt x="1079005" y="4967202"/>
                  <a:pt x="1105075" y="4943250"/>
                  <a:pt x="1136887" y="4929709"/>
                </a:cubicBezTo>
                <a:cubicBezTo>
                  <a:pt x="1166512" y="4914661"/>
                  <a:pt x="1199351" y="4906668"/>
                  <a:pt x="1232532" y="4900524"/>
                </a:cubicBezTo>
                <a:cubicBezTo>
                  <a:pt x="1274932" y="4892672"/>
                  <a:pt x="1305031" y="4869886"/>
                  <a:pt x="1335475" y="4848949"/>
                </a:cubicBezTo>
                <a:cubicBezTo>
                  <a:pt x="1334790" y="4845251"/>
                  <a:pt x="1332260" y="4841894"/>
                  <a:pt x="1329733" y="4838537"/>
                </a:cubicBezTo>
                <a:close/>
                <a:moveTo>
                  <a:pt x="6745671" y="4838297"/>
                </a:moveTo>
                <a:cubicBezTo>
                  <a:pt x="6740171" y="4839315"/>
                  <a:pt x="6737191" y="4843684"/>
                  <a:pt x="6731695" y="4844702"/>
                </a:cubicBezTo>
                <a:cubicBezTo>
                  <a:pt x="6721039" y="4848583"/>
                  <a:pt x="6712219" y="4852125"/>
                  <a:pt x="6701567" y="4856007"/>
                </a:cubicBezTo>
                <a:cubicBezTo>
                  <a:pt x="6705571" y="4857173"/>
                  <a:pt x="6709579" y="4858340"/>
                  <a:pt x="6713587" y="4859506"/>
                </a:cubicBezTo>
                <a:cubicBezTo>
                  <a:pt x="6737067" y="4853250"/>
                  <a:pt x="6756543" y="4845827"/>
                  <a:pt x="6780023" y="4839570"/>
                </a:cubicBezTo>
                <a:cubicBezTo>
                  <a:pt x="6773375" y="4844617"/>
                  <a:pt x="6764215" y="4846314"/>
                  <a:pt x="6759739" y="4852869"/>
                </a:cubicBezTo>
                <a:cubicBezTo>
                  <a:pt x="6758251" y="4855052"/>
                  <a:pt x="6758935" y="4858743"/>
                  <a:pt x="6757783" y="4862773"/>
                </a:cubicBezTo>
                <a:cubicBezTo>
                  <a:pt x="6761451" y="4862094"/>
                  <a:pt x="6761451" y="4862094"/>
                  <a:pt x="6765115" y="4861415"/>
                </a:cubicBezTo>
                <a:cubicBezTo>
                  <a:pt x="6766947" y="4861076"/>
                  <a:pt x="6777259" y="4855349"/>
                  <a:pt x="6787911" y="4851469"/>
                </a:cubicBezTo>
                <a:cubicBezTo>
                  <a:pt x="6787571" y="4849623"/>
                  <a:pt x="6783687" y="4838891"/>
                  <a:pt x="6781855" y="4839230"/>
                </a:cubicBezTo>
                <a:cubicBezTo>
                  <a:pt x="6770175" y="4837576"/>
                  <a:pt x="6757007" y="4838106"/>
                  <a:pt x="6745671" y="4838297"/>
                </a:cubicBezTo>
                <a:close/>
                <a:moveTo>
                  <a:pt x="1731985" y="4825925"/>
                </a:moveTo>
                <a:cubicBezTo>
                  <a:pt x="1726044" y="4834338"/>
                  <a:pt x="1719775" y="4840984"/>
                  <a:pt x="1713505" y="4847629"/>
                </a:cubicBezTo>
                <a:cubicBezTo>
                  <a:pt x="1720757" y="4846286"/>
                  <a:pt x="1726194" y="4845279"/>
                  <a:pt x="1731633" y="4844272"/>
                </a:cubicBezTo>
                <a:cubicBezTo>
                  <a:pt x="1730978" y="4840738"/>
                  <a:pt x="1727354" y="4841409"/>
                  <a:pt x="1727026" y="4839641"/>
                </a:cubicBezTo>
                <a:cubicBezTo>
                  <a:pt x="1727857" y="4834002"/>
                  <a:pt x="1731156" y="4831564"/>
                  <a:pt x="1731985" y="4825925"/>
                </a:cubicBezTo>
                <a:close/>
                <a:moveTo>
                  <a:pt x="6301643" y="4822646"/>
                </a:moveTo>
                <a:cubicBezTo>
                  <a:pt x="6294391" y="4823989"/>
                  <a:pt x="6287491" y="4827234"/>
                  <a:pt x="6280243" y="4828578"/>
                </a:cubicBezTo>
                <a:cubicBezTo>
                  <a:pt x="6274803" y="4829584"/>
                  <a:pt x="6270823" y="4828353"/>
                  <a:pt x="6266847" y="4827120"/>
                </a:cubicBezTo>
                <a:cubicBezTo>
                  <a:pt x="6260299" y="4832270"/>
                  <a:pt x="6255567" y="4837084"/>
                  <a:pt x="6248667" y="4840330"/>
                </a:cubicBezTo>
                <a:cubicBezTo>
                  <a:pt x="6251187" y="4843802"/>
                  <a:pt x="6251539" y="4845705"/>
                  <a:pt x="6251891" y="4847608"/>
                </a:cubicBezTo>
                <a:cubicBezTo>
                  <a:pt x="6266391" y="4844923"/>
                  <a:pt x="6279435" y="4844476"/>
                  <a:pt x="6293939" y="4841791"/>
                </a:cubicBezTo>
                <a:cubicBezTo>
                  <a:pt x="6286383" y="4831377"/>
                  <a:pt x="6295095" y="4827796"/>
                  <a:pt x="6301643" y="4822646"/>
                </a:cubicBezTo>
                <a:close/>
                <a:moveTo>
                  <a:pt x="3959446" y="4805799"/>
                </a:moveTo>
                <a:cubicBezTo>
                  <a:pt x="3953894" y="4806827"/>
                  <a:pt x="3950193" y="4807513"/>
                  <a:pt x="3944641" y="4808541"/>
                </a:cubicBezTo>
                <a:cubicBezTo>
                  <a:pt x="3927986" y="4811625"/>
                  <a:pt x="3913527" y="4816236"/>
                  <a:pt x="3896526" y="4817450"/>
                </a:cubicBezTo>
                <a:cubicBezTo>
                  <a:pt x="3877208" y="4826829"/>
                  <a:pt x="3857543" y="4834337"/>
                  <a:pt x="3837880" y="4841845"/>
                </a:cubicBezTo>
                <a:cubicBezTo>
                  <a:pt x="3834871" y="4846270"/>
                  <a:pt x="3833713" y="4850351"/>
                  <a:pt x="3832555" y="4854433"/>
                </a:cubicBezTo>
                <a:cubicBezTo>
                  <a:pt x="3838452" y="4855275"/>
                  <a:pt x="3842500" y="4856458"/>
                  <a:pt x="3848398" y="4857300"/>
                </a:cubicBezTo>
                <a:cubicBezTo>
                  <a:pt x="3885529" y="4840756"/>
                  <a:pt x="3923353" y="4827952"/>
                  <a:pt x="3962681" y="4812934"/>
                </a:cubicBezTo>
                <a:cubicBezTo>
                  <a:pt x="3962681" y="4812934"/>
                  <a:pt x="3962681" y="4812934"/>
                  <a:pt x="3959446" y="4805799"/>
                </a:cubicBezTo>
                <a:close/>
                <a:moveTo>
                  <a:pt x="6306175" y="4801556"/>
                </a:moveTo>
                <a:cubicBezTo>
                  <a:pt x="6304363" y="4801892"/>
                  <a:pt x="6302551" y="4802227"/>
                  <a:pt x="6300987" y="4803923"/>
                </a:cubicBezTo>
                <a:cubicBezTo>
                  <a:pt x="6302803" y="4803587"/>
                  <a:pt x="6304615" y="4803252"/>
                  <a:pt x="6306427" y="4802916"/>
                </a:cubicBezTo>
                <a:cubicBezTo>
                  <a:pt x="6306427" y="4802916"/>
                  <a:pt x="6306175" y="4801556"/>
                  <a:pt x="6306175" y="4801556"/>
                </a:cubicBezTo>
                <a:close/>
                <a:moveTo>
                  <a:pt x="5313147" y="4778722"/>
                </a:moveTo>
                <a:cubicBezTo>
                  <a:pt x="5300913" y="4786260"/>
                  <a:pt x="5286797" y="4794148"/>
                  <a:pt x="5272367" y="4800336"/>
                </a:cubicBezTo>
                <a:cubicBezTo>
                  <a:pt x="5289309" y="4797199"/>
                  <a:pt x="5306251" y="4794061"/>
                  <a:pt x="5320999" y="4789573"/>
                </a:cubicBezTo>
                <a:cubicBezTo>
                  <a:pt x="5320367" y="4786174"/>
                  <a:pt x="5315975" y="4783472"/>
                  <a:pt x="5313147" y="4778722"/>
                </a:cubicBezTo>
                <a:close/>
                <a:moveTo>
                  <a:pt x="6460691" y="4772944"/>
                </a:moveTo>
                <a:cubicBezTo>
                  <a:pt x="6414223" y="4789282"/>
                  <a:pt x="6365567" y="4804093"/>
                  <a:pt x="6316915" y="4818903"/>
                </a:cubicBezTo>
                <a:cubicBezTo>
                  <a:pt x="6316915" y="4818903"/>
                  <a:pt x="6315423" y="4821113"/>
                  <a:pt x="6315423" y="4821113"/>
                </a:cubicBezTo>
                <a:cubicBezTo>
                  <a:pt x="6316115" y="4824853"/>
                  <a:pt x="6324515" y="4829097"/>
                  <a:pt x="6326355" y="4828757"/>
                </a:cubicBezTo>
                <a:cubicBezTo>
                  <a:pt x="6340731" y="4824160"/>
                  <a:pt x="6356603" y="4817355"/>
                  <a:pt x="6370635" y="4810889"/>
                </a:cubicBezTo>
                <a:cubicBezTo>
                  <a:pt x="6376155" y="4809866"/>
                  <a:pt x="6380987" y="4805106"/>
                  <a:pt x="6386507" y="4804083"/>
                </a:cubicBezTo>
                <a:cubicBezTo>
                  <a:pt x="6395707" y="4802379"/>
                  <a:pt x="6405259" y="4802544"/>
                  <a:pt x="6414115" y="4798971"/>
                </a:cubicBezTo>
                <a:cubicBezTo>
                  <a:pt x="6429987" y="4792165"/>
                  <a:pt x="6445511" y="4783489"/>
                  <a:pt x="6463223" y="4776342"/>
                </a:cubicBezTo>
                <a:cubicBezTo>
                  <a:pt x="6462875" y="4774472"/>
                  <a:pt x="6461035" y="4774813"/>
                  <a:pt x="6460691" y="4772944"/>
                </a:cubicBezTo>
                <a:close/>
                <a:moveTo>
                  <a:pt x="6405479" y="4760668"/>
                </a:moveTo>
                <a:cubicBezTo>
                  <a:pt x="6389503" y="4767462"/>
                  <a:pt x="6373527" y="4774256"/>
                  <a:pt x="6357207" y="4779195"/>
                </a:cubicBezTo>
                <a:cubicBezTo>
                  <a:pt x="6346783" y="4784960"/>
                  <a:pt x="6331971" y="4787703"/>
                  <a:pt x="6323747" y="4794979"/>
                </a:cubicBezTo>
                <a:cubicBezTo>
                  <a:pt x="6321895" y="4795322"/>
                  <a:pt x="6324091" y="4796833"/>
                  <a:pt x="6322239" y="4797176"/>
                </a:cubicBezTo>
                <a:cubicBezTo>
                  <a:pt x="6350487" y="4784274"/>
                  <a:pt x="6377227" y="4773570"/>
                  <a:pt x="6405479" y="4760668"/>
                </a:cubicBezTo>
                <a:close/>
                <a:moveTo>
                  <a:pt x="6038747" y="4747076"/>
                </a:moveTo>
                <a:cubicBezTo>
                  <a:pt x="6019987" y="4748655"/>
                  <a:pt x="6013783" y="4746013"/>
                  <a:pt x="6006751" y="4749210"/>
                </a:cubicBezTo>
                <a:cubicBezTo>
                  <a:pt x="5986827" y="4754795"/>
                  <a:pt x="5965063" y="4760720"/>
                  <a:pt x="5945479" y="4768138"/>
                </a:cubicBezTo>
                <a:cubicBezTo>
                  <a:pt x="5925555" y="4773722"/>
                  <a:pt x="5903791" y="4779648"/>
                  <a:pt x="5884547" y="4788898"/>
                </a:cubicBezTo>
                <a:cubicBezTo>
                  <a:pt x="5879019" y="4789921"/>
                  <a:pt x="5877031" y="4799767"/>
                  <a:pt x="5872863" y="4808119"/>
                </a:cubicBezTo>
                <a:cubicBezTo>
                  <a:pt x="5876887" y="4809270"/>
                  <a:pt x="5883431" y="4813744"/>
                  <a:pt x="5887115" y="4813062"/>
                </a:cubicBezTo>
                <a:cubicBezTo>
                  <a:pt x="5913727" y="4802448"/>
                  <a:pt x="5940343" y="4791834"/>
                  <a:pt x="5968795" y="4780879"/>
                </a:cubicBezTo>
                <a:cubicBezTo>
                  <a:pt x="5968795" y="4780879"/>
                  <a:pt x="5970639" y="4780537"/>
                  <a:pt x="5972479" y="4780197"/>
                </a:cubicBezTo>
                <a:cubicBezTo>
                  <a:pt x="5986539" y="4773803"/>
                  <a:pt x="6000935" y="4769241"/>
                  <a:pt x="6013151" y="4763189"/>
                </a:cubicBezTo>
                <a:cubicBezTo>
                  <a:pt x="6020519" y="4761825"/>
                  <a:pt x="6023523" y="4757477"/>
                  <a:pt x="6038747" y="4747076"/>
                </a:cubicBezTo>
                <a:close/>
                <a:moveTo>
                  <a:pt x="6263019" y="4727985"/>
                </a:moveTo>
                <a:lnTo>
                  <a:pt x="6169207" y="4745357"/>
                </a:lnTo>
                <a:cubicBezTo>
                  <a:pt x="6169523" y="4747057"/>
                  <a:pt x="6170151" y="4750456"/>
                  <a:pt x="6170467" y="4752155"/>
                </a:cubicBezTo>
                <a:cubicBezTo>
                  <a:pt x="6170467" y="4752155"/>
                  <a:pt x="6170467" y="4752155"/>
                  <a:pt x="6264279" y="4734784"/>
                </a:cubicBezTo>
                <a:cubicBezTo>
                  <a:pt x="6263963" y="4733085"/>
                  <a:pt x="6263335" y="4729686"/>
                  <a:pt x="6263019" y="4727985"/>
                </a:cubicBezTo>
                <a:close/>
                <a:moveTo>
                  <a:pt x="6122023" y="4725969"/>
                </a:moveTo>
                <a:lnTo>
                  <a:pt x="6050439" y="4739225"/>
                </a:lnTo>
                <a:cubicBezTo>
                  <a:pt x="6050743" y="4740856"/>
                  <a:pt x="6051347" y="4744120"/>
                  <a:pt x="6050115" y="4747722"/>
                </a:cubicBezTo>
                <a:cubicBezTo>
                  <a:pt x="6050115" y="4747722"/>
                  <a:pt x="6050115" y="4747722"/>
                  <a:pt x="6123535" y="4734128"/>
                </a:cubicBezTo>
                <a:cubicBezTo>
                  <a:pt x="6123535" y="4734128"/>
                  <a:pt x="6123535" y="4734128"/>
                  <a:pt x="6122023" y="4725969"/>
                </a:cubicBezTo>
                <a:close/>
                <a:moveTo>
                  <a:pt x="6456287" y="4716104"/>
                </a:moveTo>
                <a:cubicBezTo>
                  <a:pt x="6375871" y="4734825"/>
                  <a:pt x="6295451" y="4753546"/>
                  <a:pt x="6215031" y="4772267"/>
                </a:cubicBezTo>
                <a:cubicBezTo>
                  <a:pt x="6137959" y="4788454"/>
                  <a:pt x="6072027" y="4823642"/>
                  <a:pt x="6003651" y="4876515"/>
                </a:cubicBezTo>
                <a:cubicBezTo>
                  <a:pt x="6031643" y="4873247"/>
                  <a:pt x="6052263" y="4871343"/>
                  <a:pt x="6071039" y="4869781"/>
                </a:cubicBezTo>
                <a:cubicBezTo>
                  <a:pt x="6069539" y="4871974"/>
                  <a:pt x="6070223" y="4875677"/>
                  <a:pt x="6070567" y="4877528"/>
                </a:cubicBezTo>
                <a:cubicBezTo>
                  <a:pt x="6092343" y="4871581"/>
                  <a:pt x="6113775" y="4863782"/>
                  <a:pt x="6128651" y="4851454"/>
                </a:cubicBezTo>
                <a:cubicBezTo>
                  <a:pt x="6153559" y="4831522"/>
                  <a:pt x="6181207" y="4826403"/>
                  <a:pt x="6207487" y="4813877"/>
                </a:cubicBezTo>
                <a:cubicBezTo>
                  <a:pt x="6210487" y="4809492"/>
                  <a:pt x="6209115" y="4802086"/>
                  <a:pt x="6214303" y="4799210"/>
                </a:cubicBezTo>
                <a:cubicBezTo>
                  <a:pt x="6229863" y="4790584"/>
                  <a:pt x="6247611" y="4783469"/>
                  <a:pt x="6263855" y="4778545"/>
                </a:cubicBezTo>
                <a:cubicBezTo>
                  <a:pt x="6269043" y="4775670"/>
                  <a:pt x="6277103" y="4778007"/>
                  <a:pt x="6282975" y="4778834"/>
                </a:cubicBezTo>
                <a:cubicBezTo>
                  <a:pt x="6279975" y="4783220"/>
                  <a:pt x="6275475" y="4789798"/>
                  <a:pt x="6272131" y="4792333"/>
                </a:cubicBezTo>
                <a:cubicBezTo>
                  <a:pt x="6262099" y="4799935"/>
                  <a:pt x="6251383" y="4803834"/>
                  <a:pt x="6242851" y="4809244"/>
                </a:cubicBezTo>
                <a:cubicBezTo>
                  <a:pt x="6260255" y="4800276"/>
                  <a:pt x="6275815" y="4791650"/>
                  <a:pt x="6293563" y="4784533"/>
                </a:cubicBezTo>
                <a:cubicBezTo>
                  <a:pt x="6302095" y="4779124"/>
                  <a:pt x="6310623" y="4773714"/>
                  <a:pt x="6318339" y="4774201"/>
                </a:cubicBezTo>
                <a:cubicBezTo>
                  <a:pt x="6347019" y="4774635"/>
                  <a:pt x="6371451" y="4762451"/>
                  <a:pt x="6384955" y="4742717"/>
                </a:cubicBezTo>
                <a:cubicBezTo>
                  <a:pt x="6386115" y="4738673"/>
                  <a:pt x="6393487" y="4737307"/>
                  <a:pt x="6397175" y="4736625"/>
                </a:cubicBezTo>
                <a:cubicBezTo>
                  <a:pt x="6422723" y="4751043"/>
                  <a:pt x="6436223" y="4731308"/>
                  <a:pt x="6452943" y="4718638"/>
                </a:cubicBezTo>
                <a:cubicBezTo>
                  <a:pt x="6454787" y="4718297"/>
                  <a:pt x="6456631" y="4717955"/>
                  <a:pt x="6456287" y="4716104"/>
                </a:cubicBezTo>
                <a:close/>
                <a:moveTo>
                  <a:pt x="2162631" y="4713838"/>
                </a:moveTo>
                <a:cubicBezTo>
                  <a:pt x="2159005" y="4714510"/>
                  <a:pt x="2155379" y="4715182"/>
                  <a:pt x="2151754" y="4715853"/>
                </a:cubicBezTo>
                <a:cubicBezTo>
                  <a:pt x="2156051" y="4718807"/>
                  <a:pt x="2160348" y="4721761"/>
                  <a:pt x="2162832" y="4725051"/>
                </a:cubicBezTo>
                <a:cubicBezTo>
                  <a:pt x="2162160" y="4721426"/>
                  <a:pt x="2161489" y="4717800"/>
                  <a:pt x="2162631" y="4713838"/>
                </a:cubicBezTo>
                <a:close/>
                <a:moveTo>
                  <a:pt x="6319563" y="4713297"/>
                </a:moveTo>
                <a:cubicBezTo>
                  <a:pt x="6307331" y="4719379"/>
                  <a:pt x="6296599" y="4723275"/>
                  <a:pt x="6284367" y="4729357"/>
                </a:cubicBezTo>
                <a:cubicBezTo>
                  <a:pt x="6296123" y="4730997"/>
                  <a:pt x="6306371" y="4734825"/>
                  <a:pt x="6318471" y="4738310"/>
                </a:cubicBezTo>
                <a:cubicBezTo>
                  <a:pt x="6322159" y="4737627"/>
                  <a:pt x="6327695" y="4736602"/>
                  <a:pt x="6337263" y="4736738"/>
                </a:cubicBezTo>
                <a:cubicBezTo>
                  <a:pt x="6342115" y="4732023"/>
                  <a:pt x="6352503" y="4726282"/>
                  <a:pt x="6362551" y="4718697"/>
                </a:cubicBezTo>
                <a:cubicBezTo>
                  <a:pt x="6350795" y="4717056"/>
                  <a:pt x="6339039" y="4715416"/>
                  <a:pt x="6329131" y="4713434"/>
                </a:cubicBezTo>
                <a:cubicBezTo>
                  <a:pt x="6325439" y="4714118"/>
                  <a:pt x="6323255" y="4712614"/>
                  <a:pt x="6319563" y="4713297"/>
                </a:cubicBezTo>
                <a:close/>
                <a:moveTo>
                  <a:pt x="4219411" y="4710904"/>
                </a:moveTo>
                <a:cubicBezTo>
                  <a:pt x="4214776" y="4710795"/>
                  <a:pt x="4209696" y="4710769"/>
                  <a:pt x="4205415" y="4711321"/>
                </a:cubicBezTo>
                <a:cubicBezTo>
                  <a:pt x="4201133" y="4711872"/>
                  <a:pt x="4197651" y="4713000"/>
                  <a:pt x="4196212" y="4715200"/>
                </a:cubicBezTo>
                <a:cubicBezTo>
                  <a:pt x="4195120" y="4719269"/>
                  <a:pt x="4194028" y="4723339"/>
                  <a:pt x="4192936" y="4727408"/>
                </a:cubicBezTo>
                <a:cubicBezTo>
                  <a:pt x="4201512" y="4723886"/>
                  <a:pt x="4210780" y="4724104"/>
                  <a:pt x="4216880" y="4717174"/>
                </a:cubicBezTo>
                <a:cubicBezTo>
                  <a:pt x="4218318" y="4714974"/>
                  <a:pt x="4217972" y="4713104"/>
                  <a:pt x="4219411" y="4710904"/>
                </a:cubicBezTo>
                <a:close/>
                <a:moveTo>
                  <a:pt x="4440260" y="4699891"/>
                </a:moveTo>
                <a:cubicBezTo>
                  <a:pt x="4440764" y="4702610"/>
                  <a:pt x="4438723" y="4702988"/>
                  <a:pt x="4438723" y="4702988"/>
                </a:cubicBezTo>
                <a:cubicBezTo>
                  <a:pt x="4440764" y="4702610"/>
                  <a:pt x="4440764" y="4702610"/>
                  <a:pt x="4442802" y="4702232"/>
                </a:cubicBezTo>
                <a:close/>
                <a:moveTo>
                  <a:pt x="5572035" y="4687189"/>
                </a:moveTo>
                <a:cubicBezTo>
                  <a:pt x="5572287" y="4688549"/>
                  <a:pt x="5572287" y="4688549"/>
                  <a:pt x="5572287" y="4688549"/>
                </a:cubicBezTo>
                <a:cubicBezTo>
                  <a:pt x="5572287" y="4688549"/>
                  <a:pt x="5573647" y="4688297"/>
                  <a:pt x="5573647" y="4688297"/>
                </a:cubicBezTo>
                <a:cubicBezTo>
                  <a:pt x="5573647" y="4688297"/>
                  <a:pt x="5573395" y="4686937"/>
                  <a:pt x="5572035" y="4687189"/>
                </a:cubicBezTo>
                <a:close/>
                <a:moveTo>
                  <a:pt x="2229671" y="4668467"/>
                </a:moveTo>
                <a:cubicBezTo>
                  <a:pt x="2214958" y="4671191"/>
                  <a:pt x="2200247" y="4673915"/>
                  <a:pt x="2187033" y="4674455"/>
                </a:cubicBezTo>
                <a:cubicBezTo>
                  <a:pt x="2171848" y="4684895"/>
                  <a:pt x="2156322" y="4693493"/>
                  <a:pt x="2140795" y="4702089"/>
                </a:cubicBezTo>
                <a:cubicBezTo>
                  <a:pt x="2132283" y="4707481"/>
                  <a:pt x="2115865" y="4700984"/>
                  <a:pt x="2102309" y="4699680"/>
                </a:cubicBezTo>
                <a:cubicBezTo>
                  <a:pt x="2100470" y="4700021"/>
                  <a:pt x="2097948" y="4696673"/>
                  <a:pt x="2096109" y="4697014"/>
                </a:cubicBezTo>
                <a:cubicBezTo>
                  <a:pt x="2049452" y="4701839"/>
                  <a:pt x="2002795" y="4706664"/>
                  <a:pt x="1956479" y="4713332"/>
                </a:cubicBezTo>
                <a:cubicBezTo>
                  <a:pt x="1952801" y="4714013"/>
                  <a:pt x="1948650" y="4722412"/>
                  <a:pt x="1945655" y="4726780"/>
                </a:cubicBezTo>
                <a:cubicBezTo>
                  <a:pt x="1954376" y="4732795"/>
                  <a:pt x="1966303" y="4745845"/>
                  <a:pt x="1973318" y="4742639"/>
                </a:cubicBezTo>
                <a:cubicBezTo>
                  <a:pt x="1991707" y="4739233"/>
                  <a:pt x="2006892" y="4728792"/>
                  <a:pt x="2027121" y="4725046"/>
                </a:cubicBezTo>
                <a:lnTo>
                  <a:pt x="1982984" y="4750154"/>
                </a:lnTo>
                <a:lnTo>
                  <a:pt x="1972123" y="4754483"/>
                </a:lnTo>
                <a:cubicBezTo>
                  <a:pt x="1969029" y="4756069"/>
                  <a:pt x="1967058" y="4757625"/>
                  <a:pt x="1966855" y="4759093"/>
                </a:cubicBezTo>
                <a:lnTo>
                  <a:pt x="1966778" y="4759373"/>
                </a:lnTo>
                <a:lnTo>
                  <a:pt x="1937641" y="4775947"/>
                </a:lnTo>
                <a:cubicBezTo>
                  <a:pt x="1936407" y="4759010"/>
                  <a:pt x="1940690" y="4741051"/>
                  <a:pt x="1934621" y="4728824"/>
                </a:cubicBezTo>
                <a:cubicBezTo>
                  <a:pt x="1922827" y="4706213"/>
                  <a:pt x="1902124" y="4717676"/>
                  <a:pt x="1884759" y="4726613"/>
                </a:cubicBezTo>
                <a:cubicBezTo>
                  <a:pt x="1874067" y="4730501"/>
                  <a:pt x="1865555" y="4735891"/>
                  <a:pt x="1854863" y="4739778"/>
                </a:cubicBezTo>
                <a:cubicBezTo>
                  <a:pt x="1838785" y="4735126"/>
                  <a:pt x="1823390" y="4734162"/>
                  <a:pt x="1807654" y="4731355"/>
                </a:cubicBezTo>
                <a:cubicBezTo>
                  <a:pt x="1774422" y="4747044"/>
                  <a:pt x="1743369" y="4764239"/>
                  <a:pt x="1709112" y="4774397"/>
                </a:cubicBezTo>
                <a:cubicBezTo>
                  <a:pt x="1673357" y="4786739"/>
                  <a:pt x="1685835" y="4813039"/>
                  <a:pt x="1668680" y="4833381"/>
                </a:cubicBezTo>
                <a:cubicBezTo>
                  <a:pt x="1694084" y="4826770"/>
                  <a:pt x="1716151" y="4822683"/>
                  <a:pt x="1734540" y="4819278"/>
                </a:cubicBezTo>
                <a:cubicBezTo>
                  <a:pt x="1745760" y="4777147"/>
                  <a:pt x="1795543" y="4758392"/>
                  <a:pt x="1829406" y="4776917"/>
                </a:cubicBezTo>
                <a:cubicBezTo>
                  <a:pt x="1836078" y="4771866"/>
                  <a:pt x="1840229" y="4763469"/>
                  <a:pt x="1831980" y="4749738"/>
                </a:cubicBezTo>
                <a:cubicBezTo>
                  <a:pt x="1850238" y="4755893"/>
                  <a:pt x="1865160" y="4764574"/>
                  <a:pt x="1881238" y="4769226"/>
                </a:cubicBezTo>
                <a:cubicBezTo>
                  <a:pt x="1891457" y="4773055"/>
                  <a:pt x="1902832" y="4772857"/>
                  <a:pt x="1912710" y="4774842"/>
                </a:cubicBezTo>
                <a:cubicBezTo>
                  <a:pt x="1897866" y="4787127"/>
                  <a:pt x="1885073" y="4810476"/>
                  <a:pt x="1871858" y="4811016"/>
                </a:cubicBezTo>
                <a:cubicBezTo>
                  <a:pt x="1864161" y="4810534"/>
                  <a:pt x="1856122" y="4808208"/>
                  <a:pt x="1850264" y="4807386"/>
                </a:cubicBezTo>
                <a:cubicBezTo>
                  <a:pt x="1850946" y="4811074"/>
                  <a:pt x="1854966" y="4812237"/>
                  <a:pt x="1855649" y="4815925"/>
                </a:cubicBezTo>
                <a:cubicBezTo>
                  <a:pt x="1856200" y="4829174"/>
                  <a:pt x="1851708" y="4835728"/>
                  <a:pt x="1847557" y="4844126"/>
                </a:cubicBezTo>
                <a:cubicBezTo>
                  <a:pt x="1851235" y="4843445"/>
                  <a:pt x="1853888" y="4837231"/>
                  <a:pt x="1859405" y="4836210"/>
                </a:cubicBezTo>
                <a:cubicBezTo>
                  <a:pt x="1879634" y="4832464"/>
                  <a:pt x="1895238" y="4844833"/>
                  <a:pt x="1907848" y="4861571"/>
                </a:cubicBezTo>
                <a:cubicBezTo>
                  <a:pt x="1922901" y="4860691"/>
                  <a:pt x="1938979" y="4865343"/>
                  <a:pt x="1955188" y="4860434"/>
                </a:cubicBezTo>
                <a:cubicBezTo>
                  <a:pt x="1996459" y="4847070"/>
                  <a:pt x="2041278" y="4842586"/>
                  <a:pt x="2083101" y="4842470"/>
                </a:cubicBezTo>
                <a:cubicBezTo>
                  <a:pt x="2082759" y="4840626"/>
                  <a:pt x="2084599" y="4840285"/>
                  <a:pt x="2082418" y="4838782"/>
                </a:cubicBezTo>
                <a:cubicBezTo>
                  <a:pt x="2081735" y="4835094"/>
                  <a:pt x="2080710" y="4829562"/>
                  <a:pt x="2082550" y="4829221"/>
                </a:cubicBezTo>
                <a:cubicBezTo>
                  <a:pt x="2110397" y="4804992"/>
                  <a:pt x="2134699" y="4771882"/>
                  <a:pt x="2166435" y="4758375"/>
                </a:cubicBezTo>
                <a:cubicBezTo>
                  <a:pt x="2160576" y="4757553"/>
                  <a:pt x="2154717" y="4756731"/>
                  <a:pt x="2148859" y="4755908"/>
                </a:cubicBezTo>
                <a:cubicBezTo>
                  <a:pt x="2148518" y="4754065"/>
                  <a:pt x="2150015" y="4751880"/>
                  <a:pt x="2149674" y="4750036"/>
                </a:cubicBezTo>
                <a:cubicBezTo>
                  <a:pt x="2157030" y="4748673"/>
                  <a:pt x="2165883" y="4745127"/>
                  <a:pt x="2172898" y="4741921"/>
                </a:cubicBezTo>
                <a:cubicBezTo>
                  <a:pt x="2177258" y="4744927"/>
                  <a:pt x="2181277" y="4746091"/>
                  <a:pt x="2183800" y="4749438"/>
                </a:cubicBezTo>
                <a:cubicBezTo>
                  <a:pt x="2203687" y="4743849"/>
                  <a:pt x="2221052" y="4734911"/>
                  <a:pt x="2236578" y="4726314"/>
                </a:cubicBezTo>
                <a:cubicBezTo>
                  <a:pt x="2220842" y="4723506"/>
                  <a:pt x="2203267" y="4721039"/>
                  <a:pt x="2200745" y="4717691"/>
                </a:cubicBezTo>
                <a:cubicBezTo>
                  <a:pt x="2216822" y="4722343"/>
                  <a:pt x="2227174" y="4716612"/>
                  <a:pt x="2230641" y="4704526"/>
                </a:cubicBezTo>
                <a:cubicBezTo>
                  <a:pt x="2217427" y="4705066"/>
                  <a:pt x="2206394" y="4707109"/>
                  <a:pt x="2193521" y="4709492"/>
                </a:cubicBezTo>
                <a:cubicBezTo>
                  <a:pt x="2196042" y="4712840"/>
                  <a:pt x="2200404" y="4715846"/>
                  <a:pt x="2200745" y="4717691"/>
                </a:cubicBezTo>
                <a:cubicBezTo>
                  <a:pt x="2190736" y="4725266"/>
                  <a:pt x="2182907" y="4734345"/>
                  <a:pt x="2172898" y="4741921"/>
                </a:cubicBezTo>
                <a:cubicBezTo>
                  <a:pt x="2170375" y="4738573"/>
                  <a:pt x="2165673" y="4733721"/>
                  <a:pt x="2164990" y="4730034"/>
                </a:cubicBezTo>
                <a:cubicBezTo>
                  <a:pt x="2165331" y="4731878"/>
                  <a:pt x="2165673" y="4733721"/>
                  <a:pt x="2165673" y="4733721"/>
                </a:cubicBezTo>
                <a:cubicBezTo>
                  <a:pt x="2156478" y="4735424"/>
                  <a:pt x="2147625" y="4738972"/>
                  <a:pt x="2138430" y="4740674"/>
                </a:cubicBezTo>
                <a:cubicBezTo>
                  <a:pt x="2106485" y="4742774"/>
                  <a:pt x="2072700" y="4745216"/>
                  <a:pt x="2041097" y="4749161"/>
                </a:cubicBezTo>
                <a:cubicBezTo>
                  <a:pt x="2033740" y="4750523"/>
                  <a:pt x="2027409" y="4757417"/>
                  <a:pt x="2012225" y="4767859"/>
                </a:cubicBezTo>
                <a:cubicBezTo>
                  <a:pt x="2045326" y="4761729"/>
                  <a:pt x="2067393" y="4757643"/>
                  <a:pt x="2089461" y="4753556"/>
                </a:cubicBezTo>
                <a:cubicBezTo>
                  <a:pt x="2089802" y="4755400"/>
                  <a:pt x="2090144" y="4757244"/>
                  <a:pt x="2090485" y="4759088"/>
                </a:cubicBezTo>
                <a:cubicBezTo>
                  <a:pt x="2090485" y="4759088"/>
                  <a:pt x="2090485" y="4759088"/>
                  <a:pt x="1982879" y="4794273"/>
                </a:cubicBezTo>
                <a:cubicBezTo>
                  <a:pt x="2014824" y="4792172"/>
                  <a:pt x="2045272" y="4792256"/>
                  <a:pt x="2074905" y="4798212"/>
                </a:cubicBezTo>
                <a:cubicBezTo>
                  <a:pt x="2047321" y="4803320"/>
                  <a:pt x="2018371" y="4801052"/>
                  <a:pt x="1991128" y="4808004"/>
                </a:cubicBezTo>
                <a:cubicBezTo>
                  <a:pt x="1974919" y="4812913"/>
                  <a:pt x="1961022" y="4809764"/>
                  <a:pt x="1948963" y="4806275"/>
                </a:cubicBezTo>
                <a:cubicBezTo>
                  <a:pt x="1948963" y="4806275"/>
                  <a:pt x="1948963" y="4806275"/>
                  <a:pt x="1923559" y="4812886"/>
                </a:cubicBezTo>
                <a:cubicBezTo>
                  <a:pt x="1926895" y="4810361"/>
                  <a:pt x="1931730" y="4805652"/>
                  <a:pt x="1936905" y="4802786"/>
                </a:cubicBezTo>
                <a:cubicBezTo>
                  <a:pt x="1928866" y="4800460"/>
                  <a:pt x="1920828" y="4798134"/>
                  <a:pt x="1913130" y="4797652"/>
                </a:cubicBezTo>
                <a:cubicBezTo>
                  <a:pt x="1922666" y="4797793"/>
                  <a:pt x="1933700" y="4795750"/>
                  <a:pt x="1945075" y="4795551"/>
                </a:cubicBezTo>
                <a:cubicBezTo>
                  <a:pt x="1951000" y="4791594"/>
                  <a:pt x="1956753" y="4786713"/>
                  <a:pt x="1960872" y="4780705"/>
                </a:cubicBezTo>
                <a:lnTo>
                  <a:pt x="1966778" y="4759373"/>
                </a:lnTo>
                <a:lnTo>
                  <a:pt x="1982984" y="4750154"/>
                </a:lnTo>
                <a:lnTo>
                  <a:pt x="1984135" y="4749696"/>
                </a:lnTo>
                <a:cubicBezTo>
                  <a:pt x="1993533" y="4746525"/>
                  <a:pt x="2004856" y="4743474"/>
                  <a:pt x="2012960" y="4741020"/>
                </a:cubicBezTo>
                <a:cubicBezTo>
                  <a:pt x="2067105" y="4725272"/>
                  <a:pt x="2123089" y="4709183"/>
                  <a:pt x="2178731" y="4691250"/>
                </a:cubicBezTo>
                <a:cubicBezTo>
                  <a:pt x="2196779" y="4686001"/>
                  <a:pt x="2214144" y="4677063"/>
                  <a:pt x="2231851" y="4669970"/>
                </a:cubicBezTo>
                <a:cubicBezTo>
                  <a:pt x="2231851" y="4669970"/>
                  <a:pt x="2230012" y="4670311"/>
                  <a:pt x="2229671" y="4668467"/>
                </a:cubicBezTo>
                <a:close/>
                <a:moveTo>
                  <a:pt x="6713707" y="4655780"/>
                </a:moveTo>
                <a:cubicBezTo>
                  <a:pt x="6717203" y="4655133"/>
                  <a:pt x="6719707" y="4658888"/>
                  <a:pt x="6721455" y="4658564"/>
                </a:cubicBezTo>
                <a:cubicBezTo>
                  <a:pt x="6723203" y="4658241"/>
                  <a:pt x="6724575" y="4655878"/>
                  <a:pt x="6726699" y="4657593"/>
                </a:cubicBezTo>
                <a:cubicBezTo>
                  <a:pt x="6722827" y="4656203"/>
                  <a:pt x="6718951" y="4654809"/>
                  <a:pt x="6713707" y="4655780"/>
                </a:cubicBezTo>
                <a:close/>
                <a:moveTo>
                  <a:pt x="4967865" y="4644380"/>
                </a:moveTo>
                <a:cubicBezTo>
                  <a:pt x="4855468" y="4674568"/>
                  <a:pt x="4744913" y="4704414"/>
                  <a:pt x="4634020" y="4732449"/>
                </a:cubicBezTo>
                <a:cubicBezTo>
                  <a:pt x="4635027" y="4737887"/>
                  <a:pt x="4648914" y="4740941"/>
                  <a:pt x="4660289" y="4740709"/>
                </a:cubicBezTo>
                <a:cubicBezTo>
                  <a:pt x="4662128" y="4740368"/>
                  <a:pt x="4663969" y="4740027"/>
                  <a:pt x="4665809" y="4739687"/>
                </a:cubicBezTo>
                <a:cubicBezTo>
                  <a:pt x="4676848" y="4737642"/>
                  <a:pt x="4689392" y="4733445"/>
                  <a:pt x="4700431" y="4731401"/>
                </a:cubicBezTo>
                <a:cubicBezTo>
                  <a:pt x="4703439" y="4727094"/>
                  <a:pt x="4703938" y="4719502"/>
                  <a:pt x="4709456" y="4718480"/>
                </a:cubicBezTo>
                <a:cubicBezTo>
                  <a:pt x="4713137" y="4717799"/>
                  <a:pt x="4715983" y="4722896"/>
                  <a:pt x="4718495" y="4726181"/>
                </a:cubicBezTo>
                <a:cubicBezTo>
                  <a:pt x="4736894" y="4722774"/>
                  <a:pt x="4753453" y="4719708"/>
                  <a:pt x="4769341" y="4713016"/>
                </a:cubicBezTo>
                <a:cubicBezTo>
                  <a:pt x="4783725" y="4708477"/>
                  <a:pt x="4795099" y="4708246"/>
                  <a:pt x="4807146" y="4711640"/>
                </a:cubicBezTo>
                <a:cubicBezTo>
                  <a:pt x="4879400" y="4690761"/>
                  <a:pt x="4950312" y="4662630"/>
                  <a:pt x="4967865" y="4644380"/>
                </a:cubicBezTo>
                <a:close/>
                <a:moveTo>
                  <a:pt x="5863143" y="4641722"/>
                </a:moveTo>
                <a:cubicBezTo>
                  <a:pt x="5836807" y="4654473"/>
                  <a:pt x="5809759" y="4663419"/>
                  <a:pt x="5780159" y="4668900"/>
                </a:cubicBezTo>
                <a:cubicBezTo>
                  <a:pt x="5770911" y="4670613"/>
                  <a:pt x="5762367" y="4676133"/>
                  <a:pt x="5753467" y="4679749"/>
                </a:cubicBezTo>
                <a:cubicBezTo>
                  <a:pt x="5753823" y="4681653"/>
                  <a:pt x="5757435" y="4690827"/>
                  <a:pt x="5757435" y="4690827"/>
                </a:cubicBezTo>
                <a:cubicBezTo>
                  <a:pt x="5775583" y="4685498"/>
                  <a:pt x="5793727" y="4680169"/>
                  <a:pt x="5812227" y="4676743"/>
                </a:cubicBezTo>
                <a:cubicBezTo>
                  <a:pt x="5824827" y="4672442"/>
                  <a:pt x="5837423" y="4668140"/>
                  <a:pt x="5850019" y="4663839"/>
                </a:cubicBezTo>
                <a:cubicBezTo>
                  <a:pt x="5856715" y="4658662"/>
                  <a:pt x="5859359" y="4652267"/>
                  <a:pt x="5863143" y="4641722"/>
                </a:cubicBezTo>
                <a:close/>
                <a:moveTo>
                  <a:pt x="6796875" y="4634755"/>
                </a:moveTo>
                <a:cubicBezTo>
                  <a:pt x="6782671" y="4640902"/>
                  <a:pt x="6765671" y="4642293"/>
                  <a:pt x="6750839" y="4645038"/>
                </a:cubicBezTo>
                <a:cubicBezTo>
                  <a:pt x="6747443" y="4647424"/>
                  <a:pt x="6745907" y="4649467"/>
                  <a:pt x="6742511" y="4651853"/>
                </a:cubicBezTo>
                <a:cubicBezTo>
                  <a:pt x="6748075" y="4650823"/>
                  <a:pt x="6753635" y="4649793"/>
                  <a:pt x="6758883" y="4647065"/>
                </a:cubicBezTo>
                <a:cubicBezTo>
                  <a:pt x="6773715" y="4644318"/>
                  <a:pt x="6788231" y="4639871"/>
                  <a:pt x="6802751" y="4635425"/>
                </a:cubicBezTo>
                <a:cubicBezTo>
                  <a:pt x="6800895" y="4635769"/>
                  <a:pt x="6798727" y="4634413"/>
                  <a:pt x="6796875" y="4634755"/>
                </a:cubicBezTo>
                <a:close/>
                <a:moveTo>
                  <a:pt x="6151179" y="4631979"/>
                </a:moveTo>
                <a:cubicBezTo>
                  <a:pt x="6118279" y="4640039"/>
                  <a:pt x="6087227" y="4647758"/>
                  <a:pt x="6054327" y="4655820"/>
                </a:cubicBezTo>
                <a:cubicBezTo>
                  <a:pt x="6047643" y="4660994"/>
                  <a:pt x="6038759" y="4664608"/>
                  <a:pt x="6029875" y="4668222"/>
                </a:cubicBezTo>
                <a:cubicBezTo>
                  <a:pt x="6028027" y="4668564"/>
                  <a:pt x="6026535" y="4670810"/>
                  <a:pt x="6024687" y="4671152"/>
                </a:cubicBezTo>
                <a:cubicBezTo>
                  <a:pt x="6032779" y="4673591"/>
                  <a:pt x="6041931" y="4681739"/>
                  <a:pt x="6049323" y="4680371"/>
                </a:cubicBezTo>
                <a:cubicBezTo>
                  <a:pt x="6099199" y="4671135"/>
                  <a:pt x="6146875" y="4660338"/>
                  <a:pt x="6194555" y="4649540"/>
                </a:cubicBezTo>
                <a:cubicBezTo>
                  <a:pt x="6195343" y="4643488"/>
                  <a:pt x="6194639" y="4639682"/>
                  <a:pt x="6193583" y="4633971"/>
                </a:cubicBezTo>
                <a:cubicBezTo>
                  <a:pt x="6180299" y="4634461"/>
                  <a:pt x="6164111" y="4629585"/>
                  <a:pt x="6151179" y="4631979"/>
                </a:cubicBezTo>
                <a:close/>
                <a:moveTo>
                  <a:pt x="4774146" y="4631033"/>
                </a:moveTo>
                <a:cubicBezTo>
                  <a:pt x="4770883" y="4631637"/>
                  <a:pt x="4769251" y="4631939"/>
                  <a:pt x="4765988" y="4632544"/>
                </a:cubicBezTo>
                <a:cubicBezTo>
                  <a:pt x="4767619" y="4632242"/>
                  <a:pt x="4769503" y="4633300"/>
                  <a:pt x="4769503" y="4633300"/>
                </a:cubicBezTo>
                <a:cubicBezTo>
                  <a:pt x="4771135" y="4632997"/>
                  <a:pt x="4772514" y="4631336"/>
                  <a:pt x="4774146" y="4631033"/>
                </a:cubicBezTo>
                <a:close/>
                <a:moveTo>
                  <a:pt x="6648143" y="4620578"/>
                </a:moveTo>
                <a:cubicBezTo>
                  <a:pt x="6604223" y="4630586"/>
                  <a:pt x="6560971" y="4644221"/>
                  <a:pt x="6515539" y="4656383"/>
                </a:cubicBezTo>
                <a:cubicBezTo>
                  <a:pt x="6516211" y="4660008"/>
                  <a:pt x="6516547" y="4661821"/>
                  <a:pt x="6517219" y="4665447"/>
                </a:cubicBezTo>
                <a:cubicBezTo>
                  <a:pt x="6562147" y="4660878"/>
                  <a:pt x="6609255" y="4657779"/>
                  <a:pt x="6653851" y="4651396"/>
                </a:cubicBezTo>
                <a:cubicBezTo>
                  <a:pt x="6657539" y="4650713"/>
                  <a:pt x="6659383" y="4650372"/>
                  <a:pt x="6662735" y="4647877"/>
                </a:cubicBezTo>
                <a:cubicBezTo>
                  <a:pt x="6667931" y="4645039"/>
                  <a:pt x="6672455" y="4638576"/>
                  <a:pt x="6677319" y="4633926"/>
                </a:cubicBezTo>
                <a:cubicBezTo>
                  <a:pt x="6666755" y="4628382"/>
                  <a:pt x="6657027" y="4617058"/>
                  <a:pt x="6648143" y="4620578"/>
                </a:cubicBezTo>
                <a:close/>
                <a:moveTo>
                  <a:pt x="5840963" y="4619110"/>
                </a:moveTo>
                <a:cubicBezTo>
                  <a:pt x="5813235" y="4643581"/>
                  <a:pt x="5783531" y="4647149"/>
                  <a:pt x="5750955" y="4645445"/>
                </a:cubicBezTo>
                <a:cubicBezTo>
                  <a:pt x="5747631" y="4647994"/>
                  <a:pt x="5744307" y="4650544"/>
                  <a:pt x="5742819" y="4652753"/>
                </a:cubicBezTo>
                <a:cubicBezTo>
                  <a:pt x="5737555" y="4665329"/>
                  <a:pt x="5729767" y="4674506"/>
                  <a:pt x="5720835" y="4687761"/>
                </a:cubicBezTo>
                <a:cubicBezTo>
                  <a:pt x="5720835" y="4687761"/>
                  <a:pt x="5718655" y="4686231"/>
                  <a:pt x="5714639" y="4685041"/>
                </a:cubicBezTo>
                <a:cubicBezTo>
                  <a:pt x="5706951" y="4684531"/>
                  <a:pt x="5698919" y="4682151"/>
                  <a:pt x="5693415" y="4683171"/>
                </a:cubicBezTo>
                <a:cubicBezTo>
                  <a:pt x="5691583" y="4683510"/>
                  <a:pt x="5688259" y="4686059"/>
                  <a:pt x="5686423" y="4686398"/>
                </a:cubicBezTo>
                <a:cubicBezTo>
                  <a:pt x="5681955" y="4693026"/>
                  <a:pt x="5679671" y="4701184"/>
                  <a:pt x="5677387" y="4709341"/>
                </a:cubicBezTo>
                <a:cubicBezTo>
                  <a:pt x="5681055" y="4708661"/>
                  <a:pt x="5683239" y="4710191"/>
                  <a:pt x="5685071" y="4709851"/>
                </a:cubicBezTo>
                <a:cubicBezTo>
                  <a:pt x="5695735" y="4705943"/>
                  <a:pt x="5706743" y="4703904"/>
                  <a:pt x="5715919" y="4702206"/>
                </a:cubicBezTo>
                <a:cubicBezTo>
                  <a:pt x="5725887" y="4694559"/>
                  <a:pt x="5734023" y="4687252"/>
                  <a:pt x="5739979" y="4678415"/>
                </a:cubicBezTo>
                <a:cubicBezTo>
                  <a:pt x="5751195" y="4657002"/>
                  <a:pt x="5770583" y="4659213"/>
                  <a:pt x="5788583" y="4653947"/>
                </a:cubicBezTo>
                <a:cubicBezTo>
                  <a:pt x="5795923" y="4652587"/>
                  <a:pt x="5803263" y="4651228"/>
                  <a:pt x="5810255" y="4648000"/>
                </a:cubicBezTo>
                <a:cubicBezTo>
                  <a:pt x="5826423" y="4643072"/>
                  <a:pt x="5842243" y="4636277"/>
                  <a:pt x="5858411" y="4631348"/>
                </a:cubicBezTo>
                <a:cubicBezTo>
                  <a:pt x="5854847" y="4622341"/>
                  <a:pt x="5848651" y="4619621"/>
                  <a:pt x="5840963" y="4619110"/>
                </a:cubicBezTo>
                <a:close/>
                <a:moveTo>
                  <a:pt x="4848598" y="4617248"/>
                </a:moveTo>
                <a:cubicBezTo>
                  <a:pt x="4846749" y="4617589"/>
                  <a:pt x="4846749" y="4617589"/>
                  <a:pt x="4844900" y="4617931"/>
                </a:cubicBezTo>
                <a:cubicBezTo>
                  <a:pt x="4841201" y="4618616"/>
                  <a:pt x="4836339" y="4623341"/>
                  <a:pt x="4832983" y="4625875"/>
                </a:cubicBezTo>
                <a:cubicBezTo>
                  <a:pt x="4829970" y="4630259"/>
                  <a:pt x="4827299" y="4636492"/>
                  <a:pt x="4824628" y="4642723"/>
                </a:cubicBezTo>
                <a:cubicBezTo>
                  <a:pt x="4824628" y="4642723"/>
                  <a:pt x="4823121" y="4644914"/>
                  <a:pt x="4823464" y="4646763"/>
                </a:cubicBezTo>
                <a:cubicBezTo>
                  <a:pt x="4838462" y="4655461"/>
                  <a:pt x="4846885" y="4659638"/>
                  <a:pt x="4855309" y="4663816"/>
                </a:cubicBezTo>
                <a:cubicBezTo>
                  <a:pt x="4859144" y="4653544"/>
                  <a:pt x="4864828" y="4642928"/>
                  <a:pt x="4868663" y="4632656"/>
                </a:cubicBezTo>
                <a:cubicBezTo>
                  <a:pt x="4863116" y="4633683"/>
                  <a:pt x="4857911" y="4636559"/>
                  <a:pt x="4852364" y="4637587"/>
                </a:cubicBezTo>
                <a:cubicBezTo>
                  <a:pt x="4845310" y="4640805"/>
                  <a:pt x="4836887" y="4636628"/>
                  <a:pt x="4830655" y="4633957"/>
                </a:cubicBezTo>
                <a:cubicBezTo>
                  <a:pt x="4835517" y="4629231"/>
                  <a:pt x="4841544" y="4620466"/>
                  <a:pt x="4848598" y="4617248"/>
                </a:cubicBezTo>
                <a:close/>
                <a:moveTo>
                  <a:pt x="4795497" y="4617235"/>
                </a:moveTo>
                <a:cubicBezTo>
                  <a:pt x="4793627" y="4617582"/>
                  <a:pt x="4789888" y="4618275"/>
                  <a:pt x="4788019" y="4618621"/>
                </a:cubicBezTo>
                <a:cubicBezTo>
                  <a:pt x="4784616" y="4621127"/>
                  <a:pt x="4783082" y="4623285"/>
                  <a:pt x="4781548" y="4625444"/>
                </a:cubicBezTo>
                <a:cubicBezTo>
                  <a:pt x="4785287" y="4624751"/>
                  <a:pt x="4790224" y="4620087"/>
                  <a:pt x="4795497" y="4617235"/>
                </a:cubicBezTo>
                <a:close/>
                <a:moveTo>
                  <a:pt x="3569245" y="4612276"/>
                </a:moveTo>
                <a:cubicBezTo>
                  <a:pt x="3569245" y="4612276"/>
                  <a:pt x="3569245" y="4612276"/>
                  <a:pt x="3545929" y="4620345"/>
                </a:cubicBezTo>
                <a:cubicBezTo>
                  <a:pt x="3546265" y="4622156"/>
                  <a:pt x="3546936" y="4625783"/>
                  <a:pt x="3547272" y="4627595"/>
                </a:cubicBezTo>
                <a:cubicBezTo>
                  <a:pt x="3554317" y="4624416"/>
                  <a:pt x="3563207" y="4620895"/>
                  <a:pt x="3572098" y="4617373"/>
                </a:cubicBezTo>
                <a:cubicBezTo>
                  <a:pt x="3572098" y="4617373"/>
                  <a:pt x="3572098" y="4617373"/>
                  <a:pt x="3569245" y="4612276"/>
                </a:cubicBezTo>
                <a:close/>
                <a:moveTo>
                  <a:pt x="5914691" y="4595402"/>
                </a:moveTo>
                <a:cubicBezTo>
                  <a:pt x="5907175" y="4596085"/>
                  <a:pt x="5899959" y="4598368"/>
                  <a:pt x="5893075" y="4602477"/>
                </a:cubicBezTo>
                <a:cubicBezTo>
                  <a:pt x="5884519" y="4607844"/>
                  <a:pt x="5878483" y="4616527"/>
                  <a:pt x="5872451" y="4625208"/>
                </a:cubicBezTo>
                <a:cubicBezTo>
                  <a:pt x="5874299" y="4624867"/>
                  <a:pt x="5876143" y="4624524"/>
                  <a:pt x="5876143" y="4624524"/>
                </a:cubicBezTo>
                <a:cubicBezTo>
                  <a:pt x="5878667" y="4627840"/>
                  <a:pt x="5879007" y="4629669"/>
                  <a:pt x="5879347" y="4631496"/>
                </a:cubicBezTo>
                <a:cubicBezTo>
                  <a:pt x="5876331" y="4635837"/>
                  <a:pt x="5868943" y="4637205"/>
                  <a:pt x="5865587" y="4639719"/>
                </a:cubicBezTo>
                <a:cubicBezTo>
                  <a:pt x="5870295" y="4644520"/>
                  <a:pt x="5877191" y="4650806"/>
                  <a:pt x="5881563" y="4653780"/>
                </a:cubicBezTo>
                <a:cubicBezTo>
                  <a:pt x="5884919" y="4651267"/>
                  <a:pt x="5887103" y="4652753"/>
                  <a:pt x="5888611" y="4650583"/>
                </a:cubicBezTo>
                <a:cubicBezTo>
                  <a:pt x="5914963" y="4638139"/>
                  <a:pt x="5954767" y="4636441"/>
                  <a:pt x="5959755" y="4601478"/>
                </a:cubicBezTo>
                <a:cubicBezTo>
                  <a:pt x="5952027" y="4601018"/>
                  <a:pt x="5946147" y="4600216"/>
                  <a:pt x="5938083" y="4597926"/>
                </a:cubicBezTo>
                <a:cubicBezTo>
                  <a:pt x="5930015" y="4595638"/>
                  <a:pt x="5922207" y="4594719"/>
                  <a:pt x="5914691" y="4595402"/>
                </a:cubicBezTo>
                <a:close/>
                <a:moveTo>
                  <a:pt x="6332251" y="4591417"/>
                </a:moveTo>
                <a:cubicBezTo>
                  <a:pt x="6328267" y="4611139"/>
                  <a:pt x="6299279" y="4629798"/>
                  <a:pt x="6283303" y="4615668"/>
                </a:cubicBezTo>
                <a:cubicBezTo>
                  <a:pt x="6278935" y="4612681"/>
                  <a:pt x="6280099" y="4608668"/>
                  <a:pt x="6279419" y="4604998"/>
                </a:cubicBezTo>
                <a:cubicBezTo>
                  <a:pt x="6263155" y="4609908"/>
                  <a:pt x="6246547" y="4612983"/>
                  <a:pt x="6230279" y="4617893"/>
                </a:cubicBezTo>
                <a:cubicBezTo>
                  <a:pt x="6225083" y="4620755"/>
                  <a:pt x="6220907" y="4629122"/>
                  <a:pt x="6216391" y="4635653"/>
                </a:cubicBezTo>
                <a:cubicBezTo>
                  <a:pt x="6224451" y="4637957"/>
                  <a:pt x="6231007" y="4642440"/>
                  <a:pt x="6238727" y="4642908"/>
                </a:cubicBezTo>
                <a:cubicBezTo>
                  <a:pt x="6283351" y="4636542"/>
                  <a:pt x="6329483" y="4628000"/>
                  <a:pt x="6374107" y="4621635"/>
                </a:cubicBezTo>
                <a:cubicBezTo>
                  <a:pt x="6360655" y="4610837"/>
                  <a:pt x="6345507" y="4590861"/>
                  <a:pt x="6332251" y="4591417"/>
                </a:cubicBezTo>
                <a:close/>
                <a:moveTo>
                  <a:pt x="4192937" y="4537565"/>
                </a:moveTo>
                <a:cubicBezTo>
                  <a:pt x="4191460" y="4539715"/>
                  <a:pt x="4189647" y="4540051"/>
                  <a:pt x="4187834" y="4540386"/>
                </a:cubicBezTo>
                <a:cubicBezTo>
                  <a:pt x="4184545" y="4542870"/>
                  <a:pt x="4181254" y="4545355"/>
                  <a:pt x="4178300" y="4549651"/>
                </a:cubicBezTo>
                <a:cubicBezTo>
                  <a:pt x="4183739" y="4548644"/>
                  <a:pt x="4189177" y="4547637"/>
                  <a:pt x="4194951" y="4548443"/>
                </a:cubicBezTo>
                <a:cubicBezTo>
                  <a:pt x="4194280" y="4544817"/>
                  <a:pt x="4193609" y="4541192"/>
                  <a:pt x="4192937" y="4537565"/>
                </a:cubicBezTo>
                <a:close/>
                <a:moveTo>
                  <a:pt x="6652071" y="4528508"/>
                </a:moveTo>
                <a:cubicBezTo>
                  <a:pt x="6631767" y="4532267"/>
                  <a:pt x="6609959" y="4538196"/>
                  <a:pt x="6587471" y="4540470"/>
                </a:cubicBezTo>
                <a:cubicBezTo>
                  <a:pt x="6564643" y="4540915"/>
                  <a:pt x="6541951" y="4544645"/>
                  <a:pt x="6519235" y="4549560"/>
                </a:cubicBezTo>
                <a:cubicBezTo>
                  <a:pt x="6496523" y="4554475"/>
                  <a:pt x="6473791" y="4560574"/>
                  <a:pt x="6450887" y="4565760"/>
                </a:cubicBezTo>
                <a:cubicBezTo>
                  <a:pt x="6445351" y="4566785"/>
                  <a:pt x="6441507" y="4576949"/>
                  <a:pt x="6436647" y="4581629"/>
                </a:cubicBezTo>
                <a:cubicBezTo>
                  <a:pt x="6442859" y="4584259"/>
                  <a:pt x="6449075" y="4586889"/>
                  <a:pt x="6453103" y="4588034"/>
                </a:cubicBezTo>
                <a:cubicBezTo>
                  <a:pt x="6478791" y="4592730"/>
                  <a:pt x="6502631" y="4597767"/>
                  <a:pt x="6528319" y="4602463"/>
                </a:cubicBezTo>
                <a:cubicBezTo>
                  <a:pt x="6527147" y="4606459"/>
                  <a:pt x="6527827" y="4610114"/>
                  <a:pt x="6526655" y="4614111"/>
                </a:cubicBezTo>
                <a:cubicBezTo>
                  <a:pt x="6482175" y="4611006"/>
                  <a:pt x="6437355" y="4606073"/>
                  <a:pt x="6393211" y="4604796"/>
                </a:cubicBezTo>
                <a:cubicBezTo>
                  <a:pt x="6390275" y="4604395"/>
                  <a:pt x="6387383" y="4606821"/>
                  <a:pt x="6384431" y="4610203"/>
                </a:cubicBezTo>
                <a:lnTo>
                  <a:pt x="6377007" y="4619243"/>
                </a:lnTo>
                <a:lnTo>
                  <a:pt x="6376787" y="4619180"/>
                </a:lnTo>
                <a:cubicBezTo>
                  <a:pt x="6376787" y="4619180"/>
                  <a:pt x="6375279" y="4621349"/>
                  <a:pt x="6375279" y="4621349"/>
                </a:cubicBezTo>
                <a:lnTo>
                  <a:pt x="6377007" y="4619243"/>
                </a:lnTo>
                <a:lnTo>
                  <a:pt x="6380815" y="4620325"/>
                </a:lnTo>
                <a:cubicBezTo>
                  <a:pt x="6387399" y="4645570"/>
                  <a:pt x="6369435" y="4641335"/>
                  <a:pt x="6352823" y="4644411"/>
                </a:cubicBezTo>
                <a:cubicBezTo>
                  <a:pt x="6341747" y="4646461"/>
                  <a:pt x="6332367" y="4657650"/>
                  <a:pt x="6322307" y="4665184"/>
                </a:cubicBezTo>
                <a:cubicBezTo>
                  <a:pt x="6333719" y="4664961"/>
                  <a:pt x="6345471" y="4666566"/>
                  <a:pt x="6355039" y="4666684"/>
                </a:cubicBezTo>
                <a:cubicBezTo>
                  <a:pt x="6357223" y="4668170"/>
                  <a:pt x="6359407" y="4669656"/>
                  <a:pt x="6364111" y="4674456"/>
                </a:cubicBezTo>
                <a:cubicBezTo>
                  <a:pt x="6348179" y="4681187"/>
                  <a:pt x="6334091" y="4687577"/>
                  <a:pt x="6320003" y="4693966"/>
                </a:cubicBezTo>
                <a:cubicBezTo>
                  <a:pt x="6320339" y="4695794"/>
                  <a:pt x="6322187" y="4695452"/>
                  <a:pt x="6322523" y="4697280"/>
                </a:cubicBezTo>
                <a:cubicBezTo>
                  <a:pt x="6322523" y="4697280"/>
                  <a:pt x="6322523" y="4697280"/>
                  <a:pt x="6479407" y="4668229"/>
                </a:cubicBezTo>
                <a:cubicBezTo>
                  <a:pt x="6464795" y="4661483"/>
                  <a:pt x="6458583" y="4658853"/>
                  <a:pt x="6452367" y="4656223"/>
                </a:cubicBezTo>
                <a:cubicBezTo>
                  <a:pt x="6457227" y="4651542"/>
                  <a:pt x="6461411" y="4643207"/>
                  <a:pt x="6468795" y="4641839"/>
                </a:cubicBezTo>
                <a:cubicBezTo>
                  <a:pt x="6484731" y="4635108"/>
                  <a:pt x="6503523" y="4633519"/>
                  <a:pt x="6519459" y="4626787"/>
                </a:cubicBezTo>
                <a:cubicBezTo>
                  <a:pt x="6567263" y="4606593"/>
                  <a:pt x="6614387" y="4582744"/>
                  <a:pt x="6664715" y="4565863"/>
                </a:cubicBezTo>
                <a:cubicBezTo>
                  <a:pt x="6660683" y="4564720"/>
                  <a:pt x="6655147" y="4565744"/>
                  <a:pt x="6652623" y="4562431"/>
                </a:cubicBezTo>
                <a:cubicBezTo>
                  <a:pt x="6641027" y="4551345"/>
                  <a:pt x="6644535" y="4539354"/>
                  <a:pt x="6652071" y="4528508"/>
                </a:cubicBezTo>
                <a:close/>
                <a:moveTo>
                  <a:pt x="4290352" y="4522468"/>
                </a:moveTo>
                <a:cubicBezTo>
                  <a:pt x="4279179" y="4524538"/>
                  <a:pt x="4268007" y="4526606"/>
                  <a:pt x="4258696" y="4528331"/>
                </a:cubicBezTo>
                <a:cubicBezTo>
                  <a:pt x="4249043" y="4528200"/>
                  <a:pt x="4241251" y="4527725"/>
                  <a:pt x="4233460" y="4527251"/>
                </a:cubicBezTo>
                <a:cubicBezTo>
                  <a:pt x="4227873" y="4528285"/>
                  <a:pt x="4220424" y="4529664"/>
                  <a:pt x="4214839" y="4530697"/>
                </a:cubicBezTo>
                <a:cubicBezTo>
                  <a:pt x="4212144" y="4536950"/>
                  <a:pt x="4210968" y="4541003"/>
                  <a:pt x="4210136" y="4546910"/>
                </a:cubicBezTo>
                <a:cubicBezTo>
                  <a:pt x="4211998" y="4546565"/>
                  <a:pt x="4213860" y="4546220"/>
                  <a:pt x="4215723" y="4545875"/>
                </a:cubicBezTo>
                <a:cubicBezTo>
                  <a:pt x="4216066" y="4547729"/>
                  <a:pt x="4216409" y="4549583"/>
                  <a:pt x="4216753" y="4551437"/>
                </a:cubicBezTo>
                <a:cubicBezTo>
                  <a:pt x="4242822" y="4546610"/>
                  <a:pt x="4270067" y="4537731"/>
                  <a:pt x="4295449" y="4529194"/>
                </a:cubicBezTo>
                <a:cubicBezTo>
                  <a:pt x="4293244" y="4527685"/>
                  <a:pt x="4291039" y="4526175"/>
                  <a:pt x="4290352" y="4522468"/>
                </a:cubicBezTo>
                <a:close/>
                <a:moveTo>
                  <a:pt x="5449883" y="4513539"/>
                </a:moveTo>
                <a:cubicBezTo>
                  <a:pt x="5427973" y="4513227"/>
                  <a:pt x="5407015" y="4514194"/>
                  <a:pt x="5386707" y="4516589"/>
                </a:cubicBezTo>
                <a:cubicBezTo>
                  <a:pt x="5325781" y="4523775"/>
                  <a:pt x="5270707" y="4543804"/>
                  <a:pt x="5213401" y="4580632"/>
                </a:cubicBezTo>
                <a:cubicBezTo>
                  <a:pt x="5289167" y="4558835"/>
                  <a:pt x="5356095" y="4540615"/>
                  <a:pt x="5424859" y="4522057"/>
                </a:cubicBezTo>
                <a:cubicBezTo>
                  <a:pt x="5433695" y="4518478"/>
                  <a:pt x="5441043" y="4517117"/>
                  <a:pt x="5449883" y="4513539"/>
                </a:cubicBezTo>
                <a:close/>
                <a:moveTo>
                  <a:pt x="3965771" y="4499476"/>
                </a:moveTo>
                <a:cubicBezTo>
                  <a:pt x="3963038" y="4505499"/>
                  <a:pt x="3961506" y="4507621"/>
                  <a:pt x="3959975" y="4509744"/>
                </a:cubicBezTo>
                <a:cubicBezTo>
                  <a:pt x="3962823" y="4514733"/>
                  <a:pt x="3965343" y="4517945"/>
                  <a:pt x="3969392" y="4519034"/>
                </a:cubicBezTo>
                <a:cubicBezTo>
                  <a:pt x="3975633" y="4521556"/>
                  <a:pt x="3984606" y="4518055"/>
                  <a:pt x="3992048" y="4516678"/>
                </a:cubicBezTo>
                <a:cubicBezTo>
                  <a:pt x="3993579" y="4514555"/>
                  <a:pt x="3995440" y="4514211"/>
                  <a:pt x="3996971" y="4512088"/>
                </a:cubicBezTo>
                <a:cubicBezTo>
                  <a:pt x="3986681" y="4508476"/>
                  <a:pt x="3978252" y="4504521"/>
                  <a:pt x="3965771" y="4499476"/>
                </a:cubicBezTo>
                <a:close/>
                <a:moveTo>
                  <a:pt x="3329445" y="4493557"/>
                </a:moveTo>
                <a:cubicBezTo>
                  <a:pt x="3329445" y="4493557"/>
                  <a:pt x="3327576" y="4493904"/>
                  <a:pt x="3326050" y="4496104"/>
                </a:cubicBezTo>
                <a:cubicBezTo>
                  <a:pt x="3326050" y="4496104"/>
                  <a:pt x="3324181" y="4496450"/>
                  <a:pt x="3324181" y="4496450"/>
                </a:cubicBezTo>
                <a:cubicBezTo>
                  <a:pt x="3319259" y="4501197"/>
                  <a:pt x="3317237" y="4511160"/>
                  <a:pt x="3314527" y="4517415"/>
                </a:cubicBezTo>
                <a:cubicBezTo>
                  <a:pt x="3320135" y="4516375"/>
                  <a:pt x="3323875" y="4515683"/>
                  <a:pt x="3327271" y="4513136"/>
                </a:cubicBezTo>
                <a:cubicBezTo>
                  <a:pt x="3334405" y="4509899"/>
                  <a:pt x="3337114" y="4503644"/>
                  <a:pt x="3341692" y="4497043"/>
                </a:cubicBezTo>
                <a:cubicBezTo>
                  <a:pt x="3337610" y="4495881"/>
                  <a:pt x="3333528" y="4494720"/>
                  <a:pt x="3329445" y="4493557"/>
                </a:cubicBezTo>
                <a:close/>
                <a:moveTo>
                  <a:pt x="6336667" y="4472594"/>
                </a:moveTo>
                <a:cubicBezTo>
                  <a:pt x="6319187" y="4512196"/>
                  <a:pt x="6287871" y="4487371"/>
                  <a:pt x="6261355" y="4488453"/>
                </a:cubicBezTo>
                <a:cubicBezTo>
                  <a:pt x="6251959" y="4489236"/>
                  <a:pt x="6242387" y="4489094"/>
                  <a:pt x="6233179" y="4489603"/>
                </a:cubicBezTo>
                <a:cubicBezTo>
                  <a:pt x="6223971" y="4490112"/>
                  <a:pt x="6215119" y="4491272"/>
                  <a:pt x="6207159" y="4494661"/>
                </a:cubicBezTo>
                <a:cubicBezTo>
                  <a:pt x="6198959" y="4501920"/>
                  <a:pt x="6190419" y="4507331"/>
                  <a:pt x="6181535" y="4510889"/>
                </a:cubicBezTo>
                <a:cubicBezTo>
                  <a:pt x="6178187" y="4513424"/>
                  <a:pt x="6174499" y="4514106"/>
                  <a:pt x="6170807" y="4514790"/>
                </a:cubicBezTo>
                <a:cubicBezTo>
                  <a:pt x="6137807" y="4532385"/>
                  <a:pt x="6105147" y="4551831"/>
                  <a:pt x="6074675" y="4572787"/>
                </a:cubicBezTo>
                <a:cubicBezTo>
                  <a:pt x="6069483" y="4575662"/>
                  <a:pt x="6066819" y="4581898"/>
                  <a:pt x="6063815" y="4586282"/>
                </a:cubicBezTo>
                <a:cubicBezTo>
                  <a:pt x="6096683" y="4578280"/>
                  <a:pt x="6126683" y="4565070"/>
                  <a:pt x="6158867" y="4553368"/>
                </a:cubicBezTo>
                <a:cubicBezTo>
                  <a:pt x="6191395" y="4543516"/>
                  <a:pt x="6221735" y="4532156"/>
                  <a:pt x="6252419" y="4522647"/>
                </a:cubicBezTo>
                <a:cubicBezTo>
                  <a:pt x="6290139" y="4509919"/>
                  <a:pt x="6328203" y="4499044"/>
                  <a:pt x="6365923" y="4486316"/>
                </a:cubicBezTo>
                <a:cubicBezTo>
                  <a:pt x="6357515" y="4482131"/>
                  <a:pt x="6346919" y="4476438"/>
                  <a:pt x="6336667" y="4472594"/>
                </a:cubicBezTo>
                <a:close/>
                <a:moveTo>
                  <a:pt x="6225883" y="4466149"/>
                </a:moveTo>
                <a:cubicBezTo>
                  <a:pt x="6223803" y="4467641"/>
                  <a:pt x="6221935" y="4470447"/>
                  <a:pt x="6220423" y="4475158"/>
                </a:cubicBezTo>
                <a:cubicBezTo>
                  <a:pt x="6229647" y="4473449"/>
                  <a:pt x="6239227" y="4473644"/>
                  <a:pt x="6246607" y="4472277"/>
                </a:cubicBezTo>
                <a:cubicBezTo>
                  <a:pt x="6240279" y="4469021"/>
                  <a:pt x="6232119" y="4461672"/>
                  <a:pt x="6225883" y="4466149"/>
                </a:cubicBezTo>
                <a:close/>
                <a:moveTo>
                  <a:pt x="4246115" y="4460219"/>
                </a:moveTo>
                <a:cubicBezTo>
                  <a:pt x="4238699" y="4461592"/>
                  <a:pt x="4233472" y="4464436"/>
                  <a:pt x="4226056" y="4465810"/>
                </a:cubicBezTo>
                <a:cubicBezTo>
                  <a:pt x="4228246" y="4467278"/>
                  <a:pt x="4232289" y="4468404"/>
                  <a:pt x="4234143" y="4468061"/>
                </a:cubicBezTo>
                <a:cubicBezTo>
                  <a:pt x="4237516" y="4465562"/>
                  <a:pt x="4242742" y="4462719"/>
                  <a:pt x="4246115" y="4460219"/>
                </a:cubicBezTo>
                <a:close/>
                <a:moveTo>
                  <a:pt x="6262015" y="4444113"/>
                </a:moveTo>
                <a:cubicBezTo>
                  <a:pt x="6262771" y="4448191"/>
                  <a:pt x="6261715" y="4452607"/>
                  <a:pt x="6260659" y="4457020"/>
                </a:cubicBezTo>
                <a:cubicBezTo>
                  <a:pt x="6263907" y="4454309"/>
                  <a:pt x="6266775" y="4449559"/>
                  <a:pt x="6269647" y="4444809"/>
                </a:cubicBezTo>
                <a:cubicBezTo>
                  <a:pt x="6266019" y="4445480"/>
                  <a:pt x="6264207" y="4445816"/>
                  <a:pt x="6262015" y="4444113"/>
                </a:cubicBezTo>
                <a:close/>
                <a:moveTo>
                  <a:pt x="3660273" y="4425265"/>
                </a:moveTo>
                <a:cubicBezTo>
                  <a:pt x="3647597" y="4429300"/>
                  <a:pt x="3634920" y="4433336"/>
                  <a:pt x="3620390" y="4437713"/>
                </a:cubicBezTo>
                <a:cubicBezTo>
                  <a:pt x="3626254" y="4438315"/>
                  <a:pt x="3629661" y="4435996"/>
                  <a:pt x="3633670" y="4436941"/>
                </a:cubicBezTo>
                <a:cubicBezTo>
                  <a:pt x="3641389" y="4437199"/>
                  <a:pt x="3655617" y="4431191"/>
                  <a:pt x="3660273" y="4425265"/>
                </a:cubicBezTo>
                <a:close/>
                <a:moveTo>
                  <a:pt x="5678039" y="4424283"/>
                </a:moveTo>
                <a:cubicBezTo>
                  <a:pt x="5672823" y="4427069"/>
                  <a:pt x="5663919" y="4430538"/>
                  <a:pt x="5656855" y="4433664"/>
                </a:cubicBezTo>
                <a:cubicBezTo>
                  <a:pt x="5640887" y="4440260"/>
                  <a:pt x="5622095" y="4441922"/>
                  <a:pt x="5605475" y="4444999"/>
                </a:cubicBezTo>
                <a:cubicBezTo>
                  <a:pt x="5589183" y="4449835"/>
                  <a:pt x="5573215" y="4456432"/>
                  <a:pt x="5556919" y="4461269"/>
                </a:cubicBezTo>
                <a:cubicBezTo>
                  <a:pt x="5558767" y="4460927"/>
                  <a:pt x="5560611" y="4460585"/>
                  <a:pt x="5560611" y="4460585"/>
                </a:cubicBezTo>
                <a:cubicBezTo>
                  <a:pt x="5580383" y="4464203"/>
                  <a:pt x="5602543" y="4460100"/>
                  <a:pt x="5623507" y="4459857"/>
                </a:cubicBezTo>
                <a:cubicBezTo>
                  <a:pt x="5646643" y="4461032"/>
                  <a:pt x="5671739" y="4441828"/>
                  <a:pt x="5678039" y="4424283"/>
                </a:cubicBezTo>
                <a:close/>
                <a:moveTo>
                  <a:pt x="5897747" y="4415239"/>
                </a:moveTo>
                <a:cubicBezTo>
                  <a:pt x="5893679" y="4413882"/>
                  <a:pt x="5894055" y="4415921"/>
                  <a:pt x="5890743" y="4418644"/>
                </a:cubicBezTo>
                <a:cubicBezTo>
                  <a:pt x="5900347" y="4418975"/>
                  <a:pt x="5908103" y="4419649"/>
                  <a:pt x="5916951" y="4415901"/>
                </a:cubicBezTo>
                <a:cubicBezTo>
                  <a:pt x="5911039" y="4414886"/>
                  <a:pt x="5903279" y="4414214"/>
                  <a:pt x="5897747" y="4415239"/>
                </a:cubicBezTo>
                <a:close/>
                <a:moveTo>
                  <a:pt x="5681259" y="4413841"/>
                </a:moveTo>
                <a:cubicBezTo>
                  <a:pt x="5679763" y="4415877"/>
                  <a:pt x="5680391" y="4419277"/>
                  <a:pt x="5678895" y="4421311"/>
                </a:cubicBezTo>
                <a:cubicBezTo>
                  <a:pt x="5678579" y="4419612"/>
                  <a:pt x="5683703" y="4416905"/>
                  <a:pt x="5683387" y="4415205"/>
                </a:cubicBezTo>
                <a:cubicBezTo>
                  <a:pt x="5683075" y="4413505"/>
                  <a:pt x="5681259" y="4413841"/>
                  <a:pt x="5681259" y="4413841"/>
                </a:cubicBezTo>
                <a:close/>
                <a:moveTo>
                  <a:pt x="5782227" y="4402177"/>
                </a:moveTo>
                <a:cubicBezTo>
                  <a:pt x="5755699" y="4412815"/>
                  <a:pt x="5728491" y="4419761"/>
                  <a:pt x="5706323" y="4433409"/>
                </a:cubicBezTo>
                <a:cubicBezTo>
                  <a:pt x="5694491" y="4441325"/>
                  <a:pt x="5692055" y="4458951"/>
                  <a:pt x="5687103" y="4473228"/>
                </a:cubicBezTo>
                <a:cubicBezTo>
                  <a:pt x="5694447" y="4471869"/>
                  <a:pt x="5701455" y="4468663"/>
                  <a:pt x="5710639" y="4466962"/>
                </a:cubicBezTo>
                <a:cubicBezTo>
                  <a:pt x="5719479" y="4463416"/>
                  <a:pt x="5726483" y="4460210"/>
                  <a:pt x="5737503" y="4458170"/>
                </a:cubicBezTo>
                <a:cubicBezTo>
                  <a:pt x="5766547" y="4450883"/>
                  <a:pt x="5784703" y="4436071"/>
                  <a:pt x="5782227" y="4402177"/>
                </a:cubicBezTo>
                <a:close/>
                <a:moveTo>
                  <a:pt x="6460495" y="4389488"/>
                </a:moveTo>
                <a:cubicBezTo>
                  <a:pt x="6449083" y="4389740"/>
                  <a:pt x="6435827" y="4390335"/>
                  <a:pt x="6417031" y="4391955"/>
                </a:cubicBezTo>
                <a:cubicBezTo>
                  <a:pt x="6411495" y="4392980"/>
                  <a:pt x="6407799" y="4393665"/>
                  <a:pt x="6402263" y="4394691"/>
                </a:cubicBezTo>
                <a:cubicBezTo>
                  <a:pt x="6395211" y="4397855"/>
                  <a:pt x="6388491" y="4402821"/>
                  <a:pt x="6384619" y="4412836"/>
                </a:cubicBezTo>
                <a:cubicBezTo>
                  <a:pt x="6381591" y="4417116"/>
                  <a:pt x="6366823" y="4419851"/>
                  <a:pt x="6362463" y="4416939"/>
                </a:cubicBezTo>
                <a:cubicBezTo>
                  <a:pt x="6337311" y="4404857"/>
                  <a:pt x="6320183" y="4415469"/>
                  <a:pt x="6303715" y="4429676"/>
                </a:cubicBezTo>
                <a:cubicBezTo>
                  <a:pt x="6301871" y="4430018"/>
                  <a:pt x="6302203" y="4431817"/>
                  <a:pt x="6300359" y="4432158"/>
                </a:cubicBezTo>
                <a:cubicBezTo>
                  <a:pt x="6295151" y="4434983"/>
                  <a:pt x="6291791" y="4437465"/>
                  <a:pt x="6288431" y="4439947"/>
                </a:cubicBezTo>
                <a:cubicBezTo>
                  <a:pt x="6336555" y="4462653"/>
                  <a:pt x="6433923" y="4431604"/>
                  <a:pt x="6460495" y="4389488"/>
                </a:cubicBezTo>
                <a:close/>
                <a:moveTo>
                  <a:pt x="8186291" y="4346773"/>
                </a:moveTo>
                <a:cubicBezTo>
                  <a:pt x="8189323" y="4346451"/>
                  <a:pt x="8192167" y="4346404"/>
                  <a:pt x="8192339" y="4347329"/>
                </a:cubicBezTo>
                <a:cubicBezTo>
                  <a:pt x="8204615" y="4362283"/>
                  <a:pt x="8240799" y="4372809"/>
                  <a:pt x="8268039" y="4365849"/>
                </a:cubicBezTo>
                <a:cubicBezTo>
                  <a:pt x="8286427" y="4362444"/>
                  <a:pt x="8303787" y="4353487"/>
                  <a:pt x="8320335" y="4350423"/>
                </a:cubicBezTo>
                <a:cubicBezTo>
                  <a:pt x="8329187" y="4346871"/>
                  <a:pt x="8336887" y="4347358"/>
                  <a:pt x="8348263" y="4347166"/>
                </a:cubicBezTo>
                <a:cubicBezTo>
                  <a:pt x="8318463" y="4381396"/>
                  <a:pt x="8282499" y="4382313"/>
                  <a:pt x="8245035" y="4385422"/>
                </a:cubicBezTo>
                <a:cubicBezTo>
                  <a:pt x="8224467" y="4387316"/>
                  <a:pt x="8202059" y="4389552"/>
                  <a:pt x="8190775" y="4410783"/>
                </a:cubicBezTo>
                <a:cubicBezTo>
                  <a:pt x="8189279" y="4412974"/>
                  <a:pt x="8185599" y="4413655"/>
                  <a:pt x="8184103" y="4415846"/>
                </a:cubicBezTo>
                <a:cubicBezTo>
                  <a:pt x="8169643" y="4399382"/>
                  <a:pt x="8147111" y="4411212"/>
                  <a:pt x="8128847" y="4405022"/>
                </a:cubicBezTo>
                <a:cubicBezTo>
                  <a:pt x="8127007" y="4405362"/>
                  <a:pt x="8126791" y="4393920"/>
                  <a:pt x="8128287" y="4391727"/>
                </a:cubicBezTo>
                <a:cubicBezTo>
                  <a:pt x="8153347" y="4383260"/>
                  <a:pt x="8172203" y="4372111"/>
                  <a:pt x="8179123" y="4347861"/>
                </a:cubicBezTo>
                <a:cubicBezTo>
                  <a:pt x="8180043" y="4347692"/>
                  <a:pt x="8183259" y="4347095"/>
                  <a:pt x="8186291" y="4346773"/>
                </a:cubicBezTo>
                <a:close/>
                <a:moveTo>
                  <a:pt x="6209247" y="4338868"/>
                </a:moveTo>
                <a:cubicBezTo>
                  <a:pt x="6171311" y="4340121"/>
                  <a:pt x="6135219" y="4341030"/>
                  <a:pt x="6099003" y="4351585"/>
                </a:cubicBezTo>
                <a:cubicBezTo>
                  <a:pt x="6066135" y="4359597"/>
                  <a:pt x="6035331" y="4378770"/>
                  <a:pt x="6006031" y="4395741"/>
                </a:cubicBezTo>
                <a:cubicBezTo>
                  <a:pt x="6006031" y="4395741"/>
                  <a:pt x="6006031" y="4395741"/>
                  <a:pt x="6006375" y="4397602"/>
                </a:cubicBezTo>
                <a:cubicBezTo>
                  <a:pt x="6008911" y="4400981"/>
                  <a:pt x="6028863" y="4395362"/>
                  <a:pt x="6037399" y="4389934"/>
                </a:cubicBezTo>
                <a:cubicBezTo>
                  <a:pt x="6057475" y="4374670"/>
                  <a:pt x="6074891" y="4365672"/>
                  <a:pt x="6101291" y="4374254"/>
                </a:cubicBezTo>
                <a:cubicBezTo>
                  <a:pt x="6109363" y="4376608"/>
                  <a:pt x="6121935" y="4372355"/>
                  <a:pt x="6132659" y="4368445"/>
                </a:cubicBezTo>
                <a:cubicBezTo>
                  <a:pt x="6157803" y="4359941"/>
                  <a:pt x="6182603" y="4349576"/>
                  <a:pt x="6209247" y="4338868"/>
                </a:cubicBezTo>
                <a:close/>
                <a:moveTo>
                  <a:pt x="1318077" y="4328383"/>
                </a:moveTo>
                <a:cubicBezTo>
                  <a:pt x="1337081" y="4327954"/>
                  <a:pt x="1356996" y="4337585"/>
                  <a:pt x="1358556" y="4356320"/>
                </a:cubicBezTo>
                <a:cubicBezTo>
                  <a:pt x="1362700" y="4399314"/>
                  <a:pt x="1293888" y="4398737"/>
                  <a:pt x="1283386" y="4362630"/>
                </a:cubicBezTo>
                <a:cubicBezTo>
                  <a:pt x="1283386" y="4362630"/>
                  <a:pt x="1285231" y="4362288"/>
                  <a:pt x="1285231" y="4362288"/>
                </a:cubicBezTo>
                <a:cubicBezTo>
                  <a:pt x="1285231" y="4362288"/>
                  <a:pt x="1283386" y="4362630"/>
                  <a:pt x="1283045" y="4360791"/>
                </a:cubicBezTo>
                <a:cubicBezTo>
                  <a:pt x="1280974" y="4339295"/>
                  <a:pt x="1299071" y="4328810"/>
                  <a:pt x="1318077" y="4328383"/>
                </a:cubicBezTo>
                <a:close/>
                <a:moveTo>
                  <a:pt x="4872084" y="4292804"/>
                </a:moveTo>
                <a:cubicBezTo>
                  <a:pt x="4861276" y="4296739"/>
                  <a:pt x="4851980" y="4298459"/>
                  <a:pt x="4840825" y="4300525"/>
                </a:cubicBezTo>
                <a:cubicBezTo>
                  <a:pt x="4835594" y="4303427"/>
                  <a:pt x="4832223" y="4305986"/>
                  <a:pt x="4828851" y="4308543"/>
                </a:cubicBezTo>
                <a:cubicBezTo>
                  <a:pt x="4827684" y="4312626"/>
                  <a:pt x="4829890" y="4314152"/>
                  <a:pt x="4830236" y="4316021"/>
                </a:cubicBezTo>
                <a:cubicBezTo>
                  <a:pt x="4836505" y="4318727"/>
                  <a:pt x="4842775" y="4321435"/>
                  <a:pt x="4848352" y="4320402"/>
                </a:cubicBezTo>
                <a:cubicBezTo>
                  <a:pt x="4865776" y="4321041"/>
                  <a:pt x="4882507" y="4317943"/>
                  <a:pt x="4901445" y="4316370"/>
                </a:cubicBezTo>
                <a:cubicBezTo>
                  <a:pt x="4906330" y="4311600"/>
                  <a:pt x="4912727" y="4304613"/>
                  <a:pt x="4919471" y="4299498"/>
                </a:cubicBezTo>
                <a:cubicBezTo>
                  <a:pt x="4903560" y="4296642"/>
                  <a:pt x="4884751" y="4288525"/>
                  <a:pt x="4872084" y="4292804"/>
                </a:cubicBezTo>
                <a:close/>
                <a:moveTo>
                  <a:pt x="6405687" y="4283374"/>
                </a:moveTo>
                <a:cubicBezTo>
                  <a:pt x="6405687" y="4283374"/>
                  <a:pt x="6403843" y="4283716"/>
                  <a:pt x="6402003" y="4284058"/>
                </a:cubicBezTo>
                <a:cubicBezTo>
                  <a:pt x="6388767" y="4284669"/>
                  <a:pt x="6375319" y="4286699"/>
                  <a:pt x="6360571" y="4289430"/>
                </a:cubicBezTo>
                <a:cubicBezTo>
                  <a:pt x="6345823" y="4292161"/>
                  <a:pt x="6329771" y="4295593"/>
                  <a:pt x="6311339" y="4299006"/>
                </a:cubicBezTo>
                <a:cubicBezTo>
                  <a:pt x="6307979" y="4301467"/>
                  <a:pt x="6303107" y="4306047"/>
                  <a:pt x="6298235" y="4310629"/>
                </a:cubicBezTo>
                <a:cubicBezTo>
                  <a:pt x="6326875" y="4310841"/>
                  <a:pt x="6355847" y="4312832"/>
                  <a:pt x="6368951" y="4301211"/>
                </a:cubicBezTo>
                <a:cubicBezTo>
                  <a:pt x="6380535" y="4291710"/>
                  <a:pt x="6393111" y="4287542"/>
                  <a:pt x="6405687" y="4283374"/>
                </a:cubicBezTo>
                <a:close/>
                <a:moveTo>
                  <a:pt x="5566815" y="4279294"/>
                </a:moveTo>
                <a:cubicBezTo>
                  <a:pt x="5548243" y="4280974"/>
                  <a:pt x="5529987" y="4284356"/>
                  <a:pt x="5513555" y="4287397"/>
                </a:cubicBezTo>
                <a:cubicBezTo>
                  <a:pt x="5509903" y="4288074"/>
                  <a:pt x="5506879" y="4292150"/>
                  <a:pt x="5503543" y="4294525"/>
                </a:cubicBezTo>
                <a:cubicBezTo>
                  <a:pt x="5510847" y="4293173"/>
                  <a:pt x="5516639" y="4293858"/>
                  <a:pt x="5523943" y="4292506"/>
                </a:cubicBezTo>
                <a:cubicBezTo>
                  <a:pt x="5538235" y="4288102"/>
                  <a:pt x="5552523" y="4283697"/>
                  <a:pt x="5566815" y="4279294"/>
                </a:cubicBezTo>
                <a:close/>
                <a:moveTo>
                  <a:pt x="8343151" y="4278113"/>
                </a:moveTo>
                <a:cubicBezTo>
                  <a:pt x="8350487" y="4276754"/>
                  <a:pt x="8360343" y="4278731"/>
                  <a:pt x="8368363" y="4281047"/>
                </a:cubicBezTo>
                <a:cubicBezTo>
                  <a:pt x="8361363" y="4284242"/>
                  <a:pt x="8356879" y="4290773"/>
                  <a:pt x="8349539" y="4292133"/>
                </a:cubicBezTo>
                <a:cubicBezTo>
                  <a:pt x="8334051" y="4300702"/>
                  <a:pt x="8316043" y="4305936"/>
                  <a:pt x="8298375" y="4313009"/>
                </a:cubicBezTo>
                <a:cubicBezTo>
                  <a:pt x="8295047" y="4315526"/>
                  <a:pt x="8290223" y="4320219"/>
                  <a:pt x="8289071" y="4324234"/>
                </a:cubicBezTo>
                <a:cubicBezTo>
                  <a:pt x="8285815" y="4347640"/>
                  <a:pt x="8258499" y="4364101"/>
                  <a:pt x="8234443" y="4357153"/>
                </a:cubicBezTo>
                <a:cubicBezTo>
                  <a:pt x="8230435" y="4355995"/>
                  <a:pt x="8224247" y="4353340"/>
                  <a:pt x="8224247" y="4353340"/>
                </a:cubicBezTo>
                <a:cubicBezTo>
                  <a:pt x="8225403" y="4349325"/>
                  <a:pt x="8228391" y="4344970"/>
                  <a:pt x="8231723" y="4342454"/>
                </a:cubicBezTo>
                <a:cubicBezTo>
                  <a:pt x="8236543" y="4337761"/>
                  <a:pt x="8243543" y="4334564"/>
                  <a:pt x="8248367" y="4329870"/>
                </a:cubicBezTo>
                <a:cubicBezTo>
                  <a:pt x="8240347" y="4327554"/>
                  <a:pt x="8232327" y="4325240"/>
                  <a:pt x="8226143" y="4322584"/>
                </a:cubicBezTo>
                <a:cubicBezTo>
                  <a:pt x="8265147" y="4307760"/>
                  <a:pt x="8304147" y="4292937"/>
                  <a:pt x="8343151" y="4278113"/>
                </a:cubicBezTo>
                <a:close/>
                <a:moveTo>
                  <a:pt x="5426611" y="4223342"/>
                </a:moveTo>
                <a:cubicBezTo>
                  <a:pt x="5417549" y="4225020"/>
                  <a:pt x="5406671" y="4227036"/>
                  <a:pt x="5397943" y="4230526"/>
                </a:cubicBezTo>
                <a:cubicBezTo>
                  <a:pt x="5394653" y="4233010"/>
                  <a:pt x="5393175" y="4235158"/>
                  <a:pt x="5391363" y="4235494"/>
                </a:cubicBezTo>
                <a:cubicBezTo>
                  <a:pt x="5403719" y="4231332"/>
                  <a:pt x="5416407" y="4228982"/>
                  <a:pt x="5428761" y="4224819"/>
                </a:cubicBezTo>
                <a:cubicBezTo>
                  <a:pt x="5426947" y="4225155"/>
                  <a:pt x="5426611" y="4223342"/>
                  <a:pt x="5426611" y="4223342"/>
                </a:cubicBezTo>
                <a:close/>
                <a:moveTo>
                  <a:pt x="6196907" y="4211484"/>
                </a:moveTo>
                <a:cubicBezTo>
                  <a:pt x="6178503" y="4214891"/>
                  <a:pt x="6160435" y="4220133"/>
                  <a:pt x="6140527" y="4225715"/>
                </a:cubicBezTo>
                <a:cubicBezTo>
                  <a:pt x="6133163" y="4227079"/>
                  <a:pt x="6125799" y="4228442"/>
                  <a:pt x="6120279" y="4229464"/>
                </a:cubicBezTo>
                <a:cubicBezTo>
                  <a:pt x="6111751" y="4234833"/>
                  <a:pt x="6107247" y="4241353"/>
                  <a:pt x="6108607" y="4248685"/>
                </a:cubicBezTo>
                <a:cubicBezTo>
                  <a:pt x="6099743" y="4252221"/>
                  <a:pt x="6090539" y="4253926"/>
                  <a:pt x="6081335" y="4255629"/>
                </a:cubicBezTo>
                <a:cubicBezTo>
                  <a:pt x="6073291" y="4253328"/>
                  <a:pt x="6061911" y="4253540"/>
                  <a:pt x="6050867" y="4255586"/>
                </a:cubicBezTo>
                <a:cubicBezTo>
                  <a:pt x="6045343" y="4256608"/>
                  <a:pt x="6039483" y="4255799"/>
                  <a:pt x="6032119" y="4257161"/>
                </a:cubicBezTo>
                <a:cubicBezTo>
                  <a:pt x="6036963" y="4252473"/>
                  <a:pt x="6039963" y="4248127"/>
                  <a:pt x="6045147" y="4245272"/>
                </a:cubicBezTo>
                <a:cubicBezTo>
                  <a:pt x="6021219" y="4249702"/>
                  <a:pt x="5999471" y="4255625"/>
                  <a:pt x="5977379" y="4259716"/>
                </a:cubicBezTo>
                <a:cubicBezTo>
                  <a:pt x="5972199" y="4262571"/>
                  <a:pt x="5970695" y="4264743"/>
                  <a:pt x="5965515" y="4267599"/>
                </a:cubicBezTo>
                <a:cubicBezTo>
                  <a:pt x="5988283" y="4267175"/>
                  <a:pt x="6000003" y="4268795"/>
                  <a:pt x="6011727" y="4270414"/>
                </a:cubicBezTo>
                <a:lnTo>
                  <a:pt x="6015263" y="4279237"/>
                </a:lnTo>
                <a:cubicBezTo>
                  <a:pt x="5999375" y="4285969"/>
                  <a:pt x="5983487" y="4292702"/>
                  <a:pt x="5965423" y="4297942"/>
                </a:cubicBezTo>
                <a:cubicBezTo>
                  <a:pt x="5978307" y="4295556"/>
                  <a:pt x="5991191" y="4293170"/>
                  <a:pt x="6002235" y="4291126"/>
                </a:cubicBezTo>
                <a:cubicBezTo>
                  <a:pt x="6002235" y="4291126"/>
                  <a:pt x="6002235" y="4291126"/>
                  <a:pt x="6001895" y="4289293"/>
                </a:cubicBezTo>
                <a:cubicBezTo>
                  <a:pt x="6002235" y="4291126"/>
                  <a:pt x="6004075" y="4290784"/>
                  <a:pt x="6004075" y="4290784"/>
                </a:cubicBezTo>
                <a:cubicBezTo>
                  <a:pt x="6007759" y="4290102"/>
                  <a:pt x="6011439" y="4289421"/>
                  <a:pt x="6015119" y="4288740"/>
                </a:cubicBezTo>
                <a:cubicBezTo>
                  <a:pt x="6043895" y="4279621"/>
                  <a:pt x="6072667" y="4270502"/>
                  <a:pt x="6103279" y="4261042"/>
                </a:cubicBezTo>
                <a:cubicBezTo>
                  <a:pt x="6107783" y="4254523"/>
                  <a:pt x="6114467" y="4249494"/>
                  <a:pt x="6114467" y="4249494"/>
                </a:cubicBezTo>
                <a:cubicBezTo>
                  <a:pt x="6118827" y="4252477"/>
                  <a:pt x="6122511" y="4251795"/>
                  <a:pt x="6128371" y="4252606"/>
                </a:cubicBezTo>
                <a:cubicBezTo>
                  <a:pt x="6142755" y="4248046"/>
                  <a:pt x="6155643" y="4245660"/>
                  <a:pt x="6170027" y="4241100"/>
                </a:cubicBezTo>
                <a:cubicBezTo>
                  <a:pt x="6167847" y="4239609"/>
                  <a:pt x="6164167" y="4240291"/>
                  <a:pt x="6160487" y="4240974"/>
                </a:cubicBezTo>
                <a:cubicBezTo>
                  <a:pt x="6154963" y="4241995"/>
                  <a:pt x="6148763" y="4239353"/>
                  <a:pt x="6142903" y="4238543"/>
                </a:cubicBezTo>
                <a:cubicBezTo>
                  <a:pt x="6142563" y="4236710"/>
                  <a:pt x="6141883" y="4233044"/>
                  <a:pt x="6141543" y="4231214"/>
                </a:cubicBezTo>
                <a:cubicBezTo>
                  <a:pt x="6141543" y="4231214"/>
                  <a:pt x="6141543" y="4231214"/>
                  <a:pt x="6197247" y="4213316"/>
                </a:cubicBezTo>
                <a:cubicBezTo>
                  <a:pt x="6196907" y="4211484"/>
                  <a:pt x="6196907" y="4211484"/>
                  <a:pt x="6196907" y="4211484"/>
                </a:cubicBezTo>
                <a:close/>
                <a:moveTo>
                  <a:pt x="4644142" y="4195267"/>
                </a:moveTo>
                <a:cubicBezTo>
                  <a:pt x="4622026" y="4199362"/>
                  <a:pt x="4600916" y="4208896"/>
                  <a:pt x="4579806" y="4218431"/>
                </a:cubicBezTo>
                <a:cubicBezTo>
                  <a:pt x="4579806" y="4218431"/>
                  <a:pt x="4577964" y="4218771"/>
                  <a:pt x="4576456" y="4220926"/>
                </a:cubicBezTo>
                <a:cubicBezTo>
                  <a:pt x="4576456" y="4220926"/>
                  <a:pt x="4576456" y="4220926"/>
                  <a:pt x="4576121" y="4219113"/>
                </a:cubicBezTo>
                <a:cubicBezTo>
                  <a:pt x="4572770" y="4221609"/>
                  <a:pt x="4570091" y="4227729"/>
                  <a:pt x="4570091" y="4227729"/>
                </a:cubicBezTo>
                <a:cubicBezTo>
                  <a:pt x="4574448" y="4230673"/>
                  <a:pt x="4580985" y="4235087"/>
                  <a:pt x="4582828" y="4234747"/>
                </a:cubicBezTo>
                <a:cubicBezTo>
                  <a:pt x="4605780" y="4224870"/>
                  <a:pt x="4628733" y="4214995"/>
                  <a:pt x="4652021" y="4206934"/>
                </a:cubicBezTo>
                <a:cubicBezTo>
                  <a:pt x="4648835" y="4200023"/>
                  <a:pt x="4645985" y="4194927"/>
                  <a:pt x="4644142" y="4195267"/>
                </a:cubicBezTo>
                <a:close/>
                <a:moveTo>
                  <a:pt x="5907563" y="4190532"/>
                </a:moveTo>
                <a:cubicBezTo>
                  <a:pt x="5891147" y="4195542"/>
                  <a:pt x="5874379" y="4198647"/>
                  <a:pt x="5857611" y="4201752"/>
                </a:cubicBezTo>
                <a:cubicBezTo>
                  <a:pt x="5862395" y="4206771"/>
                  <a:pt x="5867179" y="4211793"/>
                  <a:pt x="5873823" y="4216467"/>
                </a:cubicBezTo>
                <a:cubicBezTo>
                  <a:pt x="5878711" y="4211626"/>
                  <a:pt x="5885811" y="4208343"/>
                  <a:pt x="5890343" y="4201596"/>
                </a:cubicBezTo>
                <a:cubicBezTo>
                  <a:pt x="5893363" y="4197100"/>
                  <a:pt x="5900815" y="4195720"/>
                  <a:pt x="5907563" y="4190532"/>
                </a:cubicBezTo>
                <a:close/>
                <a:moveTo>
                  <a:pt x="5956511" y="4181468"/>
                </a:moveTo>
                <a:cubicBezTo>
                  <a:pt x="5953015" y="4182117"/>
                  <a:pt x="5947767" y="4183087"/>
                  <a:pt x="5944271" y="4183734"/>
                </a:cubicBezTo>
                <a:cubicBezTo>
                  <a:pt x="5948147" y="4185128"/>
                  <a:pt x="5953391" y="4184157"/>
                  <a:pt x="5957267" y="4185548"/>
                </a:cubicBezTo>
                <a:cubicBezTo>
                  <a:pt x="5955139" y="4183833"/>
                  <a:pt x="5956887" y="4183508"/>
                  <a:pt x="5956511" y="4181468"/>
                </a:cubicBezTo>
                <a:close/>
                <a:moveTo>
                  <a:pt x="5317543" y="4163383"/>
                </a:moveTo>
                <a:cubicBezTo>
                  <a:pt x="5306635" y="4167321"/>
                  <a:pt x="5296069" y="4173113"/>
                  <a:pt x="5289599" y="4180064"/>
                </a:cubicBezTo>
                <a:cubicBezTo>
                  <a:pt x="5282095" y="4181452"/>
                  <a:pt x="5274595" y="4182841"/>
                  <a:pt x="5265561" y="4186434"/>
                </a:cubicBezTo>
                <a:cubicBezTo>
                  <a:pt x="5267437" y="4186085"/>
                  <a:pt x="5269655" y="4187592"/>
                  <a:pt x="5271531" y="4187245"/>
                </a:cubicBezTo>
                <a:cubicBezTo>
                  <a:pt x="5280063" y="4191417"/>
                  <a:pt x="5289095" y="4187826"/>
                  <a:pt x="5296253" y="4184584"/>
                </a:cubicBezTo>
                <a:cubicBezTo>
                  <a:pt x="5298129" y="4184237"/>
                  <a:pt x="5301879" y="4183544"/>
                  <a:pt x="5303755" y="4183195"/>
                </a:cubicBezTo>
                <a:cubicBezTo>
                  <a:pt x="5310571" y="4178099"/>
                  <a:pt x="5315167" y="4171494"/>
                  <a:pt x="5317543" y="4163383"/>
                </a:cubicBezTo>
                <a:close/>
                <a:moveTo>
                  <a:pt x="6167603" y="4136755"/>
                </a:moveTo>
                <a:cubicBezTo>
                  <a:pt x="6167603" y="4136755"/>
                  <a:pt x="6166067" y="4139853"/>
                  <a:pt x="6164027" y="4140229"/>
                </a:cubicBezTo>
                <a:cubicBezTo>
                  <a:pt x="6166067" y="4139853"/>
                  <a:pt x="6166067" y="4139853"/>
                  <a:pt x="6168107" y="4139474"/>
                </a:cubicBezTo>
                <a:cubicBezTo>
                  <a:pt x="6168107" y="4139474"/>
                  <a:pt x="6167603" y="4136755"/>
                  <a:pt x="6167603" y="4136755"/>
                </a:cubicBezTo>
                <a:close/>
                <a:moveTo>
                  <a:pt x="1019495" y="4133536"/>
                </a:moveTo>
                <a:cubicBezTo>
                  <a:pt x="1042268" y="4133867"/>
                  <a:pt x="1064391" y="4147483"/>
                  <a:pt x="1064740" y="4175184"/>
                </a:cubicBezTo>
                <a:cubicBezTo>
                  <a:pt x="1059609" y="4199113"/>
                  <a:pt x="1039134" y="4212479"/>
                  <a:pt x="1015916" y="4211033"/>
                </a:cubicBezTo>
                <a:cubicBezTo>
                  <a:pt x="1000781" y="4211922"/>
                  <a:pt x="987630" y="4202867"/>
                  <a:pt x="979683" y="4190935"/>
                </a:cubicBezTo>
                <a:cubicBezTo>
                  <a:pt x="976327" y="4193471"/>
                  <a:pt x="972972" y="4196007"/>
                  <a:pt x="969617" y="4198544"/>
                </a:cubicBezTo>
                <a:cubicBezTo>
                  <a:pt x="968453" y="4202588"/>
                  <a:pt x="973523" y="4209309"/>
                  <a:pt x="976400" y="4214520"/>
                </a:cubicBezTo>
                <a:cubicBezTo>
                  <a:pt x="979620" y="4221584"/>
                  <a:pt x="984347" y="4226453"/>
                  <a:pt x="989074" y="4231322"/>
                </a:cubicBezTo>
                <a:cubicBezTo>
                  <a:pt x="979828" y="4233034"/>
                  <a:pt x="969420" y="4238793"/>
                  <a:pt x="959831" y="4238653"/>
                </a:cubicBezTo>
                <a:cubicBezTo>
                  <a:pt x="964558" y="4243522"/>
                  <a:pt x="971134" y="4248048"/>
                  <a:pt x="972848" y="4257306"/>
                </a:cubicBezTo>
                <a:cubicBezTo>
                  <a:pt x="973399" y="4270608"/>
                  <a:pt x="969223" y="4279040"/>
                  <a:pt x="962855" y="4285964"/>
                </a:cubicBezTo>
                <a:cubicBezTo>
                  <a:pt x="986893" y="4281513"/>
                  <a:pt x="1011274" y="4278913"/>
                  <a:pt x="1037161" y="4274120"/>
                </a:cubicBezTo>
                <a:cubicBezTo>
                  <a:pt x="995660" y="4287549"/>
                  <a:pt x="954160" y="4300978"/>
                  <a:pt x="914166" y="4312215"/>
                </a:cubicBezTo>
                <a:cubicBezTo>
                  <a:pt x="904921" y="4313926"/>
                  <a:pt x="894990" y="4311936"/>
                  <a:pt x="885402" y="4311796"/>
                </a:cubicBezTo>
                <a:cubicBezTo>
                  <a:pt x="893961" y="4306381"/>
                  <a:pt x="899986" y="4297606"/>
                  <a:pt x="908889" y="4294043"/>
                </a:cubicBezTo>
                <a:cubicBezTo>
                  <a:pt x="894574" y="4289034"/>
                  <a:pt x="883614" y="4281488"/>
                  <a:pt x="879023" y="4267020"/>
                </a:cubicBezTo>
                <a:cubicBezTo>
                  <a:pt x="879023" y="4267020"/>
                  <a:pt x="880872" y="4266679"/>
                  <a:pt x="880872" y="4266679"/>
                </a:cubicBezTo>
                <a:cubicBezTo>
                  <a:pt x="880529" y="4264826"/>
                  <a:pt x="878680" y="4265169"/>
                  <a:pt x="878680" y="4265169"/>
                </a:cubicBezTo>
                <a:cubicBezTo>
                  <a:pt x="878129" y="4251866"/>
                  <a:pt x="882305" y="4243433"/>
                  <a:pt x="888673" y="4236510"/>
                </a:cubicBezTo>
                <a:cubicBezTo>
                  <a:pt x="875044" y="4235205"/>
                  <a:pt x="861414" y="4233898"/>
                  <a:pt x="845936" y="4232934"/>
                </a:cubicBezTo>
                <a:cubicBezTo>
                  <a:pt x="845593" y="4231083"/>
                  <a:pt x="844908" y="4227381"/>
                  <a:pt x="844222" y="4223679"/>
                </a:cubicBezTo>
                <a:cubicBezTo>
                  <a:pt x="880175" y="4211275"/>
                  <a:pt x="917977" y="4198530"/>
                  <a:pt x="956122" y="4187637"/>
                </a:cubicBezTo>
                <a:cubicBezTo>
                  <a:pt x="961670" y="4186611"/>
                  <a:pt x="969066" y="4185241"/>
                  <a:pt x="976462" y="4183871"/>
                </a:cubicBezTo>
                <a:cubicBezTo>
                  <a:pt x="973927" y="4180512"/>
                  <a:pt x="969544" y="4177493"/>
                  <a:pt x="970364" y="4171596"/>
                </a:cubicBezTo>
                <a:cubicBezTo>
                  <a:pt x="973304" y="4146158"/>
                  <a:pt x="996723" y="4133205"/>
                  <a:pt x="1019495" y="4133536"/>
                </a:cubicBezTo>
                <a:close/>
                <a:moveTo>
                  <a:pt x="5905531" y="4131846"/>
                </a:moveTo>
                <a:cubicBezTo>
                  <a:pt x="5903671" y="4132191"/>
                  <a:pt x="5902155" y="4134419"/>
                  <a:pt x="5898431" y="4135108"/>
                </a:cubicBezTo>
                <a:cubicBezTo>
                  <a:pt x="5896571" y="4135453"/>
                  <a:pt x="5892847" y="4136143"/>
                  <a:pt x="5890983" y="4136488"/>
                </a:cubicBezTo>
                <a:cubicBezTo>
                  <a:pt x="5886791" y="4145053"/>
                  <a:pt x="5884463" y="4153272"/>
                  <a:pt x="5878059" y="4160300"/>
                </a:cubicBezTo>
                <a:cubicBezTo>
                  <a:pt x="5878407" y="4162182"/>
                  <a:pt x="5878407" y="4162182"/>
                  <a:pt x="5878407" y="4162182"/>
                </a:cubicBezTo>
                <a:cubicBezTo>
                  <a:pt x="5894471" y="4155313"/>
                  <a:pt x="5911227" y="4152209"/>
                  <a:pt x="5927291" y="4145342"/>
                </a:cubicBezTo>
                <a:cubicBezTo>
                  <a:pt x="5935903" y="4139853"/>
                  <a:pt x="5947423" y="4139667"/>
                  <a:pt x="5956735" y="4137943"/>
                </a:cubicBezTo>
                <a:cubicBezTo>
                  <a:pt x="5958599" y="4137598"/>
                  <a:pt x="5960111" y="4135370"/>
                  <a:pt x="5961971" y="4135025"/>
                </a:cubicBezTo>
                <a:cubicBezTo>
                  <a:pt x="5946031" y="4132136"/>
                  <a:pt x="5926711" y="4131819"/>
                  <a:pt x="5905531" y="4131846"/>
                </a:cubicBezTo>
                <a:close/>
                <a:moveTo>
                  <a:pt x="6131539" y="4124256"/>
                </a:moveTo>
                <a:cubicBezTo>
                  <a:pt x="6118279" y="4124795"/>
                  <a:pt x="6107207" y="4126844"/>
                  <a:pt x="6096135" y="4128894"/>
                </a:cubicBezTo>
                <a:cubicBezTo>
                  <a:pt x="6092447" y="4129579"/>
                  <a:pt x="6089099" y="4132116"/>
                  <a:pt x="6083563" y="4133141"/>
                </a:cubicBezTo>
                <a:cubicBezTo>
                  <a:pt x="6075367" y="4140412"/>
                  <a:pt x="6065327" y="4148023"/>
                  <a:pt x="6057131" y="4155294"/>
                </a:cubicBezTo>
                <a:cubicBezTo>
                  <a:pt x="6057475" y="4157149"/>
                  <a:pt x="6057475" y="4157149"/>
                  <a:pt x="6057475" y="4157149"/>
                </a:cubicBezTo>
                <a:cubicBezTo>
                  <a:pt x="6070047" y="4152902"/>
                  <a:pt x="6082619" y="4148656"/>
                  <a:pt x="6095879" y="4148118"/>
                </a:cubicBezTo>
                <a:cubicBezTo>
                  <a:pt x="6116519" y="4146214"/>
                  <a:pt x="6124031" y="4135235"/>
                  <a:pt x="6131539" y="4124256"/>
                </a:cubicBezTo>
                <a:close/>
                <a:moveTo>
                  <a:pt x="5969755" y="4108705"/>
                </a:moveTo>
                <a:cubicBezTo>
                  <a:pt x="5966463" y="4111189"/>
                  <a:pt x="5962839" y="4111860"/>
                  <a:pt x="5959215" y="4112531"/>
                </a:cubicBezTo>
                <a:lnTo>
                  <a:pt x="5965323" y="4115150"/>
                </a:lnTo>
                <a:cubicBezTo>
                  <a:pt x="5966799" y="4113003"/>
                  <a:pt x="5968275" y="4110853"/>
                  <a:pt x="5969755" y="4108705"/>
                </a:cubicBezTo>
                <a:close/>
                <a:moveTo>
                  <a:pt x="6086803" y="4102498"/>
                </a:moveTo>
                <a:cubicBezTo>
                  <a:pt x="6079363" y="4103876"/>
                  <a:pt x="6074131" y="4106814"/>
                  <a:pt x="6067043" y="4110094"/>
                </a:cubicBezTo>
                <a:cubicBezTo>
                  <a:pt x="6080419" y="4109587"/>
                  <a:pt x="6092287" y="4111327"/>
                  <a:pt x="6103451" y="4109259"/>
                </a:cubicBezTo>
                <a:cubicBezTo>
                  <a:pt x="6098671" y="4104239"/>
                  <a:pt x="6093091" y="4105272"/>
                  <a:pt x="6086803" y="4102498"/>
                </a:cubicBezTo>
                <a:close/>
                <a:moveTo>
                  <a:pt x="5440513" y="4098425"/>
                </a:moveTo>
                <a:cubicBezTo>
                  <a:pt x="5433261" y="4099768"/>
                  <a:pt x="5426011" y="4101111"/>
                  <a:pt x="5419137" y="4104493"/>
                </a:cubicBezTo>
                <a:cubicBezTo>
                  <a:pt x="5426767" y="4105190"/>
                  <a:pt x="5433639" y="4101808"/>
                  <a:pt x="5440891" y="4100465"/>
                </a:cubicBezTo>
                <a:cubicBezTo>
                  <a:pt x="5440891" y="4100465"/>
                  <a:pt x="5440513" y="4098425"/>
                  <a:pt x="5440513" y="4098425"/>
                </a:cubicBezTo>
                <a:close/>
                <a:moveTo>
                  <a:pt x="6142627" y="4087943"/>
                </a:moveTo>
                <a:cubicBezTo>
                  <a:pt x="6140815" y="4088278"/>
                  <a:pt x="6139003" y="4088614"/>
                  <a:pt x="6137187" y="4088950"/>
                </a:cubicBezTo>
                <a:cubicBezTo>
                  <a:pt x="6127031" y="4094850"/>
                  <a:pt x="6116871" y="4100748"/>
                  <a:pt x="6108887" y="4108253"/>
                </a:cubicBezTo>
                <a:cubicBezTo>
                  <a:pt x="6121579" y="4105903"/>
                  <a:pt x="6133907" y="4101610"/>
                  <a:pt x="6146239" y="4097320"/>
                </a:cubicBezTo>
                <a:cubicBezTo>
                  <a:pt x="6145519" y="4093434"/>
                  <a:pt x="6144799" y="4089549"/>
                  <a:pt x="6142627" y="4087943"/>
                </a:cubicBezTo>
                <a:close/>
                <a:moveTo>
                  <a:pt x="1155895" y="4080422"/>
                </a:moveTo>
                <a:cubicBezTo>
                  <a:pt x="1156271" y="4080353"/>
                  <a:pt x="1156632" y="4080600"/>
                  <a:pt x="1156702" y="4080977"/>
                </a:cubicBezTo>
                <a:cubicBezTo>
                  <a:pt x="1156771" y="4081352"/>
                  <a:pt x="1156523" y="4081713"/>
                  <a:pt x="1156147" y="4081783"/>
                </a:cubicBezTo>
                <a:cubicBezTo>
                  <a:pt x="1155772" y="4081853"/>
                  <a:pt x="1155410" y="4081604"/>
                  <a:pt x="1155341" y="4081229"/>
                </a:cubicBezTo>
                <a:cubicBezTo>
                  <a:pt x="1155271" y="4080852"/>
                  <a:pt x="1155520" y="4080492"/>
                  <a:pt x="1155895" y="4080422"/>
                </a:cubicBezTo>
                <a:close/>
                <a:moveTo>
                  <a:pt x="1155165" y="4080278"/>
                </a:moveTo>
                <a:cubicBezTo>
                  <a:pt x="1121272" y="4092459"/>
                  <a:pt x="1088866" y="4102397"/>
                  <a:pt x="1054621" y="4112676"/>
                </a:cubicBezTo>
                <a:cubicBezTo>
                  <a:pt x="1047615" y="4115942"/>
                  <a:pt x="1039553" y="4113497"/>
                  <a:pt x="1031842" y="4112956"/>
                </a:cubicBezTo>
                <a:cubicBezTo>
                  <a:pt x="1038143" y="4105884"/>
                  <a:pt x="1044091" y="4096907"/>
                  <a:pt x="1051448" y="4095545"/>
                </a:cubicBezTo>
                <a:cubicBezTo>
                  <a:pt x="1086399" y="4089073"/>
                  <a:pt x="1120215" y="4086749"/>
                  <a:pt x="1155165" y="4080278"/>
                </a:cubicBezTo>
                <a:close/>
                <a:moveTo>
                  <a:pt x="1115824" y="3996925"/>
                </a:moveTo>
                <a:cubicBezTo>
                  <a:pt x="1110940" y="4001616"/>
                  <a:pt x="1104202" y="4006649"/>
                  <a:pt x="1101172" y="4010995"/>
                </a:cubicBezTo>
                <a:cubicBezTo>
                  <a:pt x="1099995" y="4014999"/>
                  <a:pt x="1103205" y="4021978"/>
                  <a:pt x="1106076" y="4027125"/>
                </a:cubicBezTo>
                <a:cubicBezTo>
                  <a:pt x="1108947" y="4032271"/>
                  <a:pt x="1113333" y="4035246"/>
                  <a:pt x="1116204" y="4040394"/>
                </a:cubicBezTo>
                <a:cubicBezTo>
                  <a:pt x="1109126" y="4043598"/>
                  <a:pt x="1100195" y="4047144"/>
                  <a:pt x="1092779" y="4048517"/>
                </a:cubicBezTo>
                <a:cubicBezTo>
                  <a:pt x="1061759" y="4046689"/>
                  <a:pt x="1030400" y="4043031"/>
                  <a:pt x="999380" y="4041203"/>
                </a:cubicBezTo>
                <a:cubicBezTo>
                  <a:pt x="998702" y="4037542"/>
                  <a:pt x="996509" y="4036056"/>
                  <a:pt x="995831" y="4032394"/>
                </a:cubicBezTo>
                <a:cubicBezTo>
                  <a:pt x="1026672" y="4022898"/>
                  <a:pt x="1057173" y="4011572"/>
                  <a:pt x="1088014" y="4002074"/>
                </a:cubicBezTo>
                <a:cubicBezTo>
                  <a:pt x="1096945" y="3998529"/>
                  <a:pt x="1106554" y="3998642"/>
                  <a:pt x="1115824" y="3996925"/>
                </a:cubicBezTo>
                <a:close/>
                <a:moveTo>
                  <a:pt x="738610" y="2529402"/>
                </a:moveTo>
                <a:cubicBezTo>
                  <a:pt x="752127" y="2526899"/>
                  <a:pt x="765056" y="2535522"/>
                  <a:pt x="767489" y="2548665"/>
                </a:cubicBezTo>
                <a:cubicBezTo>
                  <a:pt x="769922" y="2561802"/>
                  <a:pt x="760938" y="2574482"/>
                  <a:pt x="747422" y="2576985"/>
                </a:cubicBezTo>
                <a:cubicBezTo>
                  <a:pt x="733905" y="2579489"/>
                  <a:pt x="720976" y="2570865"/>
                  <a:pt x="718543" y="2557728"/>
                </a:cubicBezTo>
                <a:cubicBezTo>
                  <a:pt x="716110" y="2544586"/>
                  <a:pt x="725094" y="2531905"/>
                  <a:pt x="738610" y="2529402"/>
                </a:cubicBezTo>
                <a:close/>
                <a:moveTo>
                  <a:pt x="1897151" y="2437209"/>
                </a:moveTo>
                <a:cubicBezTo>
                  <a:pt x="1904403" y="2435866"/>
                  <a:pt x="1912676" y="2440043"/>
                  <a:pt x="1920608" y="2442379"/>
                </a:cubicBezTo>
                <a:cubicBezTo>
                  <a:pt x="1916533" y="2450746"/>
                  <a:pt x="1912005" y="2466799"/>
                  <a:pt x="1910193" y="2467134"/>
                </a:cubicBezTo>
                <a:cubicBezTo>
                  <a:pt x="1896482" y="2463970"/>
                  <a:pt x="1884242" y="2458623"/>
                  <a:pt x="1866224" y="2452448"/>
                </a:cubicBezTo>
                <a:cubicBezTo>
                  <a:pt x="1879704" y="2444244"/>
                  <a:pt x="1888088" y="2438887"/>
                  <a:pt x="1897151" y="2437209"/>
                </a:cubicBezTo>
                <a:close/>
                <a:moveTo>
                  <a:pt x="714249" y="2342113"/>
                </a:moveTo>
                <a:cubicBezTo>
                  <a:pt x="729637" y="2340449"/>
                  <a:pt x="745969" y="2346453"/>
                  <a:pt x="747771" y="2361321"/>
                </a:cubicBezTo>
                <a:cubicBezTo>
                  <a:pt x="750215" y="2395073"/>
                  <a:pt x="693670" y="2397940"/>
                  <a:pt x="686388" y="2368888"/>
                </a:cubicBezTo>
                <a:cubicBezTo>
                  <a:pt x="684415" y="2353099"/>
                  <a:pt x="698861" y="2343773"/>
                  <a:pt x="714249" y="2342113"/>
                </a:cubicBezTo>
                <a:close/>
                <a:moveTo>
                  <a:pt x="2038077" y="2239912"/>
                </a:moveTo>
                <a:cubicBezTo>
                  <a:pt x="2023939" y="2240771"/>
                  <a:pt x="2009656" y="2243417"/>
                  <a:pt x="1995833" y="2245976"/>
                </a:cubicBezTo>
                <a:cubicBezTo>
                  <a:pt x="1998395" y="2249520"/>
                  <a:pt x="1999474" y="2255346"/>
                  <a:pt x="1996507" y="2259913"/>
                </a:cubicBezTo>
                <a:cubicBezTo>
                  <a:pt x="2024153" y="2254794"/>
                  <a:pt x="2051799" y="2249675"/>
                  <a:pt x="2079444" y="2244555"/>
                </a:cubicBezTo>
                <a:cubicBezTo>
                  <a:pt x="2066206" y="2239977"/>
                  <a:pt x="2052214" y="2239052"/>
                  <a:pt x="2038077" y="2239912"/>
                </a:cubicBezTo>
                <a:close/>
                <a:moveTo>
                  <a:pt x="1086863" y="2225415"/>
                </a:moveTo>
                <a:cubicBezTo>
                  <a:pt x="1109963" y="2227548"/>
                  <a:pt x="1130069" y="2241304"/>
                  <a:pt x="1133927" y="2269840"/>
                </a:cubicBezTo>
                <a:cubicBezTo>
                  <a:pt x="1144215" y="2345937"/>
                  <a:pt x="1025744" y="2373581"/>
                  <a:pt x="1007761" y="2297008"/>
                </a:cubicBezTo>
                <a:cubicBezTo>
                  <a:pt x="1002788" y="2259881"/>
                  <a:pt x="1031757" y="2234062"/>
                  <a:pt x="1063256" y="2227041"/>
                </a:cubicBezTo>
                <a:cubicBezTo>
                  <a:pt x="1071131" y="2225286"/>
                  <a:pt x="1079163" y="2224705"/>
                  <a:pt x="1086863" y="2225415"/>
                </a:cubicBezTo>
                <a:close/>
                <a:moveTo>
                  <a:pt x="2101953" y="2206639"/>
                </a:moveTo>
                <a:cubicBezTo>
                  <a:pt x="2084949" y="2213537"/>
                  <a:pt x="2088396" y="2222274"/>
                  <a:pt x="2095376" y="2230356"/>
                </a:cubicBezTo>
                <a:cubicBezTo>
                  <a:pt x="2095466" y="2220966"/>
                  <a:pt x="2097322" y="2211246"/>
                  <a:pt x="2101953" y="2206639"/>
                </a:cubicBezTo>
                <a:close/>
                <a:moveTo>
                  <a:pt x="735268" y="2165817"/>
                </a:moveTo>
                <a:cubicBezTo>
                  <a:pt x="752164" y="2162687"/>
                  <a:pt x="768453" y="2174154"/>
                  <a:pt x="771651" y="2191425"/>
                </a:cubicBezTo>
                <a:cubicBezTo>
                  <a:pt x="774849" y="2208697"/>
                  <a:pt x="763745" y="2225232"/>
                  <a:pt x="746850" y="2228360"/>
                </a:cubicBezTo>
                <a:cubicBezTo>
                  <a:pt x="729955" y="2231489"/>
                  <a:pt x="713666" y="2220026"/>
                  <a:pt x="710468" y="2202754"/>
                </a:cubicBezTo>
                <a:cubicBezTo>
                  <a:pt x="707270" y="2185482"/>
                  <a:pt x="718373" y="2168944"/>
                  <a:pt x="735268" y="2165817"/>
                </a:cubicBezTo>
                <a:close/>
                <a:moveTo>
                  <a:pt x="2346922" y="2119092"/>
                </a:moveTo>
                <a:cubicBezTo>
                  <a:pt x="2330385" y="2122155"/>
                  <a:pt x="2314528" y="2128875"/>
                  <a:pt x="2298331" y="2133768"/>
                </a:cubicBezTo>
                <a:cubicBezTo>
                  <a:pt x="2298331" y="2133768"/>
                  <a:pt x="2296493" y="2134109"/>
                  <a:pt x="2294656" y="2134448"/>
                </a:cubicBezTo>
                <a:cubicBezTo>
                  <a:pt x="2232384" y="2157336"/>
                  <a:pt x="2170111" y="2180228"/>
                  <a:pt x="2109675" y="2202775"/>
                </a:cubicBezTo>
                <a:cubicBezTo>
                  <a:pt x="2116686" y="2199584"/>
                  <a:pt x="2126211" y="2199713"/>
                  <a:pt x="2145940" y="2203631"/>
                </a:cubicBezTo>
                <a:cubicBezTo>
                  <a:pt x="2149615" y="2202952"/>
                  <a:pt x="2155126" y="2201930"/>
                  <a:pt x="2156626" y="2199763"/>
                </a:cubicBezTo>
                <a:cubicBezTo>
                  <a:pt x="2178762" y="2165372"/>
                  <a:pt x="2221609" y="2191514"/>
                  <a:pt x="2252308" y="2172578"/>
                </a:cubicBezTo>
                <a:cubicBezTo>
                  <a:pt x="2279333" y="2154323"/>
                  <a:pt x="2319612" y="2156330"/>
                  <a:pt x="2354181" y="2148035"/>
                </a:cubicBezTo>
                <a:cubicBezTo>
                  <a:pt x="2363368" y="2146334"/>
                  <a:pt x="2370040" y="2141312"/>
                  <a:pt x="2378548" y="2135951"/>
                </a:cubicBezTo>
                <a:cubicBezTo>
                  <a:pt x="2378210" y="2134121"/>
                  <a:pt x="2376176" y="2123139"/>
                  <a:pt x="2372162" y="2121990"/>
                </a:cubicBezTo>
                <a:cubicBezTo>
                  <a:pt x="2364135" y="2119689"/>
                  <a:pt x="2354271" y="2117731"/>
                  <a:pt x="2346922" y="2119092"/>
                </a:cubicBezTo>
                <a:close/>
                <a:moveTo>
                  <a:pt x="2267955" y="2114030"/>
                </a:moveTo>
                <a:cubicBezTo>
                  <a:pt x="2246587" y="2121821"/>
                  <a:pt x="2225219" y="2129611"/>
                  <a:pt x="2205690" y="2137064"/>
                </a:cubicBezTo>
                <a:cubicBezTo>
                  <a:pt x="2189836" y="2143833"/>
                  <a:pt x="2175820" y="2150265"/>
                  <a:pt x="2159966" y="2157035"/>
                </a:cubicBezTo>
                <a:cubicBezTo>
                  <a:pt x="2113900" y="2175154"/>
                  <a:pt x="2067832" y="2193272"/>
                  <a:pt x="2021766" y="2211391"/>
                </a:cubicBezTo>
                <a:cubicBezTo>
                  <a:pt x="2022452" y="2215098"/>
                  <a:pt x="2023482" y="2220659"/>
                  <a:pt x="2021988" y="2222853"/>
                </a:cubicBezTo>
                <a:cubicBezTo>
                  <a:pt x="2058865" y="2206437"/>
                  <a:pt x="2093905" y="2190360"/>
                  <a:pt x="2128945" y="2174284"/>
                </a:cubicBezTo>
                <a:cubicBezTo>
                  <a:pt x="2178345" y="2153632"/>
                  <a:pt x="2228430" y="2136686"/>
                  <a:pt x="2278173" y="2117887"/>
                </a:cubicBezTo>
                <a:cubicBezTo>
                  <a:pt x="2274154" y="2116716"/>
                  <a:pt x="2269793" y="2113691"/>
                  <a:pt x="2267955" y="2114030"/>
                </a:cubicBezTo>
                <a:close/>
                <a:moveTo>
                  <a:pt x="691523" y="2030728"/>
                </a:moveTo>
                <a:cubicBezTo>
                  <a:pt x="707681" y="2030122"/>
                  <a:pt x="724450" y="2037990"/>
                  <a:pt x="725504" y="2054018"/>
                </a:cubicBezTo>
                <a:cubicBezTo>
                  <a:pt x="728295" y="2089763"/>
                  <a:pt x="668876" y="2089314"/>
                  <a:pt x="661559" y="2060133"/>
                </a:cubicBezTo>
                <a:cubicBezTo>
                  <a:pt x="661216" y="2058286"/>
                  <a:pt x="661216" y="2058286"/>
                  <a:pt x="661216" y="2058286"/>
                </a:cubicBezTo>
                <a:cubicBezTo>
                  <a:pt x="659821" y="2040414"/>
                  <a:pt x="675366" y="2031333"/>
                  <a:pt x="691523" y="2030728"/>
                </a:cubicBezTo>
                <a:close/>
                <a:moveTo>
                  <a:pt x="903094" y="2026576"/>
                </a:moveTo>
                <a:cubicBezTo>
                  <a:pt x="920742" y="2026417"/>
                  <a:pt x="939138" y="2035459"/>
                  <a:pt x="940375" y="2052464"/>
                </a:cubicBezTo>
                <a:cubicBezTo>
                  <a:pt x="943881" y="2092029"/>
                  <a:pt x="880508" y="2090361"/>
                  <a:pt x="870640" y="2057717"/>
                </a:cubicBezTo>
                <a:cubicBezTo>
                  <a:pt x="870640" y="2057717"/>
                  <a:pt x="872488" y="2057376"/>
                  <a:pt x="872488" y="2057376"/>
                </a:cubicBezTo>
                <a:cubicBezTo>
                  <a:pt x="872488" y="2057376"/>
                  <a:pt x="870640" y="2057717"/>
                  <a:pt x="870297" y="2055869"/>
                </a:cubicBezTo>
                <a:cubicBezTo>
                  <a:pt x="868545" y="2036083"/>
                  <a:pt x="885447" y="2026731"/>
                  <a:pt x="903094" y="2026576"/>
                </a:cubicBezTo>
                <a:close/>
                <a:moveTo>
                  <a:pt x="3772367" y="1879046"/>
                </a:moveTo>
                <a:cubicBezTo>
                  <a:pt x="3772367" y="1879046"/>
                  <a:pt x="3772367" y="1879046"/>
                  <a:pt x="3770475" y="1879397"/>
                </a:cubicBezTo>
                <a:cubicBezTo>
                  <a:pt x="3760195" y="1887275"/>
                  <a:pt x="3748024" y="1895506"/>
                  <a:pt x="3735139" y="1899884"/>
                </a:cubicBezTo>
                <a:cubicBezTo>
                  <a:pt x="3733961" y="1904086"/>
                  <a:pt x="3734674" y="1907937"/>
                  <a:pt x="3733139" y="1910217"/>
                </a:cubicBezTo>
                <a:cubicBezTo>
                  <a:pt x="3742597" y="1908466"/>
                  <a:pt x="3752056" y="1906714"/>
                  <a:pt x="3763049" y="1902683"/>
                </a:cubicBezTo>
                <a:cubicBezTo>
                  <a:pt x="3768723" y="1901632"/>
                  <a:pt x="3770011" y="1887450"/>
                  <a:pt x="3772367" y="1879046"/>
                </a:cubicBezTo>
                <a:close/>
                <a:moveTo>
                  <a:pt x="3946171" y="1843696"/>
                </a:moveTo>
                <a:cubicBezTo>
                  <a:pt x="3938484" y="1843187"/>
                  <a:pt x="3931141" y="1844547"/>
                  <a:pt x="3921618" y="1844376"/>
                </a:cubicBezTo>
                <a:cubicBezTo>
                  <a:pt x="3920129" y="1846586"/>
                  <a:pt x="3918293" y="1846926"/>
                  <a:pt x="3914968" y="1849474"/>
                </a:cubicBezTo>
                <a:cubicBezTo>
                  <a:pt x="3913479" y="1851684"/>
                  <a:pt x="3910155" y="1854234"/>
                  <a:pt x="3911990" y="1853895"/>
                </a:cubicBezTo>
                <a:cubicBezTo>
                  <a:pt x="3903609" y="1849645"/>
                  <a:pt x="3899245" y="1846584"/>
                  <a:pt x="3893048" y="1843869"/>
                </a:cubicBezTo>
                <a:cubicBezTo>
                  <a:pt x="3878017" y="1844716"/>
                  <a:pt x="3864477" y="1843357"/>
                  <a:pt x="3849447" y="1844206"/>
                </a:cubicBezTo>
                <a:cubicBezTo>
                  <a:pt x="3828910" y="1846076"/>
                  <a:pt x="3806780" y="1859843"/>
                  <a:pt x="3785792" y="1869527"/>
                </a:cubicBezTo>
                <a:cubicBezTo>
                  <a:pt x="3782468" y="1872077"/>
                  <a:pt x="3777306" y="1874965"/>
                  <a:pt x="3773982" y="1877515"/>
                </a:cubicBezTo>
                <a:cubicBezTo>
                  <a:pt x="3774328" y="1879386"/>
                  <a:pt x="3772493" y="1879726"/>
                  <a:pt x="3774328" y="1879386"/>
                </a:cubicBezTo>
                <a:cubicBezTo>
                  <a:pt x="3789149" y="1897910"/>
                  <a:pt x="3804180" y="1897062"/>
                  <a:pt x="3827348" y="1888902"/>
                </a:cubicBezTo>
                <a:cubicBezTo>
                  <a:pt x="3860838" y="1874967"/>
                  <a:pt x="3898240" y="1871909"/>
                  <a:pt x="3934603" y="1863241"/>
                </a:cubicBezTo>
                <a:cubicBezTo>
                  <a:pt x="3941599" y="1860012"/>
                  <a:pt x="3950083" y="1854574"/>
                  <a:pt x="3957080" y="1851345"/>
                </a:cubicBezTo>
                <a:cubicBezTo>
                  <a:pt x="3952717" y="1848287"/>
                  <a:pt x="3950535" y="1846757"/>
                  <a:pt x="3946171" y="1843696"/>
                </a:cubicBezTo>
                <a:close/>
                <a:moveTo>
                  <a:pt x="3169004" y="1817812"/>
                </a:moveTo>
                <a:cubicBezTo>
                  <a:pt x="3169696" y="1821551"/>
                  <a:pt x="3170388" y="1825288"/>
                  <a:pt x="3171081" y="1829029"/>
                </a:cubicBezTo>
                <a:cubicBezTo>
                  <a:pt x="3187075" y="1831867"/>
                  <a:pt x="3205285" y="1836230"/>
                  <a:pt x="3221279" y="1839067"/>
                </a:cubicBezTo>
                <a:cubicBezTo>
                  <a:pt x="3233673" y="1832907"/>
                  <a:pt x="3246413" y="1828614"/>
                  <a:pt x="3262200" y="1819889"/>
                </a:cubicBezTo>
                <a:cubicBezTo>
                  <a:pt x="3231250" y="1819820"/>
                  <a:pt x="3199954" y="1817881"/>
                  <a:pt x="3169004" y="1817812"/>
                </a:cubicBezTo>
                <a:close/>
                <a:moveTo>
                  <a:pt x="3106915" y="1816653"/>
                </a:moveTo>
                <a:cubicBezTo>
                  <a:pt x="3090273" y="1819734"/>
                  <a:pt x="3075480" y="1822474"/>
                  <a:pt x="3061002" y="1826912"/>
                </a:cubicBezTo>
                <a:cubicBezTo>
                  <a:pt x="3065015" y="1827927"/>
                  <a:pt x="3067494" y="1830984"/>
                  <a:pt x="3070877" y="1828599"/>
                </a:cubicBezTo>
                <a:cubicBezTo>
                  <a:pt x="3081657" y="1824846"/>
                  <a:pt x="3094601" y="1822449"/>
                  <a:pt x="3106915" y="1816653"/>
                </a:cubicBezTo>
                <a:close/>
                <a:moveTo>
                  <a:pt x="3837112" y="1811211"/>
                </a:moveTo>
                <a:cubicBezTo>
                  <a:pt x="3818864" y="1814590"/>
                  <a:pt x="3802119" y="1815884"/>
                  <a:pt x="3783871" y="1819263"/>
                </a:cubicBezTo>
                <a:cubicBezTo>
                  <a:pt x="3782046" y="1819601"/>
                  <a:pt x="3780221" y="1819939"/>
                  <a:pt x="3778397" y="1820276"/>
                </a:cubicBezTo>
                <a:cubicBezTo>
                  <a:pt x="3776571" y="1820615"/>
                  <a:pt x="3775071" y="1822700"/>
                  <a:pt x="3773246" y="1823037"/>
                </a:cubicBezTo>
                <a:cubicBezTo>
                  <a:pt x="3783341" y="1826594"/>
                  <a:pt x="3791610" y="1830485"/>
                  <a:pt x="3802029" y="1835788"/>
                </a:cubicBezTo>
                <a:cubicBezTo>
                  <a:pt x="3803854" y="1835450"/>
                  <a:pt x="3806002" y="1836857"/>
                  <a:pt x="3808151" y="1838270"/>
                </a:cubicBezTo>
                <a:cubicBezTo>
                  <a:pt x="3806326" y="1838608"/>
                  <a:pt x="3804825" y="1840692"/>
                  <a:pt x="3804825" y="1840692"/>
                </a:cubicBezTo>
                <a:cubicBezTo>
                  <a:pt x="3817274" y="1836581"/>
                  <a:pt x="3827576" y="1831057"/>
                  <a:pt x="3840025" y="1826943"/>
                </a:cubicBezTo>
                <a:cubicBezTo>
                  <a:pt x="3839378" y="1823447"/>
                  <a:pt x="3838731" y="1819951"/>
                  <a:pt x="3842910" y="1811945"/>
                </a:cubicBezTo>
                <a:cubicBezTo>
                  <a:pt x="3841085" y="1812283"/>
                  <a:pt x="3839261" y="1812620"/>
                  <a:pt x="3837112" y="1811211"/>
                </a:cubicBezTo>
                <a:close/>
                <a:moveTo>
                  <a:pt x="599400" y="1783853"/>
                </a:moveTo>
                <a:cubicBezTo>
                  <a:pt x="618192" y="1782275"/>
                  <a:pt x="637853" y="1790540"/>
                  <a:pt x="639418" y="1809294"/>
                </a:cubicBezTo>
                <a:cubicBezTo>
                  <a:pt x="643568" y="1852322"/>
                  <a:pt x="573592" y="1855759"/>
                  <a:pt x="564586" y="1817436"/>
                </a:cubicBezTo>
                <a:cubicBezTo>
                  <a:pt x="562681" y="1796838"/>
                  <a:pt x="580607" y="1785427"/>
                  <a:pt x="599400" y="1783853"/>
                </a:cubicBezTo>
                <a:close/>
                <a:moveTo>
                  <a:pt x="4483933" y="1751517"/>
                </a:moveTo>
                <a:cubicBezTo>
                  <a:pt x="4478893" y="1756200"/>
                  <a:pt x="4475758" y="1760530"/>
                  <a:pt x="4472622" y="1764859"/>
                </a:cubicBezTo>
                <a:cubicBezTo>
                  <a:pt x="4477997" y="1761990"/>
                  <a:pt x="4485275" y="1758768"/>
                  <a:pt x="4490650" y="1755897"/>
                </a:cubicBezTo>
                <a:cubicBezTo>
                  <a:pt x="4488410" y="1754438"/>
                  <a:pt x="4486171" y="1752976"/>
                  <a:pt x="4483933" y="1751517"/>
                </a:cubicBezTo>
                <a:close/>
                <a:moveTo>
                  <a:pt x="4371131" y="1740765"/>
                </a:moveTo>
                <a:cubicBezTo>
                  <a:pt x="4367444" y="1741448"/>
                  <a:pt x="4363417" y="1740286"/>
                  <a:pt x="4359731" y="1740969"/>
                </a:cubicBezTo>
                <a:cubicBezTo>
                  <a:pt x="4338775" y="1741033"/>
                  <a:pt x="4317817" y="1741096"/>
                  <a:pt x="4298703" y="1740817"/>
                </a:cubicBezTo>
                <a:cubicBezTo>
                  <a:pt x="4299045" y="1742663"/>
                  <a:pt x="4300888" y="1742321"/>
                  <a:pt x="4300888" y="1742321"/>
                </a:cubicBezTo>
                <a:cubicBezTo>
                  <a:pt x="4304916" y="1743485"/>
                  <a:pt x="4307101" y="1744988"/>
                  <a:pt x="4309285" y="1746494"/>
                </a:cubicBezTo>
                <a:cubicBezTo>
                  <a:pt x="4304782" y="1753051"/>
                  <a:pt x="4297751" y="1756262"/>
                  <a:pt x="4288877" y="1759813"/>
                </a:cubicBezTo>
                <a:cubicBezTo>
                  <a:pt x="4316864" y="1756539"/>
                  <a:pt x="4343350" y="1755450"/>
                  <a:pt x="4371679" y="1754024"/>
                </a:cubicBezTo>
                <a:cubicBezTo>
                  <a:pt x="4371679" y="1754024"/>
                  <a:pt x="4371679" y="1754024"/>
                  <a:pt x="4371131" y="1740765"/>
                </a:cubicBezTo>
                <a:close/>
                <a:moveTo>
                  <a:pt x="3548824" y="1735018"/>
                </a:moveTo>
                <a:cubicBezTo>
                  <a:pt x="3546987" y="1735358"/>
                  <a:pt x="3545488" y="1737527"/>
                  <a:pt x="3541475" y="1736379"/>
                </a:cubicBezTo>
                <a:cubicBezTo>
                  <a:pt x="3521264" y="1740121"/>
                  <a:pt x="3499022" y="1732892"/>
                  <a:pt x="3476636" y="1735147"/>
                </a:cubicBezTo>
                <a:cubicBezTo>
                  <a:pt x="3459012" y="1737466"/>
                  <a:pt x="3438379" y="1738922"/>
                  <a:pt x="3419504" y="1742181"/>
                </a:cubicBezTo>
                <a:cubicBezTo>
                  <a:pt x="3400629" y="1745439"/>
                  <a:pt x="3383513" y="1750500"/>
                  <a:pt x="3372924" y="1760026"/>
                </a:cubicBezTo>
                <a:cubicBezTo>
                  <a:pt x="3371087" y="1760366"/>
                  <a:pt x="3372924" y="1760026"/>
                  <a:pt x="3371087" y="1760366"/>
                </a:cubicBezTo>
                <a:cubicBezTo>
                  <a:pt x="3373263" y="1761853"/>
                  <a:pt x="3373263" y="1761853"/>
                  <a:pt x="3373263" y="1761853"/>
                </a:cubicBezTo>
                <a:cubicBezTo>
                  <a:pt x="3371426" y="1762193"/>
                  <a:pt x="3371426" y="1762193"/>
                  <a:pt x="3369589" y="1762534"/>
                </a:cubicBezTo>
                <a:cubicBezTo>
                  <a:pt x="3347252" y="1785581"/>
                  <a:pt x="3396182" y="1772738"/>
                  <a:pt x="3401067" y="1788854"/>
                </a:cubicBezTo>
                <a:cubicBezTo>
                  <a:pt x="3395555" y="1789874"/>
                  <a:pt x="3392219" y="1792384"/>
                  <a:pt x="3387045" y="1795234"/>
                </a:cubicBezTo>
                <a:cubicBezTo>
                  <a:pt x="3399906" y="1792852"/>
                  <a:pt x="3414605" y="1790130"/>
                  <a:pt x="3427804" y="1789575"/>
                </a:cubicBezTo>
                <a:cubicBezTo>
                  <a:pt x="3436991" y="1787873"/>
                  <a:pt x="3449853" y="1785492"/>
                  <a:pt x="3456186" y="1778647"/>
                </a:cubicBezTo>
                <a:cubicBezTo>
                  <a:pt x="3471850" y="1760617"/>
                  <a:pt x="3490563" y="1759044"/>
                  <a:pt x="3513964" y="1762274"/>
                </a:cubicBezTo>
                <a:cubicBezTo>
                  <a:pt x="3523829" y="1764230"/>
                  <a:pt x="3543362" y="1756831"/>
                  <a:pt x="3542685" y="1753174"/>
                </a:cubicBezTo>
                <a:cubicBezTo>
                  <a:pt x="3543168" y="1745520"/>
                  <a:pt x="3545826" y="1739355"/>
                  <a:pt x="3548824" y="1735018"/>
                </a:cubicBezTo>
                <a:close/>
                <a:moveTo>
                  <a:pt x="3611473" y="1720214"/>
                </a:moveTo>
                <a:cubicBezTo>
                  <a:pt x="3601146" y="1721401"/>
                  <a:pt x="3591036" y="1723756"/>
                  <a:pt x="3581011" y="1726578"/>
                </a:cubicBezTo>
                <a:cubicBezTo>
                  <a:pt x="3585066" y="1727762"/>
                  <a:pt x="3586919" y="1727419"/>
                  <a:pt x="3590973" y="1728601"/>
                </a:cubicBezTo>
                <a:cubicBezTo>
                  <a:pt x="3612407" y="1730433"/>
                  <a:pt x="3629785" y="1731082"/>
                  <a:pt x="3643233" y="1720859"/>
                </a:cubicBezTo>
                <a:cubicBezTo>
                  <a:pt x="3632344" y="1719008"/>
                  <a:pt x="3621799" y="1719025"/>
                  <a:pt x="3611473" y="1720214"/>
                </a:cubicBezTo>
                <a:close/>
                <a:moveTo>
                  <a:pt x="896840" y="1711803"/>
                </a:moveTo>
                <a:cubicBezTo>
                  <a:pt x="912484" y="1708430"/>
                  <a:pt x="928652" y="1713047"/>
                  <a:pt x="929697" y="1729026"/>
                </a:cubicBezTo>
                <a:cubicBezTo>
                  <a:pt x="931446" y="1759144"/>
                  <a:pt x="876268" y="1771264"/>
                  <a:pt x="867117" y="1742516"/>
                </a:cubicBezTo>
                <a:cubicBezTo>
                  <a:pt x="866072" y="1726537"/>
                  <a:pt x="881195" y="1715176"/>
                  <a:pt x="896840" y="1711803"/>
                </a:cubicBezTo>
                <a:close/>
                <a:moveTo>
                  <a:pt x="4871163" y="1602089"/>
                </a:moveTo>
                <a:cubicBezTo>
                  <a:pt x="4833984" y="1607056"/>
                  <a:pt x="4794962" y="1612364"/>
                  <a:pt x="4758126" y="1619186"/>
                </a:cubicBezTo>
                <a:cubicBezTo>
                  <a:pt x="4745576" y="1623426"/>
                  <a:pt x="4735213" y="1629181"/>
                  <a:pt x="4722664" y="1633422"/>
                </a:cubicBezTo>
                <a:cubicBezTo>
                  <a:pt x="4682487" y="1642780"/>
                  <a:pt x="4643466" y="1648088"/>
                  <a:pt x="4597421" y="1656614"/>
                </a:cubicBezTo>
                <a:cubicBezTo>
                  <a:pt x="4607660" y="1660469"/>
                  <a:pt x="4619397" y="1662131"/>
                  <a:pt x="4629292" y="1664133"/>
                </a:cubicBezTo>
                <a:cubicBezTo>
                  <a:pt x="4634475" y="1661256"/>
                  <a:pt x="4639656" y="1658380"/>
                  <a:pt x="4643340" y="1657697"/>
                </a:cubicBezTo>
                <a:cubicBezTo>
                  <a:pt x="4643683" y="1659551"/>
                  <a:pt x="4640343" y="1662087"/>
                  <a:pt x="4637003" y="1664623"/>
                </a:cubicBezTo>
                <a:cubicBezTo>
                  <a:pt x="4683610" y="1669415"/>
                  <a:pt x="4738863" y="1659183"/>
                  <a:pt x="4763401" y="1637382"/>
                </a:cubicBezTo>
                <a:cubicBezTo>
                  <a:pt x="4780103" y="1624704"/>
                  <a:pt x="4794837" y="1621976"/>
                  <a:pt x="4812661" y="1635933"/>
                </a:cubicBezTo>
                <a:cubicBezTo>
                  <a:pt x="4819559" y="1642324"/>
                  <a:pt x="4829456" y="1644328"/>
                  <a:pt x="4839351" y="1646330"/>
                </a:cubicBezTo>
                <a:cubicBezTo>
                  <a:pt x="4865137" y="1641555"/>
                  <a:pt x="4892419" y="1634583"/>
                  <a:pt x="4919704" y="1627616"/>
                </a:cubicBezTo>
                <a:cubicBezTo>
                  <a:pt x="4900599" y="1627317"/>
                  <a:pt x="4881838" y="1628875"/>
                  <a:pt x="4864575" y="1628236"/>
                </a:cubicBezTo>
                <a:cubicBezTo>
                  <a:pt x="4866885" y="1620138"/>
                  <a:pt x="4868852" y="1610184"/>
                  <a:pt x="4871163" y="1602089"/>
                </a:cubicBezTo>
                <a:close/>
                <a:moveTo>
                  <a:pt x="4041761" y="1601223"/>
                </a:moveTo>
                <a:cubicBezTo>
                  <a:pt x="4036247" y="1602245"/>
                  <a:pt x="4030732" y="1603265"/>
                  <a:pt x="4025217" y="1604287"/>
                </a:cubicBezTo>
                <a:cubicBezTo>
                  <a:pt x="3966256" y="1624731"/>
                  <a:pt x="3907770" y="1637466"/>
                  <a:pt x="3844850" y="1626255"/>
                </a:cubicBezTo>
                <a:cubicBezTo>
                  <a:pt x="3837989" y="1625144"/>
                  <a:pt x="3830767" y="1625290"/>
                  <a:pt x="3823339" y="1626249"/>
                </a:cubicBezTo>
                <a:cubicBezTo>
                  <a:pt x="3801055" y="1629126"/>
                  <a:pt x="3776916" y="1639310"/>
                  <a:pt x="3755111" y="1644776"/>
                </a:cubicBezTo>
                <a:cubicBezTo>
                  <a:pt x="3751434" y="1645457"/>
                  <a:pt x="3750620" y="1651324"/>
                  <a:pt x="3747284" y="1653846"/>
                </a:cubicBezTo>
                <a:cubicBezTo>
                  <a:pt x="3757499" y="1657671"/>
                  <a:pt x="3765876" y="1661836"/>
                  <a:pt x="3782630" y="1670165"/>
                </a:cubicBezTo>
                <a:cubicBezTo>
                  <a:pt x="3766425" y="1675070"/>
                  <a:pt x="3752060" y="1679637"/>
                  <a:pt x="3737694" y="1684202"/>
                </a:cubicBezTo>
                <a:cubicBezTo>
                  <a:pt x="3768472" y="1686124"/>
                  <a:pt x="3800539" y="1674469"/>
                  <a:pt x="3828796" y="1673048"/>
                </a:cubicBezTo>
                <a:cubicBezTo>
                  <a:pt x="3886809" y="1668022"/>
                  <a:pt x="3944745" y="1642050"/>
                  <a:pt x="4002208" y="1623790"/>
                </a:cubicBezTo>
                <a:cubicBezTo>
                  <a:pt x="4005885" y="1623109"/>
                  <a:pt x="4008879" y="1618743"/>
                  <a:pt x="4011059" y="1620245"/>
                </a:cubicBezTo>
                <a:cubicBezTo>
                  <a:pt x="4049872" y="1624490"/>
                  <a:pt x="4074795" y="1625589"/>
                  <a:pt x="4097537" y="1625190"/>
                </a:cubicBezTo>
                <a:cubicBezTo>
                  <a:pt x="4110406" y="1622807"/>
                  <a:pt x="4120413" y="1615237"/>
                  <a:pt x="4127899" y="1604325"/>
                </a:cubicBezTo>
                <a:cubicBezTo>
                  <a:pt x="4113192" y="1607049"/>
                  <a:pt x="4098143" y="1607930"/>
                  <a:pt x="4083778" y="1612495"/>
                </a:cubicBezTo>
                <a:cubicBezTo>
                  <a:pt x="4046196" y="1625171"/>
                  <a:pt x="4042520" y="1625851"/>
                  <a:pt x="4041761" y="1601223"/>
                </a:cubicBezTo>
                <a:close/>
                <a:moveTo>
                  <a:pt x="5302407" y="1577443"/>
                </a:moveTo>
                <a:cubicBezTo>
                  <a:pt x="5302753" y="1579305"/>
                  <a:pt x="5303097" y="1581165"/>
                  <a:pt x="5304939" y="1580824"/>
                </a:cubicBezTo>
                <a:cubicBezTo>
                  <a:pt x="5296415" y="1586251"/>
                  <a:pt x="5289387" y="1589477"/>
                  <a:pt x="5282703" y="1594563"/>
                </a:cubicBezTo>
                <a:cubicBezTo>
                  <a:pt x="5279707" y="1598966"/>
                  <a:pt x="5277055" y="1605231"/>
                  <a:pt x="5272215" y="1609976"/>
                </a:cubicBezTo>
                <a:cubicBezTo>
                  <a:pt x="5274057" y="1609634"/>
                  <a:pt x="5274401" y="1611493"/>
                  <a:pt x="5276243" y="1611152"/>
                </a:cubicBezTo>
                <a:cubicBezTo>
                  <a:pt x="5293175" y="1609942"/>
                  <a:pt x="5310451" y="1610591"/>
                  <a:pt x="5325543" y="1609722"/>
                </a:cubicBezTo>
                <a:cubicBezTo>
                  <a:pt x="5327039" y="1607519"/>
                  <a:pt x="5326695" y="1605659"/>
                  <a:pt x="5326351" y="1603799"/>
                </a:cubicBezTo>
                <a:cubicBezTo>
                  <a:pt x="5331535" y="1600914"/>
                  <a:pt x="5338563" y="1597690"/>
                  <a:pt x="5343747" y="1594804"/>
                </a:cubicBezTo>
                <a:cubicBezTo>
                  <a:pt x="5347091" y="1592263"/>
                  <a:pt x="5350087" y="1587858"/>
                  <a:pt x="5353427" y="1585315"/>
                </a:cubicBezTo>
                <a:cubicBezTo>
                  <a:pt x="5347211" y="1582619"/>
                  <a:pt x="5342835" y="1579580"/>
                  <a:pt x="5336961" y="1578743"/>
                </a:cubicBezTo>
                <a:cubicBezTo>
                  <a:pt x="5325215" y="1577070"/>
                  <a:pt x="5314155" y="1579118"/>
                  <a:pt x="5302407" y="1577443"/>
                </a:cubicBezTo>
                <a:close/>
                <a:moveTo>
                  <a:pt x="4138209" y="1576469"/>
                </a:moveTo>
                <a:cubicBezTo>
                  <a:pt x="4109057" y="1583743"/>
                  <a:pt x="4083589" y="1590334"/>
                  <a:pt x="4056279" y="1597265"/>
                </a:cubicBezTo>
                <a:cubicBezTo>
                  <a:pt x="4068345" y="1600656"/>
                  <a:pt x="4080409" y="1604046"/>
                  <a:pt x="4087111" y="1599056"/>
                </a:cubicBezTo>
                <a:cubicBezTo>
                  <a:pt x="4102356" y="1588733"/>
                  <a:pt x="4118607" y="1583850"/>
                  <a:pt x="4135530" y="1582590"/>
                </a:cubicBezTo>
                <a:cubicBezTo>
                  <a:pt x="4136702" y="1578624"/>
                  <a:pt x="4138545" y="1578283"/>
                  <a:pt x="4138209" y="1576469"/>
                </a:cubicBezTo>
                <a:close/>
                <a:moveTo>
                  <a:pt x="2932541" y="1515667"/>
                </a:moveTo>
                <a:cubicBezTo>
                  <a:pt x="2916166" y="1520646"/>
                  <a:pt x="2897934" y="1525971"/>
                  <a:pt x="2879352" y="1529412"/>
                </a:cubicBezTo>
                <a:cubicBezTo>
                  <a:pt x="2880746" y="1536939"/>
                  <a:pt x="2883999" y="1544125"/>
                  <a:pt x="2883186" y="1550118"/>
                </a:cubicBezTo>
                <a:cubicBezTo>
                  <a:pt x="2901071" y="1542911"/>
                  <a:pt x="2918955" y="1535705"/>
                  <a:pt x="2936839" y="1528496"/>
                </a:cubicBezTo>
                <a:cubicBezTo>
                  <a:pt x="2936142" y="1524732"/>
                  <a:pt x="2935444" y="1520967"/>
                  <a:pt x="2932541" y="1515667"/>
                </a:cubicBezTo>
                <a:close/>
                <a:moveTo>
                  <a:pt x="2405534" y="1499488"/>
                </a:moveTo>
                <a:cubicBezTo>
                  <a:pt x="2392633" y="1501877"/>
                  <a:pt x="2377889" y="1504607"/>
                  <a:pt x="2364647" y="1505161"/>
                </a:cubicBezTo>
                <a:cubicBezTo>
                  <a:pt x="2329289" y="1509807"/>
                  <a:pt x="2293592" y="1512622"/>
                  <a:pt x="2260077" y="1516928"/>
                </a:cubicBezTo>
                <a:cubicBezTo>
                  <a:pt x="2252366" y="1516457"/>
                  <a:pt x="2246013" y="1523328"/>
                  <a:pt x="2239321" y="1528367"/>
                </a:cubicBezTo>
                <a:cubicBezTo>
                  <a:pt x="2244027" y="1533191"/>
                  <a:pt x="2248733" y="1538016"/>
                  <a:pt x="2255282" y="1542497"/>
                </a:cubicBezTo>
                <a:cubicBezTo>
                  <a:pt x="2262170" y="1548816"/>
                  <a:pt x="2267359" y="1545955"/>
                  <a:pt x="2273907" y="1550436"/>
                </a:cubicBezTo>
                <a:cubicBezTo>
                  <a:pt x="2318285" y="1532730"/>
                  <a:pt x="2361158" y="1517198"/>
                  <a:pt x="2405534" y="1499488"/>
                </a:cubicBezTo>
                <a:close/>
                <a:moveTo>
                  <a:pt x="4602805" y="1497485"/>
                </a:moveTo>
                <a:cubicBezTo>
                  <a:pt x="4597306" y="1498503"/>
                  <a:pt x="4594001" y="1501124"/>
                  <a:pt x="4588504" y="1502142"/>
                </a:cubicBezTo>
                <a:cubicBezTo>
                  <a:pt x="4603883" y="1503310"/>
                  <a:pt x="4619263" y="1504481"/>
                  <a:pt x="4632810" y="1505991"/>
                </a:cubicBezTo>
                <a:cubicBezTo>
                  <a:pt x="4624400" y="1501520"/>
                  <a:pt x="4618543" y="1500596"/>
                  <a:pt x="4610853" y="1500012"/>
                </a:cubicBezTo>
                <a:cubicBezTo>
                  <a:pt x="4609022" y="1500351"/>
                  <a:pt x="4606829" y="1498748"/>
                  <a:pt x="4604996" y="1499088"/>
                </a:cubicBezTo>
                <a:cubicBezTo>
                  <a:pt x="4604996" y="1499088"/>
                  <a:pt x="4602805" y="1497485"/>
                  <a:pt x="4602805" y="1497485"/>
                </a:cubicBezTo>
                <a:close/>
                <a:moveTo>
                  <a:pt x="5642855" y="1455343"/>
                </a:moveTo>
                <a:cubicBezTo>
                  <a:pt x="5583519" y="1464456"/>
                  <a:pt x="5526027" y="1473228"/>
                  <a:pt x="5467027" y="1484153"/>
                </a:cubicBezTo>
                <a:cubicBezTo>
                  <a:pt x="5431995" y="1490640"/>
                  <a:pt x="5400649" y="1496444"/>
                  <a:pt x="5363267" y="1490241"/>
                </a:cubicBezTo>
                <a:cubicBezTo>
                  <a:pt x="5348433" y="1487362"/>
                  <a:pt x="5332341" y="1487998"/>
                  <a:pt x="5315851" y="1490350"/>
                </a:cubicBezTo>
                <a:cubicBezTo>
                  <a:pt x="5299363" y="1492700"/>
                  <a:pt x="5282475" y="1496764"/>
                  <a:pt x="5266049" y="1500744"/>
                </a:cubicBezTo>
                <a:cubicBezTo>
                  <a:pt x="5279127" y="1509572"/>
                  <a:pt x="5288851" y="1520895"/>
                  <a:pt x="5291871" y="1537209"/>
                </a:cubicBezTo>
                <a:cubicBezTo>
                  <a:pt x="5293715" y="1536867"/>
                  <a:pt x="5293715" y="1536867"/>
                  <a:pt x="5295559" y="1536526"/>
                </a:cubicBezTo>
                <a:cubicBezTo>
                  <a:pt x="5299583" y="1537658"/>
                  <a:pt x="5303271" y="1536975"/>
                  <a:pt x="5305115" y="1536634"/>
                </a:cubicBezTo>
                <a:cubicBezTo>
                  <a:pt x="5313997" y="1533112"/>
                  <a:pt x="5322879" y="1529592"/>
                  <a:pt x="5329919" y="1526414"/>
                </a:cubicBezTo>
                <a:cubicBezTo>
                  <a:pt x="5328747" y="1530380"/>
                  <a:pt x="5325395" y="1532878"/>
                  <a:pt x="5322379" y="1537186"/>
                </a:cubicBezTo>
                <a:cubicBezTo>
                  <a:pt x="5354731" y="1536819"/>
                  <a:pt x="5389427" y="1528521"/>
                  <a:pt x="5422279" y="1520561"/>
                </a:cubicBezTo>
                <a:cubicBezTo>
                  <a:pt x="5444403" y="1516464"/>
                  <a:pt x="5465859" y="1508740"/>
                  <a:pt x="5487311" y="1501019"/>
                </a:cubicBezTo>
                <a:cubicBezTo>
                  <a:pt x="5492003" y="1485153"/>
                  <a:pt x="5505071" y="1473356"/>
                  <a:pt x="5520831" y="1476065"/>
                </a:cubicBezTo>
                <a:cubicBezTo>
                  <a:pt x="5527031" y="1478666"/>
                  <a:pt x="5527703" y="1482291"/>
                  <a:pt x="5530219" y="1485573"/>
                </a:cubicBezTo>
                <a:cubicBezTo>
                  <a:pt x="5532063" y="1485232"/>
                  <a:pt x="5535751" y="1484549"/>
                  <a:pt x="5537595" y="1484208"/>
                </a:cubicBezTo>
                <a:cubicBezTo>
                  <a:pt x="5574135" y="1475566"/>
                  <a:pt x="5611343" y="1470551"/>
                  <a:pt x="5649227" y="1469161"/>
                </a:cubicBezTo>
                <a:cubicBezTo>
                  <a:pt x="5650735" y="1467007"/>
                  <a:pt x="5650399" y="1465194"/>
                  <a:pt x="5650063" y="1463381"/>
                </a:cubicBezTo>
                <a:cubicBezTo>
                  <a:pt x="5649395" y="1459758"/>
                  <a:pt x="5645371" y="1458627"/>
                  <a:pt x="5642855" y="1455343"/>
                </a:cubicBezTo>
                <a:close/>
                <a:moveTo>
                  <a:pt x="5747227" y="1447266"/>
                </a:moveTo>
                <a:cubicBezTo>
                  <a:pt x="5738739" y="1452586"/>
                  <a:pt x="5729911" y="1456096"/>
                  <a:pt x="5721419" y="1461417"/>
                </a:cubicBezTo>
                <a:cubicBezTo>
                  <a:pt x="5721419" y="1461417"/>
                  <a:pt x="5723251" y="1461078"/>
                  <a:pt x="5723587" y="1462893"/>
                </a:cubicBezTo>
                <a:cubicBezTo>
                  <a:pt x="5736415" y="1460517"/>
                  <a:pt x="5748907" y="1456327"/>
                  <a:pt x="5762559" y="1448175"/>
                </a:cubicBezTo>
                <a:cubicBezTo>
                  <a:pt x="5756727" y="1447380"/>
                  <a:pt x="5753063" y="1448059"/>
                  <a:pt x="5747227" y="1447266"/>
                </a:cubicBezTo>
                <a:close/>
                <a:moveTo>
                  <a:pt x="5004079" y="1410606"/>
                </a:moveTo>
                <a:cubicBezTo>
                  <a:pt x="4970225" y="1413093"/>
                  <a:pt x="4938213" y="1415238"/>
                  <a:pt x="4906879" y="1421040"/>
                </a:cubicBezTo>
                <a:cubicBezTo>
                  <a:pt x="4886435" y="1423879"/>
                  <a:pt x="4865529" y="1426805"/>
                  <a:pt x="4845067" y="1430830"/>
                </a:cubicBezTo>
                <a:cubicBezTo>
                  <a:pt x="4824603" y="1434856"/>
                  <a:pt x="4804582" y="1439983"/>
                  <a:pt x="4785905" y="1447224"/>
                </a:cubicBezTo>
                <a:cubicBezTo>
                  <a:pt x="4777028" y="1450758"/>
                  <a:pt x="4768150" y="1454294"/>
                  <a:pt x="4759273" y="1457828"/>
                </a:cubicBezTo>
                <a:cubicBezTo>
                  <a:pt x="4770671" y="1457609"/>
                  <a:pt x="4778044" y="1456243"/>
                  <a:pt x="4790118" y="1459681"/>
                </a:cubicBezTo>
                <a:cubicBezTo>
                  <a:pt x="4764653" y="1466288"/>
                  <a:pt x="4750246" y="1470847"/>
                  <a:pt x="4737344" y="1473236"/>
                </a:cubicBezTo>
                <a:cubicBezTo>
                  <a:pt x="4710034" y="1480183"/>
                  <a:pt x="4683891" y="1483134"/>
                  <a:pt x="4656581" y="1490081"/>
                </a:cubicBezTo>
                <a:cubicBezTo>
                  <a:pt x="4659779" y="1497054"/>
                  <a:pt x="4662638" y="1502198"/>
                  <a:pt x="4667001" y="1505172"/>
                </a:cubicBezTo>
                <a:cubicBezTo>
                  <a:pt x="4728015" y="1505221"/>
                  <a:pt x="4769732" y="1493716"/>
                  <a:pt x="4895708" y="1453366"/>
                </a:cubicBezTo>
                <a:cubicBezTo>
                  <a:pt x="4922678" y="1444591"/>
                  <a:pt x="4950326" y="1439471"/>
                  <a:pt x="4975453" y="1431035"/>
                </a:cubicBezTo>
                <a:cubicBezTo>
                  <a:pt x="4988355" y="1428646"/>
                  <a:pt x="5000581" y="1422600"/>
                  <a:pt x="5011790" y="1411068"/>
                </a:cubicBezTo>
                <a:cubicBezTo>
                  <a:pt x="5011790" y="1411068"/>
                  <a:pt x="5011790" y="1411068"/>
                  <a:pt x="5004079" y="1410606"/>
                </a:cubicBezTo>
                <a:close/>
                <a:moveTo>
                  <a:pt x="3254627" y="1409617"/>
                </a:moveTo>
                <a:cubicBezTo>
                  <a:pt x="3229067" y="1416225"/>
                  <a:pt x="3205356" y="1422493"/>
                  <a:pt x="3179796" y="1429100"/>
                </a:cubicBezTo>
                <a:cubicBezTo>
                  <a:pt x="3152722" y="1437862"/>
                  <a:pt x="3127497" y="1446286"/>
                  <a:pt x="3100422" y="1455045"/>
                </a:cubicBezTo>
                <a:cubicBezTo>
                  <a:pt x="3101094" y="1458672"/>
                  <a:pt x="3101765" y="1462298"/>
                  <a:pt x="3102100" y="1464108"/>
                </a:cubicBezTo>
                <a:cubicBezTo>
                  <a:pt x="3115048" y="1461710"/>
                  <a:pt x="3128332" y="1461127"/>
                  <a:pt x="3141281" y="1458729"/>
                </a:cubicBezTo>
                <a:cubicBezTo>
                  <a:pt x="3156078" y="1455989"/>
                  <a:pt x="3169026" y="1453591"/>
                  <a:pt x="3181974" y="1451194"/>
                </a:cubicBezTo>
                <a:cubicBezTo>
                  <a:pt x="3207199" y="1442774"/>
                  <a:pt x="3233938" y="1432197"/>
                  <a:pt x="3258827" y="1421967"/>
                </a:cubicBezTo>
                <a:cubicBezTo>
                  <a:pt x="3258155" y="1418339"/>
                  <a:pt x="3255634" y="1415057"/>
                  <a:pt x="3254627" y="1409617"/>
                </a:cubicBezTo>
                <a:close/>
                <a:moveTo>
                  <a:pt x="2661850" y="1408288"/>
                </a:moveTo>
                <a:cubicBezTo>
                  <a:pt x="2656303" y="1409315"/>
                  <a:pt x="2651101" y="1412205"/>
                  <a:pt x="2645898" y="1415091"/>
                </a:cubicBezTo>
                <a:cubicBezTo>
                  <a:pt x="2603243" y="1432613"/>
                  <a:pt x="2558394" y="1448613"/>
                  <a:pt x="2513889" y="1466476"/>
                </a:cubicBezTo>
                <a:cubicBezTo>
                  <a:pt x="2514234" y="1468339"/>
                  <a:pt x="2514579" y="1470199"/>
                  <a:pt x="2516772" y="1471715"/>
                </a:cubicBezTo>
                <a:cubicBezTo>
                  <a:pt x="2488910" y="1486498"/>
                  <a:pt x="2460703" y="1499422"/>
                  <a:pt x="2432495" y="1512338"/>
                </a:cubicBezTo>
                <a:cubicBezTo>
                  <a:pt x="2421745" y="1516253"/>
                  <a:pt x="2410995" y="1520168"/>
                  <a:pt x="2400590" y="1525941"/>
                </a:cubicBezTo>
                <a:cubicBezTo>
                  <a:pt x="2407986" y="1524572"/>
                  <a:pt x="2416071" y="1526925"/>
                  <a:pt x="2423123" y="1523694"/>
                </a:cubicBezTo>
                <a:cubicBezTo>
                  <a:pt x="2506114" y="1496783"/>
                  <a:pt x="2588760" y="1468009"/>
                  <a:pt x="2671406" y="1439235"/>
                </a:cubicBezTo>
                <a:cubicBezTo>
                  <a:pt x="2665984" y="1430614"/>
                  <a:pt x="2662068" y="1419792"/>
                  <a:pt x="2661850" y="1408288"/>
                </a:cubicBezTo>
                <a:close/>
                <a:moveTo>
                  <a:pt x="4793901" y="1374212"/>
                </a:moveTo>
                <a:cubicBezTo>
                  <a:pt x="4789927" y="1374289"/>
                  <a:pt x="4785431" y="1375720"/>
                  <a:pt x="4780336" y="1379058"/>
                </a:cubicBezTo>
                <a:cubicBezTo>
                  <a:pt x="4738891" y="1402058"/>
                  <a:pt x="4684593" y="1396787"/>
                  <a:pt x="4645892" y="1434606"/>
                </a:cubicBezTo>
                <a:cubicBezTo>
                  <a:pt x="4634718" y="1446253"/>
                  <a:pt x="4631847" y="1441038"/>
                  <a:pt x="4628760" y="1424367"/>
                </a:cubicBezTo>
                <a:cubicBezTo>
                  <a:pt x="4629230" y="1416617"/>
                  <a:pt x="4617966" y="1407209"/>
                  <a:pt x="4609572" y="1403016"/>
                </a:cubicBezTo>
                <a:cubicBezTo>
                  <a:pt x="4605547" y="1401846"/>
                  <a:pt x="4601864" y="1402528"/>
                  <a:pt x="4597839" y="1401357"/>
                </a:cubicBezTo>
                <a:cubicBezTo>
                  <a:pt x="4598525" y="1405062"/>
                  <a:pt x="4599211" y="1408766"/>
                  <a:pt x="4601738" y="1412130"/>
                </a:cubicBezTo>
                <a:cubicBezTo>
                  <a:pt x="4588380" y="1422265"/>
                  <a:pt x="4576051" y="1437959"/>
                  <a:pt x="4559480" y="1441028"/>
                </a:cubicBezTo>
                <a:cubicBezTo>
                  <a:pt x="4521157" y="1450039"/>
                  <a:pt x="4480307" y="1455688"/>
                  <a:pt x="4440955" y="1459143"/>
                </a:cubicBezTo>
                <a:cubicBezTo>
                  <a:pt x="4435432" y="1460166"/>
                  <a:pt x="4431749" y="1460848"/>
                  <a:pt x="4427724" y="1459678"/>
                </a:cubicBezTo>
                <a:cubicBezTo>
                  <a:pt x="4389401" y="1468690"/>
                  <a:pt x="4348895" y="1476190"/>
                  <a:pt x="4310228" y="1483350"/>
                </a:cubicBezTo>
                <a:cubicBezTo>
                  <a:pt x="4312756" y="1486714"/>
                  <a:pt x="4317125" y="1489737"/>
                  <a:pt x="4317468" y="1491589"/>
                </a:cubicBezTo>
                <a:cubicBezTo>
                  <a:pt x="4316998" y="1499339"/>
                  <a:pt x="4313533" y="1511475"/>
                  <a:pt x="4306167" y="1512839"/>
                </a:cubicBezTo>
                <a:cubicBezTo>
                  <a:pt x="4293965" y="1518931"/>
                  <a:pt x="4276365" y="1516443"/>
                  <a:pt x="4264162" y="1522533"/>
                </a:cubicBezTo>
                <a:cubicBezTo>
                  <a:pt x="4244938" y="1531841"/>
                  <a:pt x="4247122" y="1533353"/>
                  <a:pt x="4238854" y="1519557"/>
                </a:cubicBezTo>
                <a:cubicBezTo>
                  <a:pt x="4238168" y="1515852"/>
                  <a:pt x="4230117" y="1513511"/>
                  <a:pt x="4224251" y="1512682"/>
                </a:cubicBezTo>
                <a:cubicBezTo>
                  <a:pt x="4207680" y="1515751"/>
                  <a:pt x="4190766" y="1516966"/>
                  <a:pt x="4174538" y="1521888"/>
                </a:cubicBezTo>
                <a:cubicBezTo>
                  <a:pt x="4163833" y="1525785"/>
                  <a:pt x="4153472" y="1531536"/>
                  <a:pt x="4144609" y="1535093"/>
                </a:cubicBezTo>
                <a:cubicBezTo>
                  <a:pt x="4151847" y="1543331"/>
                  <a:pt x="4158743" y="1549718"/>
                  <a:pt x="4167823" y="1557615"/>
                </a:cubicBezTo>
                <a:cubicBezTo>
                  <a:pt x="4218277" y="1603830"/>
                  <a:pt x="4284127" y="1568648"/>
                  <a:pt x="4340393" y="1563976"/>
                </a:cubicBezTo>
                <a:cubicBezTo>
                  <a:pt x="4347758" y="1562612"/>
                  <a:pt x="4352939" y="1559738"/>
                  <a:pt x="4360304" y="1558374"/>
                </a:cubicBezTo>
                <a:cubicBezTo>
                  <a:pt x="4365484" y="1555497"/>
                  <a:pt x="4372849" y="1554133"/>
                  <a:pt x="4377344" y="1547553"/>
                </a:cubicBezTo>
                <a:cubicBezTo>
                  <a:pt x="4373319" y="1546385"/>
                  <a:pt x="4367795" y="1547408"/>
                  <a:pt x="4363427" y="1544385"/>
                </a:cubicBezTo>
                <a:cubicBezTo>
                  <a:pt x="4363427" y="1544385"/>
                  <a:pt x="4363427" y="1544385"/>
                  <a:pt x="4343642" y="1540386"/>
                </a:cubicBezTo>
                <a:cubicBezTo>
                  <a:pt x="4343299" y="1538533"/>
                  <a:pt x="4342613" y="1534829"/>
                  <a:pt x="4342270" y="1532975"/>
                </a:cubicBezTo>
                <a:cubicBezTo>
                  <a:pt x="4347794" y="1531953"/>
                  <a:pt x="4351477" y="1531270"/>
                  <a:pt x="4355159" y="1530589"/>
                </a:cubicBezTo>
                <a:cubicBezTo>
                  <a:pt x="4352632" y="1527226"/>
                  <a:pt x="4350448" y="1525715"/>
                  <a:pt x="4349762" y="1522009"/>
                </a:cubicBezTo>
                <a:cubicBezTo>
                  <a:pt x="4346675" y="1505338"/>
                  <a:pt x="4358660" y="1487793"/>
                  <a:pt x="4375232" y="1484725"/>
                </a:cubicBezTo>
                <a:cubicBezTo>
                  <a:pt x="4391802" y="1481656"/>
                  <a:pt x="4407435" y="1494087"/>
                  <a:pt x="4410522" y="1510758"/>
                </a:cubicBezTo>
                <a:cubicBezTo>
                  <a:pt x="4411208" y="1514464"/>
                  <a:pt x="4409710" y="1516656"/>
                  <a:pt x="4410396" y="1520361"/>
                </a:cubicBezTo>
                <a:cubicBezTo>
                  <a:pt x="4410396" y="1520361"/>
                  <a:pt x="4412237" y="1520020"/>
                  <a:pt x="4412237" y="1520020"/>
                </a:cubicBezTo>
                <a:cubicBezTo>
                  <a:pt x="4468159" y="1513496"/>
                  <a:pt x="4520399" y="1507655"/>
                  <a:pt x="4572549" y="1480755"/>
                </a:cubicBezTo>
                <a:cubicBezTo>
                  <a:pt x="4579228" y="1475686"/>
                  <a:pt x="4589121" y="1477686"/>
                  <a:pt x="4600855" y="1479346"/>
                </a:cubicBezTo>
                <a:cubicBezTo>
                  <a:pt x="4600168" y="1475640"/>
                  <a:pt x="4599825" y="1473789"/>
                  <a:pt x="4599139" y="1470084"/>
                </a:cubicBezTo>
                <a:cubicBezTo>
                  <a:pt x="4616739" y="1472572"/>
                  <a:pt x="4643419" y="1482959"/>
                  <a:pt x="4655622" y="1476868"/>
                </a:cubicBezTo>
                <a:cubicBezTo>
                  <a:pt x="4655622" y="1476868"/>
                  <a:pt x="4657463" y="1476527"/>
                  <a:pt x="4659304" y="1476186"/>
                </a:cubicBezTo>
                <a:cubicBezTo>
                  <a:pt x="4663582" y="1458151"/>
                  <a:pt x="4675098" y="1448355"/>
                  <a:pt x="4697193" y="1444263"/>
                </a:cubicBezTo>
                <a:cubicBezTo>
                  <a:pt x="4729992" y="1436274"/>
                  <a:pt x="4764632" y="1427944"/>
                  <a:pt x="4796745" y="1416250"/>
                </a:cubicBezTo>
                <a:cubicBezTo>
                  <a:pt x="4805608" y="1412694"/>
                  <a:pt x="4818623" y="1400704"/>
                  <a:pt x="4817594" y="1395147"/>
                </a:cubicBezTo>
                <a:cubicBezTo>
                  <a:pt x="4813031" y="1385934"/>
                  <a:pt x="4805819" y="1373980"/>
                  <a:pt x="4793901" y="1374212"/>
                </a:cubicBezTo>
                <a:close/>
                <a:moveTo>
                  <a:pt x="2572674" y="1362926"/>
                </a:moveTo>
                <a:cubicBezTo>
                  <a:pt x="2547898" y="1373173"/>
                  <a:pt x="2522785" y="1381593"/>
                  <a:pt x="2496166" y="1392176"/>
                </a:cubicBezTo>
                <a:cubicBezTo>
                  <a:pt x="2483609" y="1396388"/>
                  <a:pt x="2469549" y="1402766"/>
                  <a:pt x="2459171" y="1408457"/>
                </a:cubicBezTo>
                <a:cubicBezTo>
                  <a:pt x="2450636" y="1413811"/>
                  <a:pt x="2421839" y="1422915"/>
                  <a:pt x="2455855" y="1431701"/>
                </a:cubicBezTo>
                <a:cubicBezTo>
                  <a:pt x="2458033" y="1433182"/>
                  <a:pt x="2458555" y="1446282"/>
                  <a:pt x="2456712" y="1446624"/>
                </a:cubicBezTo>
                <a:cubicBezTo>
                  <a:pt x="2437801" y="1457673"/>
                  <a:pt x="2420393" y="1466554"/>
                  <a:pt x="2400806" y="1473954"/>
                </a:cubicBezTo>
                <a:cubicBezTo>
                  <a:pt x="2406332" y="1472930"/>
                  <a:pt x="2412533" y="1475548"/>
                  <a:pt x="2415880" y="1473047"/>
                </a:cubicBezTo>
                <a:cubicBezTo>
                  <a:pt x="2501935" y="1443909"/>
                  <a:pt x="2587653" y="1412948"/>
                  <a:pt x="2673372" y="1381995"/>
                </a:cubicBezTo>
                <a:cubicBezTo>
                  <a:pt x="2673372" y="1381995"/>
                  <a:pt x="2675213" y="1381654"/>
                  <a:pt x="2675213" y="1381654"/>
                </a:cubicBezTo>
                <a:cubicBezTo>
                  <a:pt x="2676717" y="1379488"/>
                  <a:pt x="2676717" y="1379488"/>
                  <a:pt x="2678560" y="1379147"/>
                </a:cubicBezTo>
                <a:cubicBezTo>
                  <a:pt x="2650592" y="1382443"/>
                  <a:pt x="2622623" y="1385735"/>
                  <a:pt x="2594654" y="1389025"/>
                </a:cubicBezTo>
                <a:cubicBezTo>
                  <a:pt x="2606198" y="1379346"/>
                  <a:pt x="2618417" y="1373312"/>
                  <a:pt x="2630637" y="1367276"/>
                </a:cubicBezTo>
                <a:cubicBezTo>
                  <a:pt x="2616575" y="1373653"/>
                  <a:pt x="2602514" y="1380028"/>
                  <a:pt x="2587440" y="1380935"/>
                </a:cubicBezTo>
                <a:cubicBezTo>
                  <a:pt x="2555788" y="1384910"/>
                  <a:pt x="2567331" y="1375228"/>
                  <a:pt x="2572674" y="1362926"/>
                </a:cubicBezTo>
                <a:close/>
                <a:moveTo>
                  <a:pt x="3129580" y="1354300"/>
                </a:moveTo>
                <a:cubicBezTo>
                  <a:pt x="3112510" y="1354511"/>
                  <a:pt x="3095791" y="1356621"/>
                  <a:pt x="3079337" y="1360158"/>
                </a:cubicBezTo>
                <a:cubicBezTo>
                  <a:pt x="3062883" y="1363700"/>
                  <a:pt x="3046694" y="1368665"/>
                  <a:pt x="3030680" y="1374583"/>
                </a:cubicBezTo>
                <a:cubicBezTo>
                  <a:pt x="3036194" y="1373562"/>
                  <a:pt x="3042060" y="1374444"/>
                  <a:pt x="3047575" y="1373423"/>
                </a:cubicBezTo>
                <a:cubicBezTo>
                  <a:pt x="3074792" y="1366415"/>
                  <a:pt x="3102010" y="1359405"/>
                  <a:pt x="3129580" y="1354300"/>
                </a:cubicBezTo>
                <a:close/>
                <a:moveTo>
                  <a:pt x="5282047" y="1352977"/>
                </a:moveTo>
                <a:cubicBezTo>
                  <a:pt x="5248227" y="1355453"/>
                  <a:pt x="5214263" y="1367423"/>
                  <a:pt x="5180299" y="1379391"/>
                </a:cubicBezTo>
                <a:cubicBezTo>
                  <a:pt x="5216343" y="1399221"/>
                  <a:pt x="5286499" y="1397588"/>
                  <a:pt x="5362131" y="1374116"/>
                </a:cubicBezTo>
                <a:cubicBezTo>
                  <a:pt x="5328121" y="1365270"/>
                  <a:pt x="5304479" y="1350717"/>
                  <a:pt x="5282047" y="1352977"/>
                </a:cubicBezTo>
                <a:close/>
                <a:moveTo>
                  <a:pt x="5041593" y="1336594"/>
                </a:moveTo>
                <a:cubicBezTo>
                  <a:pt x="5013641" y="1339879"/>
                  <a:pt x="4983848" y="1343504"/>
                  <a:pt x="4954055" y="1347130"/>
                </a:cubicBezTo>
                <a:cubicBezTo>
                  <a:pt x="4950374" y="1347812"/>
                  <a:pt x="4944364" y="1356489"/>
                  <a:pt x="4941698" y="1362657"/>
                </a:cubicBezTo>
                <a:cubicBezTo>
                  <a:pt x="4933361" y="1379329"/>
                  <a:pt x="4935689" y="1371334"/>
                  <a:pt x="4918105" y="1368916"/>
                </a:cubicBezTo>
                <a:cubicBezTo>
                  <a:pt x="4890979" y="1366374"/>
                  <a:pt x="4862201" y="1375486"/>
                  <a:pt x="4834587" y="1380599"/>
                </a:cubicBezTo>
                <a:cubicBezTo>
                  <a:pt x="4837444" y="1385744"/>
                  <a:pt x="4839137" y="1394887"/>
                  <a:pt x="4843157" y="1396033"/>
                </a:cubicBezTo>
                <a:cubicBezTo>
                  <a:pt x="4864761" y="1399596"/>
                  <a:pt x="4886705" y="1404990"/>
                  <a:pt x="4907632" y="1404897"/>
                </a:cubicBezTo>
                <a:cubicBezTo>
                  <a:pt x="4926718" y="1405146"/>
                  <a:pt x="4946630" y="1399568"/>
                  <a:pt x="4965038" y="1396159"/>
                </a:cubicBezTo>
                <a:cubicBezTo>
                  <a:pt x="4970561" y="1395137"/>
                  <a:pt x="4977586" y="1391944"/>
                  <a:pt x="4977247" y="1390116"/>
                </a:cubicBezTo>
                <a:cubicBezTo>
                  <a:pt x="4966603" y="1342915"/>
                  <a:pt x="5014848" y="1356676"/>
                  <a:pt x="5034907" y="1341614"/>
                </a:cubicBezTo>
                <a:cubicBezTo>
                  <a:pt x="5036410" y="1339444"/>
                  <a:pt x="5040092" y="1338763"/>
                  <a:pt x="5041593" y="1336594"/>
                </a:cubicBezTo>
                <a:close/>
                <a:moveTo>
                  <a:pt x="3483784" y="1330617"/>
                </a:moveTo>
                <a:cubicBezTo>
                  <a:pt x="3476749" y="1333853"/>
                  <a:pt x="3467523" y="1335562"/>
                  <a:pt x="3458643" y="1339138"/>
                </a:cubicBezTo>
                <a:cubicBezTo>
                  <a:pt x="3459336" y="1342880"/>
                  <a:pt x="3459682" y="1344748"/>
                  <a:pt x="3460374" y="1348489"/>
                </a:cubicBezTo>
                <a:cubicBezTo>
                  <a:pt x="3469600" y="1346781"/>
                  <a:pt x="3476981" y="1345414"/>
                  <a:pt x="3486554" y="1345576"/>
                </a:cubicBezTo>
                <a:cubicBezTo>
                  <a:pt x="3485515" y="1339965"/>
                  <a:pt x="3484476" y="1334354"/>
                  <a:pt x="3483784" y="1330617"/>
                </a:cubicBezTo>
                <a:close/>
                <a:moveTo>
                  <a:pt x="6917311" y="1305136"/>
                </a:moveTo>
                <a:cubicBezTo>
                  <a:pt x="6893071" y="1305875"/>
                  <a:pt x="6867023" y="1306949"/>
                  <a:pt x="6840971" y="1308023"/>
                </a:cubicBezTo>
                <a:cubicBezTo>
                  <a:pt x="6840971" y="1308023"/>
                  <a:pt x="6839159" y="1308359"/>
                  <a:pt x="6839495" y="1310174"/>
                </a:cubicBezTo>
                <a:cubicBezTo>
                  <a:pt x="6865543" y="1309098"/>
                  <a:pt x="6891595" y="1308023"/>
                  <a:pt x="6917311" y="1305136"/>
                </a:cubicBezTo>
                <a:close/>
                <a:moveTo>
                  <a:pt x="2769937" y="1295461"/>
                </a:moveTo>
                <a:cubicBezTo>
                  <a:pt x="2760692" y="1297173"/>
                  <a:pt x="2751447" y="1298885"/>
                  <a:pt x="2742201" y="1300597"/>
                </a:cubicBezTo>
                <a:cubicBezTo>
                  <a:pt x="2719177" y="1310525"/>
                  <a:pt x="2695816" y="1318630"/>
                  <a:pt x="2674303" y="1326390"/>
                </a:cubicBezTo>
                <a:cubicBezTo>
                  <a:pt x="2678339" y="1327532"/>
                  <a:pt x="2677345" y="1342820"/>
                  <a:pt x="2675496" y="1343162"/>
                </a:cubicBezTo>
                <a:cubicBezTo>
                  <a:pt x="2663229" y="1349210"/>
                  <a:pt x="2651299" y="1357083"/>
                  <a:pt x="2639032" y="1363131"/>
                </a:cubicBezTo>
                <a:cubicBezTo>
                  <a:pt x="2659869" y="1351721"/>
                  <a:pt x="2673827" y="1354804"/>
                  <a:pt x="2681583" y="1376030"/>
                </a:cubicBezTo>
                <a:cubicBezTo>
                  <a:pt x="2683432" y="1375687"/>
                  <a:pt x="2683769" y="1377511"/>
                  <a:pt x="2685618" y="1377168"/>
                </a:cubicBezTo>
                <a:cubicBezTo>
                  <a:pt x="2687467" y="1376826"/>
                  <a:pt x="2689316" y="1376484"/>
                  <a:pt x="2691165" y="1376141"/>
                </a:cubicBezTo>
                <a:lnTo>
                  <a:pt x="2824278" y="1330721"/>
                </a:lnTo>
                <a:cubicBezTo>
                  <a:pt x="2811293" y="1291582"/>
                  <a:pt x="2787455" y="1328096"/>
                  <a:pt x="2769461" y="1323873"/>
                </a:cubicBezTo>
                <a:cubicBezTo>
                  <a:pt x="2769282" y="1312580"/>
                  <a:pt x="2769779" y="1304934"/>
                  <a:pt x="2769937" y="1295461"/>
                </a:cubicBezTo>
                <a:close/>
                <a:moveTo>
                  <a:pt x="5688827" y="1293007"/>
                </a:moveTo>
                <a:cubicBezTo>
                  <a:pt x="5666623" y="1297119"/>
                  <a:pt x="5645935" y="1299120"/>
                  <a:pt x="5625255" y="1301124"/>
                </a:cubicBezTo>
                <a:lnTo>
                  <a:pt x="5624915" y="1315682"/>
                </a:lnTo>
                <a:lnTo>
                  <a:pt x="5624171" y="1315948"/>
                </a:lnTo>
                <a:lnTo>
                  <a:pt x="5624899" y="1316244"/>
                </a:lnTo>
                <a:lnTo>
                  <a:pt x="5624823" y="1319483"/>
                </a:lnTo>
                <a:cubicBezTo>
                  <a:pt x="5626675" y="1319141"/>
                  <a:pt x="5628527" y="1318798"/>
                  <a:pt x="5630375" y="1318456"/>
                </a:cubicBezTo>
                <a:lnTo>
                  <a:pt x="5624899" y="1316244"/>
                </a:lnTo>
                <a:lnTo>
                  <a:pt x="5624915" y="1315682"/>
                </a:lnTo>
                <a:lnTo>
                  <a:pt x="5686979" y="1293350"/>
                </a:lnTo>
                <a:cubicBezTo>
                  <a:pt x="5686979" y="1293350"/>
                  <a:pt x="5686979" y="1293350"/>
                  <a:pt x="5688827" y="1293007"/>
                </a:cubicBezTo>
                <a:close/>
                <a:moveTo>
                  <a:pt x="5515403" y="1290530"/>
                </a:moveTo>
                <a:cubicBezTo>
                  <a:pt x="5511551" y="1291243"/>
                  <a:pt x="5509623" y="1291600"/>
                  <a:pt x="5505771" y="1292313"/>
                </a:cubicBezTo>
                <a:cubicBezTo>
                  <a:pt x="5502423" y="1295746"/>
                  <a:pt x="5496643" y="1296816"/>
                  <a:pt x="5492791" y="1297529"/>
                </a:cubicBezTo>
                <a:cubicBezTo>
                  <a:pt x="5500495" y="1296102"/>
                  <a:pt x="5508199" y="1294676"/>
                  <a:pt x="5515403" y="1290530"/>
                </a:cubicBezTo>
                <a:close/>
                <a:moveTo>
                  <a:pt x="6816543" y="1284963"/>
                </a:moveTo>
                <a:cubicBezTo>
                  <a:pt x="6812919" y="1285634"/>
                  <a:pt x="6808943" y="1284424"/>
                  <a:pt x="6803507" y="1285431"/>
                </a:cubicBezTo>
                <a:cubicBezTo>
                  <a:pt x="6795139" y="1290875"/>
                  <a:pt x="6787123" y="1298200"/>
                  <a:pt x="6776943" y="1303979"/>
                </a:cubicBezTo>
                <a:cubicBezTo>
                  <a:pt x="6775479" y="1306197"/>
                  <a:pt x="6774363" y="1310299"/>
                  <a:pt x="6771087" y="1312853"/>
                </a:cubicBezTo>
                <a:cubicBezTo>
                  <a:pt x="6778683" y="1313389"/>
                  <a:pt x="6785935" y="1312046"/>
                  <a:pt x="6793535" y="1312588"/>
                </a:cubicBezTo>
                <a:cubicBezTo>
                  <a:pt x="6801555" y="1305263"/>
                  <a:pt x="6807759" y="1298272"/>
                  <a:pt x="6813967" y="1291281"/>
                </a:cubicBezTo>
                <a:cubicBezTo>
                  <a:pt x="6815779" y="1290946"/>
                  <a:pt x="6815079" y="1287183"/>
                  <a:pt x="6816543" y="1284963"/>
                </a:cubicBezTo>
                <a:close/>
                <a:moveTo>
                  <a:pt x="6908451" y="1265998"/>
                </a:moveTo>
                <a:cubicBezTo>
                  <a:pt x="6896723" y="1273970"/>
                  <a:pt x="6883171" y="1282279"/>
                  <a:pt x="6869619" y="1290592"/>
                </a:cubicBezTo>
                <a:cubicBezTo>
                  <a:pt x="6875091" y="1289579"/>
                  <a:pt x="6880907" y="1290434"/>
                  <a:pt x="6891063" y="1294352"/>
                </a:cubicBezTo>
                <a:cubicBezTo>
                  <a:pt x="6903047" y="1297937"/>
                  <a:pt x="6919115" y="1293026"/>
                  <a:pt x="6933707" y="1290325"/>
                </a:cubicBezTo>
                <a:cubicBezTo>
                  <a:pt x="6937355" y="1289649"/>
                  <a:pt x="6941095" y="1279289"/>
                  <a:pt x="6941879" y="1273343"/>
                </a:cubicBezTo>
                <a:cubicBezTo>
                  <a:pt x="6943359" y="1271134"/>
                  <a:pt x="6935023" y="1266877"/>
                  <a:pt x="6929207" y="1266022"/>
                </a:cubicBezTo>
                <a:cubicBezTo>
                  <a:pt x="6923387" y="1265167"/>
                  <a:pt x="6916095" y="1266517"/>
                  <a:pt x="6908451" y="1265998"/>
                </a:cubicBezTo>
                <a:close/>
                <a:moveTo>
                  <a:pt x="5640967" y="1263056"/>
                </a:moveTo>
                <a:cubicBezTo>
                  <a:pt x="5635403" y="1264086"/>
                  <a:pt x="5631695" y="1264773"/>
                  <a:pt x="5626135" y="1265802"/>
                </a:cubicBezTo>
                <a:cubicBezTo>
                  <a:pt x="5632075" y="1266812"/>
                  <a:pt x="5640247" y="1269518"/>
                  <a:pt x="5648039" y="1270184"/>
                </a:cubicBezTo>
                <a:cubicBezTo>
                  <a:pt x="5647663" y="1268144"/>
                  <a:pt x="5647663" y="1268144"/>
                  <a:pt x="5647283" y="1266104"/>
                </a:cubicBezTo>
                <a:cubicBezTo>
                  <a:pt x="5645431" y="1266447"/>
                  <a:pt x="5641723" y="1267134"/>
                  <a:pt x="5639867" y="1267478"/>
                </a:cubicBezTo>
                <a:cubicBezTo>
                  <a:pt x="5639491" y="1265438"/>
                  <a:pt x="5641343" y="1265095"/>
                  <a:pt x="5640967" y="1263056"/>
                </a:cubicBezTo>
                <a:close/>
                <a:moveTo>
                  <a:pt x="3785015" y="1241090"/>
                </a:moveTo>
                <a:cubicBezTo>
                  <a:pt x="3779826" y="1243906"/>
                  <a:pt x="3774304" y="1244929"/>
                  <a:pt x="3769115" y="1247751"/>
                </a:cubicBezTo>
                <a:cubicBezTo>
                  <a:pt x="3743835" y="1265440"/>
                  <a:pt x="3718400" y="1272009"/>
                  <a:pt x="3688795" y="1266340"/>
                </a:cubicBezTo>
                <a:cubicBezTo>
                  <a:pt x="3658171" y="1275727"/>
                  <a:pt x="3626372" y="1289050"/>
                  <a:pt x="3593242" y="1295184"/>
                </a:cubicBezTo>
                <a:cubicBezTo>
                  <a:pt x="3567806" y="1301751"/>
                  <a:pt x="3542703" y="1310115"/>
                  <a:pt x="3519441" y="1318140"/>
                </a:cubicBezTo>
                <a:cubicBezTo>
                  <a:pt x="3524453" y="1324647"/>
                  <a:pt x="3527291" y="1329692"/>
                  <a:pt x="3528622" y="1336879"/>
                </a:cubicBezTo>
                <a:cubicBezTo>
                  <a:pt x="3561752" y="1330744"/>
                  <a:pt x="3595216" y="1326409"/>
                  <a:pt x="3628347" y="1320274"/>
                </a:cubicBezTo>
                <a:cubicBezTo>
                  <a:pt x="3631694" y="1317793"/>
                  <a:pt x="3633535" y="1317452"/>
                  <a:pt x="3636884" y="1314975"/>
                </a:cubicBezTo>
                <a:cubicBezTo>
                  <a:pt x="3639056" y="1316430"/>
                  <a:pt x="3639056" y="1316430"/>
                  <a:pt x="3639389" y="1318229"/>
                </a:cubicBezTo>
                <a:cubicBezTo>
                  <a:pt x="3643071" y="1317548"/>
                  <a:pt x="3647085" y="1318658"/>
                  <a:pt x="3648593" y="1316525"/>
                </a:cubicBezTo>
                <a:cubicBezTo>
                  <a:pt x="3691279" y="1290034"/>
                  <a:pt x="3741130" y="1291953"/>
                  <a:pt x="3789318" y="1284888"/>
                </a:cubicBezTo>
                <a:cubicBezTo>
                  <a:pt x="3777122" y="1270424"/>
                  <a:pt x="3773795" y="1252458"/>
                  <a:pt x="3785015" y="1241090"/>
                </a:cubicBezTo>
                <a:close/>
                <a:moveTo>
                  <a:pt x="6011659" y="1236588"/>
                </a:moveTo>
                <a:cubicBezTo>
                  <a:pt x="6009959" y="1236903"/>
                  <a:pt x="6009959" y="1236903"/>
                  <a:pt x="6008259" y="1237218"/>
                </a:cubicBezTo>
                <a:cubicBezTo>
                  <a:pt x="6008763" y="1239938"/>
                  <a:pt x="6005363" y="1240567"/>
                  <a:pt x="6005363" y="1240567"/>
                </a:cubicBezTo>
                <a:cubicBezTo>
                  <a:pt x="6007063" y="1240253"/>
                  <a:pt x="6008763" y="1239938"/>
                  <a:pt x="6010463" y="1239623"/>
                </a:cubicBezTo>
                <a:cubicBezTo>
                  <a:pt x="6010463" y="1239623"/>
                  <a:pt x="6012163" y="1239309"/>
                  <a:pt x="6011659" y="1236588"/>
                </a:cubicBezTo>
                <a:close/>
                <a:moveTo>
                  <a:pt x="4400718" y="1223264"/>
                </a:moveTo>
                <a:cubicBezTo>
                  <a:pt x="4392913" y="1222742"/>
                  <a:pt x="4384654" y="1230178"/>
                  <a:pt x="4376043" y="1235709"/>
                </a:cubicBezTo>
                <a:cubicBezTo>
                  <a:pt x="4392812" y="1232604"/>
                  <a:pt x="4409229" y="1227596"/>
                  <a:pt x="4425997" y="1224491"/>
                </a:cubicBezTo>
                <a:cubicBezTo>
                  <a:pt x="4417840" y="1222066"/>
                  <a:pt x="4410034" y="1221539"/>
                  <a:pt x="4400718" y="1223264"/>
                </a:cubicBezTo>
                <a:close/>
                <a:moveTo>
                  <a:pt x="5690119" y="1216440"/>
                </a:moveTo>
                <a:cubicBezTo>
                  <a:pt x="5660711" y="1221886"/>
                  <a:pt x="5629127" y="1225858"/>
                  <a:pt x="5599719" y="1231303"/>
                </a:cubicBezTo>
                <a:cubicBezTo>
                  <a:pt x="5596043" y="1231984"/>
                  <a:pt x="5594543" y="1234138"/>
                  <a:pt x="5591203" y="1236634"/>
                </a:cubicBezTo>
                <a:cubicBezTo>
                  <a:pt x="5612763" y="1240140"/>
                  <a:pt x="5634323" y="1243647"/>
                  <a:pt x="5655211" y="1243530"/>
                </a:cubicBezTo>
                <a:cubicBezTo>
                  <a:pt x="5656715" y="1241375"/>
                  <a:pt x="5657883" y="1237409"/>
                  <a:pt x="5661223" y="1234917"/>
                </a:cubicBezTo>
                <a:cubicBezTo>
                  <a:pt x="5663059" y="1234577"/>
                  <a:pt x="5664899" y="1234236"/>
                  <a:pt x="5668575" y="1233555"/>
                </a:cubicBezTo>
                <a:cubicBezTo>
                  <a:pt x="5674919" y="1226755"/>
                  <a:pt x="5681935" y="1223581"/>
                  <a:pt x="5691459" y="1223692"/>
                </a:cubicBezTo>
                <a:cubicBezTo>
                  <a:pt x="5691127" y="1221879"/>
                  <a:pt x="5690455" y="1218255"/>
                  <a:pt x="5690119" y="1216440"/>
                </a:cubicBezTo>
                <a:close/>
                <a:moveTo>
                  <a:pt x="3969015" y="1202509"/>
                </a:moveTo>
                <a:cubicBezTo>
                  <a:pt x="3960511" y="1204084"/>
                  <a:pt x="3949952" y="1211250"/>
                  <a:pt x="3943347" y="1211524"/>
                </a:cubicBezTo>
                <a:cubicBezTo>
                  <a:pt x="3895200" y="1218545"/>
                  <a:pt x="3847394" y="1227398"/>
                  <a:pt x="3799247" y="1234416"/>
                </a:cubicBezTo>
                <a:cubicBezTo>
                  <a:pt x="3799247" y="1234416"/>
                  <a:pt x="3799587" y="1236250"/>
                  <a:pt x="3799587" y="1236250"/>
                </a:cubicBezTo>
                <a:cubicBezTo>
                  <a:pt x="3818653" y="1236511"/>
                  <a:pt x="3833418" y="1254626"/>
                  <a:pt x="3833473" y="1275463"/>
                </a:cubicBezTo>
                <a:cubicBezTo>
                  <a:pt x="3835312" y="1275122"/>
                  <a:pt x="3837150" y="1274782"/>
                  <a:pt x="3837150" y="1274782"/>
                </a:cubicBezTo>
                <a:cubicBezTo>
                  <a:pt x="3842327" y="1271928"/>
                  <a:pt x="3847504" y="1269075"/>
                  <a:pt x="3851182" y="1268394"/>
                </a:cubicBezTo>
                <a:cubicBezTo>
                  <a:pt x="3909255" y="1284178"/>
                  <a:pt x="3953329" y="1255166"/>
                  <a:pt x="3998421" y="1231651"/>
                </a:cubicBezTo>
                <a:cubicBezTo>
                  <a:pt x="3992565" y="1230841"/>
                  <a:pt x="3982354" y="1227047"/>
                  <a:pt x="3982354" y="1227047"/>
                </a:cubicBezTo>
                <a:cubicBezTo>
                  <a:pt x="3983968" y="1204951"/>
                  <a:pt x="3977519" y="1200934"/>
                  <a:pt x="3969015" y="1202509"/>
                </a:cubicBezTo>
                <a:close/>
                <a:moveTo>
                  <a:pt x="5759375" y="1172772"/>
                </a:moveTo>
                <a:cubicBezTo>
                  <a:pt x="5744735" y="1175483"/>
                  <a:pt x="5729739" y="1176290"/>
                  <a:pt x="5713267" y="1179340"/>
                </a:cubicBezTo>
                <a:cubicBezTo>
                  <a:pt x="5713267" y="1179340"/>
                  <a:pt x="5711787" y="1181584"/>
                  <a:pt x="5711787" y="1181584"/>
                </a:cubicBezTo>
                <a:cubicBezTo>
                  <a:pt x="5713619" y="1181245"/>
                  <a:pt x="5719111" y="1180228"/>
                  <a:pt x="5720939" y="1179889"/>
                </a:cubicBezTo>
                <a:cubicBezTo>
                  <a:pt x="5730795" y="1182002"/>
                  <a:pt x="5740299" y="1182211"/>
                  <a:pt x="5747975" y="1182758"/>
                </a:cubicBezTo>
                <a:cubicBezTo>
                  <a:pt x="5753111" y="1179839"/>
                  <a:pt x="5756067" y="1175354"/>
                  <a:pt x="5759375" y="1172772"/>
                </a:cubicBezTo>
                <a:close/>
                <a:moveTo>
                  <a:pt x="3830057" y="1168062"/>
                </a:moveTo>
                <a:cubicBezTo>
                  <a:pt x="3830057" y="1168062"/>
                  <a:pt x="3830057" y="1168062"/>
                  <a:pt x="3517464" y="1269488"/>
                </a:cubicBezTo>
                <a:cubicBezTo>
                  <a:pt x="3517464" y="1269488"/>
                  <a:pt x="3517802" y="1271314"/>
                  <a:pt x="3518141" y="1273146"/>
                </a:cubicBezTo>
                <a:cubicBezTo>
                  <a:pt x="3556809" y="1265985"/>
                  <a:pt x="3597656" y="1260313"/>
                  <a:pt x="3636324" y="1253152"/>
                </a:cubicBezTo>
                <a:cubicBezTo>
                  <a:pt x="3678674" y="1245310"/>
                  <a:pt x="3722526" y="1235299"/>
                  <a:pt x="3766718" y="1227116"/>
                </a:cubicBezTo>
                <a:cubicBezTo>
                  <a:pt x="3773744" y="1223921"/>
                  <a:pt x="3782612" y="1220389"/>
                  <a:pt x="3791481" y="1216854"/>
                </a:cubicBezTo>
                <a:cubicBezTo>
                  <a:pt x="3807373" y="1210121"/>
                  <a:pt x="3819054" y="1190918"/>
                  <a:pt x="3833930" y="1178698"/>
                </a:cubicBezTo>
                <a:cubicBezTo>
                  <a:pt x="3833253" y="1175040"/>
                  <a:pt x="3830734" y="1171719"/>
                  <a:pt x="3830057" y="1168062"/>
                </a:cubicBezTo>
                <a:close/>
                <a:moveTo>
                  <a:pt x="5821339" y="1165657"/>
                </a:moveTo>
                <a:cubicBezTo>
                  <a:pt x="5810299" y="1167701"/>
                  <a:pt x="5800727" y="1167365"/>
                  <a:pt x="5789687" y="1169409"/>
                </a:cubicBezTo>
                <a:cubicBezTo>
                  <a:pt x="5792283" y="1173147"/>
                  <a:pt x="5796339" y="1174506"/>
                  <a:pt x="5798559" y="1176204"/>
                </a:cubicBezTo>
                <a:cubicBezTo>
                  <a:pt x="5804075" y="1175182"/>
                  <a:pt x="5807755" y="1174501"/>
                  <a:pt x="5811055" y="1171781"/>
                </a:cubicBezTo>
                <a:cubicBezTo>
                  <a:pt x="5814359" y="1169059"/>
                  <a:pt x="5818035" y="1168378"/>
                  <a:pt x="5821339" y="1165657"/>
                </a:cubicBezTo>
                <a:close/>
                <a:moveTo>
                  <a:pt x="4064894" y="1127384"/>
                </a:moveTo>
                <a:cubicBezTo>
                  <a:pt x="3999327" y="1143395"/>
                  <a:pt x="3935252" y="1157193"/>
                  <a:pt x="3879470" y="1184925"/>
                </a:cubicBezTo>
                <a:cubicBezTo>
                  <a:pt x="3853246" y="1197515"/>
                  <a:pt x="3828863" y="1209766"/>
                  <a:pt x="3802293" y="1220486"/>
                </a:cubicBezTo>
                <a:cubicBezTo>
                  <a:pt x="3850148" y="1211624"/>
                  <a:pt x="3896507" y="1204973"/>
                  <a:pt x="3944016" y="1194242"/>
                </a:cubicBezTo>
                <a:cubicBezTo>
                  <a:pt x="3967598" y="1187942"/>
                  <a:pt x="3981631" y="1181477"/>
                  <a:pt x="3987608" y="1172635"/>
                </a:cubicBezTo>
                <a:cubicBezTo>
                  <a:pt x="3991289" y="1171953"/>
                  <a:pt x="3996810" y="1170931"/>
                  <a:pt x="4000491" y="1170249"/>
                </a:cubicBezTo>
                <a:cubicBezTo>
                  <a:pt x="4003827" y="1167701"/>
                  <a:pt x="4005668" y="1167359"/>
                  <a:pt x="4009349" y="1166678"/>
                </a:cubicBezTo>
                <a:cubicBezTo>
                  <a:pt x="4011535" y="1168204"/>
                  <a:pt x="4013722" y="1169732"/>
                  <a:pt x="4013722" y="1169732"/>
                </a:cubicBezTo>
                <a:cubicBezTo>
                  <a:pt x="4028100" y="1165137"/>
                  <a:pt x="4051682" y="1158839"/>
                  <a:pt x="4052483" y="1152888"/>
                </a:cubicBezTo>
                <a:cubicBezTo>
                  <a:pt x="4054088" y="1140992"/>
                  <a:pt x="4060758" y="1135887"/>
                  <a:pt x="4064894" y="1127384"/>
                </a:cubicBezTo>
                <a:close/>
                <a:moveTo>
                  <a:pt x="6248875" y="1126571"/>
                </a:moveTo>
                <a:cubicBezTo>
                  <a:pt x="6247363" y="1128677"/>
                  <a:pt x="6245523" y="1129018"/>
                  <a:pt x="6245851" y="1130785"/>
                </a:cubicBezTo>
                <a:cubicBezTo>
                  <a:pt x="6240987" y="1135343"/>
                  <a:pt x="6238291" y="1141326"/>
                  <a:pt x="6235263" y="1145544"/>
                </a:cubicBezTo>
                <a:cubicBezTo>
                  <a:pt x="6242623" y="1144181"/>
                  <a:pt x="6250307" y="1144586"/>
                  <a:pt x="6255499" y="1141797"/>
                </a:cubicBezTo>
                <a:cubicBezTo>
                  <a:pt x="6258851" y="1139346"/>
                  <a:pt x="6262203" y="1136898"/>
                  <a:pt x="6265883" y="1136217"/>
                </a:cubicBezTo>
                <a:cubicBezTo>
                  <a:pt x="6258195" y="1135813"/>
                  <a:pt x="6253535" y="1131191"/>
                  <a:pt x="6248875" y="1126571"/>
                </a:cubicBezTo>
                <a:close/>
                <a:moveTo>
                  <a:pt x="6233059" y="1116574"/>
                </a:moveTo>
                <a:cubicBezTo>
                  <a:pt x="6232719" y="1114738"/>
                  <a:pt x="6197831" y="1121198"/>
                  <a:pt x="6186335" y="1130928"/>
                </a:cubicBezTo>
                <a:cubicBezTo>
                  <a:pt x="6161851" y="1152566"/>
                  <a:pt x="6138795" y="1151133"/>
                  <a:pt x="6112199" y="1140856"/>
                </a:cubicBezTo>
                <a:cubicBezTo>
                  <a:pt x="6101827" y="1136122"/>
                  <a:pt x="6091879" y="1133691"/>
                  <a:pt x="6082971" y="1135578"/>
                </a:cubicBezTo>
                <a:cubicBezTo>
                  <a:pt x="6074063" y="1137465"/>
                  <a:pt x="6066187" y="1143674"/>
                  <a:pt x="6059967" y="1156228"/>
                </a:cubicBezTo>
                <a:cubicBezTo>
                  <a:pt x="6057315" y="1162421"/>
                  <a:pt x="6045139" y="1168476"/>
                  <a:pt x="6035959" y="1170176"/>
                </a:cubicBezTo>
                <a:cubicBezTo>
                  <a:pt x="6012767" y="1178272"/>
                  <a:pt x="5988895" y="1182692"/>
                  <a:pt x="5965363" y="1188951"/>
                </a:cubicBezTo>
                <a:cubicBezTo>
                  <a:pt x="5965703" y="1190789"/>
                  <a:pt x="5966383" y="1194462"/>
                  <a:pt x="5965227" y="1198476"/>
                </a:cubicBezTo>
                <a:cubicBezTo>
                  <a:pt x="5991955" y="1199228"/>
                  <a:pt x="6016035" y="1206172"/>
                  <a:pt x="6042423" y="1205087"/>
                </a:cubicBezTo>
                <a:cubicBezTo>
                  <a:pt x="6053443" y="1203046"/>
                  <a:pt x="6064459" y="1201006"/>
                  <a:pt x="6075819" y="1200803"/>
                </a:cubicBezTo>
                <a:cubicBezTo>
                  <a:pt x="6099011" y="1192707"/>
                  <a:pt x="6122203" y="1184613"/>
                  <a:pt x="6143219" y="1175019"/>
                </a:cubicBezTo>
                <a:cubicBezTo>
                  <a:pt x="6143559" y="1176857"/>
                  <a:pt x="6141723" y="1177197"/>
                  <a:pt x="6140227" y="1179374"/>
                </a:cubicBezTo>
                <a:cubicBezTo>
                  <a:pt x="6140227" y="1179374"/>
                  <a:pt x="6140227" y="1179374"/>
                  <a:pt x="6143083" y="1184546"/>
                </a:cubicBezTo>
                <a:cubicBezTo>
                  <a:pt x="6157435" y="1179989"/>
                  <a:pt x="6169947" y="1175772"/>
                  <a:pt x="6183959" y="1169376"/>
                </a:cubicBezTo>
                <a:cubicBezTo>
                  <a:pt x="6190963" y="1166178"/>
                  <a:pt x="6196947" y="1157468"/>
                  <a:pt x="6203271" y="1150596"/>
                </a:cubicBezTo>
                <a:cubicBezTo>
                  <a:pt x="6201435" y="1150936"/>
                  <a:pt x="6201095" y="1149099"/>
                  <a:pt x="6198919" y="1147603"/>
                </a:cubicBezTo>
                <a:cubicBezTo>
                  <a:pt x="6214767" y="1140867"/>
                  <a:pt x="6228439" y="1132634"/>
                  <a:pt x="6243943" y="1124062"/>
                </a:cubicBezTo>
                <a:cubicBezTo>
                  <a:pt x="6239591" y="1121066"/>
                  <a:pt x="6235919" y="1121747"/>
                  <a:pt x="6233059" y="1116574"/>
                </a:cubicBezTo>
                <a:close/>
                <a:moveTo>
                  <a:pt x="4630451" y="1106677"/>
                </a:moveTo>
                <a:cubicBezTo>
                  <a:pt x="4612105" y="1110074"/>
                  <a:pt x="4591925" y="1113811"/>
                  <a:pt x="4573240" y="1115374"/>
                </a:cubicBezTo>
                <a:cubicBezTo>
                  <a:pt x="4558682" y="1116173"/>
                  <a:pt x="4544945" y="1118837"/>
                  <a:pt x="4531661" y="1122509"/>
                </a:cubicBezTo>
                <a:cubicBezTo>
                  <a:pt x="4491810" y="1133533"/>
                  <a:pt x="4456048" y="1153670"/>
                  <a:pt x="4414516" y="1159939"/>
                </a:cubicBezTo>
                <a:cubicBezTo>
                  <a:pt x="4401674" y="1162317"/>
                  <a:pt x="4390869" y="1175698"/>
                  <a:pt x="4379386" y="1185409"/>
                </a:cubicBezTo>
                <a:cubicBezTo>
                  <a:pt x="4395081" y="1188197"/>
                  <a:pt x="4412951" y="1192474"/>
                  <a:pt x="4428646" y="1195262"/>
                </a:cubicBezTo>
                <a:cubicBezTo>
                  <a:pt x="4434489" y="1196076"/>
                  <a:pt x="4441488" y="1192884"/>
                  <a:pt x="4446652" y="1190030"/>
                </a:cubicBezTo>
                <a:cubicBezTo>
                  <a:pt x="4478792" y="1168903"/>
                  <a:pt x="4507057" y="1188331"/>
                  <a:pt x="4535116" y="1196410"/>
                </a:cubicBezTo>
                <a:cubicBezTo>
                  <a:pt x="4546125" y="1194372"/>
                  <a:pt x="4554958" y="1190839"/>
                  <a:pt x="4565964" y="1188801"/>
                </a:cubicBezTo>
                <a:cubicBezTo>
                  <a:pt x="4565285" y="1185134"/>
                  <a:pt x="4580098" y="1172906"/>
                  <a:pt x="4589272" y="1171207"/>
                </a:cubicBezTo>
                <a:cubicBezTo>
                  <a:pt x="4607617" y="1167810"/>
                  <a:pt x="4624127" y="1164753"/>
                  <a:pt x="4640639" y="1161695"/>
                </a:cubicBezTo>
                <a:cubicBezTo>
                  <a:pt x="4646618" y="1153002"/>
                  <a:pt x="4648250" y="1141317"/>
                  <a:pt x="4645533" y="1126644"/>
                </a:cubicBezTo>
                <a:cubicBezTo>
                  <a:pt x="4641660" y="1115979"/>
                  <a:pt x="4635478" y="1113331"/>
                  <a:pt x="4630451" y="1106677"/>
                </a:cubicBezTo>
                <a:close/>
                <a:moveTo>
                  <a:pt x="7523551" y="1084866"/>
                </a:moveTo>
                <a:cubicBezTo>
                  <a:pt x="7485103" y="1093884"/>
                  <a:pt x="7446655" y="1102904"/>
                  <a:pt x="7410391" y="1113412"/>
                </a:cubicBezTo>
                <a:cubicBezTo>
                  <a:pt x="7409715" y="1109744"/>
                  <a:pt x="7409035" y="1106072"/>
                  <a:pt x="7406507" y="1102741"/>
                </a:cubicBezTo>
                <a:cubicBezTo>
                  <a:pt x="7415403" y="1099196"/>
                  <a:pt x="7422451" y="1095993"/>
                  <a:pt x="7431007" y="1090614"/>
                </a:cubicBezTo>
                <a:cubicBezTo>
                  <a:pt x="7376763" y="1096861"/>
                  <a:pt x="7320671" y="1103450"/>
                  <a:pt x="7266427" y="1109698"/>
                </a:cubicBezTo>
                <a:cubicBezTo>
                  <a:pt x="7276683" y="1113494"/>
                  <a:pt x="7294135" y="1104567"/>
                  <a:pt x="7290823" y="1127961"/>
                </a:cubicBezTo>
                <a:cubicBezTo>
                  <a:pt x="7289999" y="1133811"/>
                  <a:pt x="7290335" y="1135643"/>
                  <a:pt x="7288831" y="1137823"/>
                </a:cubicBezTo>
                <a:cubicBezTo>
                  <a:pt x="7302439" y="1139098"/>
                  <a:pt x="7316387" y="1142210"/>
                  <a:pt x="7329655" y="1141652"/>
                </a:cubicBezTo>
                <a:cubicBezTo>
                  <a:pt x="7370143" y="1143647"/>
                  <a:pt x="7413643" y="1141286"/>
                  <a:pt x="7454959" y="1137431"/>
                </a:cubicBezTo>
                <a:cubicBezTo>
                  <a:pt x="7494427" y="1133921"/>
                  <a:pt x="7534235" y="1132245"/>
                  <a:pt x="7573699" y="1128734"/>
                </a:cubicBezTo>
                <a:cubicBezTo>
                  <a:pt x="7541723" y="1100484"/>
                  <a:pt x="7508863" y="1129350"/>
                  <a:pt x="7476103" y="1127822"/>
                </a:cubicBezTo>
                <a:cubicBezTo>
                  <a:pt x="7464683" y="1128038"/>
                  <a:pt x="7450247" y="1132610"/>
                  <a:pt x="7439503" y="1136497"/>
                </a:cubicBezTo>
                <a:cubicBezTo>
                  <a:pt x="7438483" y="1130992"/>
                  <a:pt x="7435955" y="1127662"/>
                  <a:pt x="7435279" y="1123991"/>
                </a:cubicBezTo>
                <a:cubicBezTo>
                  <a:pt x="7435279" y="1123991"/>
                  <a:pt x="7435279" y="1123991"/>
                  <a:pt x="7523403" y="1094386"/>
                </a:cubicBezTo>
                <a:cubicBezTo>
                  <a:pt x="7524571" y="1090374"/>
                  <a:pt x="7524231" y="1088539"/>
                  <a:pt x="7523551" y="1084866"/>
                </a:cubicBezTo>
                <a:close/>
                <a:moveTo>
                  <a:pt x="3571860" y="1069622"/>
                </a:moveTo>
                <a:cubicBezTo>
                  <a:pt x="3544844" y="1078140"/>
                  <a:pt x="3517512" y="1084959"/>
                  <a:pt x="3490182" y="1091779"/>
                </a:cubicBezTo>
                <a:cubicBezTo>
                  <a:pt x="3524615" y="1092433"/>
                  <a:pt x="3553789" y="1085274"/>
                  <a:pt x="3571860" y="1069622"/>
                </a:cubicBezTo>
                <a:close/>
                <a:moveTo>
                  <a:pt x="5086467" y="1054934"/>
                </a:moveTo>
                <a:cubicBezTo>
                  <a:pt x="5087139" y="1058563"/>
                  <a:pt x="5087811" y="1062190"/>
                  <a:pt x="5089991" y="1063660"/>
                </a:cubicBezTo>
                <a:cubicBezTo>
                  <a:pt x="5097199" y="1071704"/>
                  <a:pt x="5110435" y="1071128"/>
                  <a:pt x="5117643" y="1079168"/>
                </a:cubicBezTo>
                <a:cubicBezTo>
                  <a:pt x="5125015" y="1077803"/>
                  <a:pt x="5132723" y="1078249"/>
                  <a:pt x="5142273" y="1078355"/>
                </a:cubicBezTo>
                <a:cubicBezTo>
                  <a:pt x="5150817" y="1073025"/>
                  <a:pt x="5161539" y="1069166"/>
                  <a:pt x="5172263" y="1065303"/>
                </a:cubicBezTo>
                <a:cubicBezTo>
                  <a:pt x="5171927" y="1063489"/>
                  <a:pt x="5171255" y="1059866"/>
                  <a:pt x="5172763" y="1057711"/>
                </a:cubicBezTo>
                <a:cubicBezTo>
                  <a:pt x="5155167" y="1055339"/>
                  <a:pt x="5137909" y="1054786"/>
                  <a:pt x="5122829" y="1055705"/>
                </a:cubicBezTo>
                <a:cubicBezTo>
                  <a:pt x="5109591" y="1056280"/>
                  <a:pt x="5098199" y="1056515"/>
                  <a:pt x="5086467" y="1054934"/>
                </a:cubicBezTo>
                <a:close/>
                <a:moveTo>
                  <a:pt x="5043917" y="1052972"/>
                </a:moveTo>
                <a:cubicBezTo>
                  <a:pt x="5032754" y="1055039"/>
                  <a:pt x="5021073" y="1064701"/>
                  <a:pt x="5010581" y="1070397"/>
                </a:cubicBezTo>
                <a:cubicBezTo>
                  <a:pt x="5020891" y="1074111"/>
                  <a:pt x="5033397" y="1079297"/>
                  <a:pt x="5045232" y="1080857"/>
                </a:cubicBezTo>
                <a:cubicBezTo>
                  <a:pt x="5058591" y="1080259"/>
                  <a:pt x="5070090" y="1080001"/>
                  <a:pt x="5083451" y="1079404"/>
                </a:cubicBezTo>
                <a:cubicBezTo>
                  <a:pt x="5083115" y="1077590"/>
                  <a:pt x="5084303" y="1073622"/>
                  <a:pt x="5082443" y="1073967"/>
                </a:cubicBezTo>
                <a:cubicBezTo>
                  <a:pt x="5079238" y="1067056"/>
                  <a:pt x="5074175" y="1060494"/>
                  <a:pt x="5067250" y="1054277"/>
                </a:cubicBezTo>
                <a:cubicBezTo>
                  <a:pt x="5059473" y="1053843"/>
                  <a:pt x="5051694" y="1053406"/>
                  <a:pt x="5043917" y="1052972"/>
                </a:cubicBezTo>
                <a:close/>
                <a:moveTo>
                  <a:pt x="4519458" y="1040368"/>
                </a:moveTo>
                <a:cubicBezTo>
                  <a:pt x="4509070" y="1042292"/>
                  <a:pt x="4495790" y="1050511"/>
                  <a:pt x="4487307" y="1051123"/>
                </a:cubicBezTo>
                <a:cubicBezTo>
                  <a:pt x="4429713" y="1059865"/>
                  <a:pt x="4370617" y="1070808"/>
                  <a:pt x="4313025" y="1079551"/>
                </a:cubicBezTo>
                <a:cubicBezTo>
                  <a:pt x="4300098" y="1081945"/>
                  <a:pt x="4286011" y="1088398"/>
                  <a:pt x="4275619" y="1094163"/>
                </a:cubicBezTo>
                <a:cubicBezTo>
                  <a:pt x="4274115" y="1096361"/>
                  <a:pt x="4272268" y="1096703"/>
                  <a:pt x="4270422" y="1097045"/>
                </a:cubicBezTo>
                <a:cubicBezTo>
                  <a:pt x="4268447" y="1107013"/>
                  <a:pt x="4266130" y="1115127"/>
                  <a:pt x="4263812" y="1123238"/>
                </a:cubicBezTo>
                <a:cubicBezTo>
                  <a:pt x="4277083" y="1122705"/>
                  <a:pt x="4290698" y="1124023"/>
                  <a:pt x="4303969" y="1123487"/>
                </a:cubicBezTo>
                <a:cubicBezTo>
                  <a:pt x="4364097" y="1118114"/>
                  <a:pt x="4422378" y="1113085"/>
                  <a:pt x="4482162" y="1105855"/>
                </a:cubicBezTo>
                <a:cubicBezTo>
                  <a:pt x="4496935" y="1103120"/>
                  <a:pt x="4510678" y="1094813"/>
                  <a:pt x="4525452" y="1092077"/>
                </a:cubicBezTo>
                <a:cubicBezTo>
                  <a:pt x="4545766" y="1088315"/>
                  <a:pt x="4564922" y="1088609"/>
                  <a:pt x="4585580" y="1086705"/>
                </a:cubicBezTo>
                <a:cubicBezTo>
                  <a:pt x="4594813" y="1084995"/>
                  <a:pt x="4604391" y="1085140"/>
                  <a:pt x="4613624" y="1083431"/>
                </a:cubicBezTo>
                <a:cubicBezTo>
                  <a:pt x="4598634" y="1074684"/>
                  <a:pt x="4579135" y="1072534"/>
                  <a:pt x="4554439" y="1073265"/>
                </a:cubicBezTo>
                <a:cubicBezTo>
                  <a:pt x="4546709" y="1072777"/>
                  <a:pt x="4534597" y="1069258"/>
                  <a:pt x="4534253" y="1067398"/>
                </a:cubicBezTo>
                <a:cubicBezTo>
                  <a:pt x="4537341" y="1042817"/>
                  <a:pt x="4529846" y="1038444"/>
                  <a:pt x="4519458" y="1040368"/>
                </a:cubicBezTo>
                <a:close/>
                <a:moveTo>
                  <a:pt x="6420703" y="1035686"/>
                </a:moveTo>
                <a:cubicBezTo>
                  <a:pt x="6416975" y="1056064"/>
                  <a:pt x="6431175" y="1041624"/>
                  <a:pt x="6438779" y="1042186"/>
                </a:cubicBezTo>
                <a:cubicBezTo>
                  <a:pt x="6440591" y="1041850"/>
                  <a:pt x="6444571" y="1043082"/>
                  <a:pt x="6448195" y="1042411"/>
                </a:cubicBezTo>
                <a:cubicBezTo>
                  <a:pt x="6438427" y="1040281"/>
                  <a:pt x="6430471" y="1037817"/>
                  <a:pt x="6420703" y="1035686"/>
                </a:cubicBezTo>
                <a:close/>
                <a:moveTo>
                  <a:pt x="6522231" y="1033772"/>
                </a:moveTo>
                <a:cubicBezTo>
                  <a:pt x="6514851" y="1035139"/>
                  <a:pt x="6507471" y="1036505"/>
                  <a:pt x="6501935" y="1037530"/>
                </a:cubicBezTo>
                <a:cubicBezTo>
                  <a:pt x="6496399" y="1038556"/>
                  <a:pt x="6491207" y="1041427"/>
                  <a:pt x="6487859" y="1043955"/>
                </a:cubicBezTo>
                <a:cubicBezTo>
                  <a:pt x="6487859" y="1043955"/>
                  <a:pt x="6487859" y="1043955"/>
                  <a:pt x="6488199" y="1045799"/>
                </a:cubicBezTo>
                <a:cubicBezTo>
                  <a:pt x="6498791" y="1051473"/>
                  <a:pt x="6510547" y="1053113"/>
                  <a:pt x="6521139" y="1058786"/>
                </a:cubicBezTo>
                <a:cubicBezTo>
                  <a:pt x="6535899" y="1056053"/>
                  <a:pt x="6550663" y="1053319"/>
                  <a:pt x="6565767" y="1052430"/>
                </a:cubicBezTo>
                <a:cubicBezTo>
                  <a:pt x="6568771" y="1048057"/>
                  <a:pt x="6571435" y="1041838"/>
                  <a:pt x="6575127" y="1041154"/>
                </a:cubicBezTo>
                <a:cubicBezTo>
                  <a:pt x="6580323" y="1038286"/>
                  <a:pt x="6587703" y="1036919"/>
                  <a:pt x="6593239" y="1035894"/>
                </a:cubicBezTo>
                <a:cubicBezTo>
                  <a:pt x="6570071" y="1034456"/>
                  <a:pt x="6545399" y="1035207"/>
                  <a:pt x="6522231" y="1033772"/>
                </a:cubicBezTo>
                <a:close/>
                <a:moveTo>
                  <a:pt x="7494395" y="1004228"/>
                </a:moveTo>
                <a:cubicBezTo>
                  <a:pt x="7465095" y="1009653"/>
                  <a:pt x="7435795" y="1015079"/>
                  <a:pt x="7404999" y="1022657"/>
                </a:cubicBezTo>
                <a:cubicBezTo>
                  <a:pt x="7405671" y="1026284"/>
                  <a:pt x="7406339" y="1029908"/>
                  <a:pt x="7407011" y="1033533"/>
                </a:cubicBezTo>
                <a:cubicBezTo>
                  <a:pt x="7421999" y="1032633"/>
                  <a:pt x="7434819" y="1030259"/>
                  <a:pt x="7449467" y="1027546"/>
                </a:cubicBezTo>
                <a:cubicBezTo>
                  <a:pt x="7460791" y="1027323"/>
                  <a:pt x="7473611" y="1024950"/>
                  <a:pt x="7484263" y="1021103"/>
                </a:cubicBezTo>
                <a:cubicBezTo>
                  <a:pt x="7489423" y="1018273"/>
                  <a:pt x="7491743" y="1010345"/>
                  <a:pt x="7494395" y="1004228"/>
                </a:cubicBezTo>
                <a:close/>
                <a:moveTo>
                  <a:pt x="3703615" y="998869"/>
                </a:moveTo>
                <a:cubicBezTo>
                  <a:pt x="3692663" y="999642"/>
                  <a:pt x="3681432" y="1002725"/>
                  <a:pt x="3670284" y="1008810"/>
                </a:cubicBezTo>
                <a:cubicBezTo>
                  <a:pt x="3672470" y="1010414"/>
                  <a:pt x="3676121" y="1009737"/>
                  <a:pt x="3678306" y="1011340"/>
                </a:cubicBezTo>
                <a:cubicBezTo>
                  <a:pt x="3696564" y="1007959"/>
                  <a:pt x="3717008" y="1006184"/>
                  <a:pt x="3735266" y="1002803"/>
                </a:cubicBezTo>
                <a:cubicBezTo>
                  <a:pt x="3725237" y="999636"/>
                  <a:pt x="3714566" y="998097"/>
                  <a:pt x="3703615" y="998869"/>
                </a:cubicBezTo>
                <a:close/>
                <a:moveTo>
                  <a:pt x="6962031" y="984677"/>
                </a:moveTo>
                <a:cubicBezTo>
                  <a:pt x="6962031" y="984677"/>
                  <a:pt x="6959991" y="985054"/>
                  <a:pt x="6957951" y="985432"/>
                </a:cubicBezTo>
                <a:cubicBezTo>
                  <a:pt x="6958203" y="986792"/>
                  <a:pt x="6960243" y="986415"/>
                  <a:pt x="6960243" y="986415"/>
                </a:cubicBezTo>
                <a:cubicBezTo>
                  <a:pt x="6962283" y="986037"/>
                  <a:pt x="6962031" y="984677"/>
                  <a:pt x="6962031" y="984677"/>
                </a:cubicBezTo>
                <a:close/>
                <a:moveTo>
                  <a:pt x="3799285" y="976293"/>
                </a:moveTo>
                <a:cubicBezTo>
                  <a:pt x="3791210" y="978988"/>
                  <a:pt x="3783405" y="985706"/>
                  <a:pt x="3772226" y="997364"/>
                </a:cubicBezTo>
                <a:cubicBezTo>
                  <a:pt x="3790303" y="992098"/>
                  <a:pt x="3808037" y="984979"/>
                  <a:pt x="3827957" y="979375"/>
                </a:cubicBezTo>
                <a:cubicBezTo>
                  <a:pt x="3815703" y="974932"/>
                  <a:pt x="3807359" y="973600"/>
                  <a:pt x="3799285" y="976293"/>
                </a:cubicBezTo>
                <a:close/>
                <a:moveTo>
                  <a:pt x="5868567" y="970438"/>
                </a:moveTo>
                <a:cubicBezTo>
                  <a:pt x="5817839" y="974157"/>
                  <a:pt x="5764931" y="976387"/>
                  <a:pt x="5714207" y="980110"/>
                </a:cubicBezTo>
                <a:cubicBezTo>
                  <a:pt x="5697975" y="985008"/>
                  <a:pt x="5681407" y="988077"/>
                  <a:pt x="5664495" y="989316"/>
                </a:cubicBezTo>
                <a:cubicBezTo>
                  <a:pt x="5590851" y="1002953"/>
                  <a:pt x="5517203" y="1016590"/>
                  <a:pt x="5442881" y="1026570"/>
                </a:cubicBezTo>
                <a:cubicBezTo>
                  <a:pt x="5407561" y="1031220"/>
                  <a:pt x="5371225" y="1030383"/>
                  <a:pt x="5335227" y="1031375"/>
                </a:cubicBezTo>
                <a:cubicBezTo>
                  <a:pt x="5396367" y="1042749"/>
                  <a:pt x="5457843" y="1055949"/>
                  <a:pt x="5521943" y="1042186"/>
                </a:cubicBezTo>
                <a:cubicBezTo>
                  <a:pt x="5619187" y="1022289"/>
                  <a:pt x="5719963" y="1011194"/>
                  <a:pt x="5818219" y="996781"/>
                </a:cubicBezTo>
                <a:cubicBezTo>
                  <a:pt x="5836631" y="993372"/>
                  <a:pt x="5854027" y="984475"/>
                  <a:pt x="5873603" y="977068"/>
                </a:cubicBezTo>
                <a:cubicBezTo>
                  <a:pt x="5871423" y="975582"/>
                  <a:pt x="5871083" y="973753"/>
                  <a:pt x="5868567" y="970438"/>
                </a:cubicBezTo>
                <a:close/>
                <a:moveTo>
                  <a:pt x="7495683" y="967427"/>
                </a:moveTo>
                <a:cubicBezTo>
                  <a:pt x="7483439" y="973601"/>
                  <a:pt x="7473043" y="979431"/>
                  <a:pt x="7482887" y="991282"/>
                </a:cubicBezTo>
                <a:cubicBezTo>
                  <a:pt x="7477339" y="992309"/>
                  <a:pt x="7473643" y="992994"/>
                  <a:pt x="7469943" y="993678"/>
                </a:cubicBezTo>
                <a:cubicBezTo>
                  <a:pt x="7478387" y="997973"/>
                  <a:pt x="7488335" y="1000038"/>
                  <a:pt x="7496431" y="1002446"/>
                </a:cubicBezTo>
                <a:cubicBezTo>
                  <a:pt x="7510171" y="994040"/>
                  <a:pt x="7516171" y="985118"/>
                  <a:pt x="7500431" y="972408"/>
                </a:cubicBezTo>
                <a:cubicBezTo>
                  <a:pt x="7498231" y="970862"/>
                  <a:pt x="7496031" y="969315"/>
                  <a:pt x="7495683" y="967427"/>
                </a:cubicBezTo>
                <a:close/>
                <a:moveTo>
                  <a:pt x="7487443" y="961922"/>
                </a:moveTo>
                <a:cubicBezTo>
                  <a:pt x="7476223" y="963999"/>
                  <a:pt x="7465007" y="966076"/>
                  <a:pt x="7453791" y="968153"/>
                </a:cubicBezTo>
                <a:cubicBezTo>
                  <a:pt x="7444767" y="971633"/>
                  <a:pt x="7437939" y="976514"/>
                  <a:pt x="7431107" y="981395"/>
                </a:cubicBezTo>
                <a:cubicBezTo>
                  <a:pt x="7432975" y="981049"/>
                  <a:pt x="7433299" y="982797"/>
                  <a:pt x="7433299" y="982797"/>
                </a:cubicBezTo>
                <a:cubicBezTo>
                  <a:pt x="7454187" y="980737"/>
                  <a:pt x="7472235" y="973779"/>
                  <a:pt x="7489959" y="965073"/>
                </a:cubicBezTo>
                <a:cubicBezTo>
                  <a:pt x="7489959" y="965073"/>
                  <a:pt x="7487767" y="963671"/>
                  <a:pt x="7487443" y="961922"/>
                </a:cubicBezTo>
                <a:close/>
                <a:moveTo>
                  <a:pt x="6925355" y="930904"/>
                </a:moveTo>
                <a:cubicBezTo>
                  <a:pt x="6917283" y="928520"/>
                  <a:pt x="6896995" y="932277"/>
                  <a:pt x="6892503" y="938926"/>
                </a:cubicBezTo>
                <a:cubicBezTo>
                  <a:pt x="6877531" y="961098"/>
                  <a:pt x="6854115" y="947976"/>
                  <a:pt x="6845695" y="943714"/>
                </a:cubicBezTo>
                <a:cubicBezTo>
                  <a:pt x="6829775" y="935024"/>
                  <a:pt x="6812943" y="934260"/>
                  <a:pt x="6797263" y="937163"/>
                </a:cubicBezTo>
                <a:cubicBezTo>
                  <a:pt x="6781587" y="940066"/>
                  <a:pt x="6767063" y="946637"/>
                  <a:pt x="6755771" y="952609"/>
                </a:cubicBezTo>
                <a:cubicBezTo>
                  <a:pt x="6724999" y="971885"/>
                  <a:pt x="6693643" y="977691"/>
                  <a:pt x="6661591" y="979746"/>
                </a:cubicBezTo>
                <a:cubicBezTo>
                  <a:pt x="6675543" y="982981"/>
                  <a:pt x="6690299" y="980249"/>
                  <a:pt x="6705751" y="981268"/>
                </a:cubicBezTo>
                <a:cubicBezTo>
                  <a:pt x="6713583" y="972057"/>
                  <a:pt x="6724303" y="968133"/>
                  <a:pt x="6735263" y="975803"/>
                </a:cubicBezTo>
                <a:cubicBezTo>
                  <a:pt x="6737455" y="977335"/>
                  <a:pt x="6736303" y="981429"/>
                  <a:pt x="6738495" y="982963"/>
                </a:cubicBezTo>
                <a:cubicBezTo>
                  <a:pt x="6790035" y="983118"/>
                  <a:pt x="6844219" y="976963"/>
                  <a:pt x="6894823" y="961773"/>
                </a:cubicBezTo>
                <a:cubicBezTo>
                  <a:pt x="6905199" y="955974"/>
                  <a:pt x="6913379" y="948640"/>
                  <a:pt x="6923403" y="940964"/>
                </a:cubicBezTo>
                <a:cubicBezTo>
                  <a:pt x="6925247" y="940623"/>
                  <a:pt x="6924207" y="934997"/>
                  <a:pt x="6925355" y="930904"/>
                </a:cubicBezTo>
                <a:close/>
                <a:moveTo>
                  <a:pt x="3985414" y="922732"/>
                </a:moveTo>
                <a:cubicBezTo>
                  <a:pt x="3976020" y="922596"/>
                  <a:pt x="3965633" y="923582"/>
                  <a:pt x="3955413" y="925474"/>
                </a:cubicBezTo>
                <a:cubicBezTo>
                  <a:pt x="3949838" y="926506"/>
                  <a:pt x="3946458" y="929008"/>
                  <a:pt x="3940883" y="930040"/>
                </a:cubicBezTo>
                <a:cubicBezTo>
                  <a:pt x="3924495" y="934949"/>
                  <a:pt x="3908109" y="939860"/>
                  <a:pt x="3897967" y="947365"/>
                </a:cubicBezTo>
                <a:cubicBezTo>
                  <a:pt x="3932576" y="957829"/>
                  <a:pt x="3932576" y="957829"/>
                  <a:pt x="4009455" y="926721"/>
                </a:cubicBezTo>
                <a:cubicBezTo>
                  <a:pt x="4003209" y="924125"/>
                  <a:pt x="3994808" y="922867"/>
                  <a:pt x="3985414" y="922732"/>
                </a:cubicBezTo>
                <a:close/>
                <a:moveTo>
                  <a:pt x="7038927" y="898718"/>
                </a:moveTo>
                <a:lnTo>
                  <a:pt x="7039427" y="901437"/>
                </a:lnTo>
                <a:cubicBezTo>
                  <a:pt x="7042575" y="899447"/>
                  <a:pt x="7044275" y="899133"/>
                  <a:pt x="7045975" y="898818"/>
                </a:cubicBezTo>
                <a:cubicBezTo>
                  <a:pt x="7044275" y="899133"/>
                  <a:pt x="7040875" y="899762"/>
                  <a:pt x="7038927" y="898718"/>
                </a:cubicBezTo>
                <a:close/>
                <a:moveTo>
                  <a:pt x="6151231" y="890117"/>
                </a:moveTo>
                <a:cubicBezTo>
                  <a:pt x="6151231" y="890117"/>
                  <a:pt x="6149387" y="890458"/>
                  <a:pt x="6147547" y="890799"/>
                </a:cubicBezTo>
                <a:cubicBezTo>
                  <a:pt x="6128799" y="892396"/>
                  <a:pt x="6111895" y="893653"/>
                  <a:pt x="6093147" y="895248"/>
                </a:cubicBezTo>
                <a:cubicBezTo>
                  <a:pt x="6087959" y="898084"/>
                  <a:pt x="6080259" y="897634"/>
                  <a:pt x="6073899" y="904437"/>
                </a:cubicBezTo>
                <a:cubicBezTo>
                  <a:pt x="6099179" y="907253"/>
                  <a:pt x="6122951" y="912225"/>
                  <a:pt x="6146051" y="913573"/>
                </a:cubicBezTo>
                <a:cubicBezTo>
                  <a:pt x="6151575" y="912551"/>
                  <a:pt x="6158267" y="907563"/>
                  <a:pt x="6165299" y="904384"/>
                </a:cubicBezTo>
                <a:cubicBezTo>
                  <a:pt x="6160607" y="899631"/>
                  <a:pt x="6157423" y="892718"/>
                  <a:pt x="6151231" y="890117"/>
                </a:cubicBezTo>
                <a:close/>
                <a:moveTo>
                  <a:pt x="7577267" y="870373"/>
                </a:moveTo>
                <a:cubicBezTo>
                  <a:pt x="7567671" y="870232"/>
                  <a:pt x="7558071" y="870092"/>
                  <a:pt x="7548819" y="871806"/>
                </a:cubicBezTo>
                <a:cubicBezTo>
                  <a:pt x="7518047" y="881339"/>
                  <a:pt x="7485767" y="893069"/>
                  <a:pt x="7453487" y="904800"/>
                </a:cubicBezTo>
                <a:cubicBezTo>
                  <a:pt x="7454171" y="908509"/>
                  <a:pt x="7456711" y="911873"/>
                  <a:pt x="7457739" y="917435"/>
                </a:cubicBezTo>
                <a:cubicBezTo>
                  <a:pt x="7460619" y="922656"/>
                  <a:pt x="7465007" y="925679"/>
                  <a:pt x="7467547" y="929043"/>
                </a:cubicBezTo>
                <a:cubicBezTo>
                  <a:pt x="7464531" y="933436"/>
                  <a:pt x="7467411" y="938658"/>
                  <a:pt x="7466591" y="944562"/>
                </a:cubicBezTo>
                <a:cubicBezTo>
                  <a:pt x="7507647" y="938877"/>
                  <a:pt x="7550555" y="932849"/>
                  <a:pt x="7591611" y="927164"/>
                </a:cubicBezTo>
                <a:cubicBezTo>
                  <a:pt x="7592775" y="923113"/>
                  <a:pt x="7592087" y="919405"/>
                  <a:pt x="7592907" y="913501"/>
                </a:cubicBezTo>
                <a:cubicBezTo>
                  <a:pt x="7572207" y="915415"/>
                  <a:pt x="7553015" y="915134"/>
                  <a:pt x="7533823" y="914852"/>
                </a:cubicBezTo>
                <a:cubicBezTo>
                  <a:pt x="7533479" y="912999"/>
                  <a:pt x="7533135" y="911145"/>
                  <a:pt x="7533135" y="911145"/>
                </a:cubicBezTo>
                <a:cubicBezTo>
                  <a:pt x="7542047" y="907578"/>
                  <a:pt x="7555343" y="907033"/>
                  <a:pt x="7559867" y="900443"/>
                </a:cubicBezTo>
                <a:cubicBezTo>
                  <a:pt x="7568087" y="893167"/>
                  <a:pt x="7571579" y="881015"/>
                  <a:pt x="7577267" y="870373"/>
                </a:cubicBezTo>
                <a:close/>
                <a:moveTo>
                  <a:pt x="5844255" y="844047"/>
                </a:moveTo>
                <a:cubicBezTo>
                  <a:pt x="5826619" y="841561"/>
                  <a:pt x="5804823" y="847511"/>
                  <a:pt x="5786371" y="850928"/>
                </a:cubicBezTo>
                <a:cubicBezTo>
                  <a:pt x="5726647" y="858157"/>
                  <a:pt x="5666575" y="863523"/>
                  <a:pt x="5607195" y="872604"/>
                </a:cubicBezTo>
                <a:cubicBezTo>
                  <a:pt x="5554847" y="878461"/>
                  <a:pt x="5502499" y="884316"/>
                  <a:pt x="5450843" y="893882"/>
                </a:cubicBezTo>
                <a:cubicBezTo>
                  <a:pt x="5386267" y="905839"/>
                  <a:pt x="5321563" y="927410"/>
                  <a:pt x="5257463" y="931608"/>
                </a:cubicBezTo>
                <a:cubicBezTo>
                  <a:pt x="5185635" y="935322"/>
                  <a:pt x="5128055" y="974748"/>
                  <a:pt x="5061293" y="985193"/>
                </a:cubicBezTo>
                <a:cubicBezTo>
                  <a:pt x="5046534" y="987926"/>
                  <a:pt x="5032332" y="1003979"/>
                  <a:pt x="5016757" y="1012616"/>
                </a:cubicBezTo>
                <a:cubicBezTo>
                  <a:pt x="5028857" y="1016131"/>
                  <a:pt x="5038425" y="1016277"/>
                  <a:pt x="5048338" y="1018278"/>
                </a:cubicBezTo>
                <a:cubicBezTo>
                  <a:pt x="5057218" y="1014712"/>
                  <a:pt x="5070477" y="1014178"/>
                  <a:pt x="5080045" y="1014323"/>
                </a:cubicBezTo>
                <a:cubicBezTo>
                  <a:pt x="5091459" y="1014127"/>
                  <a:pt x="5101027" y="1014273"/>
                  <a:pt x="5112439" y="1014078"/>
                </a:cubicBezTo>
                <a:cubicBezTo>
                  <a:pt x="5114285" y="1013736"/>
                  <a:pt x="5115787" y="1011540"/>
                  <a:pt x="5119477" y="1010857"/>
                </a:cubicBezTo>
                <a:cubicBezTo>
                  <a:pt x="5117631" y="1011199"/>
                  <a:pt x="5113941" y="1011882"/>
                  <a:pt x="5111753" y="1010369"/>
                </a:cubicBezTo>
                <a:cubicBezTo>
                  <a:pt x="5104031" y="1009882"/>
                  <a:pt x="5097467" y="1005345"/>
                  <a:pt x="5089399" y="1003002"/>
                </a:cubicBezTo>
                <a:cubicBezTo>
                  <a:pt x="5096091" y="997925"/>
                  <a:pt x="5102099" y="989146"/>
                  <a:pt x="5109479" y="987780"/>
                </a:cubicBezTo>
                <a:cubicBezTo>
                  <a:pt x="5133463" y="983338"/>
                  <a:pt x="5158135" y="982602"/>
                  <a:pt x="5180961" y="982210"/>
                </a:cubicBezTo>
                <a:cubicBezTo>
                  <a:pt x="5186495" y="981185"/>
                  <a:pt x="5191903" y="989772"/>
                  <a:pt x="5198811" y="996167"/>
                </a:cubicBezTo>
                <a:cubicBezTo>
                  <a:pt x="5230863" y="994067"/>
                  <a:pt x="5260039" y="986746"/>
                  <a:pt x="5293119" y="990207"/>
                </a:cubicBezTo>
                <a:cubicBezTo>
                  <a:pt x="5353661" y="977079"/>
                  <a:pt x="5414545" y="965805"/>
                  <a:pt x="5475431" y="954531"/>
                </a:cubicBezTo>
                <a:cubicBezTo>
                  <a:pt x="5479935" y="947945"/>
                  <a:pt x="5486283" y="941016"/>
                  <a:pt x="5492979" y="935942"/>
                </a:cubicBezTo>
                <a:cubicBezTo>
                  <a:pt x="5499671" y="930867"/>
                  <a:pt x="5512115" y="936233"/>
                  <a:pt x="5521683" y="936379"/>
                </a:cubicBezTo>
                <a:cubicBezTo>
                  <a:pt x="5520183" y="938575"/>
                  <a:pt x="5517179" y="942965"/>
                  <a:pt x="5516019" y="947015"/>
                </a:cubicBezTo>
                <a:cubicBezTo>
                  <a:pt x="5548887" y="939010"/>
                  <a:pt x="5582095" y="932860"/>
                  <a:pt x="5615303" y="926711"/>
                </a:cubicBezTo>
                <a:cubicBezTo>
                  <a:pt x="5639291" y="922269"/>
                  <a:pt x="5662115" y="921879"/>
                  <a:pt x="5686787" y="921143"/>
                </a:cubicBezTo>
                <a:cubicBezTo>
                  <a:pt x="5696011" y="919435"/>
                  <a:pt x="5704895" y="915873"/>
                  <a:pt x="5714119" y="914164"/>
                </a:cubicBezTo>
                <a:cubicBezTo>
                  <a:pt x="5723131" y="900994"/>
                  <a:pt x="5734671" y="891187"/>
                  <a:pt x="5748271" y="892503"/>
                </a:cubicBezTo>
                <a:cubicBezTo>
                  <a:pt x="5748615" y="894357"/>
                  <a:pt x="5748615" y="894357"/>
                  <a:pt x="5748615" y="894357"/>
                </a:cubicBezTo>
                <a:cubicBezTo>
                  <a:pt x="5748615" y="894357"/>
                  <a:pt x="5750463" y="894016"/>
                  <a:pt x="5750463" y="894016"/>
                </a:cubicBezTo>
                <a:cubicBezTo>
                  <a:pt x="5754495" y="895187"/>
                  <a:pt x="5755179" y="898893"/>
                  <a:pt x="5757711" y="902260"/>
                </a:cubicBezTo>
                <a:cubicBezTo>
                  <a:pt x="5761403" y="901577"/>
                  <a:pt x="5766935" y="900552"/>
                  <a:pt x="5770627" y="899869"/>
                </a:cubicBezTo>
                <a:cubicBezTo>
                  <a:pt x="5779851" y="898160"/>
                  <a:pt x="5790579" y="894254"/>
                  <a:pt x="5795987" y="902841"/>
                </a:cubicBezTo>
                <a:cubicBezTo>
                  <a:pt x="5820315" y="900256"/>
                  <a:pt x="5844643" y="897667"/>
                  <a:pt x="5868627" y="893226"/>
                </a:cubicBezTo>
                <a:cubicBezTo>
                  <a:pt x="5872315" y="892542"/>
                  <a:pt x="5879483" y="879712"/>
                  <a:pt x="5876951" y="876345"/>
                </a:cubicBezTo>
                <a:cubicBezTo>
                  <a:pt x="5869011" y="864389"/>
                  <a:pt x="5858199" y="847220"/>
                  <a:pt x="5844255" y="844047"/>
                </a:cubicBezTo>
                <a:close/>
                <a:moveTo>
                  <a:pt x="7194075" y="840455"/>
                </a:moveTo>
                <a:cubicBezTo>
                  <a:pt x="7193215" y="843427"/>
                  <a:pt x="7193215" y="843427"/>
                  <a:pt x="7193215" y="843427"/>
                </a:cubicBezTo>
                <a:cubicBezTo>
                  <a:pt x="7194579" y="843175"/>
                  <a:pt x="7194579" y="843175"/>
                  <a:pt x="7195935" y="842923"/>
                </a:cubicBezTo>
                <a:cubicBezTo>
                  <a:pt x="7194579" y="843175"/>
                  <a:pt x="7194579" y="843175"/>
                  <a:pt x="7194075" y="840455"/>
                </a:cubicBezTo>
                <a:close/>
                <a:moveTo>
                  <a:pt x="5873583" y="840276"/>
                </a:moveTo>
                <a:cubicBezTo>
                  <a:pt x="5878979" y="848888"/>
                  <a:pt x="5880699" y="858181"/>
                  <a:pt x="5885747" y="864931"/>
                </a:cubicBezTo>
                <a:cubicBezTo>
                  <a:pt x="5895159" y="874719"/>
                  <a:pt x="5927187" y="863024"/>
                  <a:pt x="5924315" y="888540"/>
                </a:cubicBezTo>
                <a:cubicBezTo>
                  <a:pt x="5945667" y="880740"/>
                  <a:pt x="5964839" y="871427"/>
                  <a:pt x="5986191" y="863627"/>
                </a:cubicBezTo>
                <a:cubicBezTo>
                  <a:pt x="5985503" y="859912"/>
                  <a:pt x="5984815" y="856196"/>
                  <a:pt x="5984471" y="854339"/>
                </a:cubicBezTo>
                <a:cubicBezTo>
                  <a:pt x="5957035" y="849809"/>
                  <a:pt x="5927763" y="845619"/>
                  <a:pt x="5900675" y="842945"/>
                </a:cubicBezTo>
                <a:cubicBezTo>
                  <a:pt x="5890803" y="840931"/>
                  <a:pt x="5883111" y="840434"/>
                  <a:pt x="5873583" y="840276"/>
                </a:cubicBezTo>
                <a:close/>
                <a:moveTo>
                  <a:pt x="7193419" y="829328"/>
                </a:moveTo>
                <a:cubicBezTo>
                  <a:pt x="7193419" y="829328"/>
                  <a:pt x="7193419" y="829328"/>
                  <a:pt x="7138115" y="849613"/>
                </a:cubicBezTo>
                <a:cubicBezTo>
                  <a:pt x="7142159" y="850875"/>
                  <a:pt x="7148043" y="851791"/>
                  <a:pt x="7153567" y="850769"/>
                </a:cubicBezTo>
                <a:cubicBezTo>
                  <a:pt x="7167587" y="844155"/>
                  <a:pt x="7179763" y="837884"/>
                  <a:pt x="7193419" y="829328"/>
                </a:cubicBezTo>
                <a:close/>
                <a:moveTo>
                  <a:pt x="4216420" y="806551"/>
                </a:moveTo>
                <a:cubicBezTo>
                  <a:pt x="4199659" y="807685"/>
                  <a:pt x="4181075" y="809158"/>
                  <a:pt x="4162844" y="812534"/>
                </a:cubicBezTo>
                <a:cubicBezTo>
                  <a:pt x="4153728" y="814222"/>
                  <a:pt x="4146375" y="825427"/>
                  <a:pt x="4138317" y="832825"/>
                </a:cubicBezTo>
                <a:cubicBezTo>
                  <a:pt x="4141963" y="832150"/>
                  <a:pt x="4145962" y="833379"/>
                  <a:pt x="4151783" y="834267"/>
                </a:cubicBezTo>
                <a:cubicBezTo>
                  <a:pt x="4177307" y="829541"/>
                  <a:pt x="4201008" y="825152"/>
                  <a:pt x="4211242" y="819322"/>
                </a:cubicBezTo>
                <a:cubicBezTo>
                  <a:pt x="4212712" y="817081"/>
                  <a:pt x="4216358" y="816406"/>
                  <a:pt x="4216006" y="814501"/>
                </a:cubicBezTo>
                <a:cubicBezTo>
                  <a:pt x="4217124" y="810356"/>
                  <a:pt x="4216772" y="808452"/>
                  <a:pt x="4216420" y="806551"/>
                </a:cubicBezTo>
                <a:close/>
                <a:moveTo>
                  <a:pt x="7729323" y="799645"/>
                </a:moveTo>
                <a:cubicBezTo>
                  <a:pt x="7651591" y="800615"/>
                  <a:pt x="7576035" y="803099"/>
                  <a:pt x="7497615" y="800360"/>
                </a:cubicBezTo>
                <a:cubicBezTo>
                  <a:pt x="7484411" y="800890"/>
                  <a:pt x="7470863" y="799561"/>
                  <a:pt x="7457659" y="800090"/>
                </a:cubicBezTo>
                <a:cubicBezTo>
                  <a:pt x="7458003" y="801942"/>
                  <a:pt x="7462023" y="803116"/>
                  <a:pt x="7462707" y="806824"/>
                </a:cubicBezTo>
                <a:cubicBezTo>
                  <a:pt x="7465455" y="821660"/>
                  <a:pt x="7463031" y="839366"/>
                  <a:pt x="7458087" y="853707"/>
                </a:cubicBezTo>
                <a:cubicBezTo>
                  <a:pt x="7548115" y="837037"/>
                  <a:pt x="7638143" y="820366"/>
                  <a:pt x="7729891" y="812965"/>
                </a:cubicBezTo>
                <a:cubicBezTo>
                  <a:pt x="7729203" y="809256"/>
                  <a:pt x="7730355" y="805207"/>
                  <a:pt x="7729323" y="799645"/>
                </a:cubicBezTo>
                <a:close/>
                <a:moveTo>
                  <a:pt x="7180455" y="798447"/>
                </a:moveTo>
                <a:cubicBezTo>
                  <a:pt x="7174911" y="799474"/>
                  <a:pt x="7171215" y="800158"/>
                  <a:pt x="7165675" y="801184"/>
                </a:cubicBezTo>
                <a:cubicBezTo>
                  <a:pt x="7154591" y="803237"/>
                  <a:pt x="7143507" y="805289"/>
                  <a:pt x="7132755" y="809154"/>
                </a:cubicBezTo>
                <a:cubicBezTo>
                  <a:pt x="7134267" y="807000"/>
                  <a:pt x="7135779" y="804844"/>
                  <a:pt x="7137291" y="802688"/>
                </a:cubicBezTo>
                <a:cubicBezTo>
                  <a:pt x="7112939" y="805324"/>
                  <a:pt x="7088587" y="807959"/>
                  <a:pt x="7064235" y="810592"/>
                </a:cubicBezTo>
                <a:cubicBezTo>
                  <a:pt x="7060543" y="811277"/>
                  <a:pt x="7055335" y="814117"/>
                  <a:pt x="7051639" y="814801"/>
                </a:cubicBezTo>
                <a:cubicBezTo>
                  <a:pt x="7051303" y="812987"/>
                  <a:pt x="7053151" y="812645"/>
                  <a:pt x="7054663" y="810489"/>
                </a:cubicBezTo>
                <a:cubicBezTo>
                  <a:pt x="7019227" y="815176"/>
                  <a:pt x="6981943" y="820205"/>
                  <a:pt x="6946171" y="823079"/>
                </a:cubicBezTo>
                <a:cubicBezTo>
                  <a:pt x="6950199" y="824209"/>
                  <a:pt x="6952383" y="825679"/>
                  <a:pt x="6956079" y="824995"/>
                </a:cubicBezTo>
                <a:cubicBezTo>
                  <a:pt x="6968171" y="828381"/>
                  <a:pt x="6980599" y="833579"/>
                  <a:pt x="6994199" y="834811"/>
                </a:cubicBezTo>
                <a:cubicBezTo>
                  <a:pt x="7013851" y="827422"/>
                  <a:pt x="7031991" y="822188"/>
                  <a:pt x="7051639" y="814801"/>
                </a:cubicBezTo>
                <a:cubicBezTo>
                  <a:pt x="7039715" y="822632"/>
                  <a:pt x="7027455" y="828653"/>
                  <a:pt x="7015531" y="836487"/>
                </a:cubicBezTo>
                <a:cubicBezTo>
                  <a:pt x="7032491" y="835222"/>
                  <a:pt x="7047271" y="832485"/>
                  <a:pt x="7064571" y="833031"/>
                </a:cubicBezTo>
                <a:cubicBezTo>
                  <a:pt x="7069775" y="830192"/>
                  <a:pt x="7074983" y="827353"/>
                  <a:pt x="7082035" y="824172"/>
                </a:cubicBezTo>
                <a:cubicBezTo>
                  <a:pt x="7085731" y="823488"/>
                  <a:pt x="7091611" y="824275"/>
                  <a:pt x="7097151" y="823248"/>
                </a:cubicBezTo>
                <a:cubicBezTo>
                  <a:pt x="7094127" y="827558"/>
                  <a:pt x="7091775" y="835493"/>
                  <a:pt x="7088415" y="837989"/>
                </a:cubicBezTo>
                <a:cubicBezTo>
                  <a:pt x="7088415" y="837989"/>
                  <a:pt x="7086567" y="838331"/>
                  <a:pt x="7086567" y="838331"/>
                </a:cubicBezTo>
                <a:cubicBezTo>
                  <a:pt x="7100171" y="839563"/>
                  <a:pt x="7113775" y="840795"/>
                  <a:pt x="7126539" y="847806"/>
                </a:cubicBezTo>
                <a:cubicBezTo>
                  <a:pt x="7128723" y="849277"/>
                  <a:pt x="7134263" y="848251"/>
                  <a:pt x="7136447" y="849720"/>
                </a:cubicBezTo>
                <a:cubicBezTo>
                  <a:pt x="7136111" y="847909"/>
                  <a:pt x="7135775" y="846095"/>
                  <a:pt x="7135439" y="844286"/>
                </a:cubicBezTo>
                <a:cubicBezTo>
                  <a:pt x="7144007" y="838947"/>
                  <a:pt x="7152571" y="833611"/>
                  <a:pt x="7163319" y="829745"/>
                </a:cubicBezTo>
                <a:cubicBezTo>
                  <a:pt x="7170375" y="826563"/>
                  <a:pt x="7177763" y="825195"/>
                  <a:pt x="7184483" y="820200"/>
                </a:cubicBezTo>
                <a:cubicBezTo>
                  <a:pt x="7189355" y="815550"/>
                  <a:pt x="7193887" y="809085"/>
                  <a:pt x="7192883" y="803646"/>
                </a:cubicBezTo>
                <a:cubicBezTo>
                  <a:pt x="7190699" y="802175"/>
                  <a:pt x="7184483" y="799575"/>
                  <a:pt x="7180455" y="798447"/>
                </a:cubicBezTo>
                <a:close/>
                <a:moveTo>
                  <a:pt x="4571388" y="794587"/>
                </a:moveTo>
                <a:cubicBezTo>
                  <a:pt x="4554462" y="795831"/>
                  <a:pt x="4539380" y="796733"/>
                  <a:pt x="4524296" y="797636"/>
                </a:cubicBezTo>
                <a:cubicBezTo>
                  <a:pt x="4512410" y="805508"/>
                  <a:pt x="4502368" y="813042"/>
                  <a:pt x="4490482" y="820916"/>
                </a:cubicBezTo>
                <a:cubicBezTo>
                  <a:pt x="4499548" y="828692"/>
                  <a:pt x="4507786" y="842298"/>
                  <a:pt x="4517678" y="844249"/>
                </a:cubicBezTo>
                <a:cubicBezTo>
                  <a:pt x="4531595" y="847346"/>
                  <a:pt x="4552545" y="847244"/>
                  <a:pt x="4549987" y="823135"/>
                </a:cubicBezTo>
                <a:cubicBezTo>
                  <a:pt x="4549648" y="821305"/>
                  <a:pt x="4549648" y="821305"/>
                  <a:pt x="4551153" y="819136"/>
                </a:cubicBezTo>
                <a:cubicBezTo>
                  <a:pt x="4557509" y="812287"/>
                  <a:pt x="4563527" y="803606"/>
                  <a:pt x="4571388" y="794587"/>
                </a:cubicBezTo>
                <a:close/>
                <a:moveTo>
                  <a:pt x="7294203" y="793788"/>
                </a:moveTo>
                <a:cubicBezTo>
                  <a:pt x="7275011" y="803021"/>
                  <a:pt x="7255819" y="812255"/>
                  <a:pt x="7236963" y="823320"/>
                </a:cubicBezTo>
                <a:cubicBezTo>
                  <a:pt x="7233627" y="825829"/>
                  <a:pt x="7232807" y="831661"/>
                  <a:pt x="7230151" y="837833"/>
                </a:cubicBezTo>
                <a:cubicBezTo>
                  <a:pt x="7231987" y="837493"/>
                  <a:pt x="7234163" y="838983"/>
                  <a:pt x="7236339" y="840472"/>
                </a:cubicBezTo>
                <a:cubicBezTo>
                  <a:pt x="7240015" y="839792"/>
                  <a:pt x="7246203" y="842432"/>
                  <a:pt x="7249879" y="841751"/>
                </a:cubicBezTo>
                <a:cubicBezTo>
                  <a:pt x="7253551" y="841071"/>
                  <a:pt x="7258387" y="836390"/>
                  <a:pt x="7261723" y="833880"/>
                </a:cubicBezTo>
                <a:cubicBezTo>
                  <a:pt x="7262883" y="829878"/>
                  <a:pt x="7262883" y="829878"/>
                  <a:pt x="7264039" y="825878"/>
                </a:cubicBezTo>
                <a:cubicBezTo>
                  <a:pt x="7264863" y="820046"/>
                  <a:pt x="7319019" y="825162"/>
                  <a:pt x="7350787" y="832529"/>
                </a:cubicBezTo>
                <a:cubicBezTo>
                  <a:pt x="7352091" y="819038"/>
                  <a:pt x="7355567" y="807036"/>
                  <a:pt x="7363059" y="796182"/>
                </a:cubicBezTo>
                <a:cubicBezTo>
                  <a:pt x="7355371" y="795713"/>
                  <a:pt x="7345847" y="795584"/>
                  <a:pt x="7336319" y="795455"/>
                </a:cubicBezTo>
                <a:cubicBezTo>
                  <a:pt x="7338159" y="795114"/>
                  <a:pt x="7338495" y="796945"/>
                  <a:pt x="7340335" y="796605"/>
                </a:cubicBezTo>
                <a:cubicBezTo>
                  <a:pt x="7334823" y="797626"/>
                  <a:pt x="7328631" y="794986"/>
                  <a:pt x="7322783" y="794176"/>
                </a:cubicBezTo>
                <a:cubicBezTo>
                  <a:pt x="7315091" y="793705"/>
                  <a:pt x="7307403" y="793235"/>
                  <a:pt x="7300055" y="794596"/>
                </a:cubicBezTo>
                <a:cubicBezTo>
                  <a:pt x="7298219" y="794936"/>
                  <a:pt x="7296043" y="793448"/>
                  <a:pt x="7294203" y="793788"/>
                </a:cubicBezTo>
                <a:close/>
                <a:moveTo>
                  <a:pt x="7261227" y="793038"/>
                </a:moveTo>
                <a:cubicBezTo>
                  <a:pt x="7242463" y="794580"/>
                  <a:pt x="7221855" y="796461"/>
                  <a:pt x="7203087" y="798007"/>
                </a:cubicBezTo>
                <a:cubicBezTo>
                  <a:pt x="7204123" y="803612"/>
                  <a:pt x="7207007" y="808882"/>
                  <a:pt x="7211035" y="810069"/>
                </a:cubicBezTo>
                <a:cubicBezTo>
                  <a:pt x="7224275" y="809550"/>
                  <a:pt x="7242699" y="806139"/>
                  <a:pt x="7254899" y="800013"/>
                </a:cubicBezTo>
                <a:cubicBezTo>
                  <a:pt x="7256395" y="797801"/>
                  <a:pt x="7257891" y="795590"/>
                  <a:pt x="7261227" y="793038"/>
                </a:cubicBezTo>
                <a:close/>
                <a:moveTo>
                  <a:pt x="4351072" y="781896"/>
                </a:moveTo>
                <a:cubicBezTo>
                  <a:pt x="4345770" y="782878"/>
                  <a:pt x="4340467" y="783860"/>
                  <a:pt x="4333396" y="785169"/>
                </a:cubicBezTo>
                <a:cubicBezTo>
                  <a:pt x="4340467" y="783860"/>
                  <a:pt x="4346273" y="785599"/>
                  <a:pt x="4351576" y="784617"/>
                </a:cubicBezTo>
                <a:cubicBezTo>
                  <a:pt x="4351576" y="784617"/>
                  <a:pt x="4351072" y="781896"/>
                  <a:pt x="4351072" y="781896"/>
                </a:cubicBezTo>
                <a:close/>
                <a:moveTo>
                  <a:pt x="6508867" y="781710"/>
                </a:moveTo>
                <a:cubicBezTo>
                  <a:pt x="6512439" y="790592"/>
                  <a:pt x="6510083" y="798663"/>
                  <a:pt x="6505867" y="807080"/>
                </a:cubicBezTo>
                <a:cubicBezTo>
                  <a:pt x="6517031" y="805013"/>
                  <a:pt x="6530399" y="804446"/>
                  <a:pt x="6541219" y="800534"/>
                </a:cubicBezTo>
                <a:cubicBezTo>
                  <a:pt x="6530547" y="794874"/>
                  <a:pt x="6519539" y="787370"/>
                  <a:pt x="6508867" y="781710"/>
                </a:cubicBezTo>
                <a:close/>
                <a:moveTo>
                  <a:pt x="6473575" y="776983"/>
                </a:moveTo>
                <a:cubicBezTo>
                  <a:pt x="6436363" y="782002"/>
                  <a:pt x="6399151" y="787017"/>
                  <a:pt x="6361939" y="792032"/>
                </a:cubicBezTo>
                <a:cubicBezTo>
                  <a:pt x="6360095" y="792373"/>
                  <a:pt x="6360095" y="792373"/>
                  <a:pt x="6358251" y="792715"/>
                </a:cubicBezTo>
                <a:cubicBezTo>
                  <a:pt x="6336123" y="796812"/>
                  <a:pt x="6313327" y="797286"/>
                  <a:pt x="6289355" y="801725"/>
                </a:cubicBezTo>
                <a:cubicBezTo>
                  <a:pt x="6265051" y="804350"/>
                  <a:pt x="6239571" y="810944"/>
                  <a:pt x="6213759" y="815724"/>
                </a:cubicBezTo>
                <a:cubicBezTo>
                  <a:pt x="6215935" y="817192"/>
                  <a:pt x="6216271" y="819005"/>
                  <a:pt x="6216271" y="819005"/>
                </a:cubicBezTo>
                <a:cubicBezTo>
                  <a:pt x="6212923" y="821502"/>
                  <a:pt x="6209571" y="823998"/>
                  <a:pt x="6204039" y="825022"/>
                </a:cubicBezTo>
                <a:cubicBezTo>
                  <a:pt x="6221639" y="827385"/>
                  <a:pt x="6239239" y="829754"/>
                  <a:pt x="6256843" y="832119"/>
                </a:cubicBezTo>
                <a:cubicBezTo>
                  <a:pt x="6272767" y="825419"/>
                  <a:pt x="6289027" y="820535"/>
                  <a:pt x="6302939" y="823583"/>
                </a:cubicBezTo>
                <a:cubicBezTo>
                  <a:pt x="6359767" y="831810"/>
                  <a:pt x="6411059" y="820438"/>
                  <a:pt x="6464867" y="812348"/>
                </a:cubicBezTo>
                <a:cubicBezTo>
                  <a:pt x="6461011" y="801814"/>
                  <a:pt x="6464195" y="788099"/>
                  <a:pt x="6473575" y="776983"/>
                </a:cubicBezTo>
                <a:close/>
                <a:moveTo>
                  <a:pt x="6813803" y="746166"/>
                </a:moveTo>
                <a:cubicBezTo>
                  <a:pt x="6782043" y="748353"/>
                  <a:pt x="6750287" y="750545"/>
                  <a:pt x="6716699" y="753071"/>
                </a:cubicBezTo>
                <a:cubicBezTo>
                  <a:pt x="6716519" y="762332"/>
                  <a:pt x="6716343" y="771598"/>
                  <a:pt x="6716167" y="780858"/>
                </a:cubicBezTo>
                <a:cubicBezTo>
                  <a:pt x="6734791" y="779258"/>
                  <a:pt x="6753083" y="775871"/>
                  <a:pt x="6771375" y="772484"/>
                </a:cubicBezTo>
                <a:cubicBezTo>
                  <a:pt x="6782023" y="768664"/>
                  <a:pt x="6792335" y="763062"/>
                  <a:pt x="6802651" y="757460"/>
                </a:cubicBezTo>
                <a:cubicBezTo>
                  <a:pt x="6809639" y="754322"/>
                  <a:pt x="6812635" y="750074"/>
                  <a:pt x="6813803" y="746166"/>
                </a:cubicBezTo>
                <a:close/>
                <a:moveTo>
                  <a:pt x="4541507" y="732581"/>
                </a:moveTo>
                <a:cubicBezTo>
                  <a:pt x="4529883" y="733026"/>
                  <a:pt x="4517127" y="734729"/>
                  <a:pt x="4504552" y="737417"/>
                </a:cubicBezTo>
                <a:cubicBezTo>
                  <a:pt x="4479404" y="742794"/>
                  <a:pt x="4454985" y="752109"/>
                  <a:pt x="4441823" y="763176"/>
                </a:cubicBezTo>
                <a:cubicBezTo>
                  <a:pt x="4443661" y="762835"/>
                  <a:pt x="4443661" y="762835"/>
                  <a:pt x="4445843" y="764350"/>
                </a:cubicBezTo>
                <a:cubicBezTo>
                  <a:pt x="4478711" y="746757"/>
                  <a:pt x="4513297" y="738434"/>
                  <a:pt x="4553275" y="738703"/>
                </a:cubicBezTo>
                <a:cubicBezTo>
                  <a:pt x="4558791" y="737681"/>
                  <a:pt x="4564306" y="736660"/>
                  <a:pt x="4571659" y="735299"/>
                </a:cubicBezTo>
                <a:cubicBezTo>
                  <a:pt x="4563619" y="732951"/>
                  <a:pt x="4553130" y="732137"/>
                  <a:pt x="4541507" y="732581"/>
                </a:cubicBezTo>
                <a:close/>
                <a:moveTo>
                  <a:pt x="4653543" y="696359"/>
                </a:moveTo>
                <a:cubicBezTo>
                  <a:pt x="4644317" y="698067"/>
                  <a:pt x="4638112" y="716089"/>
                  <a:pt x="4630565" y="726861"/>
                </a:cubicBezTo>
                <a:cubicBezTo>
                  <a:pt x="4641636" y="724811"/>
                  <a:pt x="4654888" y="724235"/>
                  <a:pt x="4667804" y="721843"/>
                </a:cubicBezTo>
                <a:cubicBezTo>
                  <a:pt x="4689947" y="717743"/>
                  <a:pt x="4711753" y="711828"/>
                  <a:pt x="4733560" y="705915"/>
                </a:cubicBezTo>
                <a:cubicBezTo>
                  <a:pt x="4727689" y="705126"/>
                  <a:pt x="4721817" y="704340"/>
                  <a:pt x="4715946" y="703552"/>
                </a:cubicBezTo>
                <a:cubicBezTo>
                  <a:pt x="4694306" y="700060"/>
                  <a:pt x="4674176" y="694413"/>
                  <a:pt x="4653543" y="696359"/>
                </a:cubicBezTo>
                <a:close/>
                <a:moveTo>
                  <a:pt x="5115787" y="608452"/>
                </a:moveTo>
                <a:cubicBezTo>
                  <a:pt x="5042321" y="623964"/>
                  <a:pt x="4969881" y="645012"/>
                  <a:pt x="4887872" y="665923"/>
                </a:cubicBezTo>
                <a:cubicBezTo>
                  <a:pt x="4895936" y="668246"/>
                  <a:pt x="4901813" y="669068"/>
                  <a:pt x="4907691" y="669887"/>
                </a:cubicBezTo>
                <a:cubicBezTo>
                  <a:pt x="4918761" y="667837"/>
                  <a:pt x="4929833" y="665787"/>
                  <a:pt x="4940904" y="663737"/>
                </a:cubicBezTo>
                <a:cubicBezTo>
                  <a:pt x="4983344" y="655878"/>
                  <a:pt x="5025782" y="648020"/>
                  <a:pt x="5068564" y="642005"/>
                </a:cubicBezTo>
                <a:cubicBezTo>
                  <a:pt x="5094397" y="637222"/>
                  <a:pt x="5120229" y="632438"/>
                  <a:pt x="5147907" y="627313"/>
                </a:cubicBezTo>
                <a:cubicBezTo>
                  <a:pt x="5136631" y="617951"/>
                  <a:pt x="5122827" y="605239"/>
                  <a:pt x="5115787" y="608452"/>
                </a:cubicBezTo>
                <a:close/>
                <a:moveTo>
                  <a:pt x="5923667" y="595387"/>
                </a:moveTo>
                <a:cubicBezTo>
                  <a:pt x="5901219" y="597645"/>
                  <a:pt x="5879111" y="601739"/>
                  <a:pt x="5856659" y="603996"/>
                </a:cubicBezTo>
                <a:cubicBezTo>
                  <a:pt x="5838235" y="607408"/>
                  <a:pt x="5819471" y="608982"/>
                  <a:pt x="5802207" y="608379"/>
                </a:cubicBezTo>
                <a:cubicBezTo>
                  <a:pt x="5776895" y="605466"/>
                  <a:pt x="5757451" y="603367"/>
                  <a:pt x="5747815" y="633652"/>
                </a:cubicBezTo>
                <a:cubicBezTo>
                  <a:pt x="5743987" y="643861"/>
                  <a:pt x="5718875" y="652312"/>
                  <a:pt x="5704135" y="655042"/>
                </a:cubicBezTo>
                <a:cubicBezTo>
                  <a:pt x="5672131" y="657167"/>
                  <a:pt x="5639111" y="653781"/>
                  <a:pt x="5609291" y="657402"/>
                </a:cubicBezTo>
                <a:cubicBezTo>
                  <a:pt x="5590523" y="658976"/>
                  <a:pt x="5570939" y="666405"/>
                  <a:pt x="5552515" y="669816"/>
                </a:cubicBezTo>
                <a:cubicBezTo>
                  <a:pt x="5543303" y="671522"/>
                  <a:pt x="5533411" y="669552"/>
                  <a:pt x="5521675" y="667927"/>
                </a:cubicBezTo>
                <a:cubicBezTo>
                  <a:pt x="5528023" y="661051"/>
                  <a:pt x="5532531" y="654516"/>
                  <a:pt x="5538539" y="645803"/>
                </a:cubicBezTo>
                <a:cubicBezTo>
                  <a:pt x="5501691" y="652626"/>
                  <a:pt x="5457275" y="649450"/>
                  <a:pt x="5428673" y="669947"/>
                </a:cubicBezTo>
                <a:cubicBezTo>
                  <a:pt x="5393383" y="695481"/>
                  <a:pt x="5364867" y="685562"/>
                  <a:pt x="5331165" y="678505"/>
                </a:cubicBezTo>
                <a:cubicBezTo>
                  <a:pt x="5327139" y="677349"/>
                  <a:pt x="5318607" y="682726"/>
                  <a:pt x="5315603" y="687085"/>
                </a:cubicBezTo>
                <a:cubicBezTo>
                  <a:pt x="5297575" y="713222"/>
                  <a:pt x="5269883" y="697451"/>
                  <a:pt x="5247433" y="699708"/>
                </a:cubicBezTo>
                <a:cubicBezTo>
                  <a:pt x="5241565" y="698895"/>
                  <a:pt x="5230795" y="681888"/>
                  <a:pt x="5232295" y="679708"/>
                </a:cubicBezTo>
                <a:cubicBezTo>
                  <a:pt x="5240487" y="672492"/>
                  <a:pt x="5250863" y="666772"/>
                  <a:pt x="5259393" y="661392"/>
                </a:cubicBezTo>
                <a:cubicBezTo>
                  <a:pt x="5242271" y="651261"/>
                  <a:pt x="5234803" y="646942"/>
                  <a:pt x="5228251" y="648867"/>
                </a:cubicBezTo>
                <a:cubicBezTo>
                  <a:pt x="5221699" y="650794"/>
                  <a:pt x="5216067" y="658962"/>
                  <a:pt x="5202619" y="673806"/>
                </a:cubicBezTo>
                <a:cubicBezTo>
                  <a:pt x="5186915" y="691914"/>
                  <a:pt x="5155593" y="697714"/>
                  <a:pt x="5130819" y="707999"/>
                </a:cubicBezTo>
                <a:cubicBezTo>
                  <a:pt x="5127475" y="710520"/>
                  <a:pt x="5121267" y="707869"/>
                  <a:pt x="5115739" y="708893"/>
                </a:cubicBezTo>
                <a:cubicBezTo>
                  <a:pt x="5058623" y="719469"/>
                  <a:pt x="5000005" y="732223"/>
                  <a:pt x="4942209" y="739126"/>
                </a:cubicBezTo>
                <a:cubicBezTo>
                  <a:pt x="4910207" y="741252"/>
                  <a:pt x="4878545" y="745212"/>
                  <a:pt x="4843340" y="740335"/>
                </a:cubicBezTo>
                <a:cubicBezTo>
                  <a:pt x="4825738" y="737891"/>
                  <a:pt x="4805952" y="733955"/>
                  <a:pt x="4785004" y="734034"/>
                </a:cubicBezTo>
                <a:lnTo>
                  <a:pt x="4777635" y="735399"/>
                </a:lnTo>
                <a:cubicBezTo>
                  <a:pt x="4754845" y="735817"/>
                  <a:pt x="4733076" y="741748"/>
                  <a:pt x="4715531" y="760200"/>
                </a:cubicBezTo>
                <a:cubicBezTo>
                  <a:pt x="4710684" y="764899"/>
                  <a:pt x="4710542" y="774423"/>
                  <a:pt x="4707878" y="780618"/>
                </a:cubicBezTo>
                <a:cubicBezTo>
                  <a:pt x="4715588" y="781091"/>
                  <a:pt x="4725480" y="783057"/>
                  <a:pt x="4732510" y="779856"/>
                </a:cubicBezTo>
                <a:cubicBezTo>
                  <a:pt x="4746569" y="773454"/>
                  <a:pt x="4758446" y="765552"/>
                  <a:pt x="4775027" y="762482"/>
                </a:cubicBezTo>
                <a:cubicBezTo>
                  <a:pt x="4763491" y="772220"/>
                  <a:pt x="4752296" y="783795"/>
                  <a:pt x="4740758" y="793531"/>
                </a:cubicBezTo>
                <a:cubicBezTo>
                  <a:pt x="4734070" y="798569"/>
                  <a:pt x="4713802" y="802322"/>
                  <a:pt x="4738293" y="811088"/>
                </a:cubicBezTo>
                <a:cubicBezTo>
                  <a:pt x="4735288" y="815444"/>
                  <a:pt x="4731122" y="823817"/>
                  <a:pt x="4728939" y="822320"/>
                </a:cubicBezTo>
                <a:cubicBezTo>
                  <a:pt x="4709834" y="822056"/>
                  <a:pt x="4690389" y="819958"/>
                  <a:pt x="4672446" y="815682"/>
                </a:cubicBezTo>
                <a:cubicBezTo>
                  <a:pt x="4660711" y="814053"/>
                  <a:pt x="4649798" y="806571"/>
                  <a:pt x="4637723" y="803108"/>
                </a:cubicBezTo>
                <a:cubicBezTo>
                  <a:pt x="4636901" y="808959"/>
                  <a:pt x="4633075" y="819171"/>
                  <a:pt x="4634917" y="818830"/>
                </a:cubicBezTo>
                <a:cubicBezTo>
                  <a:pt x="4655383" y="826440"/>
                  <a:pt x="4647191" y="833656"/>
                  <a:pt x="4632452" y="836385"/>
                </a:cubicBezTo>
                <a:cubicBezTo>
                  <a:pt x="4573492" y="847303"/>
                  <a:pt x="4516377" y="857879"/>
                  <a:pt x="4455718" y="859613"/>
                </a:cubicBezTo>
                <a:cubicBezTo>
                  <a:pt x="4455718" y="859613"/>
                  <a:pt x="4455718" y="859613"/>
                  <a:pt x="4482674" y="850822"/>
                </a:cubicBezTo>
                <a:cubicBezTo>
                  <a:pt x="4483836" y="846806"/>
                  <a:pt x="4485338" y="844628"/>
                  <a:pt x="4484998" y="842791"/>
                </a:cubicBezTo>
                <a:cubicBezTo>
                  <a:pt x="4473745" y="833472"/>
                  <a:pt x="4461130" y="816808"/>
                  <a:pt x="4451918" y="818514"/>
                </a:cubicBezTo>
                <a:cubicBezTo>
                  <a:pt x="4393300" y="831268"/>
                  <a:pt x="4333860" y="849876"/>
                  <a:pt x="4266711" y="868009"/>
                </a:cubicBezTo>
                <a:cubicBezTo>
                  <a:pt x="4288677" y="873441"/>
                  <a:pt x="4304779" y="878062"/>
                  <a:pt x="4320539" y="880845"/>
                </a:cubicBezTo>
                <a:cubicBezTo>
                  <a:pt x="4320879" y="882682"/>
                  <a:pt x="4320879" y="882682"/>
                  <a:pt x="4321219" y="884519"/>
                </a:cubicBezTo>
                <a:cubicBezTo>
                  <a:pt x="4311667" y="884387"/>
                  <a:pt x="4299109" y="888613"/>
                  <a:pt x="4291059" y="886304"/>
                </a:cubicBezTo>
                <a:cubicBezTo>
                  <a:pt x="4268411" y="877194"/>
                  <a:pt x="4263905" y="883731"/>
                  <a:pt x="4250384" y="903336"/>
                </a:cubicBezTo>
                <a:cubicBezTo>
                  <a:pt x="4238366" y="920762"/>
                  <a:pt x="4203019" y="925407"/>
                  <a:pt x="4173540" y="930866"/>
                </a:cubicBezTo>
                <a:cubicBezTo>
                  <a:pt x="4182894" y="919631"/>
                  <a:pt x="4190745" y="910578"/>
                  <a:pt x="4202763" y="893153"/>
                </a:cubicBezTo>
                <a:cubicBezTo>
                  <a:pt x="4185019" y="900239"/>
                  <a:pt x="4174645" y="905960"/>
                  <a:pt x="4165093" y="905828"/>
                </a:cubicBezTo>
                <a:cubicBezTo>
                  <a:pt x="4151856" y="906380"/>
                  <a:pt x="4139439" y="901076"/>
                  <a:pt x="4125522" y="897954"/>
                </a:cubicBezTo>
                <a:cubicBezTo>
                  <a:pt x="4109762" y="895173"/>
                  <a:pt x="4094002" y="892392"/>
                  <a:pt x="4080764" y="892940"/>
                </a:cubicBezTo>
                <a:cubicBezTo>
                  <a:pt x="4077079" y="893623"/>
                  <a:pt x="4073394" y="894305"/>
                  <a:pt x="4071552" y="894646"/>
                </a:cubicBezTo>
                <a:cubicBezTo>
                  <a:pt x="4064863" y="899687"/>
                  <a:pt x="4059875" y="913914"/>
                  <a:pt x="4053865" y="922625"/>
                </a:cubicBezTo>
                <a:cubicBezTo>
                  <a:pt x="4047516" y="929501"/>
                  <a:pt x="4041507" y="938213"/>
                  <a:pt x="4034478" y="941416"/>
                </a:cubicBezTo>
                <a:cubicBezTo>
                  <a:pt x="4011206" y="949524"/>
                  <a:pt x="3988274" y="959472"/>
                  <a:pt x="3965004" y="967581"/>
                </a:cubicBezTo>
                <a:cubicBezTo>
                  <a:pt x="3953608" y="967792"/>
                  <a:pt x="3940711" y="970180"/>
                  <a:pt x="3928154" y="974405"/>
                </a:cubicBezTo>
                <a:cubicBezTo>
                  <a:pt x="3926312" y="974746"/>
                  <a:pt x="3924469" y="975087"/>
                  <a:pt x="3922626" y="975428"/>
                </a:cubicBezTo>
                <a:cubicBezTo>
                  <a:pt x="3917099" y="976452"/>
                  <a:pt x="3911572" y="977475"/>
                  <a:pt x="3907887" y="978157"/>
                </a:cubicBezTo>
                <a:cubicBezTo>
                  <a:pt x="3907887" y="978157"/>
                  <a:pt x="3907887" y="978157"/>
                  <a:pt x="3906044" y="978499"/>
                </a:cubicBezTo>
                <a:cubicBezTo>
                  <a:pt x="3873419" y="997840"/>
                  <a:pt x="3835409" y="1008681"/>
                  <a:pt x="3796178" y="1002643"/>
                </a:cubicBezTo>
                <a:cubicBezTo>
                  <a:pt x="3799523" y="1000124"/>
                  <a:pt x="3801365" y="999783"/>
                  <a:pt x="3804710" y="997263"/>
                </a:cubicBezTo>
                <a:cubicBezTo>
                  <a:pt x="3788468" y="1002171"/>
                  <a:pt x="3770384" y="1007419"/>
                  <a:pt x="3752640" y="1014506"/>
                </a:cubicBezTo>
                <a:cubicBezTo>
                  <a:pt x="3729369" y="1022616"/>
                  <a:pt x="3707599" y="1028546"/>
                  <a:pt x="3683987" y="1034821"/>
                </a:cubicBezTo>
                <a:cubicBezTo>
                  <a:pt x="3688353" y="1037811"/>
                  <a:pt x="3692378" y="1038967"/>
                  <a:pt x="3696403" y="1040119"/>
                </a:cubicBezTo>
                <a:cubicBezTo>
                  <a:pt x="3691216" y="1042981"/>
                  <a:pt x="3684186" y="1046182"/>
                  <a:pt x="3680841" y="1048703"/>
                </a:cubicBezTo>
                <a:cubicBezTo>
                  <a:pt x="3624322" y="1093372"/>
                  <a:pt x="3553968" y="1104497"/>
                  <a:pt x="3484295" y="1119301"/>
                </a:cubicBezTo>
                <a:cubicBezTo>
                  <a:pt x="3469556" y="1122031"/>
                  <a:pt x="3453654" y="1128776"/>
                  <a:pt x="3439255" y="1133340"/>
                </a:cubicBezTo>
                <a:cubicBezTo>
                  <a:pt x="3453994" y="1130611"/>
                  <a:pt x="3466891" y="1128223"/>
                  <a:pt x="3478286" y="1128013"/>
                </a:cubicBezTo>
                <a:cubicBezTo>
                  <a:pt x="3450026" y="1150348"/>
                  <a:pt x="3410513" y="1163365"/>
                  <a:pt x="3372785" y="1155150"/>
                </a:cubicBezTo>
                <a:cubicBezTo>
                  <a:pt x="3363913" y="1158692"/>
                  <a:pt x="3354701" y="1160398"/>
                  <a:pt x="3345829" y="1163945"/>
                </a:cubicBezTo>
                <a:cubicBezTo>
                  <a:pt x="3326242" y="1171370"/>
                  <a:pt x="3306656" y="1178796"/>
                  <a:pt x="3289251" y="1187718"/>
                </a:cubicBezTo>
                <a:cubicBezTo>
                  <a:pt x="3289251" y="1187718"/>
                  <a:pt x="3291093" y="1187377"/>
                  <a:pt x="3291093" y="1187377"/>
                </a:cubicBezTo>
                <a:cubicBezTo>
                  <a:pt x="3285906" y="1190236"/>
                  <a:pt x="3282562" y="1192757"/>
                  <a:pt x="3277375" y="1195617"/>
                </a:cubicBezTo>
                <a:cubicBezTo>
                  <a:pt x="3233412" y="1236061"/>
                  <a:pt x="3175615" y="1242961"/>
                  <a:pt x="3118840" y="1255376"/>
                </a:cubicBezTo>
                <a:cubicBezTo>
                  <a:pt x="3078646" y="1264720"/>
                  <a:pt x="3041656" y="1281067"/>
                  <a:pt x="3004325" y="1295583"/>
                </a:cubicBezTo>
                <a:cubicBezTo>
                  <a:pt x="2963309" y="1310776"/>
                  <a:pt x="2923314" y="1331486"/>
                  <a:pt x="2882299" y="1346682"/>
                </a:cubicBezTo>
                <a:cubicBezTo>
                  <a:pt x="2829066" y="1367938"/>
                  <a:pt x="2775154" y="1385523"/>
                  <a:pt x="2721241" y="1403106"/>
                </a:cubicBezTo>
                <a:cubicBezTo>
                  <a:pt x="2714211" y="1406309"/>
                  <a:pt x="2712028" y="1404811"/>
                  <a:pt x="2706501" y="1405835"/>
                </a:cubicBezTo>
                <a:cubicBezTo>
                  <a:pt x="2706841" y="1407674"/>
                  <a:pt x="2707522" y="1411347"/>
                  <a:pt x="2707862" y="1413188"/>
                </a:cubicBezTo>
                <a:cubicBezTo>
                  <a:pt x="2708542" y="1416859"/>
                  <a:pt x="2708882" y="1418696"/>
                  <a:pt x="2709563" y="1422371"/>
                </a:cubicBezTo>
                <a:cubicBezTo>
                  <a:pt x="2708060" y="1424546"/>
                  <a:pt x="2710243" y="1426042"/>
                  <a:pt x="2710243" y="1426042"/>
                </a:cubicBezTo>
                <a:cubicBezTo>
                  <a:pt x="2730170" y="1420452"/>
                  <a:pt x="2749756" y="1413026"/>
                  <a:pt x="2769343" y="1405600"/>
                </a:cubicBezTo>
                <a:cubicBezTo>
                  <a:pt x="2807355" y="1394764"/>
                  <a:pt x="2847067" y="1393108"/>
                  <a:pt x="2883235" y="1382612"/>
                </a:cubicBezTo>
                <a:cubicBezTo>
                  <a:pt x="2892107" y="1379070"/>
                  <a:pt x="2901320" y="1377364"/>
                  <a:pt x="2908349" y="1374159"/>
                </a:cubicBezTo>
                <a:cubicBezTo>
                  <a:pt x="2911296" y="1348908"/>
                  <a:pt x="2928558" y="1349515"/>
                  <a:pt x="2946983" y="1346103"/>
                </a:cubicBezTo>
                <a:cubicBezTo>
                  <a:pt x="2958037" y="1344056"/>
                  <a:pt x="2968752" y="1340171"/>
                  <a:pt x="2979807" y="1338123"/>
                </a:cubicBezTo>
                <a:cubicBezTo>
                  <a:pt x="2989019" y="1336418"/>
                  <a:pt x="2998911" y="1338385"/>
                  <a:pt x="3008464" y="1338518"/>
                </a:cubicBezTo>
                <a:cubicBezTo>
                  <a:pt x="3006961" y="1340695"/>
                  <a:pt x="3005460" y="1342876"/>
                  <a:pt x="3003958" y="1345054"/>
                </a:cubicBezTo>
                <a:cubicBezTo>
                  <a:pt x="3040126" y="1334554"/>
                  <a:pt x="3074452" y="1324397"/>
                  <a:pt x="3110620" y="1313900"/>
                </a:cubicBezTo>
                <a:cubicBezTo>
                  <a:pt x="3121335" y="1310014"/>
                  <a:pt x="3130689" y="1298784"/>
                  <a:pt x="3142906" y="1292724"/>
                </a:cubicBezTo>
                <a:cubicBezTo>
                  <a:pt x="3149594" y="1287678"/>
                  <a:pt x="3163654" y="1281281"/>
                  <a:pt x="3165837" y="1282775"/>
                </a:cubicBezTo>
                <a:cubicBezTo>
                  <a:pt x="3215216" y="1323037"/>
                  <a:pt x="3226779" y="1261988"/>
                  <a:pt x="3227262" y="1254301"/>
                </a:cubicBezTo>
                <a:cubicBezTo>
                  <a:pt x="3229529" y="1225381"/>
                  <a:pt x="3250476" y="1225302"/>
                  <a:pt x="3274428" y="1220867"/>
                </a:cubicBezTo>
                <a:cubicBezTo>
                  <a:pt x="3287665" y="1220315"/>
                  <a:pt x="3301724" y="1213910"/>
                  <a:pt x="3314621" y="1211522"/>
                </a:cubicBezTo>
                <a:cubicBezTo>
                  <a:pt x="3326016" y="1211314"/>
                  <a:pt x="3337751" y="1212938"/>
                  <a:pt x="3349146" y="1212729"/>
                </a:cubicBezTo>
                <a:cubicBezTo>
                  <a:pt x="3343136" y="1221439"/>
                  <a:pt x="3339311" y="1231652"/>
                  <a:pt x="3331799" y="1242542"/>
                </a:cubicBezTo>
                <a:cubicBezTo>
                  <a:pt x="3328795" y="1246901"/>
                  <a:pt x="3321765" y="1250099"/>
                  <a:pt x="3318279" y="1262149"/>
                </a:cubicBezTo>
                <a:cubicBezTo>
                  <a:pt x="3334861" y="1259078"/>
                  <a:pt x="3351443" y="1256008"/>
                  <a:pt x="3368025" y="1252937"/>
                </a:cubicBezTo>
                <a:cubicBezTo>
                  <a:pt x="3368846" y="1247078"/>
                  <a:pt x="3367486" y="1239736"/>
                  <a:pt x="3370490" y="1235377"/>
                </a:cubicBezTo>
                <a:cubicBezTo>
                  <a:pt x="3366125" y="1232388"/>
                  <a:pt x="3363942" y="1230888"/>
                  <a:pt x="3359237" y="1226061"/>
                </a:cubicBezTo>
                <a:cubicBezTo>
                  <a:pt x="3366607" y="1224697"/>
                  <a:pt x="3372134" y="1223673"/>
                  <a:pt x="3379504" y="1222309"/>
                </a:cubicBezTo>
                <a:cubicBezTo>
                  <a:pt x="3395547" y="1206038"/>
                  <a:pt x="3421001" y="1199424"/>
                  <a:pt x="3437640" y="1217241"/>
                </a:cubicBezTo>
                <a:cubicBezTo>
                  <a:pt x="3442686" y="1223909"/>
                  <a:pt x="3444047" y="1231258"/>
                  <a:pt x="3447250" y="1238267"/>
                </a:cubicBezTo>
                <a:cubicBezTo>
                  <a:pt x="3566329" y="1212417"/>
                  <a:pt x="3686089" y="1190241"/>
                  <a:pt x="3802644" y="1161053"/>
                </a:cubicBezTo>
                <a:cubicBezTo>
                  <a:pt x="3891563" y="1136988"/>
                  <a:pt x="3982864" y="1125785"/>
                  <a:pt x="4073484" y="1110901"/>
                </a:cubicBezTo>
                <a:cubicBezTo>
                  <a:pt x="4102566" y="1082718"/>
                  <a:pt x="4155033" y="1088201"/>
                  <a:pt x="4187319" y="1067024"/>
                </a:cubicBezTo>
                <a:cubicBezTo>
                  <a:pt x="4191004" y="1066342"/>
                  <a:pt x="4197211" y="1068989"/>
                  <a:pt x="4201576" y="1071984"/>
                </a:cubicBezTo>
                <a:cubicBezTo>
                  <a:pt x="4198232" y="1074503"/>
                  <a:pt x="4197410" y="1080354"/>
                  <a:pt x="4195907" y="1082532"/>
                </a:cubicBezTo>
                <a:cubicBezTo>
                  <a:pt x="4194405" y="1084711"/>
                  <a:pt x="4192904" y="1086891"/>
                  <a:pt x="4191400" y="1089066"/>
                </a:cubicBezTo>
                <a:cubicBezTo>
                  <a:pt x="4290893" y="1070642"/>
                  <a:pt x="4390385" y="1052219"/>
                  <a:pt x="4489538" y="1031962"/>
                </a:cubicBezTo>
                <a:cubicBezTo>
                  <a:pt x="4518676" y="1024665"/>
                  <a:pt x="4534578" y="1017919"/>
                  <a:pt x="4542430" y="1008867"/>
                </a:cubicBezTo>
                <a:cubicBezTo>
                  <a:pt x="4547957" y="1007843"/>
                  <a:pt x="4553144" y="1004982"/>
                  <a:pt x="4558672" y="1003958"/>
                </a:cubicBezTo>
                <a:cubicBezTo>
                  <a:pt x="4562357" y="1003276"/>
                  <a:pt x="4565701" y="1000755"/>
                  <a:pt x="4569386" y="1000072"/>
                </a:cubicBezTo>
                <a:cubicBezTo>
                  <a:pt x="4571569" y="1001570"/>
                  <a:pt x="4574092" y="1004904"/>
                  <a:pt x="4575595" y="1002725"/>
                </a:cubicBezTo>
                <a:cubicBezTo>
                  <a:pt x="4591836" y="997817"/>
                  <a:pt x="4621315" y="992358"/>
                  <a:pt x="4623639" y="984324"/>
                </a:cubicBezTo>
                <a:cubicBezTo>
                  <a:pt x="4638151" y="898037"/>
                  <a:pt x="4735574" y="919898"/>
                  <a:pt x="4788608" y="887277"/>
                </a:cubicBezTo>
                <a:cubicBezTo>
                  <a:pt x="4791952" y="884757"/>
                  <a:pt x="4798501" y="889246"/>
                  <a:pt x="4804708" y="891895"/>
                </a:cubicBezTo>
                <a:cubicBezTo>
                  <a:pt x="4801703" y="896253"/>
                  <a:pt x="4800542" y="900269"/>
                  <a:pt x="4797537" y="904626"/>
                </a:cubicBezTo>
                <a:cubicBezTo>
                  <a:pt x="4791529" y="913337"/>
                  <a:pt x="4785178" y="920213"/>
                  <a:pt x="4781013" y="928588"/>
                </a:cubicBezTo>
                <a:cubicBezTo>
                  <a:pt x="4792067" y="926541"/>
                  <a:pt x="4803803" y="928168"/>
                  <a:pt x="4814518" y="924286"/>
                </a:cubicBezTo>
                <a:cubicBezTo>
                  <a:pt x="4840312" y="919510"/>
                  <a:pt x="4863924" y="913235"/>
                  <a:pt x="4891559" y="908118"/>
                </a:cubicBezTo>
                <a:cubicBezTo>
                  <a:pt x="4886571" y="922341"/>
                  <a:pt x="4884927" y="934043"/>
                  <a:pt x="4881441" y="946091"/>
                </a:cubicBezTo>
                <a:cubicBezTo>
                  <a:pt x="4896860" y="947032"/>
                  <a:pt x="4912280" y="947979"/>
                  <a:pt x="4928862" y="944908"/>
                </a:cubicBezTo>
                <a:cubicBezTo>
                  <a:pt x="5002079" y="938950"/>
                  <a:pt x="5073112" y="931494"/>
                  <a:pt x="5145649" y="921870"/>
                </a:cubicBezTo>
                <a:cubicBezTo>
                  <a:pt x="5164415" y="920294"/>
                  <a:pt x="5179635" y="909873"/>
                  <a:pt x="5198059" y="906462"/>
                </a:cubicBezTo>
                <a:cubicBezTo>
                  <a:pt x="5222011" y="902026"/>
                  <a:pt x="5246983" y="903105"/>
                  <a:pt x="5271275" y="900506"/>
                </a:cubicBezTo>
                <a:cubicBezTo>
                  <a:pt x="5327231" y="893946"/>
                  <a:pt x="5383183" y="887384"/>
                  <a:pt x="5436955" y="879327"/>
                </a:cubicBezTo>
                <a:cubicBezTo>
                  <a:pt x="5471959" y="872845"/>
                  <a:pt x="5506487" y="874049"/>
                  <a:pt x="5535567" y="845860"/>
                </a:cubicBezTo>
                <a:cubicBezTo>
                  <a:pt x="5544923" y="834631"/>
                  <a:pt x="5581627" y="837331"/>
                  <a:pt x="5603255" y="840931"/>
                </a:cubicBezTo>
                <a:cubicBezTo>
                  <a:pt x="5638463" y="845812"/>
                  <a:pt x="5671683" y="860561"/>
                  <a:pt x="5697219" y="823531"/>
                </a:cubicBezTo>
                <a:cubicBezTo>
                  <a:pt x="5700567" y="821013"/>
                  <a:pt x="5713463" y="818625"/>
                  <a:pt x="5717487" y="819779"/>
                </a:cubicBezTo>
                <a:cubicBezTo>
                  <a:pt x="5751391" y="838199"/>
                  <a:pt x="5796631" y="835528"/>
                  <a:pt x="5834779" y="815160"/>
                </a:cubicBezTo>
                <a:cubicBezTo>
                  <a:pt x="5845155" y="809439"/>
                  <a:pt x="5862419" y="810042"/>
                  <a:pt x="5875655" y="809490"/>
                </a:cubicBezTo>
                <a:cubicBezTo>
                  <a:pt x="5907659" y="807367"/>
                  <a:pt x="5938159" y="807418"/>
                  <a:pt x="5968315" y="805632"/>
                </a:cubicBezTo>
                <a:cubicBezTo>
                  <a:pt x="5951055" y="805030"/>
                  <a:pt x="5932291" y="806602"/>
                  <a:pt x="5914687" y="804165"/>
                </a:cubicBezTo>
                <a:cubicBezTo>
                  <a:pt x="5905135" y="804031"/>
                  <a:pt x="5896403" y="798048"/>
                  <a:pt x="5888355" y="795740"/>
                </a:cubicBezTo>
                <a:cubicBezTo>
                  <a:pt x="5896887" y="790357"/>
                  <a:pt x="5902895" y="781648"/>
                  <a:pt x="5912107" y="779942"/>
                </a:cubicBezTo>
                <a:cubicBezTo>
                  <a:pt x="5941587" y="774483"/>
                  <a:pt x="5969563" y="771202"/>
                  <a:pt x="6000063" y="771252"/>
                </a:cubicBezTo>
                <a:cubicBezTo>
                  <a:pt x="6005591" y="770228"/>
                  <a:pt x="6013159" y="780227"/>
                  <a:pt x="6019707" y="784718"/>
                </a:cubicBezTo>
                <a:cubicBezTo>
                  <a:pt x="6064947" y="782038"/>
                  <a:pt x="6108483" y="770179"/>
                  <a:pt x="6157267" y="776349"/>
                </a:cubicBezTo>
                <a:cubicBezTo>
                  <a:pt x="6174871" y="778786"/>
                  <a:pt x="6195479" y="776873"/>
                  <a:pt x="6216083" y="774954"/>
                </a:cubicBezTo>
                <a:cubicBezTo>
                  <a:pt x="6210219" y="774144"/>
                  <a:pt x="6207355" y="768973"/>
                  <a:pt x="6202647" y="764143"/>
                </a:cubicBezTo>
                <a:cubicBezTo>
                  <a:pt x="6209679" y="760939"/>
                  <a:pt x="6218551" y="757399"/>
                  <a:pt x="6225579" y="754196"/>
                </a:cubicBezTo>
                <a:cubicBezTo>
                  <a:pt x="6225239" y="752356"/>
                  <a:pt x="6226403" y="748344"/>
                  <a:pt x="6226063" y="746507"/>
                </a:cubicBezTo>
                <a:cubicBezTo>
                  <a:pt x="6162539" y="743068"/>
                  <a:pt x="6100179" y="735611"/>
                  <a:pt x="6037335" y="735847"/>
                </a:cubicBezTo>
                <a:cubicBezTo>
                  <a:pt x="5976339" y="735746"/>
                  <a:pt x="5914515" y="741493"/>
                  <a:pt x="5854199" y="745062"/>
                </a:cubicBezTo>
                <a:cubicBezTo>
                  <a:pt x="5853515" y="741386"/>
                  <a:pt x="5852835" y="737716"/>
                  <a:pt x="5852155" y="734041"/>
                </a:cubicBezTo>
                <a:cubicBezTo>
                  <a:pt x="5863211" y="731994"/>
                  <a:pt x="5874267" y="729947"/>
                  <a:pt x="5883819" y="730075"/>
                </a:cubicBezTo>
                <a:cubicBezTo>
                  <a:pt x="5943795" y="724669"/>
                  <a:pt x="6003775" y="719261"/>
                  <a:pt x="6063755" y="713858"/>
                </a:cubicBezTo>
                <a:cubicBezTo>
                  <a:pt x="6071123" y="712493"/>
                  <a:pt x="6078975" y="703439"/>
                  <a:pt x="6085327" y="696564"/>
                </a:cubicBezTo>
                <a:cubicBezTo>
                  <a:pt x="6098703" y="686489"/>
                  <a:pt x="6107375" y="671576"/>
                  <a:pt x="6123619" y="666670"/>
                </a:cubicBezTo>
                <a:cubicBezTo>
                  <a:pt x="6143207" y="659242"/>
                  <a:pt x="6163811" y="657325"/>
                  <a:pt x="6185923" y="653231"/>
                </a:cubicBezTo>
                <a:cubicBezTo>
                  <a:pt x="6185583" y="651395"/>
                  <a:pt x="6186743" y="647382"/>
                  <a:pt x="6186403" y="645543"/>
                </a:cubicBezTo>
                <a:cubicBezTo>
                  <a:pt x="6155563" y="643657"/>
                  <a:pt x="6126567" y="641423"/>
                  <a:pt x="6097907" y="641028"/>
                </a:cubicBezTo>
                <a:cubicBezTo>
                  <a:pt x="6037251" y="642760"/>
                  <a:pt x="5979111" y="647825"/>
                  <a:pt x="5919955" y="647378"/>
                </a:cubicBezTo>
                <a:cubicBezTo>
                  <a:pt x="5899007" y="647455"/>
                  <a:pt x="5879703" y="635829"/>
                  <a:pt x="5851531" y="627748"/>
                </a:cubicBezTo>
                <a:cubicBezTo>
                  <a:pt x="5882171" y="618273"/>
                  <a:pt x="5903939" y="612342"/>
                  <a:pt x="5925711" y="606411"/>
                </a:cubicBezTo>
                <a:cubicBezTo>
                  <a:pt x="5925031" y="602737"/>
                  <a:pt x="5924347" y="599062"/>
                  <a:pt x="5923667" y="595387"/>
                </a:cubicBezTo>
                <a:close/>
                <a:moveTo>
                  <a:pt x="5208623" y="580916"/>
                </a:moveTo>
                <a:cubicBezTo>
                  <a:pt x="5206779" y="581257"/>
                  <a:pt x="5204931" y="581599"/>
                  <a:pt x="5204931" y="581599"/>
                </a:cubicBezTo>
                <a:cubicBezTo>
                  <a:pt x="5187859" y="592457"/>
                  <a:pt x="5175975" y="600430"/>
                  <a:pt x="5164091" y="608403"/>
                </a:cubicBezTo>
                <a:cubicBezTo>
                  <a:pt x="5168817" y="613302"/>
                  <a:pt x="5171695" y="618543"/>
                  <a:pt x="5176419" y="623439"/>
                </a:cubicBezTo>
                <a:cubicBezTo>
                  <a:pt x="5183455" y="620214"/>
                  <a:pt x="5191181" y="620706"/>
                  <a:pt x="5198561" y="619339"/>
                </a:cubicBezTo>
                <a:cubicBezTo>
                  <a:pt x="5205599" y="616114"/>
                  <a:pt x="5209189" y="594280"/>
                  <a:pt x="5212657" y="582091"/>
                </a:cubicBezTo>
                <a:cubicBezTo>
                  <a:pt x="5212657" y="582091"/>
                  <a:pt x="5210811" y="582432"/>
                  <a:pt x="5208623" y="580916"/>
                </a:cubicBezTo>
                <a:close/>
                <a:moveTo>
                  <a:pt x="6226951" y="558286"/>
                </a:moveTo>
                <a:cubicBezTo>
                  <a:pt x="6179799" y="561391"/>
                  <a:pt x="6134491" y="564157"/>
                  <a:pt x="6089519" y="568735"/>
                </a:cubicBezTo>
                <a:cubicBezTo>
                  <a:pt x="6055959" y="573073"/>
                  <a:pt x="6022731" y="579225"/>
                  <a:pt x="5990179" y="589005"/>
                </a:cubicBezTo>
                <a:cubicBezTo>
                  <a:pt x="6028607" y="600639"/>
                  <a:pt x="6063679" y="614769"/>
                  <a:pt x="6106635" y="599316"/>
                </a:cubicBezTo>
                <a:cubicBezTo>
                  <a:pt x="6133651" y="590564"/>
                  <a:pt x="6164027" y="599939"/>
                  <a:pt x="6194231" y="598096"/>
                </a:cubicBezTo>
                <a:cubicBezTo>
                  <a:pt x="6207487" y="597517"/>
                  <a:pt x="6222255" y="594782"/>
                  <a:pt x="6237355" y="593858"/>
                </a:cubicBezTo>
                <a:cubicBezTo>
                  <a:pt x="6253967" y="590782"/>
                  <a:pt x="6270919" y="589523"/>
                  <a:pt x="6275111" y="581243"/>
                </a:cubicBezTo>
                <a:cubicBezTo>
                  <a:pt x="6275111" y="581243"/>
                  <a:pt x="6276959" y="580901"/>
                  <a:pt x="6276959" y="580901"/>
                </a:cubicBezTo>
                <a:cubicBezTo>
                  <a:pt x="6268231" y="575019"/>
                  <a:pt x="6259171" y="567322"/>
                  <a:pt x="6250779" y="563249"/>
                </a:cubicBezTo>
                <a:cubicBezTo>
                  <a:pt x="6244571" y="560648"/>
                  <a:pt x="6234335" y="556918"/>
                  <a:pt x="6226951" y="558286"/>
                </a:cubicBezTo>
                <a:close/>
                <a:moveTo>
                  <a:pt x="5432131" y="547964"/>
                </a:moveTo>
                <a:cubicBezTo>
                  <a:pt x="5430893" y="551849"/>
                  <a:pt x="5427765" y="556087"/>
                  <a:pt x="5426527" y="559973"/>
                </a:cubicBezTo>
                <a:cubicBezTo>
                  <a:pt x="5436313" y="559988"/>
                  <a:pt x="5448645" y="563190"/>
                  <a:pt x="5457775" y="559671"/>
                </a:cubicBezTo>
                <a:cubicBezTo>
                  <a:pt x="5461231" y="557200"/>
                  <a:pt x="5466907" y="556150"/>
                  <a:pt x="5470363" y="553683"/>
                </a:cubicBezTo>
                <a:cubicBezTo>
                  <a:pt x="5458687" y="554018"/>
                  <a:pt x="5445443" y="556470"/>
                  <a:pt x="5433439" y="555036"/>
                </a:cubicBezTo>
                <a:cubicBezTo>
                  <a:pt x="5433111" y="553268"/>
                  <a:pt x="5432783" y="551499"/>
                  <a:pt x="5432131" y="547964"/>
                </a:cubicBezTo>
                <a:close/>
                <a:moveTo>
                  <a:pt x="6484211" y="536707"/>
                </a:moveTo>
                <a:cubicBezTo>
                  <a:pt x="6442447" y="536832"/>
                  <a:pt x="6401019" y="538795"/>
                  <a:pt x="6357759" y="541100"/>
                </a:cubicBezTo>
                <a:cubicBezTo>
                  <a:pt x="6358439" y="544778"/>
                  <a:pt x="6357287" y="548798"/>
                  <a:pt x="6356131" y="552816"/>
                </a:cubicBezTo>
                <a:cubicBezTo>
                  <a:pt x="6386195" y="551055"/>
                  <a:pt x="6415919" y="547455"/>
                  <a:pt x="6444147" y="546029"/>
                </a:cubicBezTo>
                <a:cubicBezTo>
                  <a:pt x="6457343" y="545490"/>
                  <a:pt x="6474215" y="544268"/>
                  <a:pt x="6484759" y="549925"/>
                </a:cubicBezTo>
                <a:cubicBezTo>
                  <a:pt x="6520067" y="566219"/>
                  <a:pt x="6556455" y="557579"/>
                  <a:pt x="6593051" y="560311"/>
                </a:cubicBezTo>
                <a:cubicBezTo>
                  <a:pt x="6598903" y="561131"/>
                  <a:pt x="6605227" y="554254"/>
                  <a:pt x="6610735" y="553234"/>
                </a:cubicBezTo>
                <a:cubicBezTo>
                  <a:pt x="6606043" y="548397"/>
                  <a:pt x="6600667" y="539875"/>
                  <a:pt x="6596991" y="540555"/>
                </a:cubicBezTo>
                <a:cubicBezTo>
                  <a:pt x="6558559" y="538163"/>
                  <a:pt x="6522303" y="537264"/>
                  <a:pt x="6484211" y="536707"/>
                </a:cubicBezTo>
                <a:close/>
                <a:moveTo>
                  <a:pt x="5609279" y="532038"/>
                </a:moveTo>
                <a:cubicBezTo>
                  <a:pt x="5597819" y="532283"/>
                  <a:pt x="5582315" y="531404"/>
                  <a:pt x="5571527" y="535276"/>
                </a:cubicBezTo>
                <a:cubicBezTo>
                  <a:pt x="5544387" y="544054"/>
                  <a:pt x="5516915" y="551015"/>
                  <a:pt x="5490623" y="554010"/>
                </a:cubicBezTo>
                <a:cubicBezTo>
                  <a:pt x="5482359" y="561165"/>
                  <a:pt x="5475615" y="566162"/>
                  <a:pt x="5467351" y="573319"/>
                </a:cubicBezTo>
                <a:cubicBezTo>
                  <a:pt x="5462123" y="576162"/>
                  <a:pt x="5455043" y="579345"/>
                  <a:pt x="5451671" y="581845"/>
                </a:cubicBezTo>
                <a:cubicBezTo>
                  <a:pt x="5481671" y="578167"/>
                  <a:pt x="5513191" y="572330"/>
                  <a:pt x="5544375" y="564679"/>
                </a:cubicBezTo>
                <a:cubicBezTo>
                  <a:pt x="5568475" y="560216"/>
                  <a:pt x="5590387" y="554283"/>
                  <a:pt x="5611963" y="546541"/>
                </a:cubicBezTo>
                <a:cubicBezTo>
                  <a:pt x="5613819" y="546197"/>
                  <a:pt x="5611135" y="531694"/>
                  <a:pt x="5609279" y="532038"/>
                </a:cubicBezTo>
                <a:close/>
                <a:moveTo>
                  <a:pt x="5949443" y="498111"/>
                </a:moveTo>
                <a:cubicBezTo>
                  <a:pt x="5897103" y="504051"/>
                  <a:pt x="5844767" y="509993"/>
                  <a:pt x="5792767" y="517748"/>
                </a:cubicBezTo>
                <a:cubicBezTo>
                  <a:pt x="5792767" y="517748"/>
                  <a:pt x="5792767" y="517748"/>
                  <a:pt x="5794783" y="528625"/>
                </a:cubicBezTo>
                <a:cubicBezTo>
                  <a:pt x="5847623" y="535714"/>
                  <a:pt x="5898955" y="524336"/>
                  <a:pt x="5949947" y="511141"/>
                </a:cubicBezTo>
                <a:cubicBezTo>
                  <a:pt x="5949275" y="507517"/>
                  <a:pt x="5950115" y="501739"/>
                  <a:pt x="5949443" y="498111"/>
                </a:cubicBezTo>
                <a:close/>
                <a:moveTo>
                  <a:pt x="6960643" y="497653"/>
                </a:moveTo>
                <a:cubicBezTo>
                  <a:pt x="6952583" y="496535"/>
                  <a:pt x="6943375" y="498240"/>
                  <a:pt x="6933079" y="499198"/>
                </a:cubicBezTo>
                <a:cubicBezTo>
                  <a:pt x="6886023" y="502208"/>
                  <a:pt x="6837127" y="505567"/>
                  <a:pt x="6789391" y="504911"/>
                </a:cubicBezTo>
                <a:cubicBezTo>
                  <a:pt x="6775991" y="504542"/>
                  <a:pt x="6763479" y="506383"/>
                  <a:pt x="6751479" y="509556"/>
                </a:cubicBezTo>
                <a:cubicBezTo>
                  <a:pt x="6715479" y="519070"/>
                  <a:pt x="6684103" y="540552"/>
                  <a:pt x="6647323" y="550208"/>
                </a:cubicBezTo>
                <a:cubicBezTo>
                  <a:pt x="6645823" y="552390"/>
                  <a:pt x="6642339" y="564428"/>
                  <a:pt x="6644183" y="564087"/>
                </a:cubicBezTo>
                <a:cubicBezTo>
                  <a:pt x="6653247" y="571903"/>
                  <a:pt x="6667015" y="584550"/>
                  <a:pt x="6678063" y="582504"/>
                </a:cubicBezTo>
                <a:cubicBezTo>
                  <a:pt x="6696479" y="579095"/>
                  <a:pt x="6699339" y="584263"/>
                  <a:pt x="6696535" y="599974"/>
                </a:cubicBezTo>
                <a:cubicBezTo>
                  <a:pt x="6694751" y="621198"/>
                  <a:pt x="6701975" y="629362"/>
                  <a:pt x="6727755" y="624588"/>
                </a:cubicBezTo>
                <a:cubicBezTo>
                  <a:pt x="6798067" y="613467"/>
                  <a:pt x="6869879" y="600169"/>
                  <a:pt x="6940871" y="592719"/>
                </a:cubicBezTo>
                <a:cubicBezTo>
                  <a:pt x="6976199" y="588077"/>
                  <a:pt x="7011043" y="591121"/>
                  <a:pt x="7045547" y="592326"/>
                </a:cubicBezTo>
                <a:cubicBezTo>
                  <a:pt x="7046711" y="588316"/>
                  <a:pt x="7047871" y="584301"/>
                  <a:pt x="7049031" y="580286"/>
                </a:cubicBezTo>
                <a:cubicBezTo>
                  <a:pt x="7049031" y="580286"/>
                  <a:pt x="7049031" y="580286"/>
                  <a:pt x="7010647" y="568404"/>
                </a:cubicBezTo>
                <a:cubicBezTo>
                  <a:pt x="7006963" y="569086"/>
                  <a:pt x="7005123" y="569427"/>
                  <a:pt x="6999259" y="568614"/>
                </a:cubicBezTo>
                <a:cubicBezTo>
                  <a:pt x="7001099" y="568273"/>
                  <a:pt x="7002939" y="567932"/>
                  <a:pt x="7004443" y="565752"/>
                </a:cubicBezTo>
                <a:cubicBezTo>
                  <a:pt x="7004443" y="565752"/>
                  <a:pt x="7004443" y="565752"/>
                  <a:pt x="6974099" y="556175"/>
                </a:cubicBezTo>
                <a:cubicBezTo>
                  <a:pt x="6974099" y="556175"/>
                  <a:pt x="6974099" y="556175"/>
                  <a:pt x="6974923" y="550324"/>
                </a:cubicBezTo>
                <a:cubicBezTo>
                  <a:pt x="7023475" y="545131"/>
                  <a:pt x="7069851" y="538445"/>
                  <a:pt x="7118407" y="533255"/>
                </a:cubicBezTo>
                <a:cubicBezTo>
                  <a:pt x="7117727" y="529579"/>
                  <a:pt x="7118887" y="525564"/>
                  <a:pt x="7118207" y="521892"/>
                </a:cubicBezTo>
                <a:cubicBezTo>
                  <a:pt x="7081863" y="521029"/>
                  <a:pt x="7051123" y="488732"/>
                  <a:pt x="7011011" y="518951"/>
                </a:cubicBezTo>
                <a:cubicBezTo>
                  <a:pt x="7005827" y="521811"/>
                  <a:pt x="6984211" y="518218"/>
                  <a:pt x="6981351" y="513050"/>
                </a:cubicBezTo>
                <a:cubicBezTo>
                  <a:pt x="6975627" y="502714"/>
                  <a:pt x="6968707" y="498772"/>
                  <a:pt x="6960643" y="497653"/>
                </a:cubicBezTo>
                <a:close/>
                <a:moveTo>
                  <a:pt x="7119155" y="376199"/>
                </a:moveTo>
                <a:cubicBezTo>
                  <a:pt x="7117211" y="376558"/>
                  <a:pt x="7115271" y="376918"/>
                  <a:pt x="7115271" y="376918"/>
                </a:cubicBezTo>
                <a:cubicBezTo>
                  <a:pt x="7115647" y="378959"/>
                  <a:pt x="7117591" y="378599"/>
                  <a:pt x="7117591" y="378599"/>
                </a:cubicBezTo>
                <a:cubicBezTo>
                  <a:pt x="7119911" y="380278"/>
                  <a:pt x="7125735" y="379199"/>
                  <a:pt x="7129623" y="378480"/>
                </a:cubicBezTo>
                <a:cubicBezTo>
                  <a:pt x="7125359" y="377161"/>
                  <a:pt x="7123415" y="377521"/>
                  <a:pt x="7119155" y="376199"/>
                </a:cubicBezTo>
                <a:close/>
                <a:moveTo>
                  <a:pt x="6911023" y="329507"/>
                </a:moveTo>
                <a:cubicBezTo>
                  <a:pt x="6883039" y="332785"/>
                  <a:pt x="6855395" y="337904"/>
                  <a:pt x="6827407" y="341185"/>
                </a:cubicBezTo>
                <a:cubicBezTo>
                  <a:pt x="6805291" y="345280"/>
                  <a:pt x="6782835" y="347533"/>
                  <a:pt x="6759695" y="346106"/>
                </a:cubicBezTo>
                <a:cubicBezTo>
                  <a:pt x="6731027" y="345705"/>
                  <a:pt x="6707551" y="342439"/>
                  <a:pt x="6694915" y="377140"/>
                </a:cubicBezTo>
                <a:cubicBezTo>
                  <a:pt x="6691087" y="387364"/>
                  <a:pt x="6660439" y="396847"/>
                  <a:pt x="6640167" y="400601"/>
                </a:cubicBezTo>
                <a:cubicBezTo>
                  <a:pt x="6602623" y="403746"/>
                  <a:pt x="6564063" y="401370"/>
                  <a:pt x="6524675" y="404856"/>
                </a:cubicBezTo>
                <a:cubicBezTo>
                  <a:pt x="6502219" y="407110"/>
                  <a:pt x="6479283" y="417069"/>
                  <a:pt x="6457167" y="421164"/>
                </a:cubicBezTo>
                <a:cubicBezTo>
                  <a:pt x="6446107" y="423212"/>
                  <a:pt x="6432187" y="420078"/>
                  <a:pt x="6420447" y="418445"/>
                </a:cubicBezTo>
                <a:cubicBezTo>
                  <a:pt x="6426795" y="411557"/>
                  <a:pt x="6432803" y="402832"/>
                  <a:pt x="6440655" y="393764"/>
                </a:cubicBezTo>
                <a:cubicBezTo>
                  <a:pt x="6396423" y="401954"/>
                  <a:pt x="6340591" y="398968"/>
                  <a:pt x="6306799" y="422357"/>
                </a:cubicBezTo>
                <a:cubicBezTo>
                  <a:pt x="6260787" y="451817"/>
                  <a:pt x="6228571" y="442554"/>
                  <a:pt x="6187143" y="434997"/>
                </a:cubicBezTo>
                <a:cubicBezTo>
                  <a:pt x="6181275" y="434181"/>
                  <a:pt x="6172739" y="439568"/>
                  <a:pt x="6167891" y="444272"/>
                </a:cubicBezTo>
                <a:cubicBezTo>
                  <a:pt x="6144679" y="473317"/>
                  <a:pt x="6111443" y="458533"/>
                  <a:pt x="6083115" y="459971"/>
                </a:cubicBezTo>
                <a:cubicBezTo>
                  <a:pt x="6077247" y="459155"/>
                  <a:pt x="6064279" y="440615"/>
                  <a:pt x="6067627" y="438092"/>
                </a:cubicBezTo>
                <a:cubicBezTo>
                  <a:pt x="6075819" y="430863"/>
                  <a:pt x="6089883" y="424452"/>
                  <a:pt x="6099915" y="416883"/>
                </a:cubicBezTo>
                <a:cubicBezTo>
                  <a:pt x="6078931" y="406493"/>
                  <a:pt x="6069991" y="401962"/>
                  <a:pt x="6062055" y="404145"/>
                </a:cubicBezTo>
                <a:cubicBezTo>
                  <a:pt x="6054119" y="406328"/>
                  <a:pt x="6047191" y="415227"/>
                  <a:pt x="6030223" y="431691"/>
                </a:cubicBezTo>
                <a:cubicBezTo>
                  <a:pt x="6011175" y="452353"/>
                  <a:pt x="5972471" y="459520"/>
                  <a:pt x="5944347" y="472342"/>
                </a:cubicBezTo>
                <a:cubicBezTo>
                  <a:pt x="5938819" y="473366"/>
                  <a:pt x="5931107" y="472891"/>
                  <a:pt x="5925575" y="473914"/>
                </a:cubicBezTo>
                <a:cubicBezTo>
                  <a:pt x="5889467" y="479649"/>
                  <a:pt x="5853991" y="486219"/>
                  <a:pt x="5818471" y="492558"/>
                </a:cubicBezTo>
                <a:lnTo>
                  <a:pt x="5817179" y="492766"/>
                </a:lnTo>
                <a:lnTo>
                  <a:pt x="5809127" y="493573"/>
                </a:lnTo>
                <a:lnTo>
                  <a:pt x="5806691" y="494450"/>
                </a:lnTo>
                <a:lnTo>
                  <a:pt x="5711107" y="509821"/>
                </a:lnTo>
                <a:cubicBezTo>
                  <a:pt x="5692507" y="512313"/>
                  <a:pt x="5673359" y="514429"/>
                  <a:pt x="5653771" y="515441"/>
                </a:cubicBezTo>
                <a:lnTo>
                  <a:pt x="5608551" y="514667"/>
                </a:lnTo>
                <a:lnTo>
                  <a:pt x="5603791" y="512857"/>
                </a:lnTo>
                <a:lnTo>
                  <a:pt x="5588915" y="513766"/>
                </a:lnTo>
                <a:lnTo>
                  <a:pt x="5555723" y="509327"/>
                </a:lnTo>
                <a:cubicBezTo>
                  <a:pt x="5515427" y="505008"/>
                  <a:pt x="5470195" y="505861"/>
                  <a:pt x="5436097" y="537902"/>
                </a:cubicBezTo>
                <a:cubicBezTo>
                  <a:pt x="5434595" y="540083"/>
                  <a:pt x="5434935" y="541923"/>
                  <a:pt x="5433435" y="544105"/>
                </a:cubicBezTo>
                <a:cubicBezTo>
                  <a:pt x="5463263" y="540486"/>
                  <a:pt x="5492751" y="535025"/>
                  <a:pt x="5522579" y="531405"/>
                </a:cubicBezTo>
                <a:cubicBezTo>
                  <a:pt x="5533639" y="529358"/>
                  <a:pt x="5542511" y="525811"/>
                  <a:pt x="5551727" y="524104"/>
                </a:cubicBezTo>
                <a:cubicBezTo>
                  <a:pt x="5563707" y="521886"/>
                  <a:pt x="5574627" y="516533"/>
                  <a:pt x="5586063" y="513938"/>
                </a:cubicBezTo>
                <a:lnTo>
                  <a:pt x="5588915" y="513766"/>
                </a:lnTo>
                <a:lnTo>
                  <a:pt x="5593775" y="514415"/>
                </a:lnTo>
                <a:lnTo>
                  <a:pt x="5608551" y="514667"/>
                </a:lnTo>
                <a:lnTo>
                  <a:pt x="5623463" y="520339"/>
                </a:lnTo>
                <a:cubicBezTo>
                  <a:pt x="5647487" y="536831"/>
                  <a:pt x="5686871" y="533344"/>
                  <a:pt x="5718403" y="538925"/>
                </a:cubicBezTo>
                <a:cubicBezTo>
                  <a:pt x="5732327" y="542059"/>
                  <a:pt x="5754103" y="536122"/>
                  <a:pt x="5758191" y="558208"/>
                </a:cubicBezTo>
                <a:cubicBezTo>
                  <a:pt x="5758875" y="561892"/>
                  <a:pt x="5779487" y="559976"/>
                  <a:pt x="5790887" y="559771"/>
                </a:cubicBezTo>
                <a:cubicBezTo>
                  <a:pt x="5787679" y="552748"/>
                  <a:pt x="5782971" y="547911"/>
                  <a:pt x="5780107" y="542730"/>
                </a:cubicBezTo>
                <a:cubicBezTo>
                  <a:pt x="5772891" y="526934"/>
                  <a:pt x="5779155" y="508642"/>
                  <a:pt x="5792987" y="499388"/>
                </a:cubicBezTo>
                <a:lnTo>
                  <a:pt x="5806691" y="494450"/>
                </a:lnTo>
                <a:lnTo>
                  <a:pt x="5817179" y="492766"/>
                </a:lnTo>
                <a:lnTo>
                  <a:pt x="5898955" y="484554"/>
                </a:lnTo>
                <a:cubicBezTo>
                  <a:pt x="5930627" y="480594"/>
                  <a:pt x="5961475" y="482494"/>
                  <a:pt x="5993147" y="478535"/>
                </a:cubicBezTo>
                <a:cubicBezTo>
                  <a:pt x="6066387" y="472586"/>
                  <a:pt x="6139287" y="464796"/>
                  <a:pt x="6211847" y="455171"/>
                </a:cubicBezTo>
                <a:cubicBezTo>
                  <a:pt x="6273687" y="449428"/>
                  <a:pt x="6334027" y="445870"/>
                  <a:pt x="6394507" y="432767"/>
                </a:cubicBezTo>
                <a:cubicBezTo>
                  <a:pt x="6503243" y="412632"/>
                  <a:pt x="6611019" y="407905"/>
                  <a:pt x="6719619" y="397312"/>
                </a:cubicBezTo>
                <a:cubicBezTo>
                  <a:pt x="6740231" y="395400"/>
                  <a:pt x="6760367" y="401188"/>
                  <a:pt x="6780979" y="399274"/>
                </a:cubicBezTo>
                <a:cubicBezTo>
                  <a:pt x="6799751" y="397700"/>
                  <a:pt x="6820159" y="384404"/>
                  <a:pt x="6838111" y="388695"/>
                </a:cubicBezTo>
                <a:cubicBezTo>
                  <a:pt x="6858247" y="394487"/>
                  <a:pt x="6877015" y="392911"/>
                  <a:pt x="6896947" y="387320"/>
                </a:cubicBezTo>
                <a:cubicBezTo>
                  <a:pt x="6873811" y="385893"/>
                  <a:pt x="6852655" y="374582"/>
                  <a:pt x="6820779" y="367156"/>
                </a:cubicBezTo>
                <a:cubicBezTo>
                  <a:pt x="6858803" y="356308"/>
                  <a:pt x="6886103" y="349349"/>
                  <a:pt x="6913411" y="342394"/>
                </a:cubicBezTo>
                <a:cubicBezTo>
                  <a:pt x="6912727" y="338710"/>
                  <a:pt x="6911707" y="333188"/>
                  <a:pt x="6911023" y="329507"/>
                </a:cubicBezTo>
                <a:close/>
                <a:moveTo>
                  <a:pt x="7277367" y="281558"/>
                </a:moveTo>
                <a:cubicBezTo>
                  <a:pt x="7222879" y="285938"/>
                  <a:pt x="7166547" y="290662"/>
                  <a:pt x="7110555" y="297225"/>
                </a:cubicBezTo>
                <a:cubicBezTo>
                  <a:pt x="7090855" y="298972"/>
                  <a:pt x="7070951" y="302183"/>
                  <a:pt x="7050947" y="306124"/>
                </a:cubicBezTo>
                <a:cubicBezTo>
                  <a:pt x="7030939" y="310067"/>
                  <a:pt x="7010827" y="314742"/>
                  <a:pt x="6990719" y="319416"/>
                </a:cubicBezTo>
                <a:cubicBezTo>
                  <a:pt x="7036867" y="331801"/>
                  <a:pt x="7080011" y="348542"/>
                  <a:pt x="7133963" y="330942"/>
                </a:cubicBezTo>
                <a:cubicBezTo>
                  <a:pt x="7164283" y="319622"/>
                  <a:pt x="7202375" y="329691"/>
                  <a:pt x="7238087" y="326884"/>
                </a:cubicBezTo>
                <a:cubicBezTo>
                  <a:pt x="7277487" y="323393"/>
                  <a:pt x="7314699" y="318403"/>
                  <a:pt x="7353759" y="313075"/>
                </a:cubicBezTo>
                <a:cubicBezTo>
                  <a:pt x="7334779" y="303270"/>
                  <a:pt x="7321675" y="294281"/>
                  <a:pt x="7307067" y="287475"/>
                </a:cubicBezTo>
                <a:cubicBezTo>
                  <a:pt x="7298671" y="283322"/>
                  <a:pt x="7288431" y="279509"/>
                  <a:pt x="7277367" y="281558"/>
                </a:cubicBezTo>
                <a:close/>
                <a:moveTo>
                  <a:pt x="7728855" y="254070"/>
                </a:moveTo>
                <a:cubicBezTo>
                  <a:pt x="7682915" y="253076"/>
                  <a:pt x="7637311" y="253921"/>
                  <a:pt x="7593551" y="254421"/>
                </a:cubicBezTo>
                <a:cubicBezTo>
                  <a:pt x="7540235" y="254791"/>
                  <a:pt x="7489443" y="258496"/>
                  <a:pt x="7438651" y="262199"/>
                </a:cubicBezTo>
                <a:cubicBezTo>
                  <a:pt x="7437487" y="266216"/>
                  <a:pt x="7436323" y="270232"/>
                  <a:pt x="7435499" y="276084"/>
                </a:cubicBezTo>
                <a:cubicBezTo>
                  <a:pt x="7470867" y="271434"/>
                  <a:pt x="7508415" y="268283"/>
                  <a:pt x="7542275" y="265815"/>
                </a:cubicBezTo>
                <a:cubicBezTo>
                  <a:pt x="7559207" y="264580"/>
                  <a:pt x="7577983" y="263004"/>
                  <a:pt x="7592247" y="267966"/>
                </a:cubicBezTo>
                <a:cubicBezTo>
                  <a:pt x="7635379" y="284681"/>
                  <a:pt x="7681127" y="274308"/>
                  <a:pt x="7723723" y="277824"/>
                </a:cubicBezTo>
                <a:cubicBezTo>
                  <a:pt x="7731435" y="278295"/>
                  <a:pt x="7737787" y="271420"/>
                  <a:pt x="7744823" y="268218"/>
                </a:cubicBezTo>
                <a:cubicBezTo>
                  <a:pt x="7740115" y="263385"/>
                  <a:pt x="7734727" y="254882"/>
                  <a:pt x="7728855" y="254070"/>
                </a:cubicBezTo>
                <a:close/>
                <a:moveTo>
                  <a:pt x="6941487" y="220631"/>
                </a:moveTo>
                <a:cubicBezTo>
                  <a:pt x="6878431" y="228557"/>
                  <a:pt x="6815375" y="236482"/>
                  <a:pt x="6752319" y="244408"/>
                </a:cubicBezTo>
                <a:lnTo>
                  <a:pt x="6752835" y="257440"/>
                </a:lnTo>
                <a:cubicBezTo>
                  <a:pt x="6817083" y="266196"/>
                  <a:pt x="6880631" y="250677"/>
                  <a:pt x="6942343" y="235500"/>
                </a:cubicBezTo>
                <a:cubicBezTo>
                  <a:pt x="6941331" y="230035"/>
                  <a:pt x="6942495" y="226069"/>
                  <a:pt x="6941487" y="220631"/>
                </a:cubicBezTo>
                <a:close/>
                <a:moveTo>
                  <a:pt x="9576763" y="265"/>
                </a:moveTo>
                <a:cubicBezTo>
                  <a:pt x="9627523" y="-3439"/>
                  <a:pt x="9638015" y="32644"/>
                  <a:pt x="9650147" y="57001"/>
                </a:cubicBezTo>
                <a:cubicBezTo>
                  <a:pt x="9675779" y="113090"/>
                  <a:pt x="9666399" y="175656"/>
                  <a:pt x="9650823" y="235570"/>
                </a:cubicBezTo>
                <a:cubicBezTo>
                  <a:pt x="9648159" y="241768"/>
                  <a:pt x="9635943" y="247830"/>
                  <a:pt x="9629935" y="256548"/>
                </a:cubicBezTo>
                <a:cubicBezTo>
                  <a:pt x="9618743" y="268122"/>
                  <a:pt x="9585579" y="274263"/>
                  <a:pt x="9618659" y="298557"/>
                </a:cubicBezTo>
                <a:cubicBezTo>
                  <a:pt x="9632095" y="309372"/>
                  <a:pt x="9595167" y="346627"/>
                  <a:pt x="9566855" y="348068"/>
                </a:cubicBezTo>
                <a:cubicBezTo>
                  <a:pt x="9557643" y="349774"/>
                  <a:pt x="9549931" y="349300"/>
                  <a:pt x="9540383" y="349167"/>
                </a:cubicBezTo>
                <a:cubicBezTo>
                  <a:pt x="9539563" y="355021"/>
                  <a:pt x="9535055" y="361560"/>
                  <a:pt x="9529867" y="364422"/>
                </a:cubicBezTo>
                <a:cubicBezTo>
                  <a:pt x="9515811" y="370828"/>
                  <a:pt x="9498551" y="370222"/>
                  <a:pt x="9485455" y="361239"/>
                </a:cubicBezTo>
                <a:cubicBezTo>
                  <a:pt x="9480747" y="356406"/>
                  <a:pt x="9481911" y="352391"/>
                  <a:pt x="9481231" y="348714"/>
                </a:cubicBezTo>
                <a:cubicBezTo>
                  <a:pt x="9467315" y="345590"/>
                  <a:pt x="9455579" y="343959"/>
                  <a:pt x="9464031" y="369008"/>
                </a:cubicBezTo>
                <a:cubicBezTo>
                  <a:pt x="9440423" y="375282"/>
                  <a:pt x="9414967" y="381898"/>
                  <a:pt x="9389519" y="388509"/>
                </a:cubicBezTo>
                <a:cubicBezTo>
                  <a:pt x="9374779" y="391238"/>
                  <a:pt x="9359703" y="392131"/>
                  <a:pt x="9346463" y="392681"/>
                </a:cubicBezTo>
                <a:cubicBezTo>
                  <a:pt x="9342783" y="393362"/>
                  <a:pt x="9341759" y="387848"/>
                  <a:pt x="9339579" y="386351"/>
                </a:cubicBezTo>
                <a:cubicBezTo>
                  <a:pt x="9334535" y="379682"/>
                  <a:pt x="9326963" y="369679"/>
                  <a:pt x="9323279" y="370361"/>
                </a:cubicBezTo>
                <a:cubicBezTo>
                  <a:pt x="9278583" y="386239"/>
                  <a:pt x="9247347" y="361609"/>
                  <a:pt x="9211123" y="351206"/>
                </a:cubicBezTo>
                <a:cubicBezTo>
                  <a:pt x="9159483" y="339861"/>
                  <a:pt x="9109879" y="339543"/>
                  <a:pt x="9055295" y="353453"/>
                </a:cubicBezTo>
                <a:cubicBezTo>
                  <a:pt x="8968571" y="379015"/>
                  <a:pt x="8878099" y="384362"/>
                  <a:pt x="8789615" y="379833"/>
                </a:cubicBezTo>
                <a:cubicBezTo>
                  <a:pt x="8777879" y="378205"/>
                  <a:pt x="8765663" y="384268"/>
                  <a:pt x="8752767" y="386656"/>
                </a:cubicBezTo>
                <a:cubicBezTo>
                  <a:pt x="8763339" y="392306"/>
                  <a:pt x="8773911" y="397950"/>
                  <a:pt x="8784487" y="403600"/>
                </a:cubicBezTo>
                <a:cubicBezTo>
                  <a:pt x="8790691" y="406250"/>
                  <a:pt x="8795399" y="411081"/>
                  <a:pt x="8801947" y="415571"/>
                </a:cubicBezTo>
                <a:cubicBezTo>
                  <a:pt x="8795259" y="420610"/>
                  <a:pt x="8791095" y="428985"/>
                  <a:pt x="8783723" y="430350"/>
                </a:cubicBezTo>
                <a:cubicBezTo>
                  <a:pt x="8767827" y="437100"/>
                  <a:pt x="8748239" y="444524"/>
                  <a:pt x="8734323" y="441401"/>
                </a:cubicBezTo>
                <a:cubicBezTo>
                  <a:pt x="8697759" y="429162"/>
                  <a:pt x="8663095" y="437480"/>
                  <a:pt x="8626591" y="446142"/>
                </a:cubicBezTo>
                <a:cubicBezTo>
                  <a:pt x="8634363" y="467512"/>
                  <a:pt x="8621383" y="500333"/>
                  <a:pt x="8595731" y="495576"/>
                </a:cubicBezTo>
                <a:cubicBezTo>
                  <a:pt x="8581135" y="488776"/>
                  <a:pt x="8577731" y="470398"/>
                  <a:pt x="8582039" y="452490"/>
                </a:cubicBezTo>
                <a:cubicBezTo>
                  <a:pt x="8526431" y="460887"/>
                  <a:pt x="8475471" y="453213"/>
                  <a:pt x="8423827" y="441864"/>
                </a:cubicBezTo>
                <a:cubicBezTo>
                  <a:pt x="8384259" y="433982"/>
                  <a:pt x="8348035" y="423581"/>
                  <a:pt x="8317139" y="400789"/>
                </a:cubicBezTo>
                <a:cubicBezTo>
                  <a:pt x="8299679" y="388813"/>
                  <a:pt x="8267679" y="390940"/>
                  <a:pt x="8241207" y="392039"/>
                </a:cubicBezTo>
                <a:cubicBezTo>
                  <a:pt x="8220263" y="392113"/>
                  <a:pt x="8196315" y="396548"/>
                  <a:pt x="8175707" y="398464"/>
                </a:cubicBezTo>
                <a:cubicBezTo>
                  <a:pt x="8194451" y="448222"/>
                  <a:pt x="8189239" y="502414"/>
                  <a:pt x="8177823" y="553951"/>
                </a:cubicBezTo>
                <a:cubicBezTo>
                  <a:pt x="8176663" y="557969"/>
                  <a:pt x="8172979" y="558652"/>
                  <a:pt x="8169975" y="563011"/>
                </a:cubicBezTo>
                <a:cubicBezTo>
                  <a:pt x="8185735" y="565795"/>
                  <a:pt x="8202175" y="572255"/>
                  <a:pt x="8217251" y="571363"/>
                </a:cubicBezTo>
                <a:cubicBezTo>
                  <a:pt x="8267675" y="565831"/>
                  <a:pt x="8317415" y="556620"/>
                  <a:pt x="8365911" y="581856"/>
                </a:cubicBezTo>
                <a:cubicBezTo>
                  <a:pt x="8382691" y="590154"/>
                  <a:pt x="8414831" y="578499"/>
                  <a:pt x="8439119" y="575903"/>
                </a:cubicBezTo>
                <a:cubicBezTo>
                  <a:pt x="8454199" y="575015"/>
                  <a:pt x="8471119" y="573780"/>
                  <a:pt x="8482991" y="565877"/>
                </a:cubicBezTo>
                <a:cubicBezTo>
                  <a:pt x="8498891" y="559134"/>
                  <a:pt x="8526847" y="607183"/>
                  <a:pt x="8534235" y="554490"/>
                </a:cubicBezTo>
                <a:cubicBezTo>
                  <a:pt x="8534715" y="546796"/>
                  <a:pt x="8652879" y="557233"/>
                  <a:pt x="8668499" y="569547"/>
                </a:cubicBezTo>
                <a:cubicBezTo>
                  <a:pt x="8634119" y="558805"/>
                  <a:pt x="8614531" y="566236"/>
                  <a:pt x="8615131" y="600340"/>
                </a:cubicBezTo>
                <a:cubicBezTo>
                  <a:pt x="8614311" y="606197"/>
                  <a:pt x="8611987" y="614229"/>
                  <a:pt x="8607143" y="618928"/>
                </a:cubicBezTo>
                <a:cubicBezTo>
                  <a:pt x="8582911" y="642426"/>
                  <a:pt x="8609723" y="643165"/>
                  <a:pt x="8622959" y="642616"/>
                </a:cubicBezTo>
                <a:cubicBezTo>
                  <a:pt x="8658643" y="639809"/>
                  <a:pt x="8696851" y="640337"/>
                  <a:pt x="8727143" y="629024"/>
                </a:cubicBezTo>
                <a:cubicBezTo>
                  <a:pt x="8766655" y="616007"/>
                  <a:pt x="8764191" y="633571"/>
                  <a:pt x="8767595" y="651948"/>
                </a:cubicBezTo>
                <a:cubicBezTo>
                  <a:pt x="8769295" y="661138"/>
                  <a:pt x="8773183" y="671826"/>
                  <a:pt x="8776723" y="680674"/>
                </a:cubicBezTo>
                <a:cubicBezTo>
                  <a:pt x="8819779" y="676504"/>
                  <a:pt x="8860987" y="672675"/>
                  <a:pt x="8902539" y="670685"/>
                </a:cubicBezTo>
                <a:cubicBezTo>
                  <a:pt x="8909907" y="669320"/>
                  <a:pt x="8916115" y="671973"/>
                  <a:pt x="8923483" y="670608"/>
                </a:cubicBezTo>
                <a:cubicBezTo>
                  <a:pt x="8986459" y="660848"/>
                  <a:pt x="8991163" y="665679"/>
                  <a:pt x="8983435" y="716534"/>
                </a:cubicBezTo>
                <a:cubicBezTo>
                  <a:pt x="8980627" y="732261"/>
                  <a:pt x="8983351" y="746963"/>
                  <a:pt x="8978363" y="761193"/>
                </a:cubicBezTo>
                <a:cubicBezTo>
                  <a:pt x="8968731" y="791485"/>
                  <a:pt x="8987271" y="829870"/>
                  <a:pt x="8935207" y="847113"/>
                </a:cubicBezTo>
                <a:cubicBezTo>
                  <a:pt x="8929683" y="848136"/>
                  <a:pt x="8930559" y="863181"/>
                  <a:pt x="8924211" y="870057"/>
                </a:cubicBezTo>
                <a:cubicBezTo>
                  <a:pt x="8919367" y="874757"/>
                  <a:pt x="8907151" y="880822"/>
                  <a:pt x="8905311" y="881163"/>
                </a:cubicBezTo>
                <a:cubicBezTo>
                  <a:pt x="8866507" y="846530"/>
                  <a:pt x="8823711" y="882967"/>
                  <a:pt x="8785503" y="882438"/>
                </a:cubicBezTo>
                <a:cubicBezTo>
                  <a:pt x="8770087" y="881492"/>
                  <a:pt x="8754187" y="888237"/>
                  <a:pt x="8739447" y="890966"/>
                </a:cubicBezTo>
                <a:cubicBezTo>
                  <a:pt x="8738767" y="887291"/>
                  <a:pt x="8737747" y="881780"/>
                  <a:pt x="8737067" y="878103"/>
                </a:cubicBezTo>
                <a:cubicBezTo>
                  <a:pt x="8737067" y="878103"/>
                  <a:pt x="8737067" y="878103"/>
                  <a:pt x="8760335" y="869993"/>
                </a:cubicBezTo>
                <a:cubicBezTo>
                  <a:pt x="8752967" y="871358"/>
                  <a:pt x="8744235" y="865370"/>
                  <a:pt x="8742875" y="858019"/>
                </a:cubicBezTo>
                <a:cubicBezTo>
                  <a:pt x="8742875" y="858019"/>
                  <a:pt x="8742875" y="858019"/>
                  <a:pt x="8742535" y="856183"/>
                </a:cubicBezTo>
                <a:cubicBezTo>
                  <a:pt x="8729979" y="860406"/>
                  <a:pt x="8717083" y="862795"/>
                  <a:pt x="8704527" y="867019"/>
                </a:cubicBezTo>
                <a:cubicBezTo>
                  <a:pt x="8703507" y="861508"/>
                  <a:pt x="8702827" y="857831"/>
                  <a:pt x="8702147" y="854158"/>
                </a:cubicBezTo>
                <a:cubicBezTo>
                  <a:pt x="8711019" y="850613"/>
                  <a:pt x="8719887" y="847069"/>
                  <a:pt x="8730259" y="841347"/>
                </a:cubicBezTo>
                <a:cubicBezTo>
                  <a:pt x="8720511" y="829847"/>
                  <a:pt x="8710759" y="818349"/>
                  <a:pt x="8699163" y="807188"/>
                </a:cubicBezTo>
                <a:cubicBezTo>
                  <a:pt x="8694803" y="804196"/>
                  <a:pt x="8686071" y="798210"/>
                  <a:pt x="8680543" y="799234"/>
                </a:cubicBezTo>
                <a:cubicBezTo>
                  <a:pt x="8651067" y="804692"/>
                  <a:pt x="8621251" y="808311"/>
                  <a:pt x="8594639" y="818942"/>
                </a:cubicBezTo>
                <a:cubicBezTo>
                  <a:pt x="8568027" y="829572"/>
                  <a:pt x="8546459" y="846872"/>
                  <a:pt x="8524211" y="860495"/>
                </a:cubicBezTo>
                <a:cubicBezTo>
                  <a:pt x="8526111" y="881052"/>
                  <a:pt x="8566239" y="850811"/>
                  <a:pt x="8561315" y="885936"/>
                </a:cubicBezTo>
                <a:cubicBezTo>
                  <a:pt x="8557687" y="907518"/>
                  <a:pt x="8564915" y="915681"/>
                  <a:pt x="8530535" y="904942"/>
                </a:cubicBezTo>
                <a:cubicBezTo>
                  <a:pt x="8492131" y="893046"/>
                  <a:pt x="8468379" y="908848"/>
                  <a:pt x="8479011" y="935391"/>
                </a:cubicBezTo>
                <a:cubicBezTo>
                  <a:pt x="8480715" y="944580"/>
                  <a:pt x="8496811" y="949200"/>
                  <a:pt x="8511751" y="957840"/>
                </a:cubicBezTo>
                <a:cubicBezTo>
                  <a:pt x="8482275" y="963299"/>
                  <a:pt x="8450615" y="967261"/>
                  <a:pt x="8419299" y="973060"/>
                </a:cubicBezTo>
                <a:cubicBezTo>
                  <a:pt x="8413771" y="974083"/>
                  <a:pt x="8408247" y="975107"/>
                  <a:pt x="8400875" y="976471"/>
                </a:cubicBezTo>
                <a:cubicBezTo>
                  <a:pt x="8403059" y="977967"/>
                  <a:pt x="8405239" y="979463"/>
                  <a:pt x="8403399" y="979804"/>
                </a:cubicBezTo>
                <a:cubicBezTo>
                  <a:pt x="8407423" y="980961"/>
                  <a:pt x="8407283" y="990491"/>
                  <a:pt x="8403119" y="998865"/>
                </a:cubicBezTo>
                <a:cubicBezTo>
                  <a:pt x="8401955" y="1002880"/>
                  <a:pt x="8399631" y="1010915"/>
                  <a:pt x="8393767" y="1010100"/>
                </a:cubicBezTo>
                <a:cubicBezTo>
                  <a:pt x="8391923" y="1010441"/>
                  <a:pt x="8391583" y="1008604"/>
                  <a:pt x="8389399" y="1007108"/>
                </a:cubicBezTo>
                <a:cubicBezTo>
                  <a:pt x="8387559" y="1007449"/>
                  <a:pt x="8387215" y="1005609"/>
                  <a:pt x="8387215" y="1005609"/>
                </a:cubicBezTo>
                <a:cubicBezTo>
                  <a:pt x="8387215" y="1005609"/>
                  <a:pt x="8385375" y="1005950"/>
                  <a:pt x="8385375" y="1005950"/>
                </a:cubicBezTo>
                <a:cubicBezTo>
                  <a:pt x="8383191" y="1004454"/>
                  <a:pt x="8383191" y="1004454"/>
                  <a:pt x="8382851" y="1002618"/>
                </a:cubicBezTo>
                <a:cubicBezTo>
                  <a:pt x="8382851" y="1002618"/>
                  <a:pt x="8380667" y="1001119"/>
                  <a:pt x="8380327" y="999285"/>
                </a:cubicBezTo>
                <a:cubicBezTo>
                  <a:pt x="8380327" y="999285"/>
                  <a:pt x="8380667" y="1001119"/>
                  <a:pt x="8378827" y="1001460"/>
                </a:cubicBezTo>
                <a:cubicBezTo>
                  <a:pt x="8379167" y="1003300"/>
                  <a:pt x="8379167" y="1003300"/>
                  <a:pt x="8377663" y="1005478"/>
                </a:cubicBezTo>
                <a:cubicBezTo>
                  <a:pt x="8378003" y="1007315"/>
                  <a:pt x="8375003" y="1011674"/>
                  <a:pt x="8373499" y="1013853"/>
                </a:cubicBezTo>
                <a:cubicBezTo>
                  <a:pt x="8391923" y="1010441"/>
                  <a:pt x="8410687" y="1008868"/>
                  <a:pt x="8427267" y="1005798"/>
                </a:cubicBezTo>
                <a:cubicBezTo>
                  <a:pt x="8434635" y="1004433"/>
                  <a:pt x="8441523" y="1010759"/>
                  <a:pt x="8447391" y="1011575"/>
                </a:cubicBezTo>
                <a:cubicBezTo>
                  <a:pt x="8444727" y="1017771"/>
                  <a:pt x="8440559" y="1026145"/>
                  <a:pt x="8436875" y="1026828"/>
                </a:cubicBezTo>
                <a:cubicBezTo>
                  <a:pt x="8418795" y="1032076"/>
                  <a:pt x="8398191" y="1033991"/>
                  <a:pt x="8377583" y="1035904"/>
                </a:cubicBezTo>
                <a:cubicBezTo>
                  <a:pt x="8358819" y="1037480"/>
                  <a:pt x="8339379" y="1035379"/>
                  <a:pt x="8318775" y="1037293"/>
                </a:cubicBezTo>
                <a:cubicBezTo>
                  <a:pt x="8313247" y="1038317"/>
                  <a:pt x="8306899" y="1045195"/>
                  <a:pt x="8300207" y="1050232"/>
                </a:cubicBezTo>
                <a:cubicBezTo>
                  <a:pt x="8306755" y="1054722"/>
                  <a:pt x="8312143" y="1063231"/>
                  <a:pt x="8318011" y="1064043"/>
                </a:cubicBezTo>
                <a:cubicBezTo>
                  <a:pt x="8333431" y="1064992"/>
                  <a:pt x="8352871" y="1067094"/>
                  <a:pt x="8365087" y="1061031"/>
                </a:cubicBezTo>
                <a:cubicBezTo>
                  <a:pt x="8435375" y="1029006"/>
                  <a:pt x="8510283" y="1032243"/>
                  <a:pt x="8583151" y="1024452"/>
                </a:cubicBezTo>
                <a:cubicBezTo>
                  <a:pt x="8629887" y="1019600"/>
                  <a:pt x="8674443" y="1013251"/>
                  <a:pt x="8721179" y="1008397"/>
                </a:cubicBezTo>
                <a:cubicBezTo>
                  <a:pt x="8755023" y="1005931"/>
                  <a:pt x="8791867" y="999109"/>
                  <a:pt x="8799351" y="1039539"/>
                </a:cubicBezTo>
                <a:cubicBezTo>
                  <a:pt x="8803095" y="1059754"/>
                  <a:pt x="8761803" y="1094009"/>
                  <a:pt x="8723115" y="1101173"/>
                </a:cubicBezTo>
                <a:cubicBezTo>
                  <a:pt x="8704695" y="1104584"/>
                  <a:pt x="8685931" y="1106156"/>
                  <a:pt x="8667851" y="1111407"/>
                </a:cubicBezTo>
                <a:cubicBezTo>
                  <a:pt x="8660819" y="1114608"/>
                  <a:pt x="8652971" y="1123666"/>
                  <a:pt x="8648803" y="1132038"/>
                </a:cubicBezTo>
                <a:cubicBezTo>
                  <a:pt x="8647303" y="1134218"/>
                  <a:pt x="8660055" y="1141362"/>
                  <a:pt x="8666603" y="1145851"/>
                </a:cubicBezTo>
                <a:cubicBezTo>
                  <a:pt x="8684067" y="1157824"/>
                  <a:pt x="8722411" y="1148823"/>
                  <a:pt x="8717143" y="1182113"/>
                </a:cubicBezTo>
                <a:cubicBezTo>
                  <a:pt x="8731543" y="1177546"/>
                  <a:pt x="8745939" y="1172978"/>
                  <a:pt x="8760679" y="1170248"/>
                </a:cubicBezTo>
                <a:cubicBezTo>
                  <a:pt x="8768047" y="1168884"/>
                  <a:pt x="8777939" y="1170856"/>
                  <a:pt x="8785647" y="1171328"/>
                </a:cubicBezTo>
                <a:cubicBezTo>
                  <a:pt x="8781483" y="1179704"/>
                  <a:pt x="8779159" y="1187738"/>
                  <a:pt x="8772471" y="1192777"/>
                </a:cubicBezTo>
                <a:cubicBezTo>
                  <a:pt x="8769467" y="1197135"/>
                  <a:pt x="8761755" y="1196662"/>
                  <a:pt x="8756911" y="1201360"/>
                </a:cubicBezTo>
                <a:cubicBezTo>
                  <a:pt x="8751727" y="1204222"/>
                  <a:pt x="8748719" y="1208582"/>
                  <a:pt x="8745719" y="1212935"/>
                </a:cubicBezTo>
                <a:cubicBezTo>
                  <a:pt x="8751923" y="1215588"/>
                  <a:pt x="8758131" y="1218243"/>
                  <a:pt x="8763659" y="1217219"/>
                </a:cubicBezTo>
                <a:cubicBezTo>
                  <a:pt x="8769527" y="1218033"/>
                  <a:pt x="8776215" y="1212990"/>
                  <a:pt x="8782079" y="1213809"/>
                </a:cubicBezTo>
                <a:cubicBezTo>
                  <a:pt x="8791631" y="1213939"/>
                  <a:pt x="8801523" y="1215907"/>
                  <a:pt x="8809575" y="1218218"/>
                </a:cubicBezTo>
                <a:cubicBezTo>
                  <a:pt x="8801383" y="1225437"/>
                  <a:pt x="8795375" y="1234154"/>
                  <a:pt x="8784323" y="1236200"/>
                </a:cubicBezTo>
                <a:cubicBezTo>
                  <a:pt x="8769923" y="1240765"/>
                  <a:pt x="8754503" y="1239820"/>
                  <a:pt x="8739427" y="1240712"/>
                </a:cubicBezTo>
                <a:cubicBezTo>
                  <a:pt x="8673931" y="1247138"/>
                  <a:pt x="8608091" y="1251726"/>
                  <a:pt x="8543611" y="1263666"/>
                </a:cubicBezTo>
                <a:cubicBezTo>
                  <a:pt x="8521503" y="1267760"/>
                  <a:pt x="8501779" y="1284718"/>
                  <a:pt x="8481035" y="1296164"/>
                </a:cubicBezTo>
                <a:cubicBezTo>
                  <a:pt x="8481715" y="1299840"/>
                  <a:pt x="8484579" y="1305009"/>
                  <a:pt x="8485259" y="1308687"/>
                </a:cubicBezTo>
                <a:cubicBezTo>
                  <a:pt x="8522103" y="1301864"/>
                  <a:pt x="8558947" y="1295042"/>
                  <a:pt x="8595791" y="1288219"/>
                </a:cubicBezTo>
                <a:cubicBezTo>
                  <a:pt x="8639663" y="1278194"/>
                  <a:pt x="8646891" y="1286360"/>
                  <a:pt x="8630911" y="1323537"/>
                </a:cubicBezTo>
                <a:cubicBezTo>
                  <a:pt x="8608443" y="1377124"/>
                  <a:pt x="8581491" y="1385911"/>
                  <a:pt x="8493827" y="1375534"/>
                </a:cubicBezTo>
                <a:cubicBezTo>
                  <a:pt x="8443203" y="1369699"/>
                  <a:pt x="8389719" y="1358694"/>
                  <a:pt x="8342163" y="1369403"/>
                </a:cubicBezTo>
                <a:cubicBezTo>
                  <a:pt x="8248891" y="1390477"/>
                  <a:pt x="8155555" y="1390649"/>
                  <a:pt x="8061403" y="1396680"/>
                </a:cubicBezTo>
                <a:cubicBezTo>
                  <a:pt x="8023875" y="1399827"/>
                  <a:pt x="7987031" y="1406650"/>
                  <a:pt x="7950187" y="1413473"/>
                </a:cubicBezTo>
                <a:cubicBezTo>
                  <a:pt x="7933947" y="1418378"/>
                  <a:pt x="7917367" y="1421449"/>
                  <a:pt x="7901947" y="1420499"/>
                </a:cubicBezTo>
                <a:cubicBezTo>
                  <a:pt x="7870971" y="1428141"/>
                  <a:pt x="7839651" y="1433941"/>
                  <a:pt x="7807991" y="1437897"/>
                </a:cubicBezTo>
                <a:cubicBezTo>
                  <a:pt x="7804307" y="1438579"/>
                  <a:pt x="7800623" y="1439261"/>
                  <a:pt x="7798783" y="1439603"/>
                </a:cubicBezTo>
                <a:cubicBezTo>
                  <a:pt x="7749663" y="1431595"/>
                  <a:pt x="7706811" y="1447130"/>
                  <a:pt x="7667843" y="1473358"/>
                </a:cubicBezTo>
                <a:cubicBezTo>
                  <a:pt x="7666339" y="1475537"/>
                  <a:pt x="7667019" y="1479212"/>
                  <a:pt x="7665859" y="1483228"/>
                </a:cubicBezTo>
                <a:cubicBezTo>
                  <a:pt x="7758311" y="1468008"/>
                  <a:pt x="7848579" y="1451293"/>
                  <a:pt x="7941375" y="1437917"/>
                </a:cubicBezTo>
                <a:cubicBezTo>
                  <a:pt x="7976719" y="1433270"/>
                  <a:pt x="8012399" y="1430466"/>
                  <a:pt x="8048423" y="1429494"/>
                </a:cubicBezTo>
                <a:cubicBezTo>
                  <a:pt x="8049927" y="1427320"/>
                  <a:pt x="8051427" y="1425140"/>
                  <a:pt x="8052931" y="1422961"/>
                </a:cubicBezTo>
                <a:cubicBezTo>
                  <a:pt x="8054091" y="1418942"/>
                  <a:pt x="8057095" y="1414582"/>
                  <a:pt x="8058935" y="1414241"/>
                </a:cubicBezTo>
                <a:cubicBezTo>
                  <a:pt x="8079883" y="1414166"/>
                  <a:pt x="8100827" y="1414092"/>
                  <a:pt x="8123275" y="1411836"/>
                </a:cubicBezTo>
                <a:cubicBezTo>
                  <a:pt x="8142379" y="1412096"/>
                  <a:pt x="8162643" y="1408343"/>
                  <a:pt x="8179563" y="1407115"/>
                </a:cubicBezTo>
                <a:cubicBezTo>
                  <a:pt x="8176219" y="1409632"/>
                  <a:pt x="8168027" y="1416851"/>
                  <a:pt x="8161339" y="1421892"/>
                </a:cubicBezTo>
                <a:cubicBezTo>
                  <a:pt x="8188155" y="1422631"/>
                  <a:pt x="8216467" y="1421191"/>
                  <a:pt x="8242059" y="1405043"/>
                </a:cubicBezTo>
                <a:cubicBezTo>
                  <a:pt x="8248747" y="1400006"/>
                  <a:pt x="8268051" y="1411639"/>
                  <a:pt x="8281287" y="1411090"/>
                </a:cubicBezTo>
                <a:cubicBezTo>
                  <a:pt x="8332727" y="1411067"/>
                  <a:pt x="8385331" y="1407029"/>
                  <a:pt x="8436775" y="1407007"/>
                </a:cubicBezTo>
                <a:cubicBezTo>
                  <a:pt x="8488219" y="1406986"/>
                  <a:pt x="8539999" y="1408801"/>
                  <a:pt x="8591783" y="1410617"/>
                </a:cubicBezTo>
                <a:cubicBezTo>
                  <a:pt x="8601331" y="1410751"/>
                  <a:pt x="8612247" y="1418237"/>
                  <a:pt x="8617291" y="1424907"/>
                </a:cubicBezTo>
                <a:cubicBezTo>
                  <a:pt x="8644763" y="1480646"/>
                  <a:pt x="8662703" y="1484933"/>
                  <a:pt x="8736055" y="1469446"/>
                </a:cubicBezTo>
                <a:cubicBezTo>
                  <a:pt x="8794663" y="1456696"/>
                  <a:pt x="8853959" y="1447613"/>
                  <a:pt x="8914755" y="1436356"/>
                </a:cubicBezTo>
                <a:cubicBezTo>
                  <a:pt x="8912571" y="1434863"/>
                  <a:pt x="8910387" y="1433363"/>
                  <a:pt x="8909707" y="1429687"/>
                </a:cubicBezTo>
                <a:cubicBezTo>
                  <a:pt x="8906303" y="1411304"/>
                  <a:pt x="8916475" y="1394220"/>
                  <a:pt x="8933055" y="1391150"/>
                </a:cubicBezTo>
                <a:cubicBezTo>
                  <a:pt x="8949635" y="1388080"/>
                  <a:pt x="8967095" y="1400047"/>
                  <a:pt x="8970499" y="1418429"/>
                </a:cubicBezTo>
                <a:cubicBezTo>
                  <a:pt x="8970839" y="1420264"/>
                  <a:pt x="8969339" y="1422447"/>
                  <a:pt x="8967835" y="1424629"/>
                </a:cubicBezTo>
                <a:cubicBezTo>
                  <a:pt x="9000655" y="1416648"/>
                  <a:pt x="9032795" y="1404990"/>
                  <a:pt x="9065275" y="1395176"/>
                </a:cubicBezTo>
                <a:cubicBezTo>
                  <a:pt x="9077831" y="1390946"/>
                  <a:pt x="9090047" y="1384886"/>
                  <a:pt x="9099599" y="1385020"/>
                </a:cubicBezTo>
                <a:cubicBezTo>
                  <a:pt x="9180375" y="1389074"/>
                  <a:pt x="9245955" y="1352210"/>
                  <a:pt x="9315423" y="1326046"/>
                </a:cubicBezTo>
                <a:cubicBezTo>
                  <a:pt x="9318763" y="1323524"/>
                  <a:pt x="9322111" y="1321005"/>
                  <a:pt x="9327635" y="1319981"/>
                </a:cubicBezTo>
                <a:cubicBezTo>
                  <a:pt x="9327635" y="1319981"/>
                  <a:pt x="9325795" y="1320322"/>
                  <a:pt x="9325455" y="1318488"/>
                </a:cubicBezTo>
                <a:cubicBezTo>
                  <a:pt x="9323411" y="1307460"/>
                  <a:pt x="9330583" y="1294725"/>
                  <a:pt x="9343475" y="1292338"/>
                </a:cubicBezTo>
                <a:cubicBezTo>
                  <a:pt x="9350843" y="1290973"/>
                  <a:pt x="9354391" y="1299822"/>
                  <a:pt x="9359095" y="1304656"/>
                </a:cubicBezTo>
                <a:cubicBezTo>
                  <a:pt x="9381683" y="1292869"/>
                  <a:pt x="9404951" y="1284757"/>
                  <a:pt x="9425355" y="1271475"/>
                </a:cubicBezTo>
                <a:cubicBezTo>
                  <a:pt x="9439075" y="1263230"/>
                  <a:pt x="9483967" y="1258719"/>
                  <a:pt x="9446523" y="1231429"/>
                </a:cubicBezTo>
                <a:cubicBezTo>
                  <a:pt x="9446523" y="1231429"/>
                  <a:pt x="9458059" y="1221697"/>
                  <a:pt x="9462903" y="1216996"/>
                </a:cubicBezTo>
                <a:cubicBezTo>
                  <a:pt x="9469251" y="1210119"/>
                  <a:pt x="9473419" y="1201746"/>
                  <a:pt x="9479767" y="1194867"/>
                </a:cubicBezTo>
                <a:cubicBezTo>
                  <a:pt x="9480927" y="1190848"/>
                  <a:pt x="9485771" y="1186149"/>
                  <a:pt x="9487615" y="1185808"/>
                </a:cubicBezTo>
                <a:cubicBezTo>
                  <a:pt x="9513747" y="1182871"/>
                  <a:pt x="9538719" y="1183950"/>
                  <a:pt x="9564851" y="1181011"/>
                </a:cubicBezTo>
                <a:cubicBezTo>
                  <a:pt x="9589479" y="1180254"/>
                  <a:pt x="9613771" y="1177654"/>
                  <a:pt x="9636215" y="1175399"/>
                </a:cubicBezTo>
                <a:cubicBezTo>
                  <a:pt x="9627347" y="1178943"/>
                  <a:pt x="9615811" y="1188681"/>
                  <a:pt x="9602095" y="1196923"/>
                </a:cubicBezTo>
                <a:cubicBezTo>
                  <a:pt x="9604275" y="1198422"/>
                  <a:pt x="9604955" y="1202092"/>
                  <a:pt x="9605295" y="1203933"/>
                </a:cubicBezTo>
                <a:cubicBezTo>
                  <a:pt x="9617851" y="1199704"/>
                  <a:pt x="9627883" y="1192147"/>
                  <a:pt x="9641123" y="1191598"/>
                </a:cubicBezTo>
                <a:cubicBezTo>
                  <a:pt x="9652515" y="1191389"/>
                  <a:pt x="9667931" y="1192334"/>
                  <a:pt x="9676663" y="1198321"/>
                </a:cubicBezTo>
                <a:cubicBezTo>
                  <a:pt x="9683211" y="1202810"/>
                  <a:pt x="9684091" y="1217859"/>
                  <a:pt x="9681767" y="1225894"/>
                </a:cubicBezTo>
                <a:cubicBezTo>
                  <a:pt x="9676299" y="1247817"/>
                  <a:pt x="9699887" y="1292875"/>
                  <a:pt x="9726359" y="1291772"/>
                </a:cubicBezTo>
                <a:cubicBezTo>
                  <a:pt x="9745467" y="1292038"/>
                  <a:pt x="9767371" y="1276577"/>
                  <a:pt x="9785935" y="1263627"/>
                </a:cubicBezTo>
                <a:cubicBezTo>
                  <a:pt x="9806679" y="1252185"/>
                  <a:pt x="9789759" y="1253415"/>
                  <a:pt x="9777343" y="1248112"/>
                </a:cubicBezTo>
                <a:cubicBezTo>
                  <a:pt x="9756879" y="1240497"/>
                  <a:pt x="9764051" y="1227768"/>
                  <a:pt x="9783635" y="1220338"/>
                </a:cubicBezTo>
                <a:cubicBezTo>
                  <a:pt x="9806563" y="1210390"/>
                  <a:pt x="9842983" y="1232156"/>
                  <a:pt x="9841199" y="1253394"/>
                </a:cubicBezTo>
                <a:cubicBezTo>
                  <a:pt x="9838735" y="1270962"/>
                  <a:pt x="9841459" y="1285665"/>
                  <a:pt x="9840499" y="1301048"/>
                </a:cubicBezTo>
                <a:cubicBezTo>
                  <a:pt x="9857899" y="1292128"/>
                  <a:pt x="9874819" y="1290893"/>
                  <a:pt x="9880067" y="1308928"/>
                </a:cubicBezTo>
                <a:cubicBezTo>
                  <a:pt x="9893419" y="1350180"/>
                  <a:pt x="9946163" y="1336609"/>
                  <a:pt x="9977539" y="1351708"/>
                </a:cubicBezTo>
                <a:cubicBezTo>
                  <a:pt x="9978703" y="1347693"/>
                  <a:pt x="9981367" y="1341495"/>
                  <a:pt x="9984031" y="1335301"/>
                </a:cubicBezTo>
                <a:cubicBezTo>
                  <a:pt x="9960563" y="1332040"/>
                  <a:pt x="9937575" y="1321095"/>
                  <a:pt x="9930287" y="1292027"/>
                </a:cubicBezTo>
                <a:cubicBezTo>
                  <a:pt x="9920015" y="1215991"/>
                  <a:pt x="10049655" y="1195787"/>
                  <a:pt x="10057743" y="1270329"/>
                </a:cubicBezTo>
                <a:cubicBezTo>
                  <a:pt x="10060463" y="1285029"/>
                  <a:pt x="10054799" y="1295587"/>
                  <a:pt x="10049127" y="1306135"/>
                </a:cubicBezTo>
                <a:cubicBezTo>
                  <a:pt x="10052335" y="1313146"/>
                  <a:pt x="10055879" y="1321996"/>
                  <a:pt x="10055055" y="1327850"/>
                </a:cubicBezTo>
                <a:cubicBezTo>
                  <a:pt x="10053815" y="1362298"/>
                  <a:pt x="10053815" y="1362298"/>
                  <a:pt x="10093659" y="1351117"/>
                </a:cubicBezTo>
                <a:cubicBezTo>
                  <a:pt x="10097347" y="1350434"/>
                  <a:pt x="10108599" y="1359757"/>
                  <a:pt x="10107099" y="1361936"/>
                </a:cubicBezTo>
                <a:cubicBezTo>
                  <a:pt x="10090775" y="1397273"/>
                  <a:pt x="10120735" y="1384120"/>
                  <a:pt x="10135131" y="1379554"/>
                </a:cubicBezTo>
                <a:cubicBezTo>
                  <a:pt x="10151371" y="1374646"/>
                  <a:pt x="10168431" y="1363884"/>
                  <a:pt x="10183651" y="1353463"/>
                </a:cubicBezTo>
                <a:cubicBezTo>
                  <a:pt x="10224119" y="1325057"/>
                  <a:pt x="10224119" y="1325057"/>
                  <a:pt x="10238295" y="1360451"/>
                </a:cubicBezTo>
                <a:cubicBezTo>
                  <a:pt x="10219531" y="1362025"/>
                  <a:pt x="10196743" y="1362444"/>
                  <a:pt x="10179003" y="1369530"/>
                </a:cubicBezTo>
                <a:cubicBezTo>
                  <a:pt x="10146863" y="1381184"/>
                  <a:pt x="10140375" y="1397594"/>
                  <a:pt x="10169087" y="1418887"/>
                </a:cubicBezTo>
                <a:cubicBezTo>
                  <a:pt x="10216283" y="1457669"/>
                  <a:pt x="10219375" y="1494930"/>
                  <a:pt x="10184147" y="1541373"/>
                </a:cubicBezTo>
                <a:cubicBezTo>
                  <a:pt x="10177799" y="1548250"/>
                  <a:pt x="10166747" y="1550297"/>
                  <a:pt x="10158215" y="1555679"/>
                </a:cubicBezTo>
                <a:cubicBezTo>
                  <a:pt x="10156515" y="1546490"/>
                  <a:pt x="10147103" y="1536827"/>
                  <a:pt x="10150107" y="1532469"/>
                </a:cubicBezTo>
                <a:cubicBezTo>
                  <a:pt x="10160623" y="1517216"/>
                  <a:pt x="10126355" y="1476224"/>
                  <a:pt x="10188707" y="1483685"/>
                </a:cubicBezTo>
                <a:cubicBezTo>
                  <a:pt x="10176779" y="1470689"/>
                  <a:pt x="10164843" y="1457691"/>
                  <a:pt x="10157951" y="1451362"/>
                </a:cubicBezTo>
                <a:cubicBezTo>
                  <a:pt x="10127999" y="1464514"/>
                  <a:pt x="10101383" y="1475142"/>
                  <a:pt x="10076615" y="1485434"/>
                </a:cubicBezTo>
                <a:cubicBezTo>
                  <a:pt x="10077235" y="1468211"/>
                  <a:pt x="10077859" y="1450988"/>
                  <a:pt x="10077119" y="1426416"/>
                </a:cubicBezTo>
                <a:cubicBezTo>
                  <a:pt x="10050363" y="1446576"/>
                  <a:pt x="10018567" y="1460066"/>
                  <a:pt x="10001703" y="1482197"/>
                </a:cubicBezTo>
                <a:cubicBezTo>
                  <a:pt x="9976991" y="1513386"/>
                  <a:pt x="9946355" y="1522860"/>
                  <a:pt x="9906987" y="1526349"/>
                </a:cubicBezTo>
                <a:cubicBezTo>
                  <a:pt x="9877171" y="1529968"/>
                  <a:pt x="9848035" y="1537265"/>
                  <a:pt x="9818559" y="1542723"/>
                </a:cubicBezTo>
                <a:cubicBezTo>
                  <a:pt x="9817395" y="1546740"/>
                  <a:pt x="9818415" y="1552253"/>
                  <a:pt x="9819099" y="1555929"/>
                </a:cubicBezTo>
                <a:cubicBezTo>
                  <a:pt x="9869179" y="1548554"/>
                  <a:pt x="9919227" y="1541006"/>
                  <a:pt x="9969311" y="1533633"/>
                </a:cubicBezTo>
                <a:cubicBezTo>
                  <a:pt x="9991759" y="1531376"/>
                  <a:pt x="10013183" y="1523607"/>
                  <a:pt x="10018287" y="1551175"/>
                </a:cubicBezTo>
                <a:cubicBezTo>
                  <a:pt x="10020187" y="1571734"/>
                  <a:pt x="10020251" y="1592632"/>
                  <a:pt x="10047259" y="1604739"/>
                </a:cubicBezTo>
                <a:cubicBezTo>
                  <a:pt x="10062199" y="1613378"/>
                  <a:pt x="10036863" y="1661790"/>
                  <a:pt x="10012095" y="1672079"/>
                </a:cubicBezTo>
                <a:cubicBezTo>
                  <a:pt x="9985483" y="1682709"/>
                  <a:pt x="9957027" y="1693681"/>
                  <a:pt x="9929735" y="1700636"/>
                </a:cubicBezTo>
                <a:cubicBezTo>
                  <a:pt x="9895071" y="1708956"/>
                  <a:pt x="9899295" y="1721479"/>
                  <a:pt x="9915935" y="1739309"/>
                </a:cubicBezTo>
                <a:cubicBezTo>
                  <a:pt x="9923503" y="1749312"/>
                  <a:pt x="9929571" y="1761495"/>
                  <a:pt x="9935639" y="1773678"/>
                </a:cubicBezTo>
                <a:cubicBezTo>
                  <a:pt x="9942043" y="1787698"/>
                  <a:pt x="9946267" y="1800223"/>
                  <a:pt x="9952335" y="1812405"/>
                </a:cubicBezTo>
                <a:cubicBezTo>
                  <a:pt x="9955539" y="1819416"/>
                  <a:pt x="9960587" y="1826085"/>
                  <a:pt x="9965631" y="1832754"/>
                </a:cubicBezTo>
                <a:cubicBezTo>
                  <a:pt x="9961947" y="1833436"/>
                  <a:pt x="9958603" y="1835957"/>
                  <a:pt x="9953415" y="1838818"/>
                </a:cubicBezTo>
                <a:cubicBezTo>
                  <a:pt x="9950551" y="1833645"/>
                  <a:pt x="9946187" y="1830652"/>
                  <a:pt x="9941483" y="1825821"/>
                </a:cubicBezTo>
                <a:cubicBezTo>
                  <a:pt x="9938959" y="1822486"/>
                  <a:pt x="9920539" y="1825897"/>
                  <a:pt x="9920539" y="1825897"/>
                </a:cubicBezTo>
                <a:cubicBezTo>
                  <a:pt x="9912267" y="1863547"/>
                  <a:pt x="9874739" y="1866693"/>
                  <a:pt x="9841579" y="1872834"/>
                </a:cubicBezTo>
                <a:cubicBezTo>
                  <a:pt x="9827179" y="1877401"/>
                  <a:pt x="9812443" y="1880130"/>
                  <a:pt x="9798047" y="1884697"/>
                </a:cubicBezTo>
                <a:cubicBezTo>
                  <a:pt x="9770755" y="1891651"/>
                  <a:pt x="9754371" y="1906090"/>
                  <a:pt x="9758455" y="1928144"/>
                </a:cubicBezTo>
                <a:cubicBezTo>
                  <a:pt x="9762339" y="1938831"/>
                  <a:pt x="9779459" y="1948966"/>
                  <a:pt x="9793235" y="1961623"/>
                </a:cubicBezTo>
                <a:cubicBezTo>
                  <a:pt x="9779519" y="1969866"/>
                  <a:pt x="9760275" y="1979132"/>
                  <a:pt x="9741715" y="1992074"/>
                </a:cubicBezTo>
                <a:cubicBezTo>
                  <a:pt x="9735027" y="1997113"/>
                  <a:pt x="9731199" y="2007328"/>
                  <a:pt x="9726691" y="2013865"/>
                </a:cubicBezTo>
                <a:cubicBezTo>
                  <a:pt x="9736583" y="2015834"/>
                  <a:pt x="9747159" y="2021479"/>
                  <a:pt x="9756367" y="2019775"/>
                </a:cubicBezTo>
                <a:cubicBezTo>
                  <a:pt x="9769607" y="2019223"/>
                  <a:pt x="9785847" y="2014315"/>
                  <a:pt x="9798059" y="2008253"/>
                </a:cubicBezTo>
                <a:cubicBezTo>
                  <a:pt x="9798399" y="2010090"/>
                  <a:pt x="9799079" y="2013765"/>
                  <a:pt x="9801263" y="2015263"/>
                </a:cubicBezTo>
                <a:cubicBezTo>
                  <a:pt x="9797919" y="2017782"/>
                  <a:pt x="9792391" y="2018807"/>
                  <a:pt x="9789047" y="2021326"/>
                </a:cubicBezTo>
                <a:cubicBezTo>
                  <a:pt x="9785703" y="2023846"/>
                  <a:pt x="9779015" y="2028886"/>
                  <a:pt x="9780039" y="2034400"/>
                </a:cubicBezTo>
                <a:cubicBezTo>
                  <a:pt x="9781319" y="2072182"/>
                  <a:pt x="9749915" y="2108410"/>
                  <a:pt x="9704203" y="2118776"/>
                </a:cubicBezTo>
                <a:cubicBezTo>
                  <a:pt x="9705083" y="2133820"/>
                  <a:pt x="9699755" y="2146212"/>
                  <a:pt x="9686039" y="2154454"/>
                </a:cubicBezTo>
                <a:cubicBezTo>
                  <a:pt x="9663791" y="2168079"/>
                  <a:pt x="9635479" y="2169520"/>
                  <a:pt x="9613651" y="2154554"/>
                </a:cubicBezTo>
                <a:cubicBezTo>
                  <a:pt x="9613651" y="2154554"/>
                  <a:pt x="9615495" y="2154211"/>
                  <a:pt x="9615495" y="2154211"/>
                </a:cubicBezTo>
                <a:cubicBezTo>
                  <a:pt x="9615151" y="2152374"/>
                  <a:pt x="9613651" y="2154554"/>
                  <a:pt x="9613311" y="2152715"/>
                </a:cubicBezTo>
                <a:cubicBezTo>
                  <a:pt x="9606763" y="2148225"/>
                  <a:pt x="9607243" y="2140533"/>
                  <a:pt x="9604039" y="2133522"/>
                </a:cubicBezTo>
                <a:lnTo>
                  <a:pt x="9597967" y="2138099"/>
                </a:lnTo>
                <a:lnTo>
                  <a:pt x="9597011" y="2136724"/>
                </a:lnTo>
                <a:cubicBezTo>
                  <a:pt x="9597011" y="2136724"/>
                  <a:pt x="9597351" y="2138562"/>
                  <a:pt x="9597351" y="2138562"/>
                </a:cubicBezTo>
                <a:lnTo>
                  <a:pt x="9597967" y="2138099"/>
                </a:lnTo>
                <a:lnTo>
                  <a:pt x="9610639" y="2156299"/>
                </a:lnTo>
                <a:cubicBezTo>
                  <a:pt x="9615095" y="2162363"/>
                  <a:pt x="9619887" y="2167655"/>
                  <a:pt x="9626267" y="2171226"/>
                </a:cubicBezTo>
                <a:cubicBezTo>
                  <a:pt x="9650755" y="2179998"/>
                  <a:pt x="9690123" y="2176508"/>
                  <a:pt x="9704235" y="2191004"/>
                </a:cubicBezTo>
                <a:cubicBezTo>
                  <a:pt x="9728107" y="2216998"/>
                  <a:pt x="9771159" y="2212827"/>
                  <a:pt x="9794687" y="2236984"/>
                </a:cubicBezTo>
                <a:cubicBezTo>
                  <a:pt x="9797207" y="2240320"/>
                  <a:pt x="9805259" y="2242630"/>
                  <a:pt x="9810787" y="2241608"/>
                </a:cubicBezTo>
                <a:cubicBezTo>
                  <a:pt x="9866391" y="2233211"/>
                  <a:pt x="9924183" y="2226311"/>
                  <a:pt x="9979791" y="2217916"/>
                </a:cubicBezTo>
                <a:cubicBezTo>
                  <a:pt x="9980951" y="2213899"/>
                  <a:pt x="9980271" y="2210222"/>
                  <a:pt x="9979931" y="2208385"/>
                </a:cubicBezTo>
                <a:cubicBezTo>
                  <a:pt x="9945067" y="2205335"/>
                  <a:pt x="9910207" y="2202287"/>
                  <a:pt x="9875343" y="2199238"/>
                </a:cubicBezTo>
                <a:cubicBezTo>
                  <a:pt x="9874663" y="2195562"/>
                  <a:pt x="9873979" y="2191887"/>
                  <a:pt x="9873299" y="2188212"/>
                </a:cubicBezTo>
                <a:cubicBezTo>
                  <a:pt x="9891727" y="2184800"/>
                  <a:pt x="9912327" y="2182885"/>
                  <a:pt x="9928227" y="2176139"/>
                </a:cubicBezTo>
                <a:cubicBezTo>
                  <a:pt x="9972583" y="2158421"/>
                  <a:pt x="10018019" y="2167115"/>
                  <a:pt x="10060731" y="2161107"/>
                </a:cubicBezTo>
                <a:cubicBezTo>
                  <a:pt x="10079151" y="2157697"/>
                  <a:pt x="10097235" y="2152447"/>
                  <a:pt x="10112795" y="2143863"/>
                </a:cubicBezTo>
                <a:cubicBezTo>
                  <a:pt x="10119823" y="2140662"/>
                  <a:pt x="10122967" y="2126772"/>
                  <a:pt x="10119763" y="2119762"/>
                </a:cubicBezTo>
                <a:cubicBezTo>
                  <a:pt x="10118743" y="2114249"/>
                  <a:pt x="10113699" y="2107579"/>
                  <a:pt x="10110835" y="2102406"/>
                </a:cubicBezTo>
                <a:cubicBezTo>
                  <a:pt x="10081019" y="2106027"/>
                  <a:pt x="10048139" y="2093106"/>
                  <a:pt x="10052723" y="2056141"/>
                </a:cubicBezTo>
                <a:cubicBezTo>
                  <a:pt x="10054027" y="2042592"/>
                  <a:pt x="10061879" y="2033534"/>
                  <a:pt x="10071911" y="2025976"/>
                </a:cubicBezTo>
                <a:cubicBezTo>
                  <a:pt x="10064343" y="2015971"/>
                  <a:pt x="10055271" y="2008146"/>
                  <a:pt x="10034667" y="2010061"/>
                </a:cubicBezTo>
                <a:cubicBezTo>
                  <a:pt x="10030983" y="2010743"/>
                  <a:pt x="10025939" y="2004074"/>
                  <a:pt x="10021231" y="1999242"/>
                </a:cubicBezTo>
                <a:cubicBezTo>
                  <a:pt x="10055011" y="1975879"/>
                  <a:pt x="10023975" y="1962617"/>
                  <a:pt x="10015047" y="1945261"/>
                </a:cubicBezTo>
                <a:cubicBezTo>
                  <a:pt x="10023575" y="1939880"/>
                  <a:pt x="10030603" y="1936678"/>
                  <a:pt x="10039135" y="1931296"/>
                </a:cubicBezTo>
                <a:cubicBezTo>
                  <a:pt x="10046023" y="1937625"/>
                  <a:pt x="10056935" y="1945108"/>
                  <a:pt x="10066827" y="1947078"/>
                </a:cubicBezTo>
                <a:cubicBezTo>
                  <a:pt x="10090295" y="1950336"/>
                  <a:pt x="10114927" y="1949577"/>
                  <a:pt x="10138055" y="1950997"/>
                </a:cubicBezTo>
                <a:cubicBezTo>
                  <a:pt x="10164863" y="1951735"/>
                  <a:pt x="10194003" y="1944438"/>
                  <a:pt x="10193783" y="1984398"/>
                </a:cubicBezTo>
                <a:cubicBezTo>
                  <a:pt x="10193979" y="1995768"/>
                  <a:pt x="10235731" y="2005144"/>
                  <a:pt x="10260219" y="2013915"/>
                </a:cubicBezTo>
                <a:cubicBezTo>
                  <a:pt x="10269655" y="1972249"/>
                  <a:pt x="10314547" y="1967738"/>
                  <a:pt x="10351391" y="1960915"/>
                </a:cubicBezTo>
                <a:cubicBezTo>
                  <a:pt x="10356919" y="1959892"/>
                  <a:pt x="10363463" y="1964383"/>
                  <a:pt x="10370015" y="1968873"/>
                </a:cubicBezTo>
                <a:cubicBezTo>
                  <a:pt x="10369675" y="1967035"/>
                  <a:pt x="10369675" y="1967035"/>
                  <a:pt x="10369335" y="1965197"/>
                </a:cubicBezTo>
                <a:cubicBezTo>
                  <a:pt x="10373439" y="1935924"/>
                  <a:pt x="10421679" y="1928892"/>
                  <a:pt x="10434151" y="1955095"/>
                </a:cubicBezTo>
                <a:cubicBezTo>
                  <a:pt x="10467855" y="1962161"/>
                  <a:pt x="10472079" y="1974685"/>
                  <a:pt x="10463807" y="2012333"/>
                </a:cubicBezTo>
                <a:cubicBezTo>
                  <a:pt x="10461483" y="2020368"/>
                  <a:pt x="10465367" y="2031054"/>
                  <a:pt x="10465227" y="2040585"/>
                </a:cubicBezTo>
                <a:cubicBezTo>
                  <a:pt x="10476279" y="2038537"/>
                  <a:pt x="10489855" y="2039825"/>
                  <a:pt x="10498727" y="2036281"/>
                </a:cubicBezTo>
                <a:cubicBezTo>
                  <a:pt x="10521655" y="2026333"/>
                  <a:pt x="10536251" y="2033136"/>
                  <a:pt x="10548527" y="2047970"/>
                </a:cubicBezTo>
                <a:cubicBezTo>
                  <a:pt x="10564827" y="2063960"/>
                  <a:pt x="10583787" y="2073756"/>
                  <a:pt x="10613747" y="2060604"/>
                </a:cubicBezTo>
                <a:cubicBezTo>
                  <a:pt x="10645543" y="2047113"/>
                  <a:pt x="10654215" y="2032201"/>
                  <a:pt x="10634031" y="2005524"/>
                </a:cubicBezTo>
                <a:cubicBezTo>
                  <a:pt x="10631507" y="2002189"/>
                  <a:pt x="10628643" y="1997018"/>
                  <a:pt x="10625779" y="1991845"/>
                </a:cubicBezTo>
                <a:cubicBezTo>
                  <a:pt x="10637035" y="2001167"/>
                  <a:pt x="10647607" y="2006812"/>
                  <a:pt x="10660363" y="2013955"/>
                </a:cubicBezTo>
                <a:cubicBezTo>
                  <a:pt x="10662543" y="2015452"/>
                  <a:pt x="10662543" y="2015452"/>
                  <a:pt x="10664727" y="2016948"/>
                </a:cubicBezTo>
                <a:cubicBezTo>
                  <a:pt x="10677139" y="2022253"/>
                  <a:pt x="10691399" y="2027217"/>
                  <a:pt x="10703815" y="2032522"/>
                </a:cubicBezTo>
                <a:cubicBezTo>
                  <a:pt x="10693783" y="2040082"/>
                  <a:pt x="10681567" y="2046145"/>
                  <a:pt x="10684087" y="2049481"/>
                </a:cubicBezTo>
                <a:cubicBezTo>
                  <a:pt x="10691859" y="2070851"/>
                  <a:pt x="10706995" y="2090859"/>
                  <a:pt x="10723635" y="2108688"/>
                </a:cubicBezTo>
                <a:cubicBezTo>
                  <a:pt x="10725815" y="2110186"/>
                  <a:pt x="10750247" y="2098058"/>
                  <a:pt x="10764647" y="2093491"/>
                </a:cubicBezTo>
                <a:cubicBezTo>
                  <a:pt x="10776859" y="2087427"/>
                  <a:pt x="10789419" y="2083202"/>
                  <a:pt x="10801971" y="2078975"/>
                </a:cubicBezTo>
                <a:cubicBezTo>
                  <a:pt x="10796303" y="2089530"/>
                  <a:pt x="10792819" y="2101580"/>
                  <a:pt x="10784971" y="2110637"/>
                </a:cubicBezTo>
                <a:cubicBezTo>
                  <a:pt x="10778963" y="2119353"/>
                  <a:pt x="10768587" y="2125076"/>
                  <a:pt x="10762239" y="2131955"/>
                </a:cubicBezTo>
                <a:cubicBezTo>
                  <a:pt x="10753911" y="2148704"/>
                  <a:pt x="10758815" y="2164905"/>
                  <a:pt x="10782083" y="2156793"/>
                </a:cubicBezTo>
                <a:cubicBezTo>
                  <a:pt x="10814223" y="2145139"/>
                  <a:pt x="10813939" y="2164200"/>
                  <a:pt x="10825875" y="2177197"/>
                </a:cubicBezTo>
                <a:cubicBezTo>
                  <a:pt x="10831263" y="2185705"/>
                  <a:pt x="10843675" y="2191010"/>
                  <a:pt x="10852407" y="2196996"/>
                </a:cubicBezTo>
                <a:cubicBezTo>
                  <a:pt x="10856571" y="2188622"/>
                  <a:pt x="10860399" y="2178409"/>
                  <a:pt x="10862379" y="2168537"/>
                </a:cubicBezTo>
                <a:cubicBezTo>
                  <a:pt x="10863883" y="2166359"/>
                  <a:pt x="10862859" y="2160844"/>
                  <a:pt x="10866203" y="2158324"/>
                </a:cubicBezTo>
                <a:cubicBezTo>
                  <a:pt x="10887771" y="2141024"/>
                  <a:pt x="10887771" y="2141024"/>
                  <a:pt x="10874135" y="2118838"/>
                </a:cubicBezTo>
                <a:cubicBezTo>
                  <a:pt x="10909539" y="2135093"/>
                  <a:pt x="10919967" y="2150269"/>
                  <a:pt x="10904811" y="2181589"/>
                </a:cubicBezTo>
                <a:cubicBezTo>
                  <a:pt x="10894499" y="2208212"/>
                  <a:pt x="10876475" y="2234359"/>
                  <a:pt x="10860295" y="2260166"/>
                </a:cubicBezTo>
                <a:cubicBezTo>
                  <a:pt x="10857627" y="2266362"/>
                  <a:pt x="10856467" y="2270380"/>
                  <a:pt x="10853803" y="2276575"/>
                </a:cubicBezTo>
                <a:cubicBezTo>
                  <a:pt x="10859671" y="2277391"/>
                  <a:pt x="10865539" y="2278204"/>
                  <a:pt x="10871067" y="2277180"/>
                </a:cubicBezTo>
                <a:cubicBezTo>
                  <a:pt x="10892835" y="2271249"/>
                  <a:pt x="10918623" y="2266474"/>
                  <a:pt x="10935687" y="2255710"/>
                </a:cubicBezTo>
                <a:cubicBezTo>
                  <a:pt x="10972467" y="2227989"/>
                  <a:pt x="11009515" y="2232535"/>
                  <a:pt x="11047239" y="2240756"/>
                </a:cubicBezTo>
                <a:cubicBezTo>
                  <a:pt x="11053447" y="2243408"/>
                  <a:pt x="11062999" y="2243540"/>
                  <a:pt x="11063679" y="2247216"/>
                </a:cubicBezTo>
                <a:cubicBezTo>
                  <a:pt x="11066063" y="2260082"/>
                  <a:pt x="11071447" y="2268589"/>
                  <a:pt x="11079499" y="2270899"/>
                </a:cubicBezTo>
                <a:cubicBezTo>
                  <a:pt x="11056911" y="2282687"/>
                  <a:pt x="11034323" y="2294472"/>
                  <a:pt x="11012075" y="2308096"/>
                </a:cubicBezTo>
                <a:cubicBezTo>
                  <a:pt x="11012075" y="2308096"/>
                  <a:pt x="11012415" y="2309934"/>
                  <a:pt x="11012415" y="2309934"/>
                </a:cubicBezTo>
                <a:cubicBezTo>
                  <a:pt x="10962955" y="2300085"/>
                  <a:pt x="10939687" y="2308195"/>
                  <a:pt x="10907607" y="2340748"/>
                </a:cubicBezTo>
                <a:cubicBezTo>
                  <a:pt x="10942271" y="2332428"/>
                  <a:pt x="10973587" y="2326629"/>
                  <a:pt x="11003063" y="2321170"/>
                </a:cubicBezTo>
                <a:cubicBezTo>
                  <a:pt x="10999235" y="2331384"/>
                  <a:pt x="11005643" y="2345405"/>
                  <a:pt x="11021063" y="2346350"/>
                </a:cubicBezTo>
                <a:cubicBezTo>
                  <a:pt x="11044191" y="2347770"/>
                  <a:pt x="11066979" y="2347354"/>
                  <a:pt x="11091267" y="2344756"/>
                </a:cubicBezTo>
                <a:cubicBezTo>
                  <a:pt x="11084099" y="2357489"/>
                  <a:pt x="11086139" y="2368517"/>
                  <a:pt x="11097735" y="2379677"/>
                </a:cubicBezTo>
                <a:cubicBezTo>
                  <a:pt x="11098415" y="2383352"/>
                  <a:pt x="11102443" y="2384507"/>
                  <a:pt x="11104623" y="2386003"/>
                </a:cubicBezTo>
                <a:cubicBezTo>
                  <a:pt x="11100939" y="2386685"/>
                  <a:pt x="11097251" y="2387369"/>
                  <a:pt x="11093231" y="2386213"/>
                </a:cubicBezTo>
                <a:cubicBezTo>
                  <a:pt x="11065255" y="2389491"/>
                  <a:pt x="11037279" y="2392770"/>
                  <a:pt x="11007807" y="2398228"/>
                </a:cubicBezTo>
                <a:cubicBezTo>
                  <a:pt x="10976147" y="2402191"/>
                  <a:pt x="10978107" y="2443647"/>
                  <a:pt x="11009767" y="2439685"/>
                </a:cubicBezTo>
                <a:cubicBezTo>
                  <a:pt x="11037739" y="2436407"/>
                  <a:pt x="11067555" y="2432786"/>
                  <a:pt x="11095527" y="2429508"/>
                </a:cubicBezTo>
                <a:cubicBezTo>
                  <a:pt x="11138243" y="2423499"/>
                  <a:pt x="11181635" y="2421167"/>
                  <a:pt x="11226527" y="2416655"/>
                </a:cubicBezTo>
                <a:cubicBezTo>
                  <a:pt x="11199575" y="2425448"/>
                  <a:pt x="11172283" y="2432403"/>
                  <a:pt x="11147171" y="2440854"/>
                </a:cubicBezTo>
                <a:cubicBezTo>
                  <a:pt x="11135779" y="2441064"/>
                  <a:pt x="11126227" y="2440932"/>
                  <a:pt x="11116675" y="2440799"/>
                </a:cubicBezTo>
                <a:cubicBezTo>
                  <a:pt x="11082831" y="2443264"/>
                  <a:pt x="11042787" y="2443076"/>
                  <a:pt x="11034855" y="2482563"/>
                </a:cubicBezTo>
                <a:cubicBezTo>
                  <a:pt x="11033351" y="2484741"/>
                  <a:pt x="11033691" y="2486581"/>
                  <a:pt x="11033691" y="2486581"/>
                </a:cubicBezTo>
                <a:cubicBezTo>
                  <a:pt x="11016291" y="2495504"/>
                  <a:pt x="10998551" y="2502591"/>
                  <a:pt x="10981147" y="2511516"/>
                </a:cubicBezTo>
                <a:cubicBezTo>
                  <a:pt x="10983331" y="2513013"/>
                  <a:pt x="10985855" y="2516347"/>
                  <a:pt x="10988035" y="2517845"/>
                </a:cubicBezTo>
                <a:cubicBezTo>
                  <a:pt x="10969955" y="2523094"/>
                  <a:pt x="10953715" y="2528003"/>
                  <a:pt x="10937471" y="2532910"/>
                </a:cubicBezTo>
                <a:cubicBezTo>
                  <a:pt x="10938295" y="2527055"/>
                  <a:pt x="10939459" y="2523038"/>
                  <a:pt x="10938435" y="2517525"/>
                </a:cubicBezTo>
                <a:cubicBezTo>
                  <a:pt x="10924039" y="2522092"/>
                  <a:pt x="10899067" y="2521012"/>
                  <a:pt x="10893059" y="2529729"/>
                </a:cubicBezTo>
                <a:cubicBezTo>
                  <a:pt x="10884871" y="2536948"/>
                  <a:pt x="10878863" y="2545664"/>
                  <a:pt x="10872515" y="2552543"/>
                </a:cubicBezTo>
                <a:cubicBezTo>
                  <a:pt x="10859959" y="2556768"/>
                  <a:pt x="10847063" y="2559156"/>
                  <a:pt x="10834507" y="2563382"/>
                </a:cubicBezTo>
                <a:cubicBezTo>
                  <a:pt x="10749763" y="2579074"/>
                  <a:pt x="10663859" y="2598783"/>
                  <a:pt x="10580819" y="2623664"/>
                </a:cubicBezTo>
                <a:cubicBezTo>
                  <a:pt x="10580479" y="2621827"/>
                  <a:pt x="10581979" y="2619648"/>
                  <a:pt x="10581979" y="2619648"/>
                </a:cubicBezTo>
                <a:cubicBezTo>
                  <a:pt x="10555987" y="2613055"/>
                  <a:pt x="10528495" y="2608642"/>
                  <a:pt x="10501343" y="2606066"/>
                </a:cubicBezTo>
                <a:cubicBezTo>
                  <a:pt x="10497315" y="2604912"/>
                  <a:pt x="10491171" y="2623156"/>
                  <a:pt x="10485163" y="2631873"/>
                </a:cubicBezTo>
                <a:cubicBezTo>
                  <a:pt x="10499079" y="2635000"/>
                  <a:pt x="10514495" y="2635945"/>
                  <a:pt x="10528411" y="2639071"/>
                </a:cubicBezTo>
                <a:cubicBezTo>
                  <a:pt x="10512515" y="2645817"/>
                  <a:pt x="10494431" y="2651066"/>
                  <a:pt x="10476691" y="2658154"/>
                </a:cubicBezTo>
                <a:cubicBezTo>
                  <a:pt x="10450079" y="2668784"/>
                  <a:pt x="10457367" y="2697849"/>
                  <a:pt x="10486019" y="2698245"/>
                </a:cubicBezTo>
                <a:cubicBezTo>
                  <a:pt x="10491547" y="2697223"/>
                  <a:pt x="10499255" y="2697695"/>
                  <a:pt x="10506963" y="2698169"/>
                </a:cubicBezTo>
                <a:cubicBezTo>
                  <a:pt x="10508323" y="2705521"/>
                  <a:pt x="10513711" y="2714027"/>
                  <a:pt x="10525447" y="2715657"/>
                </a:cubicBezTo>
                <a:cubicBezTo>
                  <a:pt x="10533155" y="2716131"/>
                  <a:pt x="10540863" y="2716603"/>
                  <a:pt x="10546735" y="2717419"/>
                </a:cubicBezTo>
                <a:cubicBezTo>
                  <a:pt x="10551439" y="2722249"/>
                  <a:pt x="10557983" y="2726739"/>
                  <a:pt x="10561671" y="2726056"/>
                </a:cubicBezTo>
                <a:cubicBezTo>
                  <a:pt x="10569039" y="2724692"/>
                  <a:pt x="10576407" y="2723327"/>
                  <a:pt x="10583435" y="2720125"/>
                </a:cubicBezTo>
                <a:cubicBezTo>
                  <a:pt x="10604723" y="2721886"/>
                  <a:pt x="10625667" y="2721810"/>
                  <a:pt x="10646951" y="2723572"/>
                </a:cubicBezTo>
                <a:cubicBezTo>
                  <a:pt x="10646951" y="2723572"/>
                  <a:pt x="10646951" y="2723572"/>
                  <a:pt x="10645111" y="2723912"/>
                </a:cubicBezTo>
                <a:cubicBezTo>
                  <a:pt x="10656507" y="2723703"/>
                  <a:pt x="10664555" y="2726015"/>
                  <a:pt x="10667899" y="2723494"/>
                </a:cubicBezTo>
                <a:cubicBezTo>
                  <a:pt x="10699899" y="2721372"/>
                  <a:pt x="10730395" y="2721427"/>
                  <a:pt x="10760211" y="2717805"/>
                </a:cubicBezTo>
                <a:cubicBezTo>
                  <a:pt x="10755023" y="2720667"/>
                  <a:pt x="10749499" y="2721690"/>
                  <a:pt x="10742471" y="2724893"/>
                </a:cubicBezTo>
                <a:cubicBezTo>
                  <a:pt x="10711831" y="2734369"/>
                  <a:pt x="10726687" y="2773436"/>
                  <a:pt x="10757323" y="2763962"/>
                </a:cubicBezTo>
                <a:cubicBezTo>
                  <a:pt x="10775067" y="2756876"/>
                  <a:pt x="10791307" y="2751967"/>
                  <a:pt x="10809391" y="2746717"/>
                </a:cubicBezTo>
                <a:cubicBezTo>
                  <a:pt x="10805903" y="2758768"/>
                  <a:pt x="10815995" y="2772107"/>
                  <a:pt x="10832915" y="2770874"/>
                </a:cubicBezTo>
                <a:cubicBezTo>
                  <a:pt x="10942971" y="2758098"/>
                  <a:pt x="11050843" y="2743826"/>
                  <a:pt x="11160215" y="2727376"/>
                </a:cubicBezTo>
                <a:cubicBezTo>
                  <a:pt x="11159395" y="2733231"/>
                  <a:pt x="11160075" y="2736905"/>
                  <a:pt x="11161095" y="2742419"/>
                </a:cubicBezTo>
                <a:cubicBezTo>
                  <a:pt x="11104663" y="2756671"/>
                  <a:pt x="11048579" y="2772759"/>
                  <a:pt x="10992147" y="2787010"/>
                </a:cubicBezTo>
                <a:cubicBezTo>
                  <a:pt x="11001019" y="2783466"/>
                  <a:pt x="11007707" y="2778426"/>
                  <a:pt x="11016239" y="2773044"/>
                </a:cubicBezTo>
                <a:cubicBezTo>
                  <a:pt x="11015899" y="2771206"/>
                  <a:pt x="11013715" y="2769710"/>
                  <a:pt x="11013375" y="2767872"/>
                </a:cubicBezTo>
                <a:cubicBezTo>
                  <a:pt x="10998295" y="2768763"/>
                  <a:pt x="10982879" y="2767817"/>
                  <a:pt x="10968479" y="2772383"/>
                </a:cubicBezTo>
                <a:cubicBezTo>
                  <a:pt x="10961111" y="2773748"/>
                  <a:pt x="10957287" y="2783961"/>
                  <a:pt x="10950939" y="2790840"/>
                </a:cubicBezTo>
                <a:cubicBezTo>
                  <a:pt x="10954963" y="2791996"/>
                  <a:pt x="10961167" y="2794647"/>
                  <a:pt x="10967039" y="2795462"/>
                </a:cubicBezTo>
                <a:cubicBezTo>
                  <a:pt x="10947111" y="2801051"/>
                  <a:pt x="10929031" y="2806300"/>
                  <a:pt x="10910947" y="2811550"/>
                </a:cubicBezTo>
                <a:cubicBezTo>
                  <a:pt x="10878471" y="2821366"/>
                  <a:pt x="10894827" y="2858258"/>
                  <a:pt x="10925803" y="2850619"/>
                </a:cubicBezTo>
                <a:cubicBezTo>
                  <a:pt x="10927647" y="2850278"/>
                  <a:pt x="10931331" y="2849597"/>
                  <a:pt x="10935015" y="2848915"/>
                </a:cubicBezTo>
                <a:cubicBezTo>
                  <a:pt x="10911747" y="2857024"/>
                  <a:pt x="10887799" y="2861458"/>
                  <a:pt x="10866371" y="2869228"/>
                </a:cubicBezTo>
                <a:cubicBezTo>
                  <a:pt x="10846787" y="2876657"/>
                  <a:pt x="10836071" y="2880541"/>
                  <a:pt x="10836615" y="2893747"/>
                </a:cubicBezTo>
                <a:cubicBezTo>
                  <a:pt x="10793083" y="2905611"/>
                  <a:pt x="10749887" y="2919311"/>
                  <a:pt x="10704515" y="2931515"/>
                </a:cubicBezTo>
                <a:cubicBezTo>
                  <a:pt x="10634167" y="2942640"/>
                  <a:pt x="10564843" y="2959279"/>
                  <a:pt x="10496199" y="2979595"/>
                </a:cubicBezTo>
                <a:cubicBezTo>
                  <a:pt x="10463719" y="2989411"/>
                  <a:pt x="10481579" y="3024122"/>
                  <a:pt x="10511055" y="3018663"/>
                </a:cubicBezTo>
                <a:cubicBezTo>
                  <a:pt x="10578875" y="3004203"/>
                  <a:pt x="10646359" y="2987905"/>
                  <a:pt x="10713843" y="2971607"/>
                </a:cubicBezTo>
                <a:cubicBezTo>
                  <a:pt x="10737791" y="2967173"/>
                  <a:pt x="10761739" y="2962737"/>
                  <a:pt x="10787875" y="2959800"/>
                </a:cubicBezTo>
                <a:cubicBezTo>
                  <a:pt x="10782547" y="2972191"/>
                  <a:pt x="10791135" y="2987709"/>
                  <a:pt x="10811739" y="2985795"/>
                </a:cubicBezTo>
                <a:cubicBezTo>
                  <a:pt x="10877583" y="2981206"/>
                  <a:pt x="10942399" y="2971105"/>
                  <a:pt x="11006875" y="2959166"/>
                </a:cubicBezTo>
                <a:cubicBezTo>
                  <a:pt x="10972215" y="2967484"/>
                  <a:pt x="10935371" y="2974307"/>
                  <a:pt x="10900711" y="2982625"/>
                </a:cubicBezTo>
                <a:cubicBezTo>
                  <a:pt x="10897023" y="2983308"/>
                  <a:pt x="10890335" y="2988349"/>
                  <a:pt x="10892519" y="2989845"/>
                </a:cubicBezTo>
                <a:cubicBezTo>
                  <a:pt x="10893199" y="2993522"/>
                  <a:pt x="10897903" y="2998353"/>
                  <a:pt x="10901931" y="2999509"/>
                </a:cubicBezTo>
                <a:cubicBezTo>
                  <a:pt x="10912163" y="3003316"/>
                  <a:pt x="10924235" y="3006783"/>
                  <a:pt x="10940335" y="3011405"/>
                </a:cubicBezTo>
                <a:cubicBezTo>
                  <a:pt x="10933303" y="3014608"/>
                  <a:pt x="10930643" y="3020804"/>
                  <a:pt x="10929483" y="3024821"/>
                </a:cubicBezTo>
                <a:cubicBezTo>
                  <a:pt x="10913923" y="3033404"/>
                  <a:pt x="10914119" y="3044773"/>
                  <a:pt x="10914663" y="3057979"/>
                </a:cubicBezTo>
                <a:cubicBezTo>
                  <a:pt x="10900607" y="3064384"/>
                  <a:pt x="10886547" y="3070789"/>
                  <a:pt x="10872487" y="3077194"/>
                </a:cubicBezTo>
                <a:cubicBezTo>
                  <a:pt x="10855087" y="3086119"/>
                  <a:pt x="10862035" y="3113347"/>
                  <a:pt x="10881135" y="3113610"/>
                </a:cubicBezTo>
                <a:cubicBezTo>
                  <a:pt x="10942811" y="3117397"/>
                  <a:pt x="11003467" y="3115669"/>
                  <a:pt x="11065623" y="3111764"/>
                </a:cubicBezTo>
                <a:cubicBezTo>
                  <a:pt x="11089291" y="3126390"/>
                  <a:pt x="11114939" y="3131145"/>
                  <a:pt x="11143395" y="3120173"/>
                </a:cubicBezTo>
                <a:cubicBezTo>
                  <a:pt x="11150423" y="3116970"/>
                  <a:pt x="11162979" y="3112745"/>
                  <a:pt x="11162299" y="3109069"/>
                </a:cubicBezTo>
                <a:cubicBezTo>
                  <a:pt x="11161959" y="3107232"/>
                  <a:pt x="11161619" y="3105394"/>
                  <a:pt x="11161279" y="3103557"/>
                </a:cubicBezTo>
                <a:cubicBezTo>
                  <a:pt x="11187411" y="3100619"/>
                  <a:pt x="11213539" y="3097680"/>
                  <a:pt x="11237831" y="3095082"/>
                </a:cubicBezTo>
                <a:cubicBezTo>
                  <a:pt x="11238171" y="3096920"/>
                  <a:pt x="11236667" y="3099101"/>
                  <a:pt x="11237347" y="3102775"/>
                </a:cubicBezTo>
                <a:cubicBezTo>
                  <a:pt x="11248743" y="3102566"/>
                  <a:pt x="11262659" y="3105692"/>
                  <a:pt x="11274055" y="3105483"/>
                </a:cubicBezTo>
                <a:cubicBezTo>
                  <a:pt x="11276099" y="3116510"/>
                  <a:pt x="11278139" y="3127538"/>
                  <a:pt x="11279839" y="3136726"/>
                </a:cubicBezTo>
                <a:cubicBezTo>
                  <a:pt x="11278339" y="3138906"/>
                  <a:pt x="11278339" y="3138906"/>
                  <a:pt x="11276835" y="3141085"/>
                </a:cubicBezTo>
                <a:cubicBezTo>
                  <a:pt x="11267963" y="3144629"/>
                  <a:pt x="11263119" y="3149328"/>
                  <a:pt x="11258275" y="3154027"/>
                </a:cubicBezTo>
                <a:cubicBezTo>
                  <a:pt x="11242371" y="3160774"/>
                  <a:pt x="11226471" y="3167519"/>
                  <a:pt x="11210571" y="3174266"/>
                </a:cubicBezTo>
                <a:cubicBezTo>
                  <a:pt x="11194675" y="3181010"/>
                  <a:pt x="11185863" y="3205453"/>
                  <a:pt x="11208171" y="3212728"/>
                </a:cubicBezTo>
                <a:cubicBezTo>
                  <a:pt x="11218399" y="3216538"/>
                  <a:pt x="11228291" y="3218506"/>
                  <a:pt x="11238527" y="3222314"/>
                </a:cubicBezTo>
                <a:cubicBezTo>
                  <a:pt x="11232375" y="3240561"/>
                  <a:pt x="11208967" y="3258201"/>
                  <a:pt x="11195451" y="3277812"/>
                </a:cubicBezTo>
                <a:cubicBezTo>
                  <a:pt x="11190947" y="3284349"/>
                  <a:pt x="11186779" y="3292725"/>
                  <a:pt x="11184455" y="3300758"/>
                </a:cubicBezTo>
                <a:cubicBezTo>
                  <a:pt x="11135055" y="3311807"/>
                  <a:pt x="11085995" y="3324693"/>
                  <a:pt x="11037619" y="3341256"/>
                </a:cubicBezTo>
                <a:cubicBezTo>
                  <a:pt x="11017691" y="3346846"/>
                  <a:pt x="11015911" y="3368086"/>
                  <a:pt x="11027163" y="3377408"/>
                </a:cubicBezTo>
                <a:cubicBezTo>
                  <a:pt x="11003215" y="3381842"/>
                  <a:pt x="10981107" y="3385936"/>
                  <a:pt x="10956815" y="3388533"/>
                </a:cubicBezTo>
                <a:cubicBezTo>
                  <a:pt x="10932867" y="3392968"/>
                  <a:pt x="10922555" y="3419589"/>
                  <a:pt x="10945199" y="3428702"/>
                </a:cubicBezTo>
                <a:cubicBezTo>
                  <a:pt x="10986471" y="3445772"/>
                  <a:pt x="11030063" y="3454807"/>
                  <a:pt x="11074819" y="3459826"/>
                </a:cubicBezTo>
                <a:cubicBezTo>
                  <a:pt x="11068131" y="3464867"/>
                  <a:pt x="11065463" y="3471062"/>
                  <a:pt x="11064643" y="3476917"/>
                </a:cubicBezTo>
                <a:cubicBezTo>
                  <a:pt x="10905331" y="3491211"/>
                  <a:pt x="10744715" y="3519051"/>
                  <a:pt x="10598275" y="3582286"/>
                </a:cubicBezTo>
                <a:cubicBezTo>
                  <a:pt x="10575347" y="3592234"/>
                  <a:pt x="10576083" y="3616809"/>
                  <a:pt x="10599891" y="3621904"/>
                </a:cubicBezTo>
                <a:cubicBezTo>
                  <a:pt x="10681551" y="3640999"/>
                  <a:pt x="10764315" y="3635178"/>
                  <a:pt x="10848235" y="3625342"/>
                </a:cubicBezTo>
                <a:cubicBezTo>
                  <a:pt x="10859771" y="3615602"/>
                  <a:pt x="10876011" y="3610695"/>
                  <a:pt x="10883919" y="3622536"/>
                </a:cubicBezTo>
                <a:cubicBezTo>
                  <a:pt x="10891287" y="3621173"/>
                  <a:pt x="10896811" y="3620149"/>
                  <a:pt x="10904523" y="3620623"/>
                </a:cubicBezTo>
                <a:cubicBezTo>
                  <a:pt x="10898995" y="3621645"/>
                  <a:pt x="10893471" y="3622668"/>
                  <a:pt x="10887943" y="3623692"/>
                </a:cubicBezTo>
                <a:cubicBezTo>
                  <a:pt x="10902599" y="3651391"/>
                  <a:pt x="10859127" y="3684154"/>
                  <a:pt x="10838119" y="3663331"/>
                </a:cubicBezTo>
                <a:cubicBezTo>
                  <a:pt x="10832735" y="3654825"/>
                  <a:pt x="10836563" y="3644612"/>
                  <a:pt x="10840727" y="3636236"/>
                </a:cubicBezTo>
                <a:cubicBezTo>
                  <a:pt x="10835199" y="3637259"/>
                  <a:pt x="10827831" y="3638624"/>
                  <a:pt x="10820463" y="3639989"/>
                </a:cubicBezTo>
                <a:cubicBezTo>
                  <a:pt x="10798691" y="3645920"/>
                  <a:pt x="10799435" y="3670495"/>
                  <a:pt x="10816215" y="3678793"/>
                </a:cubicBezTo>
                <a:cubicBezTo>
                  <a:pt x="10711887" y="3701915"/>
                  <a:pt x="10607219" y="3723196"/>
                  <a:pt x="10502551" y="3744478"/>
                </a:cubicBezTo>
                <a:cubicBezTo>
                  <a:pt x="10484127" y="3747890"/>
                  <a:pt x="10480983" y="3761780"/>
                  <a:pt x="10486707" y="3772123"/>
                </a:cubicBezTo>
                <a:cubicBezTo>
                  <a:pt x="10453551" y="3778264"/>
                  <a:pt x="10420731" y="3786242"/>
                  <a:pt x="10387571" y="3792382"/>
                </a:cubicBezTo>
                <a:cubicBezTo>
                  <a:pt x="10356591" y="3800020"/>
                  <a:pt x="10370427" y="3833575"/>
                  <a:pt x="10395059" y="3832816"/>
                </a:cubicBezTo>
                <a:cubicBezTo>
                  <a:pt x="10431419" y="3833686"/>
                  <a:pt x="10465603" y="3833059"/>
                  <a:pt x="10500123" y="3834270"/>
                </a:cubicBezTo>
                <a:cubicBezTo>
                  <a:pt x="10504491" y="3837264"/>
                  <a:pt x="10510355" y="3838079"/>
                  <a:pt x="10517723" y="3836714"/>
                </a:cubicBezTo>
                <a:cubicBezTo>
                  <a:pt x="10521411" y="3836032"/>
                  <a:pt x="10526935" y="3835008"/>
                  <a:pt x="10532463" y="3833985"/>
                </a:cubicBezTo>
                <a:cubicBezTo>
                  <a:pt x="10562959" y="3834040"/>
                  <a:pt x="10593455" y="3834096"/>
                  <a:pt x="10624291" y="3835989"/>
                </a:cubicBezTo>
                <a:cubicBezTo>
                  <a:pt x="10637667" y="3825908"/>
                  <a:pt x="10654591" y="3824676"/>
                  <a:pt x="10666183" y="3835836"/>
                </a:cubicBezTo>
                <a:cubicBezTo>
                  <a:pt x="10685287" y="3836100"/>
                  <a:pt x="10702207" y="3834867"/>
                  <a:pt x="10719467" y="3835473"/>
                </a:cubicBezTo>
                <a:cubicBezTo>
                  <a:pt x="10719467" y="3835473"/>
                  <a:pt x="10717627" y="3835814"/>
                  <a:pt x="10715787" y="3836155"/>
                </a:cubicBezTo>
                <a:cubicBezTo>
                  <a:pt x="10700707" y="3837047"/>
                  <a:pt x="10685967" y="3839776"/>
                  <a:pt x="10672731" y="3840325"/>
                </a:cubicBezTo>
                <a:cubicBezTo>
                  <a:pt x="10692431" y="3874696"/>
                  <a:pt x="10636067" y="3909846"/>
                  <a:pt x="10610015" y="3882354"/>
                </a:cubicBezTo>
                <a:cubicBezTo>
                  <a:pt x="10602103" y="3870513"/>
                  <a:pt x="10605587" y="3858463"/>
                  <a:pt x="10613439" y="3849404"/>
                </a:cubicBezTo>
                <a:cubicBezTo>
                  <a:pt x="10550463" y="3859165"/>
                  <a:pt x="10492531" y="3875595"/>
                  <a:pt x="10435963" y="3899377"/>
                </a:cubicBezTo>
                <a:cubicBezTo>
                  <a:pt x="10434119" y="3899719"/>
                  <a:pt x="10432275" y="3900059"/>
                  <a:pt x="10428255" y="3898903"/>
                </a:cubicBezTo>
                <a:cubicBezTo>
                  <a:pt x="10418703" y="3898771"/>
                  <a:pt x="10410991" y="3898297"/>
                  <a:pt x="10401439" y="3898165"/>
                </a:cubicBezTo>
                <a:cubicBezTo>
                  <a:pt x="10396395" y="3891497"/>
                  <a:pt x="10387667" y="3885510"/>
                  <a:pt x="10376271" y="3885718"/>
                </a:cubicBezTo>
                <a:cubicBezTo>
                  <a:pt x="10269363" y="3884606"/>
                  <a:pt x="10159447" y="3887851"/>
                  <a:pt x="10052399" y="3896267"/>
                </a:cubicBezTo>
                <a:cubicBezTo>
                  <a:pt x="10041887" y="3911520"/>
                  <a:pt x="10023323" y="3924463"/>
                  <a:pt x="10014731" y="3908944"/>
                </a:cubicBezTo>
                <a:cubicBezTo>
                  <a:pt x="10012207" y="3905611"/>
                  <a:pt x="10013711" y="3903432"/>
                  <a:pt x="10013031" y="3899756"/>
                </a:cubicBezTo>
                <a:cubicBezTo>
                  <a:pt x="9953059" y="3905157"/>
                  <a:pt x="9890903" y="3909063"/>
                  <a:pt x="9831951" y="3919980"/>
                </a:cubicBezTo>
                <a:cubicBezTo>
                  <a:pt x="9800631" y="3925779"/>
                  <a:pt x="9799731" y="3962064"/>
                  <a:pt x="9833915" y="3961436"/>
                </a:cubicBezTo>
                <a:cubicBezTo>
                  <a:pt x="9858539" y="3960678"/>
                  <a:pt x="9885015" y="3959577"/>
                  <a:pt x="9911827" y="3960315"/>
                </a:cubicBezTo>
                <a:cubicBezTo>
                  <a:pt x="9881671" y="3962097"/>
                  <a:pt x="9851851" y="3965719"/>
                  <a:pt x="9823879" y="3968997"/>
                </a:cubicBezTo>
                <a:cubicBezTo>
                  <a:pt x="9788535" y="3973641"/>
                  <a:pt x="9753531" y="3980124"/>
                  <a:pt x="9718531" y="3986605"/>
                </a:cubicBezTo>
                <a:cubicBezTo>
                  <a:pt x="9718531" y="3986605"/>
                  <a:pt x="9718531" y="3986605"/>
                  <a:pt x="9718871" y="3988442"/>
                </a:cubicBezTo>
                <a:cubicBezTo>
                  <a:pt x="9711503" y="3989806"/>
                  <a:pt x="9704135" y="3991170"/>
                  <a:pt x="9697103" y="3994373"/>
                </a:cubicBezTo>
                <a:cubicBezTo>
                  <a:pt x="9682707" y="3998940"/>
                  <a:pt x="9670495" y="4005003"/>
                  <a:pt x="9656095" y="4009570"/>
                </a:cubicBezTo>
                <a:cubicBezTo>
                  <a:pt x="9658275" y="4011069"/>
                  <a:pt x="9660459" y="4012565"/>
                  <a:pt x="9662303" y="4012224"/>
                </a:cubicBezTo>
                <a:cubicBezTo>
                  <a:pt x="9651587" y="4016108"/>
                  <a:pt x="9640875" y="4019993"/>
                  <a:pt x="9631663" y="4021699"/>
                </a:cubicBezTo>
                <a:cubicBezTo>
                  <a:pt x="9622255" y="4012035"/>
                  <a:pt x="9614687" y="4002031"/>
                  <a:pt x="9602951" y="4000404"/>
                </a:cubicBezTo>
                <a:cubicBezTo>
                  <a:pt x="9554851" y="3997905"/>
                  <a:pt x="9498567" y="4002625"/>
                  <a:pt x="9454211" y="4020342"/>
                </a:cubicBezTo>
                <a:cubicBezTo>
                  <a:pt x="9443495" y="4024227"/>
                  <a:pt x="9434623" y="4027770"/>
                  <a:pt x="9423911" y="4031656"/>
                </a:cubicBezTo>
                <a:cubicBezTo>
                  <a:pt x="9434003" y="4044993"/>
                  <a:pt x="9438571" y="4059356"/>
                  <a:pt x="9441635" y="4075896"/>
                </a:cubicBezTo>
                <a:cubicBezTo>
                  <a:pt x="9442655" y="4081410"/>
                  <a:pt x="9440671" y="4091281"/>
                  <a:pt x="9437327" y="4093801"/>
                </a:cubicBezTo>
                <a:cubicBezTo>
                  <a:pt x="9414739" y="4105587"/>
                  <a:pt x="9434519" y="4109529"/>
                  <a:pt x="9442231" y="4110002"/>
                </a:cubicBezTo>
                <a:cubicBezTo>
                  <a:pt x="9453963" y="4111631"/>
                  <a:pt x="9466519" y="4107405"/>
                  <a:pt x="9477575" y="4105358"/>
                </a:cubicBezTo>
                <a:cubicBezTo>
                  <a:pt x="9511895" y="4095201"/>
                  <a:pt x="9545315" y="4121328"/>
                  <a:pt x="9538203" y="4154959"/>
                </a:cubicBezTo>
                <a:cubicBezTo>
                  <a:pt x="9537383" y="4160814"/>
                  <a:pt x="9525851" y="4170553"/>
                  <a:pt x="9522167" y="4171236"/>
                </a:cubicBezTo>
                <a:cubicBezTo>
                  <a:pt x="9501359" y="4161783"/>
                  <a:pt x="9470103" y="4188480"/>
                  <a:pt x="9453743" y="4151591"/>
                </a:cubicBezTo>
                <a:cubicBezTo>
                  <a:pt x="9446655" y="4133895"/>
                  <a:pt x="9351823" y="4136247"/>
                  <a:pt x="9337963" y="4154021"/>
                </a:cubicBezTo>
                <a:cubicBezTo>
                  <a:pt x="9331955" y="4162736"/>
                  <a:pt x="9339383" y="4182271"/>
                  <a:pt x="9340263" y="4197315"/>
                </a:cubicBezTo>
                <a:cubicBezTo>
                  <a:pt x="9334055" y="4194663"/>
                  <a:pt x="9306343" y="4230209"/>
                  <a:pt x="9307383" y="4184395"/>
                </a:cubicBezTo>
                <a:cubicBezTo>
                  <a:pt x="9284119" y="4192504"/>
                  <a:pt x="9260167" y="4196940"/>
                  <a:pt x="9236899" y="4205051"/>
                </a:cubicBezTo>
                <a:cubicBezTo>
                  <a:pt x="9226523" y="4210773"/>
                  <a:pt x="9217515" y="4223849"/>
                  <a:pt x="9204959" y="4228072"/>
                </a:cubicBezTo>
                <a:cubicBezTo>
                  <a:pt x="9132971" y="4250907"/>
                  <a:pt x="9055055" y="4252029"/>
                  <a:pt x="8981027" y="4263837"/>
                </a:cubicBezTo>
                <a:cubicBezTo>
                  <a:pt x="8949707" y="4269636"/>
                  <a:pt x="8920431" y="4286463"/>
                  <a:pt x="8889115" y="4292262"/>
                </a:cubicBezTo>
                <a:cubicBezTo>
                  <a:pt x="8882087" y="4295463"/>
                  <a:pt x="8872535" y="4295331"/>
                  <a:pt x="8865163" y="4296696"/>
                </a:cubicBezTo>
                <a:cubicBezTo>
                  <a:pt x="8867347" y="4298194"/>
                  <a:pt x="8869191" y="4297851"/>
                  <a:pt x="8871371" y="4299350"/>
                </a:cubicBezTo>
                <a:cubicBezTo>
                  <a:pt x="8871711" y="4301186"/>
                  <a:pt x="8871711" y="4301186"/>
                  <a:pt x="8871711" y="4301186"/>
                </a:cubicBezTo>
                <a:cubicBezTo>
                  <a:pt x="8872051" y="4303024"/>
                  <a:pt x="8873555" y="4300845"/>
                  <a:pt x="8873555" y="4300845"/>
                </a:cubicBezTo>
                <a:cubicBezTo>
                  <a:pt x="8892235" y="4329701"/>
                  <a:pt x="8845135" y="4384044"/>
                  <a:pt x="8823591" y="4350015"/>
                </a:cubicBezTo>
                <a:cubicBezTo>
                  <a:pt x="8813499" y="4336677"/>
                  <a:pt x="8819307" y="4316593"/>
                  <a:pt x="8830503" y="4305015"/>
                </a:cubicBezTo>
                <a:cubicBezTo>
                  <a:pt x="8784447" y="4313544"/>
                  <a:pt x="8736547" y="4322414"/>
                  <a:pt x="8690491" y="4330941"/>
                </a:cubicBezTo>
                <a:cubicBezTo>
                  <a:pt x="8666543" y="4335376"/>
                  <a:pt x="8642935" y="4341650"/>
                  <a:pt x="8615783" y="4339073"/>
                </a:cubicBezTo>
                <a:cubicBezTo>
                  <a:pt x="8669687" y="4321488"/>
                  <a:pt x="8721071" y="4300567"/>
                  <a:pt x="8775315" y="4284820"/>
                </a:cubicBezTo>
                <a:cubicBezTo>
                  <a:pt x="8846143" y="4266003"/>
                  <a:pt x="8918331" y="4254536"/>
                  <a:pt x="8989159" y="4235718"/>
                </a:cubicBezTo>
                <a:cubicBezTo>
                  <a:pt x="8994683" y="4234695"/>
                  <a:pt x="9001375" y="4229654"/>
                  <a:pt x="9008403" y="4226452"/>
                </a:cubicBezTo>
                <a:cubicBezTo>
                  <a:pt x="9008403" y="4226452"/>
                  <a:pt x="9008063" y="4224614"/>
                  <a:pt x="9008063" y="4224614"/>
                </a:cubicBezTo>
                <a:cubicBezTo>
                  <a:pt x="9000691" y="4225978"/>
                  <a:pt x="8993323" y="4227344"/>
                  <a:pt x="8986295" y="4230546"/>
                </a:cubicBezTo>
                <a:cubicBezTo>
                  <a:pt x="8911103" y="4246370"/>
                  <a:pt x="8835571" y="4260356"/>
                  <a:pt x="8760039" y="4274344"/>
                </a:cubicBezTo>
                <a:cubicBezTo>
                  <a:pt x="8686007" y="4286151"/>
                  <a:pt x="8611299" y="4294282"/>
                  <a:pt x="8536587" y="4302415"/>
                </a:cubicBezTo>
                <a:cubicBezTo>
                  <a:pt x="8504587" y="4304537"/>
                  <a:pt x="8473071" y="4298968"/>
                  <a:pt x="8441895" y="4295238"/>
                </a:cubicBezTo>
                <a:cubicBezTo>
                  <a:pt x="8440051" y="4295579"/>
                  <a:pt x="8438691" y="4288227"/>
                  <a:pt x="8440531" y="4287886"/>
                </a:cubicBezTo>
                <a:cubicBezTo>
                  <a:pt x="8444215" y="4287204"/>
                  <a:pt x="8447559" y="4284684"/>
                  <a:pt x="8451243" y="4284002"/>
                </a:cubicBezTo>
                <a:cubicBezTo>
                  <a:pt x="8449063" y="4282504"/>
                  <a:pt x="8445379" y="4283187"/>
                  <a:pt x="8443195" y="4281690"/>
                </a:cubicBezTo>
                <a:cubicBezTo>
                  <a:pt x="8462439" y="4272424"/>
                  <a:pt x="8480179" y="4265338"/>
                  <a:pt x="8499763" y="4257909"/>
                </a:cubicBezTo>
                <a:cubicBezTo>
                  <a:pt x="8499083" y="4254234"/>
                  <a:pt x="8498743" y="4252395"/>
                  <a:pt x="8498403" y="4250557"/>
                </a:cubicBezTo>
                <a:cubicBezTo>
                  <a:pt x="8479979" y="4253969"/>
                  <a:pt x="8459715" y="4257721"/>
                  <a:pt x="8435767" y="4262155"/>
                </a:cubicBezTo>
                <a:cubicBezTo>
                  <a:pt x="8448123" y="4246561"/>
                  <a:pt x="8461839" y="4238319"/>
                  <a:pt x="8475895" y="4231914"/>
                </a:cubicBezTo>
                <a:cubicBezTo>
                  <a:pt x="8410739" y="4240177"/>
                  <a:pt x="8345919" y="4250280"/>
                  <a:pt x="8282943" y="4260041"/>
                </a:cubicBezTo>
                <a:cubicBezTo>
                  <a:pt x="8282603" y="4258202"/>
                  <a:pt x="8284103" y="4256024"/>
                  <a:pt x="8287787" y="4255342"/>
                </a:cubicBezTo>
                <a:cubicBezTo>
                  <a:pt x="8294475" y="4250301"/>
                  <a:pt x="8299323" y="4245602"/>
                  <a:pt x="8306011" y="4240561"/>
                </a:cubicBezTo>
                <a:cubicBezTo>
                  <a:pt x="8298303" y="4240089"/>
                  <a:pt x="8288411" y="4238118"/>
                  <a:pt x="8280699" y="4237646"/>
                </a:cubicBezTo>
                <a:cubicBezTo>
                  <a:pt x="8257571" y="4236224"/>
                  <a:pt x="8236967" y="4238140"/>
                  <a:pt x="8214179" y="4238557"/>
                </a:cubicBezTo>
                <a:cubicBezTo>
                  <a:pt x="8211995" y="4237060"/>
                  <a:pt x="8210495" y="4239240"/>
                  <a:pt x="8208311" y="4237743"/>
                </a:cubicBezTo>
                <a:cubicBezTo>
                  <a:pt x="8204967" y="4240263"/>
                  <a:pt x="8201623" y="4242785"/>
                  <a:pt x="8197939" y="4243465"/>
                </a:cubicBezTo>
                <a:cubicBezTo>
                  <a:pt x="8198619" y="4247140"/>
                  <a:pt x="8202987" y="4250134"/>
                  <a:pt x="8201823" y="4254151"/>
                </a:cubicBezTo>
                <a:cubicBezTo>
                  <a:pt x="8198399" y="4287101"/>
                  <a:pt x="8169323" y="4315296"/>
                  <a:pt x="8137663" y="4319257"/>
                </a:cubicBezTo>
                <a:cubicBezTo>
                  <a:pt x="8114875" y="4319675"/>
                  <a:pt x="8096735" y="4304025"/>
                  <a:pt x="8087123" y="4282995"/>
                </a:cubicBezTo>
                <a:cubicBezTo>
                  <a:pt x="8087123" y="4282995"/>
                  <a:pt x="8085283" y="4283335"/>
                  <a:pt x="8083439" y="4283677"/>
                </a:cubicBezTo>
                <a:cubicBezTo>
                  <a:pt x="8081939" y="4285857"/>
                  <a:pt x="8080095" y="4286197"/>
                  <a:pt x="8078255" y="4286539"/>
                </a:cubicBezTo>
                <a:cubicBezTo>
                  <a:pt x="8083499" y="4304575"/>
                  <a:pt x="8126327" y="4340365"/>
                  <a:pt x="8140727" y="4335798"/>
                </a:cubicBezTo>
                <a:cubicBezTo>
                  <a:pt x="8147755" y="4332596"/>
                  <a:pt x="8155463" y="4333069"/>
                  <a:pt x="8162495" y="4329866"/>
                </a:cubicBezTo>
                <a:cubicBezTo>
                  <a:pt x="8162495" y="4329866"/>
                  <a:pt x="8162495" y="4329866"/>
                  <a:pt x="8168279" y="4361110"/>
                </a:cubicBezTo>
                <a:cubicBezTo>
                  <a:pt x="8158727" y="4360978"/>
                  <a:pt x="8149515" y="4362684"/>
                  <a:pt x="8139963" y="4362553"/>
                </a:cubicBezTo>
                <a:cubicBezTo>
                  <a:pt x="8105443" y="4361341"/>
                  <a:pt x="8073103" y="4361628"/>
                  <a:pt x="8054939" y="4397305"/>
                </a:cubicBezTo>
                <a:lnTo>
                  <a:pt x="8045759" y="4408337"/>
                </a:lnTo>
                <a:lnTo>
                  <a:pt x="8034875" y="4412426"/>
                </a:lnTo>
                <a:cubicBezTo>
                  <a:pt x="8037807" y="4412834"/>
                  <a:pt x="8041031" y="4412237"/>
                  <a:pt x="8044419" y="4409945"/>
                </a:cubicBezTo>
                <a:lnTo>
                  <a:pt x="8045759" y="4408337"/>
                </a:lnTo>
                <a:lnTo>
                  <a:pt x="8084755" y="4393684"/>
                </a:lnTo>
                <a:cubicBezTo>
                  <a:pt x="8092127" y="4392321"/>
                  <a:pt x="8100175" y="4394631"/>
                  <a:pt x="8106043" y="4395446"/>
                </a:cubicBezTo>
                <a:cubicBezTo>
                  <a:pt x="8101195" y="4400145"/>
                  <a:pt x="8096691" y="4406682"/>
                  <a:pt x="8091163" y="4407706"/>
                </a:cubicBezTo>
                <a:cubicBezTo>
                  <a:pt x="8066051" y="4416156"/>
                  <a:pt x="8042443" y="4422429"/>
                  <a:pt x="8016651" y="4427205"/>
                </a:cubicBezTo>
                <a:cubicBezTo>
                  <a:pt x="8032611" y="4441359"/>
                  <a:pt x="8048571" y="4455511"/>
                  <a:pt x="8061183" y="4472185"/>
                </a:cubicBezTo>
                <a:cubicBezTo>
                  <a:pt x="8076403" y="4461764"/>
                  <a:pt x="8090119" y="4453521"/>
                  <a:pt x="8107183" y="4442757"/>
                </a:cubicBezTo>
                <a:cubicBezTo>
                  <a:pt x="8107523" y="4444595"/>
                  <a:pt x="8107523" y="4444595"/>
                  <a:pt x="8107523" y="4444595"/>
                </a:cubicBezTo>
                <a:cubicBezTo>
                  <a:pt x="8122199" y="4420967"/>
                  <a:pt x="8150655" y="4409995"/>
                  <a:pt x="8176167" y="4424280"/>
                </a:cubicBezTo>
                <a:cubicBezTo>
                  <a:pt x="8199495" y="4437069"/>
                  <a:pt x="8208283" y="4463954"/>
                  <a:pt x="8199811" y="4490236"/>
                </a:cubicBezTo>
                <a:cubicBezTo>
                  <a:pt x="8209363" y="4490368"/>
                  <a:pt x="8217411" y="4492679"/>
                  <a:pt x="8224783" y="4491314"/>
                </a:cubicBezTo>
                <a:cubicBezTo>
                  <a:pt x="8232151" y="4489949"/>
                  <a:pt x="8242523" y="4484226"/>
                  <a:pt x="8243343" y="4478373"/>
                </a:cubicBezTo>
                <a:cubicBezTo>
                  <a:pt x="8244987" y="4466663"/>
                  <a:pt x="8242803" y="4465166"/>
                  <a:pt x="8257403" y="4471968"/>
                </a:cubicBezTo>
                <a:cubicBezTo>
                  <a:pt x="8269475" y="4475434"/>
                  <a:pt x="8277867" y="4479583"/>
                  <a:pt x="8293767" y="4472838"/>
                </a:cubicBezTo>
                <a:cubicBezTo>
                  <a:pt x="8307823" y="4466434"/>
                  <a:pt x="8325423" y="4468876"/>
                  <a:pt x="8342343" y="4467643"/>
                </a:cubicBezTo>
                <a:cubicBezTo>
                  <a:pt x="8361107" y="4466071"/>
                  <a:pt x="8385595" y="4474841"/>
                  <a:pt x="8396591" y="4451896"/>
                </a:cubicBezTo>
                <a:cubicBezTo>
                  <a:pt x="8406423" y="4432967"/>
                  <a:pt x="8421843" y="4433914"/>
                  <a:pt x="8441627" y="4437854"/>
                </a:cubicBezTo>
                <a:cubicBezTo>
                  <a:pt x="8429071" y="4442081"/>
                  <a:pt x="8418355" y="4445965"/>
                  <a:pt x="8405803" y="4450192"/>
                </a:cubicBezTo>
                <a:cubicBezTo>
                  <a:pt x="8454379" y="4444996"/>
                  <a:pt x="8500435" y="4436469"/>
                  <a:pt x="8546491" y="4427939"/>
                </a:cubicBezTo>
                <a:cubicBezTo>
                  <a:pt x="8563071" y="4424870"/>
                  <a:pt x="8582655" y="4417442"/>
                  <a:pt x="8593231" y="4423088"/>
                </a:cubicBezTo>
                <a:cubicBezTo>
                  <a:pt x="8618399" y="4435536"/>
                  <a:pt x="8644191" y="4430759"/>
                  <a:pt x="8670323" y="4427820"/>
                </a:cubicBezTo>
                <a:cubicBezTo>
                  <a:pt x="8713035" y="4421813"/>
                  <a:pt x="8757247" y="4413626"/>
                  <a:pt x="8802143" y="4409114"/>
                </a:cubicBezTo>
                <a:cubicBezTo>
                  <a:pt x="8839327" y="4404128"/>
                  <a:pt x="8877195" y="4402820"/>
                  <a:pt x="8915059" y="4401511"/>
                </a:cubicBezTo>
                <a:cubicBezTo>
                  <a:pt x="8892811" y="4415136"/>
                  <a:pt x="8860475" y="4415421"/>
                  <a:pt x="8845795" y="4439050"/>
                </a:cubicBezTo>
                <a:cubicBezTo>
                  <a:pt x="8857531" y="4440677"/>
                  <a:pt x="8868923" y="4440469"/>
                  <a:pt x="8879975" y="4438421"/>
                </a:cubicBezTo>
                <a:cubicBezTo>
                  <a:pt x="8891031" y="4436375"/>
                  <a:pt x="8901743" y="4432490"/>
                  <a:pt x="8912455" y="4428606"/>
                </a:cubicBezTo>
                <a:cubicBezTo>
                  <a:pt x="8909451" y="4432963"/>
                  <a:pt x="8908291" y="4436981"/>
                  <a:pt x="8907127" y="4440997"/>
                </a:cubicBezTo>
                <a:cubicBezTo>
                  <a:pt x="8986003" y="4424491"/>
                  <a:pt x="9064539" y="4406146"/>
                  <a:pt x="9143419" y="4389639"/>
                </a:cubicBezTo>
                <a:cubicBezTo>
                  <a:pt x="9128339" y="4390532"/>
                  <a:pt x="9115103" y="4391082"/>
                  <a:pt x="9100363" y="4393810"/>
                </a:cubicBezTo>
                <a:cubicBezTo>
                  <a:pt x="9060175" y="4403153"/>
                  <a:pt x="9018823" y="4416512"/>
                  <a:pt x="8977615" y="4420341"/>
                </a:cubicBezTo>
                <a:cubicBezTo>
                  <a:pt x="8960355" y="4419736"/>
                  <a:pt x="8937027" y="4406947"/>
                  <a:pt x="8916903" y="4401170"/>
                </a:cubicBezTo>
                <a:cubicBezTo>
                  <a:pt x="8975855" y="4390253"/>
                  <a:pt x="9036647" y="4378996"/>
                  <a:pt x="9095259" y="4366242"/>
                </a:cubicBezTo>
                <a:cubicBezTo>
                  <a:pt x="9153871" y="4353489"/>
                  <a:pt x="9212139" y="4338896"/>
                  <a:pt x="9272595" y="4325800"/>
                </a:cubicBezTo>
                <a:cubicBezTo>
                  <a:pt x="9298387" y="4321025"/>
                  <a:pt x="9324859" y="4319925"/>
                  <a:pt x="9352495" y="4314808"/>
                </a:cubicBezTo>
                <a:cubicBezTo>
                  <a:pt x="9361707" y="4313102"/>
                  <a:pt x="9383331" y="4316701"/>
                  <a:pt x="9370035" y="4296352"/>
                </a:cubicBezTo>
                <a:cubicBezTo>
                  <a:pt x="9373723" y="4295669"/>
                  <a:pt x="9380411" y="4290629"/>
                  <a:pt x="9380751" y="4292468"/>
                </a:cubicBezTo>
                <a:cubicBezTo>
                  <a:pt x="9387635" y="4298794"/>
                  <a:pt x="9393019" y="4307303"/>
                  <a:pt x="9399911" y="4313630"/>
                </a:cubicBezTo>
                <a:cubicBezTo>
                  <a:pt x="9392883" y="4316833"/>
                  <a:pt x="9385855" y="4320034"/>
                  <a:pt x="9378487" y="4321399"/>
                </a:cubicBezTo>
                <a:cubicBezTo>
                  <a:pt x="9365587" y="4323787"/>
                  <a:pt x="9352691" y="4326175"/>
                  <a:pt x="9339799" y="4328563"/>
                </a:cubicBezTo>
                <a:cubicBezTo>
                  <a:pt x="9349691" y="4330533"/>
                  <a:pt x="9357939" y="4344214"/>
                  <a:pt x="9366187" y="4357893"/>
                </a:cubicBezTo>
                <a:cubicBezTo>
                  <a:pt x="9431687" y="4351467"/>
                  <a:pt x="9496847" y="4343203"/>
                  <a:pt x="9562683" y="4338614"/>
                </a:cubicBezTo>
                <a:cubicBezTo>
                  <a:pt x="9611603" y="4335259"/>
                  <a:pt x="9660043" y="4339595"/>
                  <a:pt x="9707803" y="4340256"/>
                </a:cubicBezTo>
                <a:cubicBezTo>
                  <a:pt x="9722879" y="4339366"/>
                  <a:pt x="9736115" y="4338816"/>
                  <a:pt x="9749351" y="4338266"/>
                </a:cubicBezTo>
                <a:cubicBezTo>
                  <a:pt x="9751195" y="4337924"/>
                  <a:pt x="9751195" y="4337924"/>
                  <a:pt x="9753035" y="4337584"/>
                </a:cubicBezTo>
                <a:cubicBezTo>
                  <a:pt x="9722959" y="4308935"/>
                  <a:pt x="9776267" y="4257245"/>
                  <a:pt x="9803819" y="4282558"/>
                </a:cubicBezTo>
                <a:cubicBezTo>
                  <a:pt x="9824143" y="4299704"/>
                  <a:pt x="9809803" y="4325170"/>
                  <a:pt x="9789059" y="4336615"/>
                </a:cubicBezTo>
                <a:cubicBezTo>
                  <a:pt x="9812187" y="4338035"/>
                  <a:pt x="9834635" y="4335779"/>
                  <a:pt x="9855579" y="4335702"/>
                </a:cubicBezTo>
                <a:cubicBezTo>
                  <a:pt x="9882051" y="4334602"/>
                  <a:pt x="9909827" y="4319954"/>
                  <a:pt x="9941207" y="4335055"/>
                </a:cubicBezTo>
                <a:cubicBezTo>
                  <a:pt x="9959827" y="4343011"/>
                  <a:pt x="9998375" y="4345379"/>
                  <a:pt x="10021243" y="4314531"/>
                </a:cubicBezTo>
                <a:cubicBezTo>
                  <a:pt x="10029915" y="4299619"/>
                  <a:pt x="10054403" y="4308390"/>
                  <a:pt x="10067015" y="4325064"/>
                </a:cubicBezTo>
                <a:cubicBezTo>
                  <a:pt x="10057807" y="4326770"/>
                  <a:pt x="10048255" y="4326638"/>
                  <a:pt x="10040887" y="4328001"/>
                </a:cubicBezTo>
                <a:cubicBezTo>
                  <a:pt x="10033855" y="4331204"/>
                  <a:pt x="10026827" y="4334406"/>
                  <a:pt x="10019459" y="4335770"/>
                </a:cubicBezTo>
                <a:cubicBezTo>
                  <a:pt x="10022323" y="4340943"/>
                  <a:pt x="10026687" y="4343937"/>
                  <a:pt x="10031395" y="4348768"/>
                </a:cubicBezTo>
                <a:cubicBezTo>
                  <a:pt x="10033915" y="4352103"/>
                  <a:pt x="10038283" y="4355096"/>
                  <a:pt x="10037119" y="4359113"/>
                </a:cubicBezTo>
                <a:cubicBezTo>
                  <a:pt x="10026947" y="4376204"/>
                  <a:pt x="10042707" y="4378989"/>
                  <a:pt x="10055119" y="4384295"/>
                </a:cubicBezTo>
                <a:cubicBezTo>
                  <a:pt x="10075923" y="4393748"/>
                  <a:pt x="10082671" y="4409607"/>
                  <a:pt x="10086415" y="4429823"/>
                </a:cubicBezTo>
                <a:cubicBezTo>
                  <a:pt x="10086755" y="4431661"/>
                  <a:pt x="10085935" y="4437514"/>
                  <a:pt x="10082591" y="4440035"/>
                </a:cubicBezTo>
                <a:cubicBezTo>
                  <a:pt x="10067031" y="4448619"/>
                  <a:pt x="10080607" y="4449907"/>
                  <a:pt x="10086475" y="4450721"/>
                </a:cubicBezTo>
                <a:cubicBezTo>
                  <a:pt x="10094183" y="4451195"/>
                  <a:pt x="10103395" y="4449489"/>
                  <a:pt x="10112263" y="4445946"/>
                </a:cubicBezTo>
                <a:cubicBezTo>
                  <a:pt x="10135875" y="4439673"/>
                  <a:pt x="10159883" y="4456137"/>
                  <a:pt x="10154415" y="4478060"/>
                </a:cubicBezTo>
                <a:cubicBezTo>
                  <a:pt x="10153255" y="4482078"/>
                  <a:pt x="10145063" y="4489296"/>
                  <a:pt x="10142883" y="4487799"/>
                </a:cubicBezTo>
                <a:cubicBezTo>
                  <a:pt x="10126779" y="4483176"/>
                  <a:pt x="10105215" y="4500476"/>
                  <a:pt x="10093423" y="4477949"/>
                </a:cubicBezTo>
                <a:cubicBezTo>
                  <a:pt x="10089199" y="4465424"/>
                  <a:pt x="10021175" y="4468516"/>
                  <a:pt x="10011823" y="4479752"/>
                </a:cubicBezTo>
                <a:cubicBezTo>
                  <a:pt x="10005475" y="4486630"/>
                  <a:pt x="10011543" y="4498813"/>
                  <a:pt x="10011403" y="4508343"/>
                </a:cubicBezTo>
                <a:cubicBezTo>
                  <a:pt x="10007375" y="4507188"/>
                  <a:pt x="9986831" y="4530001"/>
                  <a:pt x="9989095" y="4501070"/>
                </a:cubicBezTo>
                <a:cubicBezTo>
                  <a:pt x="9971011" y="4506319"/>
                  <a:pt x="9954431" y="4509388"/>
                  <a:pt x="9938191" y="4514296"/>
                </a:cubicBezTo>
                <a:cubicBezTo>
                  <a:pt x="9929323" y="4517839"/>
                  <a:pt x="9923315" y="4526555"/>
                  <a:pt x="9914443" y="4530099"/>
                </a:cubicBezTo>
                <a:cubicBezTo>
                  <a:pt x="9862039" y="4545506"/>
                  <a:pt x="9807251" y="4548047"/>
                  <a:pt x="9751643" y="4556444"/>
                </a:cubicBezTo>
                <a:cubicBezTo>
                  <a:pt x="9729535" y="4560537"/>
                  <a:pt x="9708791" y="4571984"/>
                  <a:pt x="9684843" y="4576418"/>
                </a:cubicBezTo>
                <a:cubicBezTo>
                  <a:pt x="9637287" y="4587125"/>
                  <a:pt x="9589047" y="4594156"/>
                  <a:pt x="9541487" y="4604864"/>
                </a:cubicBezTo>
                <a:cubicBezTo>
                  <a:pt x="9524907" y="4607935"/>
                  <a:pt x="9508327" y="4611004"/>
                  <a:pt x="9489223" y="4610741"/>
                </a:cubicBezTo>
                <a:cubicBezTo>
                  <a:pt x="9528735" y="4597721"/>
                  <a:pt x="9566059" y="4583205"/>
                  <a:pt x="9604067" y="4572367"/>
                </a:cubicBezTo>
                <a:cubicBezTo>
                  <a:pt x="9654967" y="4559139"/>
                  <a:pt x="9706891" y="4551426"/>
                  <a:pt x="9757791" y="4538197"/>
                </a:cubicBezTo>
                <a:cubicBezTo>
                  <a:pt x="9781403" y="4531924"/>
                  <a:pt x="9801807" y="4518641"/>
                  <a:pt x="9821531" y="4501683"/>
                </a:cubicBezTo>
                <a:cubicBezTo>
                  <a:pt x="9784687" y="4508505"/>
                  <a:pt x="9747843" y="4515328"/>
                  <a:pt x="9712835" y="4521810"/>
                </a:cubicBezTo>
                <a:cubicBezTo>
                  <a:pt x="9654227" y="4534564"/>
                  <a:pt x="9595955" y="4549156"/>
                  <a:pt x="9538847" y="4559732"/>
                </a:cubicBezTo>
                <a:cubicBezTo>
                  <a:pt x="9488763" y="4567104"/>
                  <a:pt x="9440527" y="4574135"/>
                  <a:pt x="9390107" y="4579670"/>
                </a:cubicBezTo>
                <a:cubicBezTo>
                  <a:pt x="9382735" y="4581036"/>
                  <a:pt x="9375027" y="4580562"/>
                  <a:pt x="9366295" y="4574575"/>
                </a:cubicBezTo>
                <a:cubicBezTo>
                  <a:pt x="9378851" y="4570349"/>
                  <a:pt x="9391067" y="4564284"/>
                  <a:pt x="9403623" y="4560060"/>
                </a:cubicBezTo>
                <a:cubicBezTo>
                  <a:pt x="9403623" y="4560060"/>
                  <a:pt x="9403623" y="4560060"/>
                  <a:pt x="9401439" y="4558563"/>
                </a:cubicBezTo>
                <a:lnTo>
                  <a:pt x="9399599" y="4558904"/>
                </a:lnTo>
                <a:cubicBezTo>
                  <a:pt x="9399259" y="4557067"/>
                  <a:pt x="9399259" y="4557067"/>
                  <a:pt x="9398919" y="4555229"/>
                </a:cubicBezTo>
                <a:cubicBezTo>
                  <a:pt x="9387863" y="4557275"/>
                  <a:pt x="9374971" y="4559662"/>
                  <a:pt x="9360231" y="4562391"/>
                </a:cubicBezTo>
                <a:cubicBezTo>
                  <a:pt x="9369583" y="4551156"/>
                  <a:pt x="9382475" y="4548768"/>
                  <a:pt x="9395035" y="4544541"/>
                </a:cubicBezTo>
                <a:cubicBezTo>
                  <a:pt x="9391831" y="4537533"/>
                  <a:pt x="9387127" y="4532700"/>
                  <a:pt x="9387603" y="4525007"/>
                </a:cubicBezTo>
                <a:cubicBezTo>
                  <a:pt x="9378051" y="4524875"/>
                  <a:pt x="9366659" y="4525084"/>
                  <a:pt x="9355263" y="4525293"/>
                </a:cubicBezTo>
                <a:cubicBezTo>
                  <a:pt x="9342031" y="4525843"/>
                  <a:pt x="9329135" y="4528231"/>
                  <a:pt x="9314399" y="4530960"/>
                </a:cubicBezTo>
                <a:cubicBezTo>
                  <a:pt x="9305187" y="4532666"/>
                  <a:pt x="9294471" y="4536550"/>
                  <a:pt x="9283419" y="4538598"/>
                </a:cubicBezTo>
                <a:cubicBezTo>
                  <a:pt x="9278575" y="4543297"/>
                  <a:pt x="9275227" y="4545816"/>
                  <a:pt x="9269703" y="4546839"/>
                </a:cubicBezTo>
                <a:cubicBezTo>
                  <a:pt x="9267859" y="4547181"/>
                  <a:pt x="9265675" y="4545684"/>
                  <a:pt x="9265335" y="4543847"/>
                </a:cubicBezTo>
                <a:cubicBezTo>
                  <a:pt x="9216279" y="4556732"/>
                  <a:pt x="9168039" y="4563764"/>
                  <a:pt x="9117615" y="4569300"/>
                </a:cubicBezTo>
                <a:cubicBezTo>
                  <a:pt x="9115775" y="4569640"/>
                  <a:pt x="9112091" y="4570322"/>
                  <a:pt x="9110247" y="4570663"/>
                </a:cubicBezTo>
                <a:cubicBezTo>
                  <a:pt x="9106563" y="4571345"/>
                  <a:pt x="9101719" y="4576045"/>
                  <a:pt x="9100555" y="4580062"/>
                </a:cubicBezTo>
                <a:cubicBezTo>
                  <a:pt x="9098571" y="4589934"/>
                  <a:pt x="9136019" y="4617216"/>
                  <a:pt x="9147071" y="4615170"/>
                </a:cubicBezTo>
                <a:cubicBezTo>
                  <a:pt x="9152255" y="4612308"/>
                  <a:pt x="9157783" y="4611284"/>
                  <a:pt x="9163311" y="4610261"/>
                </a:cubicBezTo>
                <a:cubicBezTo>
                  <a:pt x="9163311" y="4610261"/>
                  <a:pt x="9163311" y="4610261"/>
                  <a:pt x="9167055" y="4630478"/>
                </a:cubicBezTo>
                <a:cubicBezTo>
                  <a:pt x="9159687" y="4631842"/>
                  <a:pt x="9152315" y="4633206"/>
                  <a:pt x="9146451" y="4632392"/>
                </a:cubicBezTo>
                <a:cubicBezTo>
                  <a:pt x="9131031" y="4631448"/>
                  <a:pt x="9118135" y="4633835"/>
                  <a:pt x="9105919" y="4639898"/>
                </a:cubicBezTo>
                <a:cubicBezTo>
                  <a:pt x="9135735" y="4636278"/>
                  <a:pt x="9165211" y="4630819"/>
                  <a:pt x="9195027" y="4627198"/>
                </a:cubicBezTo>
                <a:cubicBezTo>
                  <a:pt x="9152855" y="4646413"/>
                  <a:pt x="9110343" y="4663790"/>
                  <a:pt x="9066811" y="4675653"/>
                </a:cubicBezTo>
                <a:cubicBezTo>
                  <a:pt x="9064967" y="4675994"/>
                  <a:pt x="9061283" y="4676676"/>
                  <a:pt x="9059443" y="4677017"/>
                </a:cubicBezTo>
                <a:cubicBezTo>
                  <a:pt x="9068851" y="4686680"/>
                  <a:pt x="9079767" y="4694164"/>
                  <a:pt x="9089175" y="4703826"/>
                </a:cubicBezTo>
                <a:cubicBezTo>
                  <a:pt x="9099891" y="4699942"/>
                  <a:pt x="9112447" y="4695715"/>
                  <a:pt x="9123499" y="4693669"/>
                </a:cubicBezTo>
                <a:cubicBezTo>
                  <a:pt x="9171879" y="4677107"/>
                  <a:pt x="9222299" y="4671572"/>
                  <a:pt x="9270675" y="4655011"/>
                </a:cubicBezTo>
                <a:cubicBezTo>
                  <a:pt x="9322743" y="4637766"/>
                  <a:pt x="9382235" y="4640055"/>
                  <a:pt x="9438179" y="4633497"/>
                </a:cubicBezTo>
                <a:cubicBezTo>
                  <a:pt x="9441867" y="4632815"/>
                  <a:pt x="9447251" y="4641323"/>
                  <a:pt x="9451619" y="4644316"/>
                </a:cubicBezTo>
                <a:cubicBezTo>
                  <a:pt x="9446771" y="4649015"/>
                  <a:pt x="9441923" y="4653714"/>
                  <a:pt x="9436739" y="4656576"/>
                </a:cubicBezTo>
                <a:cubicBezTo>
                  <a:pt x="9396547" y="4665918"/>
                  <a:pt x="9354519" y="4675602"/>
                  <a:pt x="9314327" y="4684946"/>
                </a:cubicBezTo>
                <a:cubicBezTo>
                  <a:pt x="9274143" y="4694287"/>
                  <a:pt x="9234291" y="4705469"/>
                  <a:pt x="9193763" y="4712973"/>
                </a:cubicBezTo>
                <a:cubicBezTo>
                  <a:pt x="9151391" y="4720819"/>
                  <a:pt x="9110523" y="4726487"/>
                  <a:pt x="9067807" y="4732495"/>
                </a:cubicBezTo>
                <a:cubicBezTo>
                  <a:pt x="9057295" y="4747747"/>
                  <a:pt x="9042559" y="4750476"/>
                  <a:pt x="9023115" y="4748375"/>
                </a:cubicBezTo>
                <a:cubicBezTo>
                  <a:pt x="9013223" y="4746404"/>
                  <a:pt x="9003671" y="4746272"/>
                  <a:pt x="8990095" y="4744985"/>
                </a:cubicBezTo>
                <a:cubicBezTo>
                  <a:pt x="9001687" y="4756144"/>
                  <a:pt x="9004551" y="4761316"/>
                  <a:pt x="9001887" y="4767512"/>
                </a:cubicBezTo>
                <a:cubicBezTo>
                  <a:pt x="9062543" y="4765786"/>
                  <a:pt x="9120671" y="4760723"/>
                  <a:pt x="9179423" y="4738439"/>
                </a:cubicBezTo>
                <a:cubicBezTo>
                  <a:pt x="9184611" y="4735578"/>
                  <a:pt x="9192319" y="4736051"/>
                  <a:pt x="9197847" y="4735028"/>
                </a:cubicBezTo>
                <a:cubicBezTo>
                  <a:pt x="9263487" y="4719071"/>
                  <a:pt x="9327623" y="4705294"/>
                  <a:pt x="9391083" y="4687840"/>
                </a:cubicBezTo>
                <a:cubicBezTo>
                  <a:pt x="9430591" y="4674822"/>
                  <a:pt x="9469079" y="4656290"/>
                  <a:pt x="9508587" y="4643271"/>
                </a:cubicBezTo>
                <a:cubicBezTo>
                  <a:pt x="9513775" y="4640409"/>
                  <a:pt x="9519979" y="4643062"/>
                  <a:pt x="9525847" y="4643878"/>
                </a:cubicBezTo>
                <a:cubicBezTo>
                  <a:pt x="9524687" y="4647894"/>
                  <a:pt x="9522363" y="4655928"/>
                  <a:pt x="9519019" y="4658447"/>
                </a:cubicBezTo>
                <a:cubicBezTo>
                  <a:pt x="9484215" y="4676298"/>
                  <a:pt x="9444707" y="4689316"/>
                  <a:pt x="9418151" y="4720845"/>
                </a:cubicBezTo>
                <a:cubicBezTo>
                  <a:pt x="9416651" y="4723025"/>
                  <a:pt x="9412967" y="4723707"/>
                  <a:pt x="9409283" y="4724389"/>
                </a:cubicBezTo>
                <a:cubicBezTo>
                  <a:pt x="9368755" y="4731894"/>
                  <a:pt x="9328223" y="4739399"/>
                  <a:pt x="9286195" y="4749083"/>
                </a:cubicBezTo>
                <a:cubicBezTo>
                  <a:pt x="9264087" y="4753176"/>
                  <a:pt x="9231883" y="4743932"/>
                  <a:pt x="9231323" y="4782054"/>
                </a:cubicBezTo>
                <a:cubicBezTo>
                  <a:pt x="9230163" y="4786071"/>
                  <a:pt x="9217607" y="4790297"/>
                  <a:pt x="9212083" y="4791320"/>
                </a:cubicBezTo>
                <a:cubicBezTo>
                  <a:pt x="9183767" y="4792761"/>
                  <a:pt x="9156955" y="4792023"/>
                  <a:pt x="9130483" y="4793123"/>
                </a:cubicBezTo>
                <a:cubicBezTo>
                  <a:pt x="9130483" y="4793123"/>
                  <a:pt x="9130483" y="4793123"/>
                  <a:pt x="9126315" y="4801499"/>
                </a:cubicBezTo>
                <a:cubicBezTo>
                  <a:pt x="9147263" y="4801422"/>
                  <a:pt x="9132103" y="4832742"/>
                  <a:pt x="9158235" y="4829804"/>
                </a:cubicBezTo>
                <a:cubicBezTo>
                  <a:pt x="9200607" y="4821958"/>
                  <a:pt x="9242979" y="4814111"/>
                  <a:pt x="9283507" y="4806607"/>
                </a:cubicBezTo>
                <a:cubicBezTo>
                  <a:pt x="9276959" y="4802117"/>
                  <a:pt x="9268911" y="4799806"/>
                  <a:pt x="9262363" y="4795315"/>
                </a:cubicBezTo>
                <a:cubicBezTo>
                  <a:pt x="9299207" y="4788493"/>
                  <a:pt x="9336251" y="4793039"/>
                  <a:pt x="9366207" y="4779888"/>
                </a:cubicBezTo>
                <a:cubicBezTo>
                  <a:pt x="9409059" y="4764349"/>
                  <a:pt x="9430207" y="4775641"/>
                  <a:pt x="9452571" y="4803814"/>
                </a:cubicBezTo>
                <a:cubicBezTo>
                  <a:pt x="9457959" y="4812322"/>
                  <a:pt x="9476239" y="4818440"/>
                  <a:pt x="9485451" y="4816734"/>
                </a:cubicBezTo>
                <a:cubicBezTo>
                  <a:pt x="9533007" y="4806028"/>
                  <a:pt x="9581047" y="4787628"/>
                  <a:pt x="9605515" y="4847727"/>
                </a:cubicBezTo>
                <a:cubicBezTo>
                  <a:pt x="9605515" y="4847727"/>
                  <a:pt x="9607355" y="4847386"/>
                  <a:pt x="9607355" y="4847386"/>
                </a:cubicBezTo>
                <a:cubicBezTo>
                  <a:pt x="9633487" y="4844449"/>
                  <a:pt x="9659279" y="4839672"/>
                  <a:pt x="9683367" y="4825708"/>
                </a:cubicBezTo>
                <a:cubicBezTo>
                  <a:pt x="9698927" y="4817123"/>
                  <a:pt x="9718855" y="4811533"/>
                  <a:pt x="9735771" y="4810301"/>
                </a:cubicBezTo>
                <a:cubicBezTo>
                  <a:pt x="9791379" y="4801905"/>
                  <a:pt x="9845487" y="4795688"/>
                  <a:pt x="9901095" y="4787291"/>
                </a:cubicBezTo>
                <a:cubicBezTo>
                  <a:pt x="9871139" y="4800442"/>
                  <a:pt x="9840839" y="4811755"/>
                  <a:pt x="9808019" y="4819733"/>
                </a:cubicBezTo>
                <a:cubicBezTo>
                  <a:pt x="9755275" y="4833302"/>
                  <a:pt x="9700351" y="4845374"/>
                  <a:pt x="9646923" y="4855267"/>
                </a:cubicBezTo>
                <a:cubicBezTo>
                  <a:pt x="9641739" y="4858128"/>
                  <a:pt x="9635871" y="4857314"/>
                  <a:pt x="9630343" y="4858337"/>
                </a:cubicBezTo>
                <a:cubicBezTo>
                  <a:pt x="9633887" y="4867184"/>
                  <a:pt x="9626039" y="4876242"/>
                  <a:pt x="9618187" y="4885300"/>
                </a:cubicBezTo>
                <a:cubicBezTo>
                  <a:pt x="9614843" y="4887820"/>
                  <a:pt x="9615183" y="4889657"/>
                  <a:pt x="9613343" y="4889998"/>
                </a:cubicBezTo>
                <a:cubicBezTo>
                  <a:pt x="9654891" y="4888007"/>
                  <a:pt x="9697603" y="4881999"/>
                  <a:pt x="9739495" y="4881845"/>
                </a:cubicBezTo>
                <a:cubicBezTo>
                  <a:pt x="9790595" y="4879987"/>
                  <a:pt x="9839515" y="4876630"/>
                  <a:pt x="9887555" y="4858231"/>
                </a:cubicBezTo>
                <a:cubicBezTo>
                  <a:pt x="9893079" y="4857208"/>
                  <a:pt x="9897107" y="4858363"/>
                  <a:pt x="9902291" y="4855502"/>
                </a:cubicBezTo>
                <a:cubicBezTo>
                  <a:pt x="9948007" y="4845136"/>
                  <a:pt x="9995567" y="4834428"/>
                  <a:pt x="10040943" y="4822224"/>
                </a:cubicBezTo>
                <a:cubicBezTo>
                  <a:pt x="10070079" y="4814927"/>
                  <a:pt x="10098195" y="4802118"/>
                  <a:pt x="10126987" y="4792985"/>
                </a:cubicBezTo>
                <a:cubicBezTo>
                  <a:pt x="10130331" y="4790464"/>
                  <a:pt x="10134695" y="4793457"/>
                  <a:pt x="10140223" y="4792434"/>
                </a:cubicBezTo>
                <a:cubicBezTo>
                  <a:pt x="10137219" y="4796792"/>
                  <a:pt x="10136059" y="4800809"/>
                  <a:pt x="10134555" y="4802988"/>
                </a:cubicBezTo>
                <a:cubicBezTo>
                  <a:pt x="10108283" y="4815457"/>
                  <a:pt x="10079491" y="4824590"/>
                  <a:pt x="10060107" y="4843387"/>
                </a:cubicBezTo>
                <a:cubicBezTo>
                  <a:pt x="10058603" y="4845566"/>
                  <a:pt x="10056759" y="4845907"/>
                  <a:pt x="10054915" y="4846249"/>
                </a:cubicBezTo>
                <a:cubicBezTo>
                  <a:pt x="10025443" y="4851707"/>
                  <a:pt x="9994123" y="4857506"/>
                  <a:pt x="9964987" y="4864802"/>
                </a:cubicBezTo>
                <a:cubicBezTo>
                  <a:pt x="9950251" y="4867531"/>
                  <a:pt x="9926439" y="4862435"/>
                  <a:pt x="9924999" y="4885513"/>
                </a:cubicBezTo>
                <a:cubicBezTo>
                  <a:pt x="9925679" y="4889189"/>
                  <a:pt x="9914963" y="4893073"/>
                  <a:pt x="9910943" y="4891918"/>
                </a:cubicBezTo>
                <a:cubicBezTo>
                  <a:pt x="9890339" y="4893832"/>
                  <a:pt x="9871235" y="4893568"/>
                  <a:pt x="9852467" y="4895142"/>
                </a:cubicBezTo>
                <a:cubicBezTo>
                  <a:pt x="9852467" y="4895142"/>
                  <a:pt x="9852467" y="4895142"/>
                  <a:pt x="9849807" y="4901337"/>
                </a:cubicBezTo>
                <a:cubicBezTo>
                  <a:pt x="9864883" y="4900446"/>
                  <a:pt x="9853551" y="4921554"/>
                  <a:pt x="9871971" y="4918143"/>
                </a:cubicBezTo>
                <a:cubicBezTo>
                  <a:pt x="9903291" y="4912343"/>
                  <a:pt x="9932767" y="4906885"/>
                  <a:pt x="9962243" y="4901426"/>
                </a:cubicBezTo>
                <a:cubicBezTo>
                  <a:pt x="9957879" y="4898434"/>
                  <a:pt x="9952011" y="4897619"/>
                  <a:pt x="9947643" y="4894626"/>
                </a:cubicBezTo>
                <a:cubicBezTo>
                  <a:pt x="9973439" y="4889850"/>
                  <a:pt x="10000587" y="4892425"/>
                  <a:pt x="10021675" y="4882819"/>
                </a:cubicBezTo>
                <a:cubicBezTo>
                  <a:pt x="10051971" y="4871505"/>
                  <a:pt x="10066911" y="4880144"/>
                  <a:pt x="10083551" y="4897974"/>
                </a:cubicBezTo>
                <a:cubicBezTo>
                  <a:pt x="10088255" y="4902804"/>
                  <a:pt x="10100331" y="4906271"/>
                  <a:pt x="10107699" y="4904907"/>
                </a:cubicBezTo>
                <a:cubicBezTo>
                  <a:pt x="10142359" y="4896588"/>
                  <a:pt x="10176343" y="4884592"/>
                  <a:pt x="10193039" y="4923320"/>
                </a:cubicBezTo>
                <a:cubicBezTo>
                  <a:pt x="10194883" y="4922979"/>
                  <a:pt x="10194883" y="4922979"/>
                  <a:pt x="10197067" y="4924476"/>
                </a:cubicBezTo>
                <a:cubicBezTo>
                  <a:pt x="10224219" y="4927051"/>
                  <a:pt x="10210839" y="4937132"/>
                  <a:pt x="10201491" y="4948368"/>
                </a:cubicBezTo>
                <a:cubicBezTo>
                  <a:pt x="10198143" y="4950888"/>
                  <a:pt x="10193299" y="4955587"/>
                  <a:pt x="10193299" y="4955587"/>
                </a:cubicBezTo>
                <a:cubicBezTo>
                  <a:pt x="10204895" y="4966747"/>
                  <a:pt x="10213963" y="4974571"/>
                  <a:pt x="10223375" y="4984234"/>
                </a:cubicBezTo>
                <a:cubicBezTo>
                  <a:pt x="10216687" y="4989275"/>
                  <a:pt x="10212523" y="4997650"/>
                  <a:pt x="10208015" y="5004186"/>
                </a:cubicBezTo>
                <a:cubicBezTo>
                  <a:pt x="10242655" y="5047195"/>
                  <a:pt x="10182519" y="5113457"/>
                  <a:pt x="10136683" y="5082026"/>
                </a:cubicBezTo>
                <a:cubicBezTo>
                  <a:pt x="10121067" y="5069710"/>
                  <a:pt x="10120187" y="5054666"/>
                  <a:pt x="10122991" y="5038940"/>
                </a:cubicBezTo>
                <a:cubicBezTo>
                  <a:pt x="10080339" y="5065847"/>
                  <a:pt x="10032443" y="5074716"/>
                  <a:pt x="9981679" y="5078414"/>
                </a:cubicBezTo>
                <a:cubicBezTo>
                  <a:pt x="9979835" y="5078755"/>
                  <a:pt x="9976151" y="5079437"/>
                  <a:pt x="9974307" y="5079778"/>
                </a:cubicBezTo>
                <a:cubicBezTo>
                  <a:pt x="9949879" y="5091905"/>
                  <a:pt x="9926951" y="5101853"/>
                  <a:pt x="9900679" y="5114322"/>
                </a:cubicBezTo>
                <a:cubicBezTo>
                  <a:pt x="9910227" y="5114454"/>
                  <a:pt x="9917939" y="5114928"/>
                  <a:pt x="9927491" y="5115060"/>
                </a:cubicBezTo>
                <a:cubicBezTo>
                  <a:pt x="9933015" y="5114037"/>
                  <a:pt x="9940047" y="5110834"/>
                  <a:pt x="9947755" y="5111308"/>
                </a:cubicBezTo>
                <a:cubicBezTo>
                  <a:pt x="9951439" y="5110625"/>
                  <a:pt x="9956143" y="5115457"/>
                  <a:pt x="9962355" y="5118109"/>
                </a:cubicBezTo>
                <a:cubicBezTo>
                  <a:pt x="9957163" y="5120970"/>
                  <a:pt x="9952659" y="5127507"/>
                  <a:pt x="9948639" y="5126351"/>
                </a:cubicBezTo>
                <a:cubicBezTo>
                  <a:pt x="9920659" y="5129631"/>
                  <a:pt x="9892403" y="5151971"/>
                  <a:pt x="9867035" y="5128156"/>
                </a:cubicBezTo>
                <a:cubicBezTo>
                  <a:pt x="9864855" y="5126659"/>
                  <a:pt x="9861171" y="5127341"/>
                  <a:pt x="9857483" y="5128023"/>
                </a:cubicBezTo>
                <a:cubicBezTo>
                  <a:pt x="9794171" y="5135945"/>
                  <a:pt x="9731191" y="5145706"/>
                  <a:pt x="9670059" y="5155126"/>
                </a:cubicBezTo>
                <a:cubicBezTo>
                  <a:pt x="9660847" y="5156832"/>
                  <a:pt x="9651295" y="5156699"/>
                  <a:pt x="9642087" y="5158405"/>
                </a:cubicBezTo>
                <a:cubicBezTo>
                  <a:pt x="9608923" y="5164545"/>
                  <a:pt x="9573039" y="5155983"/>
                  <a:pt x="9542943" y="5178664"/>
                </a:cubicBezTo>
                <a:cubicBezTo>
                  <a:pt x="9533051" y="5176694"/>
                  <a:pt x="9522475" y="5171049"/>
                  <a:pt x="9513267" y="5172754"/>
                </a:cubicBezTo>
                <a:cubicBezTo>
                  <a:pt x="9477243" y="5173722"/>
                  <a:pt x="9441559" y="5176527"/>
                  <a:pt x="9405875" y="5179334"/>
                </a:cubicBezTo>
                <a:cubicBezTo>
                  <a:pt x="9394483" y="5179542"/>
                  <a:pt x="9383427" y="5181589"/>
                  <a:pt x="9374219" y="5183295"/>
                </a:cubicBezTo>
                <a:cubicBezTo>
                  <a:pt x="9374899" y="5186971"/>
                  <a:pt x="9373399" y="5189149"/>
                  <a:pt x="9374079" y="5192826"/>
                </a:cubicBezTo>
                <a:cubicBezTo>
                  <a:pt x="9386831" y="5199969"/>
                  <a:pt x="9398087" y="5209290"/>
                  <a:pt x="9400807" y="5223993"/>
                </a:cubicBezTo>
                <a:cubicBezTo>
                  <a:pt x="9405231" y="5247885"/>
                  <a:pt x="9388711" y="5271855"/>
                  <a:pt x="9366607" y="5275948"/>
                </a:cubicBezTo>
                <a:cubicBezTo>
                  <a:pt x="9346339" y="5279701"/>
                  <a:pt x="9330723" y="5267385"/>
                  <a:pt x="9321791" y="5250030"/>
                </a:cubicBezTo>
                <a:cubicBezTo>
                  <a:pt x="9319951" y="5250371"/>
                  <a:pt x="9319951" y="5250371"/>
                  <a:pt x="9318107" y="5250712"/>
                </a:cubicBezTo>
                <a:cubicBezTo>
                  <a:pt x="9301667" y="5244251"/>
                  <a:pt x="9295263" y="5230231"/>
                  <a:pt x="9295883" y="5213008"/>
                </a:cubicBezTo>
                <a:cubicBezTo>
                  <a:pt x="9294039" y="5213349"/>
                  <a:pt x="9292539" y="5215529"/>
                  <a:pt x="9292539" y="5215529"/>
                </a:cubicBezTo>
                <a:cubicBezTo>
                  <a:pt x="9279643" y="5217916"/>
                  <a:pt x="9263743" y="5224662"/>
                  <a:pt x="9257195" y="5220172"/>
                </a:cubicBezTo>
                <a:cubicBezTo>
                  <a:pt x="9231687" y="5205886"/>
                  <a:pt x="9209979" y="5232717"/>
                  <a:pt x="9185831" y="5225783"/>
                </a:cubicBezTo>
                <a:cubicBezTo>
                  <a:pt x="9183647" y="5224286"/>
                  <a:pt x="9182147" y="5226466"/>
                  <a:pt x="9180643" y="5228645"/>
                </a:cubicBezTo>
                <a:cubicBezTo>
                  <a:pt x="9172791" y="5237702"/>
                  <a:pt x="9164943" y="5246759"/>
                  <a:pt x="9154087" y="5260175"/>
                </a:cubicBezTo>
                <a:cubicBezTo>
                  <a:pt x="9169847" y="5262959"/>
                  <a:pt x="9187791" y="5267239"/>
                  <a:pt x="9203551" y="5270025"/>
                </a:cubicBezTo>
                <a:cubicBezTo>
                  <a:pt x="9211599" y="5272336"/>
                  <a:pt x="9217463" y="5273151"/>
                  <a:pt x="9223671" y="5275803"/>
                </a:cubicBezTo>
                <a:cubicBezTo>
                  <a:pt x="9216643" y="5279005"/>
                  <a:pt x="9212139" y="5285542"/>
                  <a:pt x="9204771" y="5286906"/>
                </a:cubicBezTo>
                <a:cubicBezTo>
                  <a:pt x="9141311" y="5304360"/>
                  <a:pt x="9079695" y="5321472"/>
                  <a:pt x="9016239" y="5338926"/>
                </a:cubicBezTo>
                <a:cubicBezTo>
                  <a:pt x="8991127" y="5347377"/>
                  <a:pt x="8966019" y="5355828"/>
                  <a:pt x="8942747" y="5363939"/>
                </a:cubicBezTo>
                <a:cubicBezTo>
                  <a:pt x="8943087" y="5365777"/>
                  <a:pt x="8945271" y="5367274"/>
                  <a:pt x="8945611" y="5369112"/>
                </a:cubicBezTo>
                <a:cubicBezTo>
                  <a:pt x="8953323" y="5369585"/>
                  <a:pt x="8958847" y="5368562"/>
                  <a:pt x="8966215" y="5367197"/>
                </a:cubicBezTo>
                <a:cubicBezTo>
                  <a:pt x="9054447" y="5339454"/>
                  <a:pt x="9143015" y="5313549"/>
                  <a:pt x="9231583" y="5287644"/>
                </a:cubicBezTo>
                <a:cubicBezTo>
                  <a:pt x="9233083" y="5285465"/>
                  <a:pt x="9236767" y="5284783"/>
                  <a:pt x="9238951" y="5286279"/>
                </a:cubicBezTo>
                <a:cubicBezTo>
                  <a:pt x="9249183" y="5290088"/>
                  <a:pt x="9249183" y="5290088"/>
                  <a:pt x="9252527" y="5287568"/>
                </a:cubicBezTo>
                <a:cubicBezTo>
                  <a:pt x="9271431" y="5276464"/>
                  <a:pt x="9312159" y="5280327"/>
                  <a:pt x="9317403" y="5298365"/>
                </a:cubicBezTo>
                <a:cubicBezTo>
                  <a:pt x="9321971" y="5312726"/>
                  <a:pt x="9331179" y="5311020"/>
                  <a:pt x="9340731" y="5311153"/>
                </a:cubicBezTo>
                <a:cubicBezTo>
                  <a:pt x="9348439" y="5311626"/>
                  <a:pt x="9354307" y="5312441"/>
                  <a:pt x="9364199" y="5314411"/>
                </a:cubicBezTo>
                <a:cubicBezTo>
                  <a:pt x="9360859" y="5316931"/>
                  <a:pt x="9356831" y="5315775"/>
                  <a:pt x="9353487" y="5318296"/>
                </a:cubicBezTo>
                <a:cubicBezTo>
                  <a:pt x="9397219" y="5317801"/>
                  <a:pt x="9441291" y="5319144"/>
                  <a:pt x="9485707" y="5322325"/>
                </a:cubicBezTo>
                <a:cubicBezTo>
                  <a:pt x="9489391" y="5321643"/>
                  <a:pt x="9492115" y="5336347"/>
                  <a:pt x="9497503" y="5344853"/>
                </a:cubicBezTo>
                <a:cubicBezTo>
                  <a:pt x="9468843" y="5344457"/>
                  <a:pt x="9441351" y="5340043"/>
                  <a:pt x="9413715" y="5345160"/>
                </a:cubicBezTo>
                <a:cubicBezTo>
                  <a:pt x="9391951" y="5351092"/>
                  <a:pt x="9370183" y="5357023"/>
                  <a:pt x="9348079" y="5361117"/>
                </a:cubicBezTo>
                <a:cubicBezTo>
                  <a:pt x="9342891" y="5363978"/>
                  <a:pt x="9338047" y="5368677"/>
                  <a:pt x="9332859" y="5371538"/>
                </a:cubicBezTo>
                <a:cubicBezTo>
                  <a:pt x="9309451" y="5389179"/>
                  <a:pt x="9263335" y="5376809"/>
                  <a:pt x="9253223" y="5414799"/>
                </a:cubicBezTo>
                <a:cubicBezTo>
                  <a:pt x="9251719" y="5416978"/>
                  <a:pt x="9245851" y="5416164"/>
                  <a:pt x="9242507" y="5418684"/>
                </a:cubicBezTo>
                <a:cubicBezTo>
                  <a:pt x="9200335" y="5437898"/>
                  <a:pt x="9147535" y="5430568"/>
                  <a:pt x="9111427" y="5461964"/>
                </a:cubicBezTo>
                <a:cubicBezTo>
                  <a:pt x="9109927" y="5464144"/>
                  <a:pt x="9105903" y="5462988"/>
                  <a:pt x="9102215" y="5463670"/>
                </a:cubicBezTo>
                <a:cubicBezTo>
                  <a:pt x="9089319" y="5466058"/>
                  <a:pt x="9076767" y="5470284"/>
                  <a:pt x="9066051" y="5474169"/>
                </a:cubicBezTo>
                <a:cubicBezTo>
                  <a:pt x="9094027" y="5470889"/>
                  <a:pt x="9121999" y="5467611"/>
                  <a:pt x="9150655" y="5468007"/>
                </a:cubicBezTo>
                <a:cubicBezTo>
                  <a:pt x="9177467" y="5468745"/>
                  <a:pt x="9203739" y="5456276"/>
                  <a:pt x="9229191" y="5449663"/>
                </a:cubicBezTo>
                <a:cubicBezTo>
                  <a:pt x="9236559" y="5448298"/>
                  <a:pt x="9243247" y="5443257"/>
                  <a:pt x="9250619" y="5441893"/>
                </a:cubicBezTo>
                <a:cubicBezTo>
                  <a:pt x="9291147" y="5434388"/>
                  <a:pt x="9331675" y="5426883"/>
                  <a:pt x="9370703" y="5421557"/>
                </a:cubicBezTo>
                <a:cubicBezTo>
                  <a:pt x="9379915" y="5419852"/>
                  <a:pt x="9390487" y="5425498"/>
                  <a:pt x="9400719" y="5429306"/>
                </a:cubicBezTo>
                <a:cubicBezTo>
                  <a:pt x="9402903" y="5430803"/>
                  <a:pt x="9401259" y="5442513"/>
                  <a:pt x="9399419" y="5442854"/>
                </a:cubicBezTo>
                <a:cubicBezTo>
                  <a:pt x="9392051" y="5444218"/>
                  <a:pt x="9382499" y="5444086"/>
                  <a:pt x="9375127" y="5445451"/>
                </a:cubicBezTo>
                <a:cubicBezTo>
                  <a:pt x="9341967" y="5451591"/>
                  <a:pt x="9308127" y="5454056"/>
                  <a:pt x="9275307" y="5462034"/>
                </a:cubicBezTo>
                <a:cubicBezTo>
                  <a:pt x="9172139" y="5481137"/>
                  <a:pt x="9069315" y="5502079"/>
                  <a:pt x="8966491" y="5523020"/>
                </a:cubicBezTo>
                <a:cubicBezTo>
                  <a:pt x="8965667" y="5528874"/>
                  <a:pt x="8969891" y="5541398"/>
                  <a:pt x="8973575" y="5540716"/>
                </a:cubicBezTo>
                <a:cubicBezTo>
                  <a:pt x="8994863" y="5542477"/>
                  <a:pt x="9015807" y="5542401"/>
                  <a:pt x="9036415" y="5540486"/>
                </a:cubicBezTo>
                <a:cubicBezTo>
                  <a:pt x="9036415" y="5540486"/>
                  <a:pt x="9033891" y="5537152"/>
                  <a:pt x="9033891" y="5537152"/>
                </a:cubicBezTo>
                <a:cubicBezTo>
                  <a:pt x="9038735" y="5532452"/>
                  <a:pt x="9044743" y="5523736"/>
                  <a:pt x="9050611" y="5524550"/>
                </a:cubicBezTo>
                <a:cubicBezTo>
                  <a:pt x="9060163" y="5524682"/>
                  <a:pt x="9068555" y="5528831"/>
                  <a:pt x="9076943" y="5532981"/>
                </a:cubicBezTo>
                <a:cubicBezTo>
                  <a:pt x="9072095" y="5537680"/>
                  <a:pt x="9067251" y="5542380"/>
                  <a:pt x="9062407" y="5547079"/>
                </a:cubicBezTo>
                <a:cubicBezTo>
                  <a:pt x="9056055" y="5553957"/>
                  <a:pt x="9049707" y="5560835"/>
                  <a:pt x="9041519" y="5568054"/>
                </a:cubicBezTo>
                <a:cubicBezTo>
                  <a:pt x="9033327" y="5575273"/>
                  <a:pt x="9023295" y="5582834"/>
                  <a:pt x="9012583" y="5586718"/>
                </a:cubicBezTo>
                <a:cubicBezTo>
                  <a:pt x="8991495" y="5596326"/>
                  <a:pt x="8964683" y="5595588"/>
                  <a:pt x="8958735" y="5625203"/>
                </a:cubicBezTo>
                <a:cubicBezTo>
                  <a:pt x="8955815" y="5599132"/>
                  <a:pt x="8938071" y="5606218"/>
                  <a:pt x="8921831" y="5611127"/>
                </a:cubicBezTo>
                <a:cubicBezTo>
                  <a:pt x="8896719" y="5619579"/>
                  <a:pt x="8871611" y="5628030"/>
                  <a:pt x="8846499" y="5636482"/>
                </a:cubicBezTo>
                <a:cubicBezTo>
                  <a:pt x="8850183" y="5635800"/>
                  <a:pt x="8852027" y="5635459"/>
                  <a:pt x="8853867" y="5635118"/>
                </a:cubicBezTo>
                <a:cubicBezTo>
                  <a:pt x="8856051" y="5636614"/>
                  <a:pt x="8858095" y="5647641"/>
                  <a:pt x="8856251" y="5647982"/>
                </a:cubicBezTo>
                <a:cubicBezTo>
                  <a:pt x="8842875" y="5658062"/>
                  <a:pt x="8830999" y="5665964"/>
                  <a:pt x="8817283" y="5674207"/>
                </a:cubicBezTo>
                <a:cubicBezTo>
                  <a:pt x="8815919" y="5666855"/>
                  <a:pt x="8814219" y="5657666"/>
                  <a:pt x="8812179" y="5646640"/>
                </a:cubicBezTo>
                <a:cubicBezTo>
                  <a:pt x="8808835" y="5649160"/>
                  <a:pt x="8803307" y="5650183"/>
                  <a:pt x="8799623" y="5650865"/>
                </a:cubicBezTo>
                <a:cubicBezTo>
                  <a:pt x="8797099" y="5647530"/>
                  <a:pt x="8796419" y="5643855"/>
                  <a:pt x="8796079" y="5642017"/>
                </a:cubicBezTo>
                <a:cubicBezTo>
                  <a:pt x="8801263" y="5639156"/>
                  <a:pt x="8804947" y="5638473"/>
                  <a:pt x="8810135" y="5635612"/>
                </a:cubicBezTo>
                <a:cubicBezTo>
                  <a:pt x="8811975" y="5635271"/>
                  <a:pt x="8813819" y="5634930"/>
                  <a:pt x="8815663" y="5634589"/>
                </a:cubicBezTo>
                <a:cubicBezTo>
                  <a:pt x="8821187" y="5633565"/>
                  <a:pt x="8828219" y="5630363"/>
                  <a:pt x="8835587" y="5628998"/>
                </a:cubicBezTo>
                <a:cubicBezTo>
                  <a:pt x="8835247" y="5627160"/>
                  <a:pt x="8834907" y="5625322"/>
                  <a:pt x="8834567" y="5623484"/>
                </a:cubicBezTo>
                <a:cubicBezTo>
                  <a:pt x="8815803" y="5625058"/>
                  <a:pt x="8797039" y="5626631"/>
                  <a:pt x="8772751" y="5629228"/>
                </a:cubicBezTo>
                <a:cubicBezTo>
                  <a:pt x="8787627" y="5616969"/>
                  <a:pt x="8801007" y="5606888"/>
                  <a:pt x="8812539" y="5597149"/>
                </a:cubicBezTo>
                <a:cubicBezTo>
                  <a:pt x="8814043" y="5594970"/>
                  <a:pt x="8817727" y="5594288"/>
                  <a:pt x="8819231" y="5592109"/>
                </a:cubicBezTo>
                <a:cubicBezTo>
                  <a:pt x="8836091" y="5569977"/>
                  <a:pt x="8836091" y="5569977"/>
                  <a:pt x="8862223" y="5567039"/>
                </a:cubicBezTo>
                <a:cubicBezTo>
                  <a:pt x="8867747" y="5566015"/>
                  <a:pt x="8873755" y="5557299"/>
                  <a:pt x="8878603" y="5552601"/>
                </a:cubicBezTo>
                <a:cubicBezTo>
                  <a:pt x="8881947" y="5550080"/>
                  <a:pt x="8881267" y="5546405"/>
                  <a:pt x="8880927" y="5544566"/>
                </a:cubicBezTo>
                <a:cubicBezTo>
                  <a:pt x="8875059" y="5543752"/>
                  <a:pt x="8867691" y="5545117"/>
                  <a:pt x="8862163" y="5546140"/>
                </a:cubicBezTo>
                <a:cubicBezTo>
                  <a:pt x="8847763" y="5550707"/>
                  <a:pt x="8835551" y="5556771"/>
                  <a:pt x="8821495" y="5563176"/>
                </a:cubicBezTo>
                <a:cubicBezTo>
                  <a:pt x="8805591" y="5569921"/>
                  <a:pt x="8787511" y="5575170"/>
                  <a:pt x="8771951" y="5583754"/>
                </a:cubicBezTo>
                <a:cubicBezTo>
                  <a:pt x="8756391" y="5592338"/>
                  <a:pt x="8743015" y="5602419"/>
                  <a:pt x="8727455" y="5611003"/>
                </a:cubicBezTo>
                <a:cubicBezTo>
                  <a:pt x="8697499" y="5624154"/>
                  <a:pt x="8666043" y="5639484"/>
                  <a:pt x="8633559" y="5649299"/>
                </a:cubicBezTo>
                <a:cubicBezTo>
                  <a:pt x="8612135" y="5657069"/>
                  <a:pt x="8592411" y="5674028"/>
                  <a:pt x="8565599" y="5673290"/>
                </a:cubicBezTo>
                <a:cubicBezTo>
                  <a:pt x="8540627" y="5672211"/>
                  <a:pt x="8520423" y="5696863"/>
                  <a:pt x="8491907" y="5686935"/>
                </a:cubicBezTo>
                <a:cubicBezTo>
                  <a:pt x="8484599" y="5709199"/>
                  <a:pt x="8459087" y="5694913"/>
                  <a:pt x="8443871" y="5705336"/>
                </a:cubicBezTo>
                <a:cubicBezTo>
                  <a:pt x="8442367" y="5707514"/>
                  <a:pt x="8431795" y="5701869"/>
                  <a:pt x="8427431" y="5698875"/>
                </a:cubicBezTo>
                <a:cubicBezTo>
                  <a:pt x="8427091" y="5697037"/>
                  <a:pt x="8429411" y="5689003"/>
                  <a:pt x="8432755" y="5686483"/>
                </a:cubicBezTo>
                <a:cubicBezTo>
                  <a:pt x="8442447" y="5677085"/>
                  <a:pt x="8452139" y="5667687"/>
                  <a:pt x="8459991" y="5658630"/>
                </a:cubicBezTo>
                <a:cubicBezTo>
                  <a:pt x="8472687" y="5644873"/>
                  <a:pt x="8490427" y="5637786"/>
                  <a:pt x="8510895" y="5645402"/>
                </a:cubicBezTo>
                <a:cubicBezTo>
                  <a:pt x="8494995" y="5652148"/>
                  <a:pt x="8479435" y="5660732"/>
                  <a:pt x="8463535" y="5667478"/>
                </a:cubicBezTo>
                <a:cubicBezTo>
                  <a:pt x="8463875" y="5669315"/>
                  <a:pt x="8466059" y="5670813"/>
                  <a:pt x="8466399" y="5672650"/>
                </a:cubicBezTo>
                <a:cubicBezTo>
                  <a:pt x="8531075" y="5672079"/>
                  <a:pt x="8591671" y="5649453"/>
                  <a:pt x="8649403" y="5621655"/>
                </a:cubicBezTo>
                <a:cubicBezTo>
                  <a:pt x="8623611" y="5626431"/>
                  <a:pt x="8600343" y="5634542"/>
                  <a:pt x="8576735" y="5640814"/>
                </a:cubicBezTo>
                <a:cubicBezTo>
                  <a:pt x="8573051" y="5641497"/>
                  <a:pt x="8567183" y="5640682"/>
                  <a:pt x="8563155" y="5639527"/>
                </a:cubicBezTo>
                <a:cubicBezTo>
                  <a:pt x="8566499" y="5637006"/>
                  <a:pt x="8567323" y="5631151"/>
                  <a:pt x="8572507" y="5628290"/>
                </a:cubicBezTo>
                <a:cubicBezTo>
                  <a:pt x="8585063" y="5624064"/>
                  <a:pt x="8598299" y="5623514"/>
                  <a:pt x="8610855" y="5619288"/>
                </a:cubicBezTo>
                <a:cubicBezTo>
                  <a:pt x="8641151" y="5607975"/>
                  <a:pt x="8669267" y="5595165"/>
                  <a:pt x="8699563" y="5583853"/>
                </a:cubicBezTo>
                <a:cubicBezTo>
                  <a:pt x="8702907" y="5581333"/>
                  <a:pt x="8708435" y="5580309"/>
                  <a:pt x="8711779" y="5577789"/>
                </a:cubicBezTo>
                <a:cubicBezTo>
                  <a:pt x="8701207" y="5572144"/>
                  <a:pt x="8689471" y="5570515"/>
                  <a:pt x="8678079" y="5570724"/>
                </a:cubicBezTo>
                <a:cubicBezTo>
                  <a:pt x="8676235" y="5571065"/>
                  <a:pt x="8674735" y="5573244"/>
                  <a:pt x="8672891" y="5573585"/>
                </a:cubicBezTo>
                <a:cubicBezTo>
                  <a:pt x="8669887" y="5577943"/>
                  <a:pt x="8665043" y="5582641"/>
                  <a:pt x="8659515" y="5583665"/>
                </a:cubicBezTo>
                <a:cubicBezTo>
                  <a:pt x="8637747" y="5589596"/>
                  <a:pt x="8615983" y="5595528"/>
                  <a:pt x="8592375" y="5601801"/>
                </a:cubicBezTo>
                <a:cubicBezTo>
                  <a:pt x="8525231" y="5619935"/>
                  <a:pt x="8457747" y="5636233"/>
                  <a:pt x="8388763" y="5654710"/>
                </a:cubicBezTo>
                <a:cubicBezTo>
                  <a:pt x="8398995" y="5658518"/>
                  <a:pt x="8405203" y="5661171"/>
                  <a:pt x="8413255" y="5663482"/>
                </a:cubicBezTo>
                <a:cubicBezTo>
                  <a:pt x="8392991" y="5667235"/>
                  <a:pt x="8401919" y="5684590"/>
                  <a:pt x="8391547" y="5690313"/>
                </a:cubicBezTo>
                <a:cubicBezTo>
                  <a:pt x="8377831" y="5698555"/>
                  <a:pt x="8373323" y="5705092"/>
                  <a:pt x="8382735" y="5714755"/>
                </a:cubicBezTo>
                <a:cubicBezTo>
                  <a:pt x="8391463" y="5720742"/>
                  <a:pt x="8402039" y="5726389"/>
                  <a:pt x="8411927" y="5728358"/>
                </a:cubicBezTo>
                <a:cubicBezTo>
                  <a:pt x="8435059" y="5729778"/>
                  <a:pt x="8457503" y="5727522"/>
                  <a:pt x="8480291" y="5727104"/>
                </a:cubicBezTo>
                <a:cubicBezTo>
                  <a:pt x="8478791" y="5729283"/>
                  <a:pt x="8479131" y="5731121"/>
                  <a:pt x="8479471" y="5732959"/>
                </a:cubicBezTo>
                <a:cubicBezTo>
                  <a:pt x="8468419" y="5735005"/>
                  <a:pt x="8459207" y="5736711"/>
                  <a:pt x="8447811" y="5736920"/>
                </a:cubicBezTo>
                <a:cubicBezTo>
                  <a:pt x="8477007" y="5750524"/>
                  <a:pt x="8477687" y="5754199"/>
                  <a:pt x="8448611" y="5782393"/>
                </a:cubicBezTo>
                <a:cubicBezTo>
                  <a:pt x="8463007" y="5777826"/>
                  <a:pt x="8471879" y="5774284"/>
                  <a:pt x="8488119" y="5769376"/>
                </a:cubicBezTo>
                <a:cubicBezTo>
                  <a:pt x="8470919" y="5789669"/>
                  <a:pt x="8450655" y="5793421"/>
                  <a:pt x="8430047" y="5795336"/>
                </a:cubicBezTo>
                <a:cubicBezTo>
                  <a:pt x="8421519" y="5800717"/>
                  <a:pt x="8412307" y="5802423"/>
                  <a:pt x="8404595" y="5801950"/>
                </a:cubicBezTo>
                <a:cubicBezTo>
                  <a:pt x="8414007" y="5811613"/>
                  <a:pt x="8412367" y="5823322"/>
                  <a:pt x="8406699" y="5833876"/>
                </a:cubicBezTo>
                <a:cubicBezTo>
                  <a:pt x="8410043" y="5831356"/>
                  <a:pt x="8413047" y="5826998"/>
                  <a:pt x="8416731" y="5826315"/>
                </a:cubicBezTo>
                <a:cubicBezTo>
                  <a:pt x="8429627" y="5823927"/>
                  <a:pt x="8443203" y="5825215"/>
                  <a:pt x="8453915" y="5821331"/>
                </a:cubicBezTo>
                <a:cubicBezTo>
                  <a:pt x="8489739" y="5808994"/>
                  <a:pt x="8524063" y="5798837"/>
                  <a:pt x="8559547" y="5784663"/>
                </a:cubicBezTo>
                <a:cubicBezTo>
                  <a:pt x="8575787" y="5779755"/>
                  <a:pt x="8589503" y="5771512"/>
                  <a:pt x="8605063" y="5762928"/>
                </a:cubicBezTo>
                <a:cubicBezTo>
                  <a:pt x="8617275" y="5756864"/>
                  <a:pt x="8627307" y="5749303"/>
                  <a:pt x="8639523" y="5743240"/>
                </a:cubicBezTo>
                <a:cubicBezTo>
                  <a:pt x="8644711" y="5740379"/>
                  <a:pt x="8651739" y="5737177"/>
                  <a:pt x="8656923" y="5734315"/>
                </a:cubicBezTo>
                <a:cubicBezTo>
                  <a:pt x="8650719" y="5731663"/>
                  <a:pt x="8644171" y="5727173"/>
                  <a:pt x="8636463" y="5726700"/>
                </a:cubicBezTo>
                <a:cubicBezTo>
                  <a:pt x="8625067" y="5726909"/>
                  <a:pt x="8611831" y="5727459"/>
                  <a:pt x="8600779" y="5729506"/>
                </a:cubicBezTo>
                <a:cubicBezTo>
                  <a:pt x="8587743" y="5741424"/>
                  <a:pt x="8567475" y="5745177"/>
                  <a:pt x="8559227" y="5731497"/>
                </a:cubicBezTo>
                <a:cubicBezTo>
                  <a:pt x="8555543" y="5732179"/>
                  <a:pt x="8551519" y="5731023"/>
                  <a:pt x="8547835" y="5731705"/>
                </a:cubicBezTo>
                <a:cubicBezTo>
                  <a:pt x="8545991" y="5732046"/>
                  <a:pt x="8544151" y="5732388"/>
                  <a:pt x="8543807" y="5730550"/>
                </a:cubicBezTo>
                <a:cubicBezTo>
                  <a:pt x="8534115" y="5739949"/>
                  <a:pt x="8521563" y="5744174"/>
                  <a:pt x="8510987" y="5738528"/>
                </a:cubicBezTo>
                <a:cubicBezTo>
                  <a:pt x="8510987" y="5738528"/>
                  <a:pt x="8512831" y="5738187"/>
                  <a:pt x="8512491" y="5736349"/>
                </a:cubicBezTo>
                <a:cubicBezTo>
                  <a:pt x="8510647" y="5736690"/>
                  <a:pt x="8510987" y="5738528"/>
                  <a:pt x="8508807" y="5737031"/>
                </a:cubicBezTo>
                <a:cubicBezTo>
                  <a:pt x="8489983" y="5717706"/>
                  <a:pt x="8532099" y="5677592"/>
                  <a:pt x="8549075" y="5697260"/>
                </a:cubicBezTo>
                <a:cubicBezTo>
                  <a:pt x="8558147" y="5705084"/>
                  <a:pt x="8556503" y="5716793"/>
                  <a:pt x="8548655" y="5725850"/>
                </a:cubicBezTo>
                <a:cubicBezTo>
                  <a:pt x="8550495" y="5725509"/>
                  <a:pt x="8554183" y="5724827"/>
                  <a:pt x="8558207" y="5725983"/>
                </a:cubicBezTo>
                <a:cubicBezTo>
                  <a:pt x="8549415" y="5699098"/>
                  <a:pt x="8590227" y="5672531"/>
                  <a:pt x="8611231" y="5693353"/>
                </a:cubicBezTo>
                <a:cubicBezTo>
                  <a:pt x="8616619" y="5701860"/>
                  <a:pt x="8612795" y="5712073"/>
                  <a:pt x="8608627" y="5720448"/>
                </a:cubicBezTo>
                <a:cubicBezTo>
                  <a:pt x="8627051" y="5717037"/>
                  <a:pt x="8643971" y="5715805"/>
                  <a:pt x="8662735" y="5714231"/>
                </a:cubicBezTo>
                <a:cubicBezTo>
                  <a:pt x="8664575" y="5713890"/>
                  <a:pt x="8664575" y="5713890"/>
                  <a:pt x="8664575" y="5713890"/>
                </a:cubicBezTo>
                <a:cubicBezTo>
                  <a:pt x="8656467" y="5690680"/>
                  <a:pt x="8687867" y="5654451"/>
                  <a:pt x="8706347" y="5671938"/>
                </a:cubicBezTo>
                <a:cubicBezTo>
                  <a:pt x="8720463" y="5686432"/>
                  <a:pt x="8712815" y="5706859"/>
                  <a:pt x="8697595" y="5717280"/>
                </a:cubicBezTo>
                <a:cubicBezTo>
                  <a:pt x="8701279" y="5716598"/>
                  <a:pt x="8703463" y="5718095"/>
                  <a:pt x="8707147" y="5717412"/>
                </a:cubicBezTo>
                <a:cubicBezTo>
                  <a:pt x="8734923" y="5702765"/>
                  <a:pt x="8764879" y="5689614"/>
                  <a:pt x="8802403" y="5686467"/>
                </a:cubicBezTo>
                <a:cubicBezTo>
                  <a:pt x="8807931" y="5685444"/>
                  <a:pt x="8812435" y="5678907"/>
                  <a:pt x="8817623" y="5676045"/>
                </a:cubicBezTo>
                <a:cubicBezTo>
                  <a:pt x="8823831" y="5678697"/>
                  <a:pt x="8828535" y="5683529"/>
                  <a:pt x="8834743" y="5686181"/>
                </a:cubicBezTo>
                <a:cubicBezTo>
                  <a:pt x="8834743" y="5686181"/>
                  <a:pt x="8836927" y="5687678"/>
                  <a:pt x="8839107" y="5689175"/>
                </a:cubicBezTo>
                <a:cubicBezTo>
                  <a:pt x="8840611" y="5686996"/>
                  <a:pt x="8840611" y="5686996"/>
                  <a:pt x="8840611" y="5686996"/>
                </a:cubicBezTo>
                <a:cubicBezTo>
                  <a:pt x="8852343" y="5688625"/>
                  <a:pt x="8866603" y="5693588"/>
                  <a:pt x="8875471" y="5690044"/>
                </a:cubicBezTo>
                <a:cubicBezTo>
                  <a:pt x="8880999" y="5689021"/>
                  <a:pt x="8888027" y="5685820"/>
                  <a:pt x="8893555" y="5684796"/>
                </a:cubicBezTo>
                <a:cubicBezTo>
                  <a:pt x="8898399" y="5680097"/>
                  <a:pt x="8905771" y="5678732"/>
                  <a:pt x="8910955" y="5675871"/>
                </a:cubicBezTo>
                <a:cubicBezTo>
                  <a:pt x="8922831" y="5667969"/>
                  <a:pt x="8932183" y="5656733"/>
                  <a:pt x="8944395" y="5650669"/>
                </a:cubicBezTo>
                <a:cubicBezTo>
                  <a:pt x="8949583" y="5647808"/>
                  <a:pt x="8957635" y="5650119"/>
                  <a:pt x="8965343" y="5650592"/>
                </a:cubicBezTo>
                <a:cubicBezTo>
                  <a:pt x="8965683" y="5652430"/>
                  <a:pt x="8964183" y="5654609"/>
                  <a:pt x="8963019" y="5658626"/>
                </a:cubicBezTo>
                <a:cubicBezTo>
                  <a:pt x="8973731" y="5654742"/>
                  <a:pt x="8986287" y="5650515"/>
                  <a:pt x="8997003" y="5646631"/>
                </a:cubicBezTo>
                <a:cubicBezTo>
                  <a:pt x="9007715" y="5642746"/>
                  <a:pt x="9020951" y="5642196"/>
                  <a:pt x="9033847" y="5639808"/>
                </a:cubicBezTo>
                <a:cubicBezTo>
                  <a:pt x="9037531" y="5639126"/>
                  <a:pt x="9041215" y="5638444"/>
                  <a:pt x="9044899" y="5637761"/>
                </a:cubicBezTo>
                <a:cubicBezTo>
                  <a:pt x="9044899" y="5637761"/>
                  <a:pt x="9044899" y="5637761"/>
                  <a:pt x="9044559" y="5635924"/>
                </a:cubicBezTo>
                <a:cubicBezTo>
                  <a:pt x="9059639" y="5635032"/>
                  <a:pt x="9076559" y="5633800"/>
                  <a:pt x="9091635" y="5632909"/>
                </a:cubicBezTo>
                <a:cubicBezTo>
                  <a:pt x="9097163" y="5631886"/>
                  <a:pt x="9102691" y="5630862"/>
                  <a:pt x="9108215" y="5629839"/>
                </a:cubicBezTo>
                <a:cubicBezTo>
                  <a:pt x="9128823" y="5627924"/>
                  <a:pt x="9149087" y="5624171"/>
                  <a:pt x="9169351" y="5620419"/>
                </a:cubicBezTo>
                <a:cubicBezTo>
                  <a:pt x="9174879" y="5619396"/>
                  <a:pt x="9178083" y="5626406"/>
                  <a:pt x="9182107" y="5627562"/>
                </a:cubicBezTo>
                <a:cubicBezTo>
                  <a:pt x="9182107" y="5627562"/>
                  <a:pt x="9182447" y="5629400"/>
                  <a:pt x="9182447" y="5629400"/>
                </a:cubicBezTo>
                <a:cubicBezTo>
                  <a:pt x="9201547" y="5629663"/>
                  <a:pt x="9222495" y="5629587"/>
                  <a:pt x="9243099" y="5627673"/>
                </a:cubicBezTo>
                <a:cubicBezTo>
                  <a:pt x="9242759" y="5625835"/>
                  <a:pt x="9246103" y="5623314"/>
                  <a:pt x="9243919" y="5621817"/>
                </a:cubicBezTo>
                <a:cubicBezTo>
                  <a:pt x="9233827" y="5608479"/>
                  <a:pt x="9247067" y="5607930"/>
                  <a:pt x="9256275" y="5606224"/>
                </a:cubicBezTo>
                <a:cubicBezTo>
                  <a:pt x="9278383" y="5602130"/>
                  <a:pt x="9302671" y="5599533"/>
                  <a:pt x="9324439" y="5593602"/>
                </a:cubicBezTo>
                <a:cubicBezTo>
                  <a:pt x="9342523" y="5588352"/>
                  <a:pt x="9360263" y="5581265"/>
                  <a:pt x="9376503" y="5576357"/>
                </a:cubicBezTo>
                <a:cubicBezTo>
                  <a:pt x="9386051" y="5576490"/>
                  <a:pt x="9395947" y="5578460"/>
                  <a:pt x="9407339" y="5578251"/>
                </a:cubicBezTo>
                <a:cubicBezTo>
                  <a:pt x="9431971" y="5577492"/>
                  <a:pt x="9441803" y="5558562"/>
                  <a:pt x="9458523" y="5545962"/>
                </a:cubicBezTo>
                <a:cubicBezTo>
                  <a:pt x="9500495" y="5515380"/>
                  <a:pt x="9543631" y="5480779"/>
                  <a:pt x="9603603" y="5475377"/>
                </a:cubicBezTo>
                <a:cubicBezTo>
                  <a:pt x="9607287" y="5474694"/>
                  <a:pt x="9610291" y="5470336"/>
                  <a:pt x="9615475" y="5467475"/>
                </a:cubicBezTo>
                <a:cubicBezTo>
                  <a:pt x="9617999" y="5470810"/>
                  <a:pt x="9622027" y="5471965"/>
                  <a:pt x="9626391" y="5474959"/>
                </a:cubicBezTo>
                <a:cubicBezTo>
                  <a:pt x="9630415" y="5476114"/>
                  <a:pt x="9640647" y="5479922"/>
                  <a:pt x="9640647" y="5479922"/>
                </a:cubicBezTo>
                <a:cubicBezTo>
                  <a:pt x="9640987" y="5481760"/>
                  <a:pt x="9639147" y="5482102"/>
                  <a:pt x="9637643" y="5484281"/>
                </a:cubicBezTo>
                <a:cubicBezTo>
                  <a:pt x="9650399" y="5491423"/>
                  <a:pt x="9656463" y="5503606"/>
                  <a:pt x="9651479" y="5517835"/>
                </a:cubicBezTo>
                <a:cubicBezTo>
                  <a:pt x="9642807" y="5532748"/>
                  <a:pt x="9624923" y="5549366"/>
                  <a:pt x="9607323" y="5546922"/>
                </a:cubicBezTo>
                <a:cubicBezTo>
                  <a:pt x="9589723" y="5544479"/>
                  <a:pt x="9580791" y="5527123"/>
                  <a:pt x="9585095" y="5509217"/>
                </a:cubicBezTo>
                <a:cubicBezTo>
                  <a:pt x="9585095" y="5509217"/>
                  <a:pt x="9586939" y="5508876"/>
                  <a:pt x="9586599" y="5507039"/>
                </a:cubicBezTo>
                <a:cubicBezTo>
                  <a:pt x="9589607" y="5502681"/>
                  <a:pt x="9592607" y="5498323"/>
                  <a:pt x="9597451" y="5493624"/>
                </a:cubicBezTo>
                <a:cubicBezTo>
                  <a:pt x="9584219" y="5494174"/>
                  <a:pt x="9573167" y="5496220"/>
                  <a:pt x="9561771" y="5496429"/>
                </a:cubicBezTo>
                <a:cubicBezTo>
                  <a:pt x="9561771" y="5496429"/>
                  <a:pt x="9562111" y="5498267"/>
                  <a:pt x="9562451" y="5500105"/>
                </a:cubicBezTo>
                <a:cubicBezTo>
                  <a:pt x="9586939" y="5508876"/>
                  <a:pt x="9550919" y="5509845"/>
                  <a:pt x="9558147" y="5518010"/>
                </a:cubicBezTo>
                <a:cubicBezTo>
                  <a:pt x="9567699" y="5518142"/>
                  <a:pt x="9577591" y="5520112"/>
                  <a:pt x="9585299" y="5520585"/>
                </a:cubicBezTo>
                <a:cubicBezTo>
                  <a:pt x="9580791" y="5527123"/>
                  <a:pt x="9573083" y="5526649"/>
                  <a:pt x="9569739" y="5529169"/>
                </a:cubicBezTo>
                <a:cubicBezTo>
                  <a:pt x="9563731" y="5537885"/>
                  <a:pt x="9557723" y="5546602"/>
                  <a:pt x="9549875" y="5555659"/>
                </a:cubicBezTo>
                <a:cubicBezTo>
                  <a:pt x="9559087" y="5553953"/>
                  <a:pt x="9568295" y="5552248"/>
                  <a:pt x="9575667" y="5550883"/>
                </a:cubicBezTo>
                <a:cubicBezTo>
                  <a:pt x="9581531" y="5551698"/>
                  <a:pt x="9584875" y="5549178"/>
                  <a:pt x="9588563" y="5548495"/>
                </a:cubicBezTo>
                <a:cubicBezTo>
                  <a:pt x="9589583" y="5554009"/>
                  <a:pt x="9585895" y="5554692"/>
                  <a:pt x="9584395" y="5556871"/>
                </a:cubicBezTo>
                <a:cubicBezTo>
                  <a:pt x="9581391" y="5561228"/>
                  <a:pt x="9576207" y="5564089"/>
                  <a:pt x="9574703" y="5566269"/>
                </a:cubicBezTo>
                <a:cubicBezTo>
                  <a:pt x="9573539" y="5570285"/>
                  <a:pt x="9572719" y="5576140"/>
                  <a:pt x="9575243" y="5579474"/>
                </a:cubicBezTo>
                <a:cubicBezTo>
                  <a:pt x="9584311" y="5587299"/>
                  <a:pt x="9587175" y="5592472"/>
                  <a:pt x="9582331" y="5597171"/>
                </a:cubicBezTo>
                <a:cubicBezTo>
                  <a:pt x="9587855" y="5596148"/>
                  <a:pt x="9592223" y="5599141"/>
                  <a:pt x="9597751" y="5598118"/>
                </a:cubicBezTo>
                <a:cubicBezTo>
                  <a:pt x="9614331" y="5595048"/>
                  <a:pt x="9633091" y="5593475"/>
                  <a:pt x="9650351" y="5594079"/>
                </a:cubicBezTo>
                <a:cubicBezTo>
                  <a:pt x="9659907" y="5594212"/>
                  <a:pt x="9670139" y="5598020"/>
                  <a:pt x="9680367" y="5601827"/>
                </a:cubicBezTo>
                <a:cubicBezTo>
                  <a:pt x="9671499" y="5605371"/>
                  <a:pt x="9662627" y="5608914"/>
                  <a:pt x="9653755" y="5612458"/>
                </a:cubicBezTo>
                <a:cubicBezTo>
                  <a:pt x="9651915" y="5612799"/>
                  <a:pt x="9650411" y="5614979"/>
                  <a:pt x="9640379" y="5622539"/>
                </a:cubicBezTo>
                <a:cubicBezTo>
                  <a:pt x="9655799" y="5623486"/>
                  <a:pt x="9663847" y="5625797"/>
                  <a:pt x="9673399" y="5625929"/>
                </a:cubicBezTo>
                <a:cubicBezTo>
                  <a:pt x="9710587" y="5620944"/>
                  <a:pt x="9747431" y="5614122"/>
                  <a:pt x="9783111" y="5611317"/>
                </a:cubicBezTo>
                <a:cubicBezTo>
                  <a:pt x="9807403" y="5608719"/>
                  <a:pt x="9827667" y="5604967"/>
                  <a:pt x="9832455" y="5579368"/>
                </a:cubicBezTo>
                <a:cubicBezTo>
                  <a:pt x="9839343" y="5585696"/>
                  <a:pt x="9842887" y="5594545"/>
                  <a:pt x="9846571" y="5593863"/>
                </a:cubicBezTo>
                <a:cubicBezTo>
                  <a:pt x="9880071" y="5589560"/>
                  <a:pt x="9916775" y="5592268"/>
                  <a:pt x="9942707" y="5577962"/>
                </a:cubicBezTo>
                <a:cubicBezTo>
                  <a:pt x="9982695" y="5557250"/>
                  <a:pt x="10021383" y="5550087"/>
                  <a:pt x="10064439" y="5545916"/>
                </a:cubicBezTo>
                <a:cubicBezTo>
                  <a:pt x="10081359" y="5544683"/>
                  <a:pt x="10100259" y="5533579"/>
                  <a:pt x="10118003" y="5526492"/>
                </a:cubicBezTo>
                <a:cubicBezTo>
                  <a:pt x="10119503" y="5524313"/>
                  <a:pt x="10122167" y="5518118"/>
                  <a:pt x="10121487" y="5514442"/>
                </a:cubicBezTo>
                <a:cubicBezTo>
                  <a:pt x="10118083" y="5496063"/>
                  <a:pt x="10122931" y="5491364"/>
                  <a:pt x="10144215" y="5493125"/>
                </a:cubicBezTo>
                <a:cubicBezTo>
                  <a:pt x="10175391" y="5496856"/>
                  <a:pt x="10207731" y="5496571"/>
                  <a:pt x="10238567" y="5498464"/>
                </a:cubicBezTo>
                <a:cubicBezTo>
                  <a:pt x="10244439" y="5499278"/>
                  <a:pt x="10249963" y="5498255"/>
                  <a:pt x="10253647" y="5497573"/>
                </a:cubicBezTo>
                <a:cubicBezTo>
                  <a:pt x="10310419" y="5485159"/>
                  <a:pt x="10365003" y="5471250"/>
                  <a:pt x="10421775" y="5458837"/>
                </a:cubicBezTo>
                <a:cubicBezTo>
                  <a:pt x="10434667" y="5456449"/>
                  <a:pt x="10447223" y="5452224"/>
                  <a:pt x="10460459" y="5451673"/>
                </a:cubicBezTo>
                <a:cubicBezTo>
                  <a:pt x="10493479" y="5455063"/>
                  <a:pt x="10522955" y="5449604"/>
                  <a:pt x="10550051" y="5431281"/>
                </a:cubicBezTo>
                <a:cubicBezTo>
                  <a:pt x="10536811" y="5431832"/>
                  <a:pt x="10524255" y="5436058"/>
                  <a:pt x="10511363" y="5438446"/>
                </a:cubicBezTo>
                <a:cubicBezTo>
                  <a:pt x="10500647" y="5442331"/>
                  <a:pt x="10485431" y="5452751"/>
                  <a:pt x="10483527" y="5432195"/>
                </a:cubicBezTo>
                <a:cubicBezTo>
                  <a:pt x="10483187" y="5430357"/>
                  <a:pt x="10469271" y="5427231"/>
                  <a:pt x="10463747" y="5428254"/>
                </a:cubicBezTo>
                <a:cubicBezTo>
                  <a:pt x="10437471" y="5440723"/>
                  <a:pt x="10421711" y="5437938"/>
                  <a:pt x="10403571" y="5422288"/>
                </a:cubicBezTo>
                <a:cubicBezTo>
                  <a:pt x="10401391" y="5420791"/>
                  <a:pt x="10397363" y="5419636"/>
                  <a:pt x="10395183" y="5418139"/>
                </a:cubicBezTo>
                <a:cubicBezTo>
                  <a:pt x="10429023" y="5415674"/>
                  <a:pt x="10463543" y="5416886"/>
                  <a:pt x="10495543" y="5414763"/>
                </a:cubicBezTo>
                <a:cubicBezTo>
                  <a:pt x="10527883" y="5414477"/>
                  <a:pt x="10559883" y="5412353"/>
                  <a:pt x="10591543" y="5408392"/>
                </a:cubicBezTo>
                <a:cubicBezTo>
                  <a:pt x="10604775" y="5407842"/>
                  <a:pt x="10618491" y="5399599"/>
                  <a:pt x="10631387" y="5397211"/>
                </a:cubicBezTo>
                <a:cubicBezTo>
                  <a:pt x="10644287" y="5394823"/>
                  <a:pt x="10657859" y="5396111"/>
                  <a:pt x="10672259" y="5391544"/>
                </a:cubicBezTo>
                <a:cubicBezTo>
                  <a:pt x="10681471" y="5389838"/>
                  <a:pt x="10692323" y="5376423"/>
                  <a:pt x="10700371" y="5378734"/>
                </a:cubicBezTo>
                <a:cubicBezTo>
                  <a:pt x="10711767" y="5378525"/>
                  <a:pt x="10719675" y="5390367"/>
                  <a:pt x="10731751" y="5393833"/>
                </a:cubicBezTo>
                <a:cubicBezTo>
                  <a:pt x="10741983" y="5397642"/>
                  <a:pt x="10753379" y="5397433"/>
                  <a:pt x="10764431" y="5395386"/>
                </a:cubicBezTo>
                <a:cubicBezTo>
                  <a:pt x="10771799" y="5394022"/>
                  <a:pt x="10778487" y="5388981"/>
                  <a:pt x="10785175" y="5383941"/>
                </a:cubicBezTo>
                <a:cubicBezTo>
                  <a:pt x="10778967" y="5381289"/>
                  <a:pt x="10771259" y="5380816"/>
                  <a:pt x="10765051" y="5378163"/>
                </a:cubicBezTo>
                <a:cubicBezTo>
                  <a:pt x="10754819" y="5374355"/>
                  <a:pt x="10744247" y="5368709"/>
                  <a:pt x="10733675" y="5363063"/>
                </a:cubicBezTo>
                <a:cubicBezTo>
                  <a:pt x="10746571" y="5360675"/>
                  <a:pt x="10759467" y="5358287"/>
                  <a:pt x="10772359" y="5355899"/>
                </a:cubicBezTo>
                <a:cubicBezTo>
                  <a:pt x="10776047" y="5355217"/>
                  <a:pt x="10778571" y="5358551"/>
                  <a:pt x="10782595" y="5359707"/>
                </a:cubicBezTo>
                <a:cubicBezTo>
                  <a:pt x="10807903" y="5362624"/>
                  <a:pt x="10833215" y="5365541"/>
                  <a:pt x="10858867" y="5370295"/>
                </a:cubicBezTo>
                <a:cubicBezTo>
                  <a:pt x="10864731" y="5371110"/>
                  <a:pt x="10876467" y="5372739"/>
                  <a:pt x="10876807" y="5374577"/>
                </a:cubicBezTo>
                <a:cubicBezTo>
                  <a:pt x="10880891" y="5396632"/>
                  <a:pt x="10899315" y="5393220"/>
                  <a:pt x="10916575" y="5393825"/>
                </a:cubicBezTo>
                <a:cubicBezTo>
                  <a:pt x="10924283" y="5394299"/>
                  <a:pt x="10931655" y="5392935"/>
                  <a:pt x="10939363" y="5393408"/>
                </a:cubicBezTo>
                <a:cubicBezTo>
                  <a:pt x="10949595" y="5397216"/>
                  <a:pt x="10962151" y="5392990"/>
                  <a:pt x="10952319" y="5411919"/>
                </a:cubicBezTo>
                <a:cubicBezTo>
                  <a:pt x="10942483" y="5430848"/>
                  <a:pt x="10937639" y="5435547"/>
                  <a:pt x="10918195" y="5433444"/>
                </a:cubicBezTo>
                <a:cubicBezTo>
                  <a:pt x="10912327" y="5432629"/>
                  <a:pt x="10903459" y="5436173"/>
                  <a:pt x="10896427" y="5439376"/>
                </a:cubicBezTo>
                <a:cubicBezTo>
                  <a:pt x="10922079" y="5444131"/>
                  <a:pt x="10946227" y="5451065"/>
                  <a:pt x="10970319" y="5437099"/>
                </a:cubicBezTo>
                <a:cubicBezTo>
                  <a:pt x="10973659" y="5434579"/>
                  <a:pt x="10978027" y="5437573"/>
                  <a:pt x="10981711" y="5436891"/>
                </a:cubicBezTo>
                <a:cubicBezTo>
                  <a:pt x="10980551" y="5440907"/>
                  <a:pt x="10979387" y="5444924"/>
                  <a:pt x="10978223" y="5448941"/>
                </a:cubicBezTo>
                <a:cubicBezTo>
                  <a:pt x="10956743" y="5435811"/>
                  <a:pt x="10948947" y="5465767"/>
                  <a:pt x="10926983" y="5460330"/>
                </a:cubicBezTo>
                <a:cubicBezTo>
                  <a:pt x="10900991" y="5453738"/>
                  <a:pt x="10879083" y="5469200"/>
                  <a:pt x="10860523" y="5482141"/>
                </a:cubicBezTo>
                <a:cubicBezTo>
                  <a:pt x="10853495" y="5485343"/>
                  <a:pt x="10850011" y="5497394"/>
                  <a:pt x="10842639" y="5498759"/>
                </a:cubicBezTo>
                <a:cubicBezTo>
                  <a:pt x="10829747" y="5501146"/>
                  <a:pt x="10816167" y="5499859"/>
                  <a:pt x="10802591" y="5498571"/>
                </a:cubicBezTo>
                <a:cubicBezTo>
                  <a:pt x="10802591" y="5498571"/>
                  <a:pt x="10801087" y="5500750"/>
                  <a:pt x="10794739" y="5507628"/>
                </a:cubicBezTo>
                <a:cubicBezTo>
                  <a:pt x="10824215" y="5502170"/>
                  <a:pt x="10848227" y="5518635"/>
                  <a:pt x="10876819" y="5498133"/>
                </a:cubicBezTo>
                <a:cubicBezTo>
                  <a:pt x="10886855" y="5490572"/>
                  <a:pt x="10912507" y="5495326"/>
                  <a:pt x="10930447" y="5499608"/>
                </a:cubicBezTo>
                <a:cubicBezTo>
                  <a:pt x="10934471" y="5500764"/>
                  <a:pt x="10928663" y="5520848"/>
                  <a:pt x="10932547" y="5531534"/>
                </a:cubicBezTo>
                <a:cubicBezTo>
                  <a:pt x="10934587" y="5542562"/>
                  <a:pt x="10920391" y="5558497"/>
                  <a:pt x="10926119" y="5568841"/>
                </a:cubicBezTo>
                <a:cubicBezTo>
                  <a:pt x="10933147" y="5565638"/>
                  <a:pt x="10942699" y="5565770"/>
                  <a:pt x="10948083" y="5574278"/>
                </a:cubicBezTo>
                <a:cubicBezTo>
                  <a:pt x="10956331" y="5587959"/>
                  <a:pt x="10944319" y="5605391"/>
                  <a:pt x="10928759" y="5613975"/>
                </a:cubicBezTo>
                <a:cubicBezTo>
                  <a:pt x="10941371" y="5630648"/>
                  <a:pt x="10955431" y="5624242"/>
                  <a:pt x="10972831" y="5615317"/>
                </a:cubicBezTo>
                <a:cubicBezTo>
                  <a:pt x="10981363" y="5609935"/>
                  <a:pt x="10994599" y="5609385"/>
                  <a:pt x="11004151" y="5609518"/>
                </a:cubicBezTo>
                <a:cubicBezTo>
                  <a:pt x="11010019" y="5610332"/>
                  <a:pt x="11013563" y="5619181"/>
                  <a:pt x="11017927" y="5622175"/>
                </a:cubicBezTo>
                <a:cubicBezTo>
                  <a:pt x="11012739" y="5625036"/>
                  <a:pt x="11005711" y="5628238"/>
                  <a:pt x="11000187" y="5629262"/>
                </a:cubicBezTo>
                <a:cubicBezTo>
                  <a:pt x="10962999" y="5634246"/>
                  <a:pt x="10925811" y="5639232"/>
                  <a:pt x="10883103" y="5645239"/>
                </a:cubicBezTo>
                <a:cubicBezTo>
                  <a:pt x="10895519" y="5650544"/>
                  <a:pt x="10901383" y="5651359"/>
                  <a:pt x="10903567" y="5652856"/>
                </a:cubicBezTo>
                <a:cubicBezTo>
                  <a:pt x="10885483" y="5658105"/>
                  <a:pt x="10854023" y="5673434"/>
                  <a:pt x="10845295" y="5667447"/>
                </a:cubicBezTo>
                <a:cubicBezTo>
                  <a:pt x="10825311" y="5652139"/>
                  <a:pt x="10801223" y="5666104"/>
                  <a:pt x="10782939" y="5659985"/>
                </a:cubicBezTo>
                <a:cubicBezTo>
                  <a:pt x="10782939" y="5659985"/>
                  <a:pt x="10782939" y="5659985"/>
                  <a:pt x="10781099" y="5660326"/>
                </a:cubicBezTo>
                <a:cubicBezTo>
                  <a:pt x="10784023" y="5686397"/>
                  <a:pt x="10788723" y="5691228"/>
                  <a:pt x="10820383" y="5687267"/>
                </a:cubicBezTo>
                <a:cubicBezTo>
                  <a:pt x="10829595" y="5685561"/>
                  <a:pt x="10839147" y="5685693"/>
                  <a:pt x="10845355" y="5688346"/>
                </a:cubicBezTo>
                <a:cubicBezTo>
                  <a:pt x="10853403" y="5690657"/>
                  <a:pt x="10856607" y="5697667"/>
                  <a:pt x="10861311" y="5702500"/>
                </a:cubicBezTo>
                <a:cubicBezTo>
                  <a:pt x="10854623" y="5707540"/>
                  <a:pt x="10847935" y="5712580"/>
                  <a:pt x="10842411" y="5713603"/>
                </a:cubicBezTo>
                <a:cubicBezTo>
                  <a:pt x="10826991" y="5712657"/>
                  <a:pt x="10814915" y="5709190"/>
                  <a:pt x="10799495" y="5708243"/>
                </a:cubicBezTo>
                <a:cubicBezTo>
                  <a:pt x="10770843" y="5707846"/>
                  <a:pt x="10738163" y="5706294"/>
                  <a:pt x="10708687" y="5711752"/>
                </a:cubicBezTo>
                <a:cubicBezTo>
                  <a:pt x="10705007" y="5712434"/>
                  <a:pt x="10700699" y="5730340"/>
                  <a:pt x="10697551" y="5744228"/>
                </a:cubicBezTo>
                <a:cubicBezTo>
                  <a:pt x="10697551" y="5744228"/>
                  <a:pt x="10695711" y="5744570"/>
                  <a:pt x="10693871" y="5744910"/>
                </a:cubicBezTo>
                <a:cubicBezTo>
                  <a:pt x="10691427" y="5711146"/>
                  <a:pt x="10691087" y="5709309"/>
                  <a:pt x="10650899" y="5718651"/>
                </a:cubicBezTo>
                <a:cubicBezTo>
                  <a:pt x="10623263" y="5723768"/>
                  <a:pt x="10594611" y="5723372"/>
                  <a:pt x="10566635" y="5726651"/>
                </a:cubicBezTo>
                <a:cubicBezTo>
                  <a:pt x="10561447" y="5729513"/>
                  <a:pt x="10556263" y="5732374"/>
                  <a:pt x="10549575" y="5737413"/>
                </a:cubicBezTo>
                <a:cubicBezTo>
                  <a:pt x="10541043" y="5742795"/>
                  <a:pt x="10537079" y="5762539"/>
                  <a:pt x="10527863" y="5764245"/>
                </a:cubicBezTo>
                <a:cubicBezTo>
                  <a:pt x="10511287" y="5767315"/>
                  <a:pt x="10491163" y="5761537"/>
                  <a:pt x="10472059" y="5761272"/>
                </a:cubicBezTo>
                <a:cubicBezTo>
                  <a:pt x="10470219" y="5761613"/>
                  <a:pt x="10469055" y="5765630"/>
                  <a:pt x="10459367" y="5775028"/>
                </a:cubicBezTo>
                <a:cubicBezTo>
                  <a:pt x="10501735" y="5767183"/>
                  <a:pt x="10535155" y="5793309"/>
                  <a:pt x="10573443" y="5763409"/>
                </a:cubicBezTo>
                <a:cubicBezTo>
                  <a:pt x="10588319" y="5751149"/>
                  <a:pt x="10624203" y="5759711"/>
                  <a:pt x="10650195" y="5766303"/>
                </a:cubicBezTo>
                <a:cubicBezTo>
                  <a:pt x="10654219" y="5767459"/>
                  <a:pt x="10648611" y="5798913"/>
                  <a:pt x="10651675" y="5815453"/>
                </a:cubicBezTo>
                <a:cubicBezTo>
                  <a:pt x="10658283" y="5840842"/>
                  <a:pt x="10612143" y="5879800"/>
                  <a:pt x="10673339" y="5891280"/>
                </a:cubicBezTo>
                <a:cubicBezTo>
                  <a:pt x="10639555" y="5914642"/>
                  <a:pt x="10635727" y="5924856"/>
                  <a:pt x="10650867" y="5944865"/>
                </a:cubicBezTo>
                <a:cubicBezTo>
                  <a:pt x="10668527" y="5968206"/>
                  <a:pt x="10687771" y="5958939"/>
                  <a:pt x="10710359" y="5947154"/>
                </a:cubicBezTo>
                <a:cubicBezTo>
                  <a:pt x="10722235" y="5939252"/>
                  <a:pt x="10740995" y="5937679"/>
                  <a:pt x="10756755" y="5940464"/>
                </a:cubicBezTo>
                <a:cubicBezTo>
                  <a:pt x="10762623" y="5941277"/>
                  <a:pt x="10768687" y="5953461"/>
                  <a:pt x="10774075" y="5961968"/>
                </a:cubicBezTo>
                <a:cubicBezTo>
                  <a:pt x="10766707" y="5963332"/>
                  <a:pt x="10758175" y="5968714"/>
                  <a:pt x="10750807" y="5970079"/>
                </a:cubicBezTo>
                <a:cubicBezTo>
                  <a:pt x="10706255" y="5976428"/>
                  <a:pt x="10659859" y="5983118"/>
                  <a:pt x="10607935" y="5990832"/>
                </a:cubicBezTo>
                <a:cubicBezTo>
                  <a:pt x="10610455" y="5994167"/>
                  <a:pt x="10614479" y="5995323"/>
                  <a:pt x="10615163" y="5998999"/>
                </a:cubicBezTo>
                <a:cubicBezTo>
                  <a:pt x="10615503" y="6000836"/>
                  <a:pt x="10613659" y="6001178"/>
                  <a:pt x="10613659" y="6001178"/>
                </a:cubicBezTo>
                <a:cubicBezTo>
                  <a:pt x="10613659" y="6001178"/>
                  <a:pt x="10615843" y="6002674"/>
                  <a:pt x="10615843" y="6002674"/>
                </a:cubicBezTo>
                <a:cubicBezTo>
                  <a:pt x="10615843" y="6002674"/>
                  <a:pt x="10613999" y="6003015"/>
                  <a:pt x="10613999" y="6003015"/>
                </a:cubicBezTo>
                <a:cubicBezTo>
                  <a:pt x="10617123" y="6040454"/>
                  <a:pt x="10594931" y="6074977"/>
                  <a:pt x="10559931" y="6081459"/>
                </a:cubicBezTo>
                <a:cubicBezTo>
                  <a:pt x="10559931" y="6081459"/>
                  <a:pt x="10559931" y="6081459"/>
                  <a:pt x="10558087" y="6081800"/>
                </a:cubicBezTo>
                <a:cubicBezTo>
                  <a:pt x="10549555" y="6087182"/>
                  <a:pt x="10541707" y="6096239"/>
                  <a:pt x="10532159" y="6096107"/>
                </a:cubicBezTo>
                <a:cubicBezTo>
                  <a:pt x="10513051" y="6095842"/>
                  <a:pt x="10494431" y="6087885"/>
                  <a:pt x="10474987" y="6085783"/>
                </a:cubicBezTo>
                <a:cubicBezTo>
                  <a:pt x="10433095" y="6085937"/>
                  <a:pt x="10388683" y="6082755"/>
                  <a:pt x="10348151" y="6090260"/>
                </a:cubicBezTo>
                <a:cubicBezTo>
                  <a:pt x="10340443" y="6089787"/>
                  <a:pt x="10337839" y="6116881"/>
                  <a:pt x="10334215" y="6138463"/>
                </a:cubicBezTo>
                <a:cubicBezTo>
                  <a:pt x="10330531" y="6139145"/>
                  <a:pt x="10328687" y="6139486"/>
                  <a:pt x="10326843" y="6139828"/>
                </a:cubicBezTo>
                <a:cubicBezTo>
                  <a:pt x="10323183" y="6089182"/>
                  <a:pt x="10322503" y="6085506"/>
                  <a:pt x="10265735" y="6097919"/>
                </a:cubicBezTo>
                <a:cubicBezTo>
                  <a:pt x="10199755" y="6112037"/>
                  <a:pt x="10135415" y="6114446"/>
                  <a:pt x="10068555" y="6113521"/>
                </a:cubicBezTo>
                <a:cubicBezTo>
                  <a:pt x="10072919" y="6116514"/>
                  <a:pt x="10078443" y="6115491"/>
                  <a:pt x="10079467" y="6121005"/>
                </a:cubicBezTo>
                <a:cubicBezTo>
                  <a:pt x="10081847" y="6133870"/>
                  <a:pt x="10074343" y="6144765"/>
                  <a:pt x="10063287" y="6146812"/>
                </a:cubicBezTo>
                <a:cubicBezTo>
                  <a:pt x="10050391" y="6149200"/>
                  <a:pt x="10039479" y="6141716"/>
                  <a:pt x="10037095" y="6128851"/>
                </a:cubicBezTo>
                <a:cubicBezTo>
                  <a:pt x="10035395" y="6119662"/>
                  <a:pt x="10044267" y="6116118"/>
                  <a:pt x="10049111" y="6111419"/>
                </a:cubicBezTo>
                <a:cubicBezTo>
                  <a:pt x="10035535" y="6110131"/>
                  <a:pt x="10021619" y="6107005"/>
                  <a:pt x="10008183" y="6096187"/>
                </a:cubicBezTo>
                <a:cubicBezTo>
                  <a:pt x="9988539" y="6082717"/>
                  <a:pt x="9958863" y="6076806"/>
                  <a:pt x="9936815" y="6101798"/>
                </a:cubicBezTo>
                <a:cubicBezTo>
                  <a:pt x="9935315" y="6103977"/>
                  <a:pt x="9930127" y="6106839"/>
                  <a:pt x="9930127" y="6106839"/>
                </a:cubicBezTo>
                <a:cubicBezTo>
                  <a:pt x="9904899" y="6073493"/>
                  <a:pt x="9873923" y="6081130"/>
                  <a:pt x="9842263" y="6085092"/>
                </a:cubicBezTo>
                <a:cubicBezTo>
                  <a:pt x="9836595" y="6095646"/>
                  <a:pt x="9833111" y="6107696"/>
                  <a:pt x="9824239" y="6111240"/>
                </a:cubicBezTo>
                <a:cubicBezTo>
                  <a:pt x="9817211" y="6114442"/>
                  <a:pt x="9807659" y="6114310"/>
                  <a:pt x="9800631" y="6117512"/>
                </a:cubicBezTo>
                <a:cubicBezTo>
                  <a:pt x="9811203" y="6123158"/>
                  <a:pt x="9821775" y="6128803"/>
                  <a:pt x="9825999" y="6141328"/>
                </a:cubicBezTo>
                <a:cubicBezTo>
                  <a:pt x="9827163" y="6137311"/>
                  <a:pt x="9827163" y="6137311"/>
                  <a:pt x="9828323" y="6133294"/>
                </a:cubicBezTo>
                <a:cubicBezTo>
                  <a:pt x="9833367" y="6139964"/>
                  <a:pt x="9834387" y="6145478"/>
                  <a:pt x="9833571" y="6151331"/>
                </a:cubicBezTo>
                <a:cubicBezTo>
                  <a:pt x="9832327" y="6185778"/>
                  <a:pt x="9832327" y="6185778"/>
                  <a:pt x="9870531" y="6186307"/>
                </a:cubicBezTo>
                <a:cubicBezTo>
                  <a:pt x="9927499" y="6185262"/>
                  <a:pt x="9984471" y="6184217"/>
                  <a:pt x="10041099" y="6181335"/>
                </a:cubicBezTo>
                <a:cubicBezTo>
                  <a:pt x="10050651" y="6181466"/>
                  <a:pt x="10064227" y="6182755"/>
                  <a:pt x="10075619" y="6182546"/>
                </a:cubicBezTo>
                <a:cubicBezTo>
                  <a:pt x="10077463" y="6182205"/>
                  <a:pt x="10081487" y="6183361"/>
                  <a:pt x="10085171" y="6182678"/>
                </a:cubicBezTo>
                <a:cubicBezTo>
                  <a:pt x="10141659" y="6189326"/>
                  <a:pt x="10198287" y="6186444"/>
                  <a:pt x="10254575" y="6181723"/>
                </a:cubicBezTo>
                <a:cubicBezTo>
                  <a:pt x="10282891" y="6180281"/>
                  <a:pt x="10308683" y="6175506"/>
                  <a:pt x="10336999" y="6174064"/>
                </a:cubicBezTo>
                <a:cubicBezTo>
                  <a:pt x="10336999" y="6174064"/>
                  <a:pt x="10338839" y="6173724"/>
                  <a:pt x="10340679" y="6173382"/>
                </a:cubicBezTo>
                <a:cubicBezTo>
                  <a:pt x="10344367" y="6172700"/>
                  <a:pt x="10348051" y="6172018"/>
                  <a:pt x="10349891" y="6171677"/>
                </a:cubicBezTo>
                <a:cubicBezTo>
                  <a:pt x="10368995" y="6171941"/>
                  <a:pt x="10385915" y="6170709"/>
                  <a:pt x="10405019" y="6170973"/>
                </a:cubicBezTo>
                <a:cubicBezTo>
                  <a:pt x="10559007" y="6169072"/>
                  <a:pt x="10713051" y="6188069"/>
                  <a:pt x="10867859" y="6180312"/>
                </a:cubicBezTo>
                <a:cubicBezTo>
                  <a:pt x="10958667" y="6176804"/>
                  <a:pt x="11038703" y="6156280"/>
                  <a:pt x="11121407" y="6129560"/>
                </a:cubicBezTo>
                <a:cubicBezTo>
                  <a:pt x="11118603" y="6145287"/>
                  <a:pt x="11133683" y="6144396"/>
                  <a:pt x="11145075" y="6144187"/>
                </a:cubicBezTo>
                <a:cubicBezTo>
                  <a:pt x="11146919" y="6143846"/>
                  <a:pt x="11147259" y="6145684"/>
                  <a:pt x="11147599" y="6147522"/>
                </a:cubicBezTo>
                <a:cubicBezTo>
                  <a:pt x="11125151" y="6149778"/>
                  <a:pt x="11102703" y="6152033"/>
                  <a:pt x="11081619" y="6161641"/>
                </a:cubicBezTo>
                <a:cubicBezTo>
                  <a:pt x="11090007" y="6165789"/>
                  <a:pt x="11099559" y="6165921"/>
                  <a:pt x="11109111" y="6166054"/>
                </a:cubicBezTo>
                <a:cubicBezTo>
                  <a:pt x="11114639" y="6165030"/>
                  <a:pt x="11124531" y="6166999"/>
                  <a:pt x="11123027" y="6169179"/>
                </a:cubicBezTo>
                <a:cubicBezTo>
                  <a:pt x="11125411" y="6182044"/>
                  <a:pt x="11132299" y="6188372"/>
                  <a:pt x="11140347" y="6190684"/>
                </a:cubicBezTo>
                <a:cubicBezTo>
                  <a:pt x="11138027" y="6198717"/>
                  <a:pt x="11136043" y="6208589"/>
                  <a:pt x="11133719" y="6216622"/>
                </a:cubicBezTo>
                <a:cubicBezTo>
                  <a:pt x="11108267" y="6223236"/>
                  <a:pt x="11083979" y="6225832"/>
                  <a:pt x="11058187" y="6230608"/>
                </a:cubicBezTo>
                <a:cubicBezTo>
                  <a:pt x="11048975" y="6232314"/>
                  <a:pt x="11038263" y="6236199"/>
                  <a:pt x="11029387" y="6239743"/>
                </a:cubicBezTo>
                <a:cubicBezTo>
                  <a:pt x="11029731" y="6241581"/>
                  <a:pt x="11030071" y="6243419"/>
                  <a:pt x="11030071" y="6243419"/>
                </a:cubicBezTo>
                <a:cubicBezTo>
                  <a:pt x="11041467" y="6243210"/>
                  <a:pt x="11053199" y="6244838"/>
                  <a:pt x="11066435" y="6244288"/>
                </a:cubicBezTo>
                <a:cubicBezTo>
                  <a:pt x="11051219" y="6254711"/>
                  <a:pt x="11036819" y="6259278"/>
                  <a:pt x="11020919" y="6266024"/>
                </a:cubicBezTo>
                <a:cubicBezTo>
                  <a:pt x="11015735" y="6268885"/>
                  <a:pt x="11009047" y="6273924"/>
                  <a:pt x="11004199" y="6278624"/>
                </a:cubicBezTo>
                <a:cubicBezTo>
                  <a:pt x="11010747" y="6283114"/>
                  <a:pt x="11017635" y="6289442"/>
                  <a:pt x="11023159" y="6288419"/>
                </a:cubicBezTo>
                <a:cubicBezTo>
                  <a:pt x="11058503" y="6283775"/>
                  <a:pt x="11090703" y="6293020"/>
                  <a:pt x="11123723" y="6296410"/>
                </a:cubicBezTo>
                <a:cubicBezTo>
                  <a:pt x="11127407" y="6295728"/>
                  <a:pt x="11131431" y="6296884"/>
                  <a:pt x="11135115" y="6296202"/>
                </a:cubicBezTo>
                <a:cubicBezTo>
                  <a:pt x="11136475" y="6303553"/>
                  <a:pt x="11139683" y="6310563"/>
                  <a:pt x="11141043" y="6317914"/>
                </a:cubicBezTo>
                <a:cubicBezTo>
                  <a:pt x="11137695" y="6320435"/>
                  <a:pt x="11136199" y="6322613"/>
                  <a:pt x="11132851" y="6325134"/>
                </a:cubicBezTo>
                <a:cubicBezTo>
                  <a:pt x="11099351" y="6329436"/>
                  <a:pt x="11065851" y="6333739"/>
                  <a:pt x="11032151" y="6326673"/>
                </a:cubicBezTo>
                <a:cubicBezTo>
                  <a:pt x="11028127" y="6325518"/>
                  <a:pt x="11021099" y="6328720"/>
                  <a:pt x="11011547" y="6328588"/>
                </a:cubicBezTo>
                <a:cubicBezTo>
                  <a:pt x="11018431" y="6334916"/>
                  <a:pt x="11023139" y="6339747"/>
                  <a:pt x="11027503" y="6342740"/>
                </a:cubicBezTo>
                <a:cubicBezTo>
                  <a:pt x="11043603" y="6347363"/>
                  <a:pt x="11040119" y="6359414"/>
                  <a:pt x="11033771" y="6366292"/>
                </a:cubicBezTo>
                <a:cubicBezTo>
                  <a:pt x="11031107" y="6372488"/>
                  <a:pt x="11018211" y="6374876"/>
                  <a:pt x="11010843" y="6376241"/>
                </a:cubicBezTo>
                <a:cubicBezTo>
                  <a:pt x="11005315" y="6377264"/>
                  <a:pt x="10998771" y="6372774"/>
                  <a:pt x="10993579" y="6375635"/>
                </a:cubicBezTo>
                <a:cubicBezTo>
                  <a:pt x="10986211" y="6376999"/>
                  <a:pt x="10981707" y="6383536"/>
                  <a:pt x="10976519" y="6386397"/>
                </a:cubicBezTo>
                <a:cubicBezTo>
                  <a:pt x="10981227" y="6391229"/>
                  <a:pt x="10986271" y="6397898"/>
                  <a:pt x="10991799" y="6396875"/>
                </a:cubicBezTo>
                <a:cubicBezTo>
                  <a:pt x="11012743" y="6396798"/>
                  <a:pt x="11035191" y="6394542"/>
                  <a:pt x="11056139" y="6394465"/>
                </a:cubicBezTo>
                <a:cubicBezTo>
                  <a:pt x="11061663" y="6393442"/>
                  <a:pt x="11066847" y="6390581"/>
                  <a:pt x="11069855" y="6386223"/>
                </a:cubicBezTo>
                <a:cubicBezTo>
                  <a:pt x="11078043" y="6379003"/>
                  <a:pt x="11084735" y="6373962"/>
                  <a:pt x="11093263" y="6368581"/>
                </a:cubicBezTo>
                <a:cubicBezTo>
                  <a:pt x="11082747" y="6383835"/>
                  <a:pt x="11072575" y="6400926"/>
                  <a:pt x="11066087" y="6417335"/>
                </a:cubicBezTo>
                <a:cubicBezTo>
                  <a:pt x="11050327" y="6414550"/>
                  <a:pt x="11036071" y="6409587"/>
                  <a:pt x="11018811" y="6408981"/>
                </a:cubicBezTo>
                <a:cubicBezTo>
                  <a:pt x="11005575" y="6409531"/>
                  <a:pt x="10987491" y="6414781"/>
                  <a:pt x="10975619" y="6422682"/>
                </a:cubicBezTo>
                <a:cubicBezTo>
                  <a:pt x="10972271" y="6425203"/>
                  <a:pt x="10974175" y="6445760"/>
                  <a:pt x="10982563" y="6449909"/>
                </a:cubicBezTo>
                <a:cubicBezTo>
                  <a:pt x="10993819" y="6459231"/>
                  <a:pt x="11007395" y="6460518"/>
                  <a:pt x="11021931" y="6446421"/>
                </a:cubicBezTo>
                <a:cubicBezTo>
                  <a:pt x="11030123" y="6439202"/>
                  <a:pt x="11057415" y="6432247"/>
                  <a:pt x="11059939" y="6435581"/>
                </a:cubicBezTo>
                <a:cubicBezTo>
                  <a:pt x="11057615" y="6443615"/>
                  <a:pt x="11055631" y="6453487"/>
                  <a:pt x="11053651" y="6463358"/>
                </a:cubicBezTo>
                <a:cubicBezTo>
                  <a:pt x="11052147" y="6465537"/>
                  <a:pt x="11048463" y="6466220"/>
                  <a:pt x="11046963" y="6468398"/>
                </a:cubicBezTo>
                <a:cubicBezTo>
                  <a:pt x="11040275" y="6473439"/>
                  <a:pt x="11031063" y="6475145"/>
                  <a:pt x="11024035" y="6478347"/>
                </a:cubicBezTo>
                <a:cubicBezTo>
                  <a:pt x="11014823" y="6480053"/>
                  <a:pt x="11004107" y="6483937"/>
                  <a:pt x="10994899" y="6485642"/>
                </a:cubicBezTo>
                <a:cubicBezTo>
                  <a:pt x="11005811" y="6493127"/>
                  <a:pt x="11014543" y="6499113"/>
                  <a:pt x="11025111" y="6504760"/>
                </a:cubicBezTo>
                <a:cubicBezTo>
                  <a:pt x="11031323" y="6507412"/>
                  <a:pt x="11037527" y="6510065"/>
                  <a:pt x="11045919" y="6514213"/>
                </a:cubicBezTo>
                <a:cubicBezTo>
                  <a:pt x="11045919" y="6514213"/>
                  <a:pt x="11045919" y="6514213"/>
                  <a:pt x="11041495" y="6490321"/>
                </a:cubicBezTo>
                <a:cubicBezTo>
                  <a:pt x="11043679" y="6491817"/>
                  <a:pt x="11047699" y="6492973"/>
                  <a:pt x="11051387" y="6492291"/>
                </a:cubicBezTo>
                <a:cubicBezTo>
                  <a:pt x="11051587" y="6503660"/>
                  <a:pt x="11051783" y="6515028"/>
                  <a:pt x="11053827" y="6526055"/>
                </a:cubicBezTo>
                <a:cubicBezTo>
                  <a:pt x="11052323" y="6528234"/>
                  <a:pt x="11049323" y="6532592"/>
                  <a:pt x="11047819" y="6534771"/>
                </a:cubicBezTo>
                <a:cubicBezTo>
                  <a:pt x="11042831" y="6549001"/>
                  <a:pt x="11053747" y="6556485"/>
                  <a:pt x="11063979" y="6560292"/>
                </a:cubicBezTo>
                <a:cubicBezTo>
                  <a:pt x="11066499" y="6563627"/>
                  <a:pt x="11067179" y="6567303"/>
                  <a:pt x="11067859" y="6570978"/>
                </a:cubicBezTo>
                <a:cubicBezTo>
                  <a:pt x="11067859" y="6570978"/>
                  <a:pt x="11067859" y="6570978"/>
                  <a:pt x="11016279" y="6580530"/>
                </a:cubicBezTo>
                <a:cubicBezTo>
                  <a:pt x="11037767" y="6593660"/>
                  <a:pt x="11057347" y="6586231"/>
                  <a:pt x="11073591" y="6581323"/>
                </a:cubicBezTo>
                <a:cubicBezTo>
                  <a:pt x="11078975" y="6589831"/>
                  <a:pt x="11082519" y="6598680"/>
                  <a:pt x="11089403" y="6605007"/>
                </a:cubicBezTo>
                <a:cubicBezTo>
                  <a:pt x="11084219" y="6607868"/>
                  <a:pt x="11078355" y="6607053"/>
                  <a:pt x="11074667" y="6607736"/>
                </a:cubicBezTo>
                <a:cubicBezTo>
                  <a:pt x="11041851" y="6615714"/>
                  <a:pt x="11009027" y="6623693"/>
                  <a:pt x="10978051" y="6631330"/>
                </a:cubicBezTo>
                <a:cubicBezTo>
                  <a:pt x="10974367" y="6632012"/>
                  <a:pt x="10971359" y="6636370"/>
                  <a:pt x="10969863" y="6638548"/>
                </a:cubicBezTo>
                <a:cubicBezTo>
                  <a:pt x="10972043" y="6640046"/>
                  <a:pt x="10974907" y="6645218"/>
                  <a:pt x="10976747" y="6644877"/>
                </a:cubicBezTo>
                <a:cubicBezTo>
                  <a:pt x="10998855" y="6640783"/>
                  <a:pt x="11021303" y="6638528"/>
                  <a:pt x="11043411" y="6634434"/>
                </a:cubicBezTo>
                <a:cubicBezTo>
                  <a:pt x="11063335" y="6628844"/>
                  <a:pt x="11081755" y="6625432"/>
                  <a:pt x="11099835" y="6620183"/>
                </a:cubicBezTo>
                <a:cubicBezTo>
                  <a:pt x="11102359" y="6623518"/>
                  <a:pt x="11104883" y="6626853"/>
                  <a:pt x="11107407" y="6630187"/>
                </a:cubicBezTo>
                <a:cubicBezTo>
                  <a:pt x="11100039" y="6631551"/>
                  <a:pt x="11093011" y="6634754"/>
                  <a:pt x="11084139" y="6638298"/>
                </a:cubicBezTo>
                <a:cubicBezTo>
                  <a:pt x="11095531" y="6638089"/>
                  <a:pt x="11107267" y="6639718"/>
                  <a:pt x="11116819" y="6639850"/>
                </a:cubicBezTo>
                <a:cubicBezTo>
                  <a:pt x="11119339" y="6643185"/>
                  <a:pt x="11123707" y="6646178"/>
                  <a:pt x="11126231" y="6649512"/>
                </a:cubicBezTo>
                <a:cubicBezTo>
                  <a:pt x="11080655" y="6650349"/>
                  <a:pt x="11033239" y="6651525"/>
                  <a:pt x="10988003" y="6654199"/>
                </a:cubicBezTo>
                <a:cubicBezTo>
                  <a:pt x="10972923" y="6655090"/>
                  <a:pt x="10968075" y="6659790"/>
                  <a:pt x="10966775" y="6673337"/>
                </a:cubicBezTo>
                <a:cubicBezTo>
                  <a:pt x="10965615" y="6677354"/>
                  <a:pt x="10962951" y="6683549"/>
                  <a:pt x="10962127" y="6689403"/>
                </a:cubicBezTo>
                <a:cubicBezTo>
                  <a:pt x="10959947" y="6687907"/>
                  <a:pt x="10956259" y="6688590"/>
                  <a:pt x="10954419" y="6688930"/>
                </a:cubicBezTo>
                <a:cubicBezTo>
                  <a:pt x="10954079" y="6687093"/>
                  <a:pt x="10954079" y="6687093"/>
                  <a:pt x="10954079" y="6687093"/>
                </a:cubicBezTo>
                <a:cubicBezTo>
                  <a:pt x="10954843" y="6660340"/>
                  <a:pt x="10949795" y="6653670"/>
                  <a:pt x="10921479" y="6655111"/>
                </a:cubicBezTo>
                <a:cubicBezTo>
                  <a:pt x="10885799" y="6657917"/>
                  <a:pt x="10851615" y="6658544"/>
                  <a:pt x="10817775" y="6661009"/>
                </a:cubicBezTo>
                <a:cubicBezTo>
                  <a:pt x="10804459" y="6691988"/>
                  <a:pt x="10769995" y="6711676"/>
                  <a:pt x="10738479" y="6706107"/>
                </a:cubicBezTo>
                <a:cubicBezTo>
                  <a:pt x="10718691" y="6702167"/>
                  <a:pt x="10706759" y="6689169"/>
                  <a:pt x="10699671" y="6671473"/>
                </a:cubicBezTo>
                <a:cubicBezTo>
                  <a:pt x="10695987" y="6672156"/>
                  <a:pt x="10688275" y="6671683"/>
                  <a:pt x="10686779" y="6673861"/>
                </a:cubicBezTo>
                <a:cubicBezTo>
                  <a:pt x="10679067" y="6673388"/>
                  <a:pt x="10673199" y="6672573"/>
                  <a:pt x="10665831" y="6673938"/>
                </a:cubicBezTo>
                <a:cubicBezTo>
                  <a:pt x="10662971" y="6668765"/>
                  <a:pt x="10657099" y="6667951"/>
                  <a:pt x="10647551" y="6667818"/>
                </a:cubicBezTo>
                <a:cubicBezTo>
                  <a:pt x="10632471" y="6668709"/>
                  <a:pt x="10619235" y="6669260"/>
                  <a:pt x="10604155" y="6670151"/>
                </a:cubicBezTo>
                <a:cubicBezTo>
                  <a:pt x="10600131" y="6668995"/>
                  <a:pt x="10594603" y="6670019"/>
                  <a:pt x="10590579" y="6668863"/>
                </a:cubicBezTo>
                <a:cubicBezTo>
                  <a:pt x="10589899" y="6665187"/>
                  <a:pt x="10589559" y="6663349"/>
                  <a:pt x="10590723" y="6659332"/>
                </a:cubicBezTo>
                <a:cubicBezTo>
                  <a:pt x="10590723" y="6659332"/>
                  <a:pt x="10590723" y="6659332"/>
                  <a:pt x="10592563" y="6658991"/>
                </a:cubicBezTo>
                <a:cubicBezTo>
                  <a:pt x="10615347" y="6658573"/>
                  <a:pt x="10639979" y="6657814"/>
                  <a:pt x="10662767" y="6657397"/>
                </a:cubicBezTo>
                <a:cubicBezTo>
                  <a:pt x="10663931" y="6653379"/>
                  <a:pt x="10662907" y="6647866"/>
                  <a:pt x="10662227" y="6644191"/>
                </a:cubicBezTo>
                <a:cubicBezTo>
                  <a:pt x="10639439" y="6644608"/>
                  <a:pt x="10614811" y="6645367"/>
                  <a:pt x="10590179" y="6646126"/>
                </a:cubicBezTo>
                <a:cubicBezTo>
                  <a:pt x="10590663" y="6638434"/>
                  <a:pt x="10591143" y="6630741"/>
                  <a:pt x="10589783" y="6623389"/>
                </a:cubicBezTo>
                <a:cubicBezTo>
                  <a:pt x="10598311" y="6618007"/>
                  <a:pt x="10606839" y="6612626"/>
                  <a:pt x="10613191" y="6605747"/>
                </a:cubicBezTo>
                <a:cubicBezTo>
                  <a:pt x="10605819" y="6607112"/>
                  <a:pt x="10596271" y="6606981"/>
                  <a:pt x="10588903" y="6608345"/>
                </a:cubicBezTo>
                <a:cubicBezTo>
                  <a:pt x="10587539" y="6600993"/>
                  <a:pt x="10588019" y="6593302"/>
                  <a:pt x="10586999" y="6587788"/>
                </a:cubicBezTo>
                <a:cubicBezTo>
                  <a:pt x="10586659" y="6585950"/>
                  <a:pt x="10586659" y="6585950"/>
                  <a:pt x="10584479" y="6584453"/>
                </a:cubicBezTo>
                <a:cubicBezTo>
                  <a:pt x="10592187" y="6584926"/>
                  <a:pt x="10601055" y="6581383"/>
                  <a:pt x="10608427" y="6580018"/>
                </a:cubicBezTo>
                <a:cubicBezTo>
                  <a:pt x="10612111" y="6579336"/>
                  <a:pt x="10617295" y="6576475"/>
                  <a:pt x="10620643" y="6573954"/>
                </a:cubicBezTo>
                <a:cubicBezTo>
                  <a:pt x="10618119" y="6570620"/>
                  <a:pt x="10615255" y="6565447"/>
                  <a:pt x="10609047" y="6562794"/>
                </a:cubicBezTo>
                <a:cubicBezTo>
                  <a:pt x="10606523" y="6559460"/>
                  <a:pt x="10598815" y="6558986"/>
                  <a:pt x="10594791" y="6557831"/>
                </a:cubicBezTo>
                <a:cubicBezTo>
                  <a:pt x="10599295" y="6551294"/>
                  <a:pt x="10601623" y="6543261"/>
                  <a:pt x="10608311" y="6538221"/>
                </a:cubicBezTo>
                <a:cubicBezTo>
                  <a:pt x="10614999" y="6533180"/>
                  <a:pt x="10624207" y="6531475"/>
                  <a:pt x="10633079" y="6527931"/>
                </a:cubicBezTo>
                <a:cubicBezTo>
                  <a:pt x="10681119" y="6509530"/>
                  <a:pt x="10681119" y="6509530"/>
                  <a:pt x="10676975" y="6466578"/>
                </a:cubicBezTo>
                <a:cubicBezTo>
                  <a:pt x="10675611" y="6459226"/>
                  <a:pt x="10666543" y="6451400"/>
                  <a:pt x="10658491" y="6449089"/>
                </a:cubicBezTo>
                <a:cubicBezTo>
                  <a:pt x="10632839" y="6444335"/>
                  <a:pt x="10605691" y="6441760"/>
                  <a:pt x="10578535" y="6439184"/>
                </a:cubicBezTo>
                <a:cubicBezTo>
                  <a:pt x="10565303" y="6439734"/>
                  <a:pt x="10547359" y="6435452"/>
                  <a:pt x="10535143" y="6441516"/>
                </a:cubicBezTo>
                <a:cubicBezTo>
                  <a:pt x="10507371" y="6456164"/>
                  <a:pt x="10476871" y="6456109"/>
                  <a:pt x="10448219" y="6455712"/>
                </a:cubicBezTo>
                <a:cubicBezTo>
                  <a:pt x="10452923" y="6460543"/>
                  <a:pt x="10459471" y="6465034"/>
                  <a:pt x="10461175" y="6474222"/>
                </a:cubicBezTo>
                <a:cubicBezTo>
                  <a:pt x="10466619" y="6503629"/>
                  <a:pt x="10447091" y="6531956"/>
                  <a:pt x="10417615" y="6537414"/>
                </a:cubicBezTo>
                <a:cubicBezTo>
                  <a:pt x="10388143" y="6542872"/>
                  <a:pt x="10361611" y="6523073"/>
                  <a:pt x="10356167" y="6493667"/>
                </a:cubicBezTo>
                <a:cubicBezTo>
                  <a:pt x="10352763" y="6475289"/>
                  <a:pt x="10359251" y="6458879"/>
                  <a:pt x="10372287" y="6446961"/>
                </a:cubicBezTo>
                <a:cubicBezTo>
                  <a:pt x="10366079" y="6444309"/>
                  <a:pt x="10363559" y="6440975"/>
                  <a:pt x="10355507" y="6438663"/>
                </a:cubicBezTo>
                <a:cubicBezTo>
                  <a:pt x="10368743" y="6438114"/>
                  <a:pt x="10374267" y="6437091"/>
                  <a:pt x="10379795" y="6436067"/>
                </a:cubicBezTo>
                <a:cubicBezTo>
                  <a:pt x="10379455" y="6434229"/>
                  <a:pt x="10379115" y="6432391"/>
                  <a:pt x="10378775" y="6430554"/>
                </a:cubicBezTo>
                <a:cubicBezTo>
                  <a:pt x="10355987" y="6430971"/>
                  <a:pt x="10331019" y="6429892"/>
                  <a:pt x="10308567" y="6432148"/>
                </a:cubicBezTo>
                <a:cubicBezTo>
                  <a:pt x="10306387" y="6430651"/>
                  <a:pt x="10305567" y="6436506"/>
                  <a:pt x="10304063" y="6438685"/>
                </a:cubicBezTo>
                <a:cubicBezTo>
                  <a:pt x="10297235" y="6453256"/>
                  <a:pt x="10295111" y="6472657"/>
                  <a:pt x="10283579" y="6482397"/>
                </a:cubicBezTo>
                <a:cubicBezTo>
                  <a:pt x="10268699" y="6494657"/>
                  <a:pt x="10246931" y="6500588"/>
                  <a:pt x="10227691" y="6509854"/>
                </a:cubicBezTo>
                <a:cubicBezTo>
                  <a:pt x="10217315" y="6515577"/>
                  <a:pt x="10206603" y="6519462"/>
                  <a:pt x="10196231" y="6525184"/>
                </a:cubicBezTo>
                <a:cubicBezTo>
                  <a:pt x="10198075" y="6524842"/>
                  <a:pt x="10198415" y="6526681"/>
                  <a:pt x="10200255" y="6526339"/>
                </a:cubicBezTo>
                <a:cubicBezTo>
                  <a:pt x="10224543" y="6523743"/>
                  <a:pt x="10250675" y="6520805"/>
                  <a:pt x="10276811" y="6517867"/>
                </a:cubicBezTo>
                <a:cubicBezTo>
                  <a:pt x="10258583" y="6532646"/>
                  <a:pt x="10245067" y="6552258"/>
                  <a:pt x="10231891" y="6573707"/>
                </a:cubicBezTo>
                <a:cubicBezTo>
                  <a:pt x="10231891" y="6573707"/>
                  <a:pt x="10231891" y="6573707"/>
                  <a:pt x="10230391" y="6575886"/>
                </a:cubicBezTo>
                <a:cubicBezTo>
                  <a:pt x="10226703" y="6576568"/>
                  <a:pt x="10221515" y="6579429"/>
                  <a:pt x="10218175" y="6581948"/>
                </a:cubicBezTo>
                <a:cubicBezTo>
                  <a:pt x="10207799" y="6587671"/>
                  <a:pt x="10199611" y="6594891"/>
                  <a:pt x="10189579" y="6602451"/>
                </a:cubicBezTo>
                <a:cubicBezTo>
                  <a:pt x="10182551" y="6605654"/>
                  <a:pt x="10158063" y="6596882"/>
                  <a:pt x="10176883" y="6616208"/>
                </a:cubicBezTo>
                <a:cubicBezTo>
                  <a:pt x="10172855" y="6615053"/>
                  <a:pt x="10169515" y="6617572"/>
                  <a:pt x="10165487" y="6616417"/>
                </a:cubicBezTo>
                <a:cubicBezTo>
                  <a:pt x="10157099" y="6612268"/>
                  <a:pt x="10148367" y="6606281"/>
                  <a:pt x="10140659" y="6605807"/>
                </a:cubicBezTo>
                <a:cubicBezTo>
                  <a:pt x="10132951" y="6605334"/>
                  <a:pt x="10116707" y="6610242"/>
                  <a:pt x="10117391" y="6613918"/>
                </a:cubicBezTo>
                <a:cubicBezTo>
                  <a:pt x="10116571" y="6619773"/>
                  <a:pt x="10115407" y="6623790"/>
                  <a:pt x="10114587" y="6629645"/>
                </a:cubicBezTo>
                <a:cubicBezTo>
                  <a:pt x="10110563" y="6628489"/>
                  <a:pt x="10104695" y="6627675"/>
                  <a:pt x="10099167" y="6628698"/>
                </a:cubicBezTo>
                <a:cubicBezTo>
                  <a:pt x="10099991" y="6622843"/>
                  <a:pt x="10099311" y="6619167"/>
                  <a:pt x="10098287" y="6613653"/>
                </a:cubicBezTo>
                <a:cubicBezTo>
                  <a:pt x="10097607" y="6609977"/>
                  <a:pt x="10088875" y="6603990"/>
                  <a:pt x="10083007" y="6603177"/>
                </a:cubicBezTo>
                <a:cubicBezTo>
                  <a:pt x="10048827" y="6603803"/>
                  <a:pt x="10014307" y="6602592"/>
                  <a:pt x="9980467" y="6605057"/>
                </a:cubicBezTo>
                <a:cubicBezTo>
                  <a:pt x="9972755" y="6604583"/>
                  <a:pt x="9967567" y="6607445"/>
                  <a:pt x="9960539" y="6610648"/>
                </a:cubicBezTo>
                <a:cubicBezTo>
                  <a:pt x="9966751" y="6613300"/>
                  <a:pt x="9971115" y="6616293"/>
                  <a:pt x="9977319" y="6618945"/>
                </a:cubicBezTo>
                <a:cubicBezTo>
                  <a:pt x="9983531" y="6621597"/>
                  <a:pt x="9987551" y="6622753"/>
                  <a:pt x="9993759" y="6625405"/>
                </a:cubicBezTo>
                <a:cubicBezTo>
                  <a:pt x="9972815" y="6625482"/>
                  <a:pt x="9950027" y="6625900"/>
                  <a:pt x="9929083" y="6625977"/>
                </a:cubicBezTo>
                <a:cubicBezTo>
                  <a:pt x="9929083" y="6625977"/>
                  <a:pt x="9930583" y="6623798"/>
                  <a:pt x="9930243" y="6621960"/>
                </a:cubicBezTo>
                <a:cubicBezTo>
                  <a:pt x="9922191" y="6619649"/>
                  <a:pt x="9913803" y="6615500"/>
                  <a:pt x="9904255" y="6615368"/>
                </a:cubicBezTo>
                <a:cubicBezTo>
                  <a:pt x="9900567" y="6616050"/>
                  <a:pt x="9895043" y="6617073"/>
                  <a:pt x="9891355" y="6617756"/>
                </a:cubicBezTo>
                <a:cubicBezTo>
                  <a:pt x="9897567" y="6620408"/>
                  <a:pt x="9905275" y="6620881"/>
                  <a:pt x="9909979" y="6625712"/>
                </a:cubicBezTo>
                <a:cubicBezTo>
                  <a:pt x="9946663" y="6679748"/>
                  <a:pt x="9856851" y="6740100"/>
                  <a:pt x="9823031" y="6691236"/>
                </a:cubicBezTo>
                <a:cubicBezTo>
                  <a:pt x="9809735" y="6670887"/>
                  <a:pt x="9815883" y="6652641"/>
                  <a:pt x="9826395" y="6637388"/>
                </a:cubicBezTo>
                <a:cubicBezTo>
                  <a:pt x="9776319" y="6644761"/>
                  <a:pt x="9726915" y="6655810"/>
                  <a:pt x="9683239" y="6677203"/>
                </a:cubicBezTo>
                <a:cubicBezTo>
                  <a:pt x="9680379" y="6672030"/>
                  <a:pt x="9677515" y="6666858"/>
                  <a:pt x="9674991" y="6663524"/>
                </a:cubicBezTo>
                <a:cubicBezTo>
                  <a:pt x="9680179" y="6660662"/>
                  <a:pt x="9685707" y="6659638"/>
                  <a:pt x="9691231" y="6658615"/>
                </a:cubicBezTo>
                <a:cubicBezTo>
                  <a:pt x="9702287" y="6656568"/>
                  <a:pt x="9713679" y="6656360"/>
                  <a:pt x="9722891" y="6654654"/>
                </a:cubicBezTo>
                <a:cubicBezTo>
                  <a:pt x="9728419" y="6653631"/>
                  <a:pt x="9731423" y="6649272"/>
                  <a:pt x="9734427" y="6644914"/>
                </a:cubicBezTo>
                <a:cubicBezTo>
                  <a:pt x="9730403" y="6643758"/>
                  <a:pt x="9723851" y="6639268"/>
                  <a:pt x="9718327" y="6640291"/>
                </a:cubicBezTo>
                <a:cubicBezTo>
                  <a:pt x="9707275" y="6642338"/>
                  <a:pt x="9695059" y="6648402"/>
                  <a:pt x="9682503" y="6652628"/>
                </a:cubicBezTo>
                <a:cubicBezTo>
                  <a:pt x="9682163" y="6650790"/>
                  <a:pt x="9682163" y="6650790"/>
                  <a:pt x="9681823" y="6648952"/>
                </a:cubicBezTo>
                <a:cubicBezTo>
                  <a:pt x="9669267" y="6653178"/>
                  <a:pt x="9656711" y="6657404"/>
                  <a:pt x="9644155" y="6661629"/>
                </a:cubicBezTo>
                <a:cubicBezTo>
                  <a:pt x="9640811" y="6664150"/>
                  <a:pt x="9634467" y="6671028"/>
                  <a:pt x="9635147" y="6674704"/>
                </a:cubicBezTo>
                <a:cubicBezTo>
                  <a:pt x="9636167" y="6680217"/>
                  <a:pt x="9641551" y="6688724"/>
                  <a:pt x="9647075" y="6687700"/>
                </a:cubicBezTo>
                <a:cubicBezTo>
                  <a:pt x="9651103" y="6688856"/>
                  <a:pt x="9656971" y="6689671"/>
                  <a:pt x="9662495" y="6688648"/>
                </a:cubicBezTo>
                <a:cubicBezTo>
                  <a:pt x="9636903" y="6704792"/>
                  <a:pt x="9613835" y="6724271"/>
                  <a:pt x="9593291" y="6747083"/>
                </a:cubicBezTo>
                <a:cubicBezTo>
                  <a:pt x="9577931" y="6767037"/>
                  <a:pt x="9570283" y="6787462"/>
                  <a:pt x="9562631" y="6807887"/>
                </a:cubicBezTo>
                <a:cubicBezTo>
                  <a:pt x="9618439" y="6810860"/>
                  <a:pt x="9673563" y="6810157"/>
                  <a:pt x="9729855" y="6805436"/>
                </a:cubicBezTo>
                <a:cubicBezTo>
                  <a:pt x="9767719" y="6804127"/>
                  <a:pt x="9804903" y="6799142"/>
                  <a:pt x="9843931" y="6793816"/>
                </a:cubicBezTo>
                <a:cubicBezTo>
                  <a:pt x="9844271" y="6795654"/>
                  <a:pt x="9847955" y="6794972"/>
                  <a:pt x="9849799" y="6794631"/>
                </a:cubicBezTo>
                <a:cubicBezTo>
                  <a:pt x="9855323" y="6793608"/>
                  <a:pt x="9859351" y="6794762"/>
                  <a:pt x="9861191" y="6794422"/>
                </a:cubicBezTo>
                <a:cubicBezTo>
                  <a:pt x="9887663" y="6793321"/>
                  <a:pt x="9912295" y="6792562"/>
                  <a:pt x="9939103" y="6793300"/>
                </a:cubicBezTo>
                <a:cubicBezTo>
                  <a:pt x="10154767" y="6795185"/>
                  <a:pt x="10367003" y="6830021"/>
                  <a:pt x="10582807" y="6822374"/>
                </a:cubicBezTo>
                <a:cubicBezTo>
                  <a:pt x="10709635" y="6817898"/>
                  <a:pt x="10819151" y="6791916"/>
                  <a:pt x="10935835" y="6753200"/>
                </a:cubicBezTo>
                <a:cubicBezTo>
                  <a:pt x="10932211" y="6774783"/>
                  <a:pt x="10950971" y="6773210"/>
                  <a:pt x="10968231" y="6773814"/>
                </a:cubicBezTo>
                <a:cubicBezTo>
                  <a:pt x="10970415" y="6775311"/>
                  <a:pt x="10970755" y="6777149"/>
                  <a:pt x="10971435" y="6780824"/>
                </a:cubicBezTo>
                <a:cubicBezTo>
                  <a:pt x="10941279" y="6782607"/>
                  <a:pt x="10909619" y="6786568"/>
                  <a:pt x="10880003" y="6801556"/>
                </a:cubicBezTo>
                <a:cubicBezTo>
                  <a:pt x="10892075" y="6805024"/>
                  <a:pt x="10905655" y="6806311"/>
                  <a:pt x="10919231" y="6807600"/>
                </a:cubicBezTo>
                <a:cubicBezTo>
                  <a:pt x="10926939" y="6808073"/>
                  <a:pt x="10938675" y="6809702"/>
                  <a:pt x="10939355" y="6813378"/>
                </a:cubicBezTo>
                <a:cubicBezTo>
                  <a:pt x="10940915" y="6832097"/>
                  <a:pt x="10950327" y="6841761"/>
                  <a:pt x="10962739" y="6847065"/>
                </a:cubicBezTo>
                <a:cubicBezTo>
                  <a:pt x="10959599" y="6860954"/>
                  <a:pt x="10956455" y="6874842"/>
                  <a:pt x="10953311" y="6888731"/>
                </a:cubicBezTo>
                <a:cubicBezTo>
                  <a:pt x="10920487" y="6896709"/>
                  <a:pt x="10885147" y="6901353"/>
                  <a:pt x="10850143" y="6907834"/>
                </a:cubicBezTo>
                <a:cubicBezTo>
                  <a:pt x="10835403" y="6910564"/>
                  <a:pt x="10822851" y="6914789"/>
                  <a:pt x="10808451" y="6919355"/>
                </a:cubicBezTo>
                <a:cubicBezTo>
                  <a:pt x="10808791" y="6921193"/>
                  <a:pt x="10811315" y="6924528"/>
                  <a:pt x="10811655" y="6926366"/>
                </a:cubicBezTo>
                <a:cubicBezTo>
                  <a:pt x="10827075" y="6927313"/>
                  <a:pt x="10843995" y="6926081"/>
                  <a:pt x="10859415" y="6927027"/>
                </a:cubicBezTo>
                <a:cubicBezTo>
                  <a:pt x="10841191" y="6941807"/>
                  <a:pt x="10819763" y="6949576"/>
                  <a:pt x="10799019" y="6961022"/>
                </a:cubicBezTo>
                <a:cubicBezTo>
                  <a:pt x="10790147" y="6964566"/>
                  <a:pt x="10784139" y="6973281"/>
                  <a:pt x="10775951" y="6980500"/>
                </a:cubicBezTo>
                <a:cubicBezTo>
                  <a:pt x="10784339" y="6984650"/>
                  <a:pt x="10794091" y="6996150"/>
                  <a:pt x="10803303" y="6994445"/>
                </a:cubicBezTo>
                <a:cubicBezTo>
                  <a:pt x="10851883" y="6989250"/>
                  <a:pt x="10896835" y="7005638"/>
                  <a:pt x="10943431" y="7010316"/>
                </a:cubicBezTo>
                <a:cubicBezTo>
                  <a:pt x="10947455" y="7011472"/>
                  <a:pt x="10952983" y="7010448"/>
                  <a:pt x="10958851" y="7011263"/>
                </a:cubicBezTo>
                <a:cubicBezTo>
                  <a:pt x="10960891" y="7022290"/>
                  <a:pt x="10965119" y="7034814"/>
                  <a:pt x="10968999" y="7045500"/>
                </a:cubicBezTo>
                <a:cubicBezTo>
                  <a:pt x="10963815" y="7048362"/>
                  <a:pt x="10960811" y="7052719"/>
                  <a:pt x="10955963" y="7057419"/>
                </a:cubicBezTo>
                <a:cubicBezTo>
                  <a:pt x="10910727" y="7060092"/>
                  <a:pt x="10864671" y="7068621"/>
                  <a:pt x="10816715" y="7056591"/>
                </a:cubicBezTo>
                <a:cubicBezTo>
                  <a:pt x="10810507" y="7053939"/>
                  <a:pt x="10801639" y="7057482"/>
                  <a:pt x="10788403" y="7058032"/>
                </a:cubicBezTo>
                <a:cubicBezTo>
                  <a:pt x="10797811" y="7067695"/>
                  <a:pt x="10803195" y="7076202"/>
                  <a:pt x="10811247" y="7078514"/>
                </a:cubicBezTo>
                <a:cubicBezTo>
                  <a:pt x="10833895" y="7087626"/>
                  <a:pt x="10827747" y="7105873"/>
                  <a:pt x="10820235" y="7116768"/>
                </a:cubicBezTo>
                <a:cubicBezTo>
                  <a:pt x="10814231" y="7125484"/>
                  <a:pt x="10799491" y="7128213"/>
                  <a:pt x="10788435" y="7130260"/>
                </a:cubicBezTo>
                <a:cubicBezTo>
                  <a:pt x="10781067" y="7131624"/>
                  <a:pt x="10770499" y="7125978"/>
                  <a:pt x="10763467" y="7129180"/>
                </a:cubicBezTo>
                <a:cubicBezTo>
                  <a:pt x="10754595" y="7132724"/>
                  <a:pt x="10748591" y="7141440"/>
                  <a:pt x="10741903" y="7146481"/>
                </a:cubicBezTo>
                <a:cubicBezTo>
                  <a:pt x="10748787" y="7152808"/>
                  <a:pt x="10754515" y="7163154"/>
                  <a:pt x="10762227" y="7163627"/>
                </a:cubicBezTo>
                <a:cubicBezTo>
                  <a:pt x="10792723" y="7163683"/>
                  <a:pt x="10821035" y="7162241"/>
                  <a:pt x="10851191" y="7160459"/>
                </a:cubicBezTo>
                <a:cubicBezTo>
                  <a:pt x="10858559" y="7159094"/>
                  <a:pt x="10867091" y="7153712"/>
                  <a:pt x="10871939" y="7149014"/>
                </a:cubicBezTo>
                <a:cubicBezTo>
                  <a:pt x="10881291" y="7137777"/>
                  <a:pt x="10892823" y="7128038"/>
                  <a:pt x="10903199" y="7122315"/>
                </a:cubicBezTo>
                <a:cubicBezTo>
                  <a:pt x="10888519" y="7145944"/>
                  <a:pt x="10876023" y="7171069"/>
                  <a:pt x="10867551" y="7197349"/>
                </a:cubicBezTo>
                <a:cubicBezTo>
                  <a:pt x="10844083" y="7194091"/>
                  <a:pt x="10823275" y="7184638"/>
                  <a:pt x="10800147" y="7183217"/>
                </a:cubicBezTo>
                <a:cubicBezTo>
                  <a:pt x="10781047" y="7182953"/>
                  <a:pt x="10757779" y="7191063"/>
                  <a:pt x="10740715" y="7201826"/>
                </a:cubicBezTo>
                <a:cubicBezTo>
                  <a:pt x="10735871" y="7206525"/>
                  <a:pt x="10739815" y="7238110"/>
                  <a:pt x="10750727" y="7245594"/>
                </a:cubicBezTo>
                <a:cubicBezTo>
                  <a:pt x="10766343" y="7257909"/>
                  <a:pt x="10786131" y="7261849"/>
                  <a:pt x="10807015" y="7240873"/>
                </a:cubicBezTo>
                <a:cubicBezTo>
                  <a:pt x="10817867" y="7227458"/>
                  <a:pt x="10854371" y="7218798"/>
                  <a:pt x="10859079" y="7223629"/>
                </a:cubicBezTo>
                <a:cubicBezTo>
                  <a:pt x="10854095" y="7237858"/>
                  <a:pt x="10853131" y="7253243"/>
                  <a:pt x="10849987" y="7267132"/>
                </a:cubicBezTo>
                <a:cubicBezTo>
                  <a:pt x="10846639" y="7269653"/>
                  <a:pt x="10845483" y="7273669"/>
                  <a:pt x="10841795" y="7274352"/>
                </a:cubicBezTo>
                <a:cubicBezTo>
                  <a:pt x="10833603" y="7281571"/>
                  <a:pt x="10821051" y="7285797"/>
                  <a:pt x="10808495" y="7290022"/>
                </a:cubicBezTo>
                <a:cubicBezTo>
                  <a:pt x="10795939" y="7294249"/>
                  <a:pt x="10783043" y="7296636"/>
                  <a:pt x="10768647" y="7301203"/>
                </a:cubicBezTo>
                <a:cubicBezTo>
                  <a:pt x="10786107" y="7313178"/>
                  <a:pt x="10797359" y="7322499"/>
                  <a:pt x="10811955" y="7329300"/>
                </a:cubicBezTo>
                <a:cubicBezTo>
                  <a:pt x="10820687" y="7335287"/>
                  <a:pt x="10831259" y="7340933"/>
                  <a:pt x="10841491" y="7344741"/>
                </a:cubicBezTo>
                <a:cubicBezTo>
                  <a:pt x="10841491" y="7344741"/>
                  <a:pt x="10841491" y="7344741"/>
                  <a:pt x="10835027" y="7309821"/>
                </a:cubicBezTo>
                <a:cubicBezTo>
                  <a:pt x="10839051" y="7310977"/>
                  <a:pt x="10843075" y="7312132"/>
                  <a:pt x="10847099" y="7313289"/>
                </a:cubicBezTo>
                <a:cubicBezTo>
                  <a:pt x="10848323" y="7330170"/>
                  <a:pt x="10849543" y="7347053"/>
                  <a:pt x="10852607" y="7363593"/>
                </a:cubicBezTo>
                <a:cubicBezTo>
                  <a:pt x="10852947" y="7365431"/>
                  <a:pt x="10851443" y="7367610"/>
                  <a:pt x="10851443" y="7367610"/>
                </a:cubicBezTo>
                <a:cubicBezTo>
                  <a:pt x="10853287" y="7367269"/>
                  <a:pt x="10856967" y="7366587"/>
                  <a:pt x="10858811" y="7366246"/>
                </a:cubicBezTo>
                <a:cubicBezTo>
                  <a:pt x="10884803" y="7372837"/>
                  <a:pt x="10901979" y="7403874"/>
                  <a:pt x="10887643" y="7429339"/>
                </a:cubicBezTo>
                <a:cubicBezTo>
                  <a:pt x="10879311" y="7446089"/>
                  <a:pt x="10862251" y="7456851"/>
                  <a:pt x="10843827" y="7460263"/>
                </a:cubicBezTo>
                <a:cubicBezTo>
                  <a:pt x="10857067" y="7459712"/>
                  <a:pt x="10869623" y="7455487"/>
                  <a:pt x="10882515" y="7453099"/>
                </a:cubicBezTo>
                <a:cubicBezTo>
                  <a:pt x="10888583" y="7465282"/>
                  <a:pt x="10896495" y="7477124"/>
                  <a:pt x="10904399" y="7488965"/>
                </a:cubicBezTo>
                <a:cubicBezTo>
                  <a:pt x="10899215" y="7491826"/>
                  <a:pt x="10890003" y="7493532"/>
                  <a:pt x="10884479" y="7494555"/>
                </a:cubicBezTo>
                <a:cubicBezTo>
                  <a:pt x="10862711" y="7500487"/>
                  <a:pt x="10838763" y="7504922"/>
                  <a:pt x="10816995" y="7510853"/>
                </a:cubicBezTo>
                <a:cubicBezTo>
                  <a:pt x="10817335" y="7512691"/>
                  <a:pt x="10816995" y="7510853"/>
                  <a:pt x="10819179" y="7512350"/>
                </a:cubicBezTo>
                <a:cubicBezTo>
                  <a:pt x="10822719" y="7521199"/>
                  <a:pt x="10822243" y="7528891"/>
                  <a:pt x="10817731" y="7535428"/>
                </a:cubicBezTo>
                <a:cubicBezTo>
                  <a:pt x="10827287" y="7535560"/>
                  <a:pt x="10834655" y="7534196"/>
                  <a:pt x="10842023" y="7532831"/>
                </a:cubicBezTo>
                <a:cubicBezTo>
                  <a:pt x="10867475" y="7526217"/>
                  <a:pt x="10892927" y="7519603"/>
                  <a:pt x="10918379" y="7512990"/>
                </a:cubicBezTo>
                <a:cubicBezTo>
                  <a:pt x="10923079" y="7517821"/>
                  <a:pt x="10925947" y="7522994"/>
                  <a:pt x="10930651" y="7527825"/>
                </a:cubicBezTo>
                <a:cubicBezTo>
                  <a:pt x="10921779" y="7531369"/>
                  <a:pt x="10911067" y="7535254"/>
                  <a:pt x="10897011" y="7541658"/>
                </a:cubicBezTo>
                <a:cubicBezTo>
                  <a:pt x="10914271" y="7542264"/>
                  <a:pt x="10929691" y="7543211"/>
                  <a:pt x="10942923" y="7542661"/>
                </a:cubicBezTo>
                <a:cubicBezTo>
                  <a:pt x="10947971" y="7549330"/>
                  <a:pt x="10952675" y="7554161"/>
                  <a:pt x="10957383" y="7558992"/>
                </a:cubicBezTo>
                <a:cubicBezTo>
                  <a:pt x="10892703" y="7559564"/>
                  <a:pt x="10829867" y="7559794"/>
                  <a:pt x="10765531" y="7562203"/>
                </a:cubicBezTo>
                <a:cubicBezTo>
                  <a:pt x="10744583" y="7562280"/>
                  <a:pt x="10736735" y="7571336"/>
                  <a:pt x="10734611" y="7590740"/>
                </a:cubicBezTo>
                <a:cubicBezTo>
                  <a:pt x="10734131" y="7598431"/>
                  <a:pt x="10732147" y="7608304"/>
                  <a:pt x="10729827" y="7616337"/>
                </a:cubicBezTo>
                <a:cubicBezTo>
                  <a:pt x="10725799" y="7615182"/>
                  <a:pt x="10722115" y="7615864"/>
                  <a:pt x="10718091" y="7614708"/>
                </a:cubicBezTo>
                <a:cubicBezTo>
                  <a:pt x="10718091" y="7614708"/>
                  <a:pt x="10717751" y="7612871"/>
                  <a:pt x="10717751" y="7612871"/>
                </a:cubicBezTo>
                <a:cubicBezTo>
                  <a:pt x="10719815" y="7572569"/>
                  <a:pt x="10711907" y="7560727"/>
                  <a:pt x="10672199" y="7562378"/>
                </a:cubicBezTo>
                <a:cubicBezTo>
                  <a:pt x="10581047" y="7564049"/>
                  <a:pt x="10490235" y="7567558"/>
                  <a:pt x="10399427" y="7571068"/>
                </a:cubicBezTo>
                <a:cubicBezTo>
                  <a:pt x="10371115" y="7572509"/>
                  <a:pt x="10354535" y="7575579"/>
                  <a:pt x="10346683" y="7584637"/>
                </a:cubicBezTo>
                <a:cubicBezTo>
                  <a:pt x="10336791" y="7582667"/>
                  <a:pt x="10327239" y="7582535"/>
                  <a:pt x="10319527" y="7582061"/>
                </a:cubicBezTo>
                <a:cubicBezTo>
                  <a:pt x="10314483" y="7575391"/>
                  <a:pt x="10306435" y="7573081"/>
                  <a:pt x="10291355" y="7573972"/>
                </a:cubicBezTo>
                <a:cubicBezTo>
                  <a:pt x="10272251" y="7573708"/>
                  <a:pt x="10251307" y="7573784"/>
                  <a:pt x="10232543" y="7575357"/>
                </a:cubicBezTo>
                <a:cubicBezTo>
                  <a:pt x="10226679" y="7574543"/>
                  <a:pt x="10218967" y="7574070"/>
                  <a:pt x="10211259" y="7573596"/>
                </a:cubicBezTo>
                <a:cubicBezTo>
                  <a:pt x="10212083" y="7567741"/>
                  <a:pt x="10211399" y="7564066"/>
                  <a:pt x="10212223" y="7558211"/>
                </a:cubicBezTo>
                <a:cubicBezTo>
                  <a:pt x="10212223" y="7558211"/>
                  <a:pt x="10214063" y="7557870"/>
                  <a:pt x="10214063" y="7557870"/>
                </a:cubicBezTo>
                <a:cubicBezTo>
                  <a:pt x="10246403" y="7557585"/>
                  <a:pt x="10280583" y="7556957"/>
                  <a:pt x="10312923" y="7556671"/>
                </a:cubicBezTo>
                <a:cubicBezTo>
                  <a:pt x="10313403" y="7548979"/>
                  <a:pt x="10312383" y="7543466"/>
                  <a:pt x="10313203" y="7537611"/>
                </a:cubicBezTo>
                <a:cubicBezTo>
                  <a:pt x="10278683" y="7536399"/>
                  <a:pt x="10246343" y="7536686"/>
                  <a:pt x="10211823" y="7535474"/>
                </a:cubicBezTo>
                <a:cubicBezTo>
                  <a:pt x="10211623" y="7524105"/>
                  <a:pt x="10211423" y="7512737"/>
                  <a:pt x="10211219" y="7501369"/>
                </a:cubicBezTo>
                <a:cubicBezTo>
                  <a:pt x="10221595" y="7495646"/>
                  <a:pt x="10233127" y="7485908"/>
                  <a:pt x="10242823" y="7476508"/>
                </a:cubicBezTo>
                <a:cubicBezTo>
                  <a:pt x="10231427" y="7476718"/>
                  <a:pt x="10220035" y="7476926"/>
                  <a:pt x="10208639" y="7477135"/>
                </a:cubicBezTo>
                <a:cubicBezTo>
                  <a:pt x="10206939" y="7467946"/>
                  <a:pt x="10204895" y="7456919"/>
                  <a:pt x="10204699" y="7445551"/>
                </a:cubicBezTo>
                <a:cubicBezTo>
                  <a:pt x="10204359" y="7443713"/>
                  <a:pt x="10202515" y="7444054"/>
                  <a:pt x="10202175" y="7442216"/>
                </a:cubicBezTo>
                <a:cubicBezTo>
                  <a:pt x="10213571" y="7442007"/>
                  <a:pt x="10224279" y="7438122"/>
                  <a:pt x="10235335" y="7436075"/>
                </a:cubicBezTo>
                <a:cubicBezTo>
                  <a:pt x="10240863" y="7435052"/>
                  <a:pt x="10245707" y="7430353"/>
                  <a:pt x="10250891" y="7427492"/>
                </a:cubicBezTo>
                <a:cubicBezTo>
                  <a:pt x="10245847" y="7420822"/>
                  <a:pt x="10242303" y="7411975"/>
                  <a:pt x="10235755" y="7407484"/>
                </a:cubicBezTo>
                <a:cubicBezTo>
                  <a:pt x="10231051" y="7402653"/>
                  <a:pt x="10221499" y="7402520"/>
                  <a:pt x="10215631" y="7401706"/>
                </a:cubicBezTo>
                <a:cubicBezTo>
                  <a:pt x="10221299" y="7391153"/>
                  <a:pt x="10224443" y="7377263"/>
                  <a:pt x="10234475" y="7369703"/>
                </a:cubicBezTo>
                <a:cubicBezTo>
                  <a:pt x="10242667" y="7362484"/>
                  <a:pt x="10255563" y="7360096"/>
                  <a:pt x="10265935" y="7354373"/>
                </a:cubicBezTo>
                <a:cubicBezTo>
                  <a:pt x="10333559" y="7328544"/>
                  <a:pt x="10333219" y="7326706"/>
                  <a:pt x="10326495" y="7259520"/>
                </a:cubicBezTo>
                <a:cubicBezTo>
                  <a:pt x="10324791" y="7250331"/>
                  <a:pt x="10312519" y="7235495"/>
                  <a:pt x="10300783" y="7233866"/>
                </a:cubicBezTo>
                <a:cubicBezTo>
                  <a:pt x="10264899" y="7225304"/>
                  <a:pt x="10227855" y="7220758"/>
                  <a:pt x="10190811" y="7216213"/>
                </a:cubicBezTo>
                <a:cubicBezTo>
                  <a:pt x="10169527" y="7214451"/>
                  <a:pt x="10143875" y="7209697"/>
                  <a:pt x="10128315" y="7218280"/>
                </a:cubicBezTo>
                <a:cubicBezTo>
                  <a:pt x="10121627" y="7223321"/>
                  <a:pt x="10113915" y="7222848"/>
                  <a:pt x="10106547" y="7224212"/>
                </a:cubicBezTo>
                <a:cubicBezTo>
                  <a:pt x="10105787" y="7250966"/>
                  <a:pt x="10067979" y="7273174"/>
                  <a:pt x="10046975" y="7252352"/>
                </a:cubicBezTo>
                <a:cubicBezTo>
                  <a:pt x="10044115" y="7247179"/>
                  <a:pt x="10045271" y="7243162"/>
                  <a:pt x="10046095" y="7237307"/>
                </a:cubicBezTo>
                <a:cubicBezTo>
                  <a:pt x="10023307" y="7237725"/>
                  <a:pt x="10000179" y="7236306"/>
                  <a:pt x="9977051" y="7234885"/>
                </a:cubicBezTo>
                <a:cubicBezTo>
                  <a:pt x="9956107" y="7234962"/>
                  <a:pt x="9947235" y="7238505"/>
                  <a:pt x="9945591" y="7250215"/>
                </a:cubicBezTo>
                <a:cubicBezTo>
                  <a:pt x="9940063" y="7251238"/>
                  <a:pt x="9934199" y="7250424"/>
                  <a:pt x="9928675" y="7251447"/>
                </a:cubicBezTo>
                <a:cubicBezTo>
                  <a:pt x="9923427" y="7233409"/>
                  <a:pt x="9909311" y="7218916"/>
                  <a:pt x="9878955" y="7209330"/>
                </a:cubicBezTo>
                <a:cubicBezTo>
                  <a:pt x="9903243" y="7206733"/>
                  <a:pt x="9914295" y="7204687"/>
                  <a:pt x="9923507" y="7202981"/>
                </a:cubicBezTo>
                <a:cubicBezTo>
                  <a:pt x="9925011" y="7200801"/>
                  <a:pt x="9924331" y="7197126"/>
                  <a:pt x="9923991" y="7195287"/>
                </a:cubicBezTo>
                <a:cubicBezTo>
                  <a:pt x="9887627" y="7194417"/>
                  <a:pt x="9849419" y="7193889"/>
                  <a:pt x="9813395" y="7194857"/>
                </a:cubicBezTo>
                <a:cubicBezTo>
                  <a:pt x="9811551" y="7195198"/>
                  <a:pt x="9809231" y="7203231"/>
                  <a:pt x="9808067" y="7207248"/>
                </a:cubicBezTo>
                <a:cubicBezTo>
                  <a:pt x="9798915" y="7229853"/>
                  <a:pt x="9796311" y="7256947"/>
                  <a:pt x="9780271" y="7273225"/>
                </a:cubicBezTo>
                <a:cubicBezTo>
                  <a:pt x="9760887" y="7292021"/>
                  <a:pt x="9730247" y="7301496"/>
                  <a:pt x="9703979" y="7313965"/>
                </a:cubicBezTo>
                <a:cubicBezTo>
                  <a:pt x="9690263" y="7322207"/>
                  <a:pt x="9674363" y="7328953"/>
                  <a:pt x="9660303" y="7335358"/>
                </a:cubicBezTo>
                <a:cubicBezTo>
                  <a:pt x="9660647" y="7337196"/>
                  <a:pt x="9662827" y="7338693"/>
                  <a:pt x="9665011" y="7340190"/>
                </a:cubicBezTo>
                <a:cubicBezTo>
                  <a:pt x="9676063" y="7338143"/>
                  <a:pt x="9687455" y="7337934"/>
                  <a:pt x="9698511" y="7335887"/>
                </a:cubicBezTo>
                <a:cubicBezTo>
                  <a:pt x="9707183" y="7320974"/>
                  <a:pt x="9726083" y="7309871"/>
                  <a:pt x="9734671" y="7325389"/>
                </a:cubicBezTo>
                <a:cubicBezTo>
                  <a:pt x="9735015" y="7327227"/>
                  <a:pt x="9735355" y="7329065"/>
                  <a:pt x="9735695" y="7330902"/>
                </a:cubicBezTo>
                <a:cubicBezTo>
                  <a:pt x="9747091" y="7330694"/>
                  <a:pt x="9759983" y="7328306"/>
                  <a:pt x="9771379" y="7328096"/>
                </a:cubicBezTo>
                <a:cubicBezTo>
                  <a:pt x="9747147" y="7351592"/>
                  <a:pt x="9727623" y="7379920"/>
                  <a:pt x="9710623" y="7411581"/>
                </a:cubicBezTo>
                <a:cubicBezTo>
                  <a:pt x="9710963" y="7413419"/>
                  <a:pt x="9709459" y="7415597"/>
                  <a:pt x="9709459" y="7415597"/>
                </a:cubicBezTo>
                <a:cubicBezTo>
                  <a:pt x="9702431" y="7418800"/>
                  <a:pt x="9697247" y="7421661"/>
                  <a:pt x="9692059" y="7424522"/>
                </a:cubicBezTo>
                <a:cubicBezTo>
                  <a:pt x="9676839" y="7434945"/>
                  <a:pt x="9665643" y="7446523"/>
                  <a:pt x="9652267" y="7456602"/>
                </a:cubicBezTo>
                <a:cubicBezTo>
                  <a:pt x="9643739" y="7461984"/>
                  <a:pt x="9608675" y="7447567"/>
                  <a:pt x="9635067" y="7476896"/>
                </a:cubicBezTo>
                <a:cubicBezTo>
                  <a:pt x="9633223" y="7477238"/>
                  <a:pt x="9631383" y="7477579"/>
                  <a:pt x="9627359" y="7476423"/>
                </a:cubicBezTo>
                <a:cubicBezTo>
                  <a:pt x="9635067" y="7476896"/>
                  <a:pt x="9641275" y="7479548"/>
                  <a:pt x="9644479" y="7486558"/>
                </a:cubicBezTo>
                <a:cubicBezTo>
                  <a:pt x="9662819" y="7513577"/>
                  <a:pt x="9615319" y="7545183"/>
                  <a:pt x="9594315" y="7524361"/>
                </a:cubicBezTo>
                <a:cubicBezTo>
                  <a:pt x="9592131" y="7522864"/>
                  <a:pt x="9593975" y="7522523"/>
                  <a:pt x="9593975" y="7522523"/>
                </a:cubicBezTo>
                <a:cubicBezTo>
                  <a:pt x="9593975" y="7522523"/>
                  <a:pt x="9592131" y="7522864"/>
                  <a:pt x="9592131" y="7522864"/>
                </a:cubicBezTo>
                <a:cubicBezTo>
                  <a:pt x="9578499" y="7500677"/>
                  <a:pt x="9604911" y="7478678"/>
                  <a:pt x="9625515" y="7476764"/>
                </a:cubicBezTo>
                <a:cubicBezTo>
                  <a:pt x="9623675" y="7477105"/>
                  <a:pt x="9621831" y="7477446"/>
                  <a:pt x="9619991" y="7477787"/>
                </a:cubicBezTo>
                <a:cubicBezTo>
                  <a:pt x="9607575" y="7472482"/>
                  <a:pt x="9596323" y="7463160"/>
                  <a:pt x="9584587" y="7461532"/>
                </a:cubicBezTo>
                <a:cubicBezTo>
                  <a:pt x="9572851" y="7459903"/>
                  <a:pt x="9553267" y="7467332"/>
                  <a:pt x="9552447" y="7473185"/>
                </a:cubicBezTo>
                <a:cubicBezTo>
                  <a:pt x="9551967" y="7480878"/>
                  <a:pt x="9551487" y="7488571"/>
                  <a:pt x="9549163" y="7496605"/>
                </a:cubicBezTo>
                <a:cubicBezTo>
                  <a:pt x="9543295" y="7495790"/>
                  <a:pt x="9535587" y="7495317"/>
                  <a:pt x="9527875" y="7494844"/>
                </a:cubicBezTo>
                <a:cubicBezTo>
                  <a:pt x="9528359" y="7487151"/>
                  <a:pt x="9526995" y="7479799"/>
                  <a:pt x="9525635" y="7472449"/>
                </a:cubicBezTo>
                <a:cubicBezTo>
                  <a:pt x="9524275" y="7465097"/>
                  <a:pt x="9513019" y="7455775"/>
                  <a:pt x="9505311" y="7455301"/>
                </a:cubicBezTo>
                <a:cubicBezTo>
                  <a:pt x="9468947" y="7454432"/>
                  <a:pt x="9432583" y="7453561"/>
                  <a:pt x="9394715" y="7454871"/>
                </a:cubicBezTo>
                <a:cubicBezTo>
                  <a:pt x="9401607" y="7461199"/>
                  <a:pt x="9408831" y="7469365"/>
                  <a:pt x="9410875" y="7480392"/>
                </a:cubicBezTo>
                <a:cubicBezTo>
                  <a:pt x="9416319" y="7509798"/>
                  <a:pt x="9398639" y="7537784"/>
                  <a:pt x="9369163" y="7543242"/>
                </a:cubicBezTo>
                <a:cubicBezTo>
                  <a:pt x="9339687" y="7548700"/>
                  <a:pt x="9313155" y="7528902"/>
                  <a:pt x="9307711" y="7499496"/>
                </a:cubicBezTo>
                <a:cubicBezTo>
                  <a:pt x="9306687" y="7493982"/>
                  <a:pt x="9310031" y="7491461"/>
                  <a:pt x="9309351" y="7487786"/>
                </a:cubicBezTo>
                <a:cubicBezTo>
                  <a:pt x="9303487" y="7486972"/>
                  <a:pt x="9297619" y="7486158"/>
                  <a:pt x="9290251" y="7487522"/>
                </a:cubicBezTo>
                <a:cubicBezTo>
                  <a:pt x="9291751" y="7485343"/>
                  <a:pt x="9292915" y="7481326"/>
                  <a:pt x="9294415" y="7479147"/>
                </a:cubicBezTo>
                <a:cubicBezTo>
                  <a:pt x="9280499" y="7476021"/>
                  <a:pt x="9269587" y="7468538"/>
                  <a:pt x="9256351" y="7469088"/>
                </a:cubicBezTo>
                <a:cubicBezTo>
                  <a:pt x="9237247" y="7468823"/>
                  <a:pt x="9217323" y="7474413"/>
                  <a:pt x="9198899" y="7477825"/>
                </a:cubicBezTo>
                <a:cubicBezTo>
                  <a:pt x="9198899" y="7477825"/>
                  <a:pt x="9198899" y="7477825"/>
                  <a:pt x="9198759" y="7487355"/>
                </a:cubicBezTo>
                <a:cubicBezTo>
                  <a:pt x="9200939" y="7488852"/>
                  <a:pt x="9203123" y="7490348"/>
                  <a:pt x="9205307" y="7491845"/>
                </a:cubicBezTo>
                <a:cubicBezTo>
                  <a:pt x="9115175" y="7499031"/>
                  <a:pt x="9027091" y="7517243"/>
                  <a:pt x="8950795" y="7557982"/>
                </a:cubicBezTo>
                <a:cubicBezTo>
                  <a:pt x="8947591" y="7550973"/>
                  <a:pt x="8942207" y="7542466"/>
                  <a:pt x="8939003" y="7535455"/>
                </a:cubicBezTo>
                <a:cubicBezTo>
                  <a:pt x="8946031" y="7532253"/>
                  <a:pt x="8953399" y="7530889"/>
                  <a:pt x="8962611" y="7529183"/>
                </a:cubicBezTo>
                <a:cubicBezTo>
                  <a:pt x="8977347" y="7526454"/>
                  <a:pt x="8990927" y="7527741"/>
                  <a:pt x="9005663" y="7525012"/>
                </a:cubicBezTo>
                <a:cubicBezTo>
                  <a:pt x="9013031" y="7523648"/>
                  <a:pt x="9017199" y="7515273"/>
                  <a:pt x="9022043" y="7510574"/>
                </a:cubicBezTo>
                <a:cubicBezTo>
                  <a:pt x="9013655" y="7506424"/>
                  <a:pt x="9006767" y="7500096"/>
                  <a:pt x="8999395" y="7501461"/>
                </a:cubicBezTo>
                <a:cubicBezTo>
                  <a:pt x="8982815" y="7504531"/>
                  <a:pt x="8965415" y="7513456"/>
                  <a:pt x="8949175" y="7518364"/>
                </a:cubicBezTo>
                <a:cubicBezTo>
                  <a:pt x="8946995" y="7516868"/>
                  <a:pt x="8946995" y="7516868"/>
                  <a:pt x="8946651" y="7515029"/>
                </a:cubicBezTo>
                <a:cubicBezTo>
                  <a:pt x="8930411" y="7519938"/>
                  <a:pt x="8912331" y="7525187"/>
                  <a:pt x="8896431" y="7531933"/>
                </a:cubicBezTo>
                <a:cubicBezTo>
                  <a:pt x="8891243" y="7534794"/>
                  <a:pt x="8881891" y="7546030"/>
                  <a:pt x="8882915" y="7551544"/>
                </a:cubicBezTo>
                <a:cubicBezTo>
                  <a:pt x="8884615" y="7560733"/>
                  <a:pt x="8892863" y="7574413"/>
                  <a:pt x="8900235" y="7573049"/>
                </a:cubicBezTo>
                <a:cubicBezTo>
                  <a:pt x="8907943" y="7573522"/>
                  <a:pt x="8913811" y="7574336"/>
                  <a:pt x="8921519" y="7574810"/>
                </a:cubicBezTo>
                <a:cubicBezTo>
                  <a:pt x="8885895" y="7598514"/>
                  <a:pt x="8854975" y="7627050"/>
                  <a:pt x="8827603" y="7664435"/>
                </a:cubicBezTo>
                <a:cubicBezTo>
                  <a:pt x="8803571" y="7699299"/>
                  <a:pt x="8789091" y="7734295"/>
                  <a:pt x="8779319" y="7774123"/>
                </a:cubicBezTo>
                <a:cubicBezTo>
                  <a:pt x="8777815" y="7776302"/>
                  <a:pt x="8776655" y="7780319"/>
                  <a:pt x="8775151" y="7782498"/>
                </a:cubicBezTo>
                <a:cubicBezTo>
                  <a:pt x="8756531" y="7774541"/>
                  <a:pt x="8736747" y="7770600"/>
                  <a:pt x="8715463" y="7768840"/>
                </a:cubicBezTo>
                <a:cubicBezTo>
                  <a:pt x="8715123" y="7767002"/>
                  <a:pt x="8715123" y="7767002"/>
                  <a:pt x="8715123" y="7767002"/>
                </a:cubicBezTo>
                <a:cubicBezTo>
                  <a:pt x="8713643" y="7717852"/>
                  <a:pt x="8703411" y="7714044"/>
                  <a:pt x="8658575" y="7739455"/>
                </a:cubicBezTo>
                <a:cubicBezTo>
                  <a:pt x="8653387" y="7742316"/>
                  <a:pt x="8644175" y="7744021"/>
                  <a:pt x="8641511" y="7750217"/>
                </a:cubicBezTo>
                <a:cubicBezTo>
                  <a:pt x="8626011" y="7779701"/>
                  <a:pt x="8604187" y="7764733"/>
                  <a:pt x="8584063" y="7758955"/>
                </a:cubicBezTo>
                <a:cubicBezTo>
                  <a:pt x="8574171" y="7756985"/>
                  <a:pt x="8563939" y="7753176"/>
                  <a:pt x="8553367" y="7747531"/>
                </a:cubicBezTo>
                <a:cubicBezTo>
                  <a:pt x="8547159" y="7744879"/>
                  <a:pt x="8542455" y="7740047"/>
                  <a:pt x="8535903" y="7735557"/>
                </a:cubicBezTo>
                <a:cubicBezTo>
                  <a:pt x="8543275" y="7734192"/>
                  <a:pt x="8549963" y="7729152"/>
                  <a:pt x="8557671" y="7729625"/>
                </a:cubicBezTo>
                <a:cubicBezTo>
                  <a:pt x="8594035" y="7730496"/>
                  <a:pt x="8599223" y="7727634"/>
                  <a:pt x="8596299" y="7701563"/>
                </a:cubicBezTo>
                <a:cubicBezTo>
                  <a:pt x="8595959" y="7699725"/>
                  <a:pt x="8598963" y="7695367"/>
                  <a:pt x="8600123" y="7691351"/>
                </a:cubicBezTo>
                <a:cubicBezTo>
                  <a:pt x="8602787" y="7685154"/>
                  <a:pt x="8602927" y="7675624"/>
                  <a:pt x="8605251" y="7667591"/>
                </a:cubicBezTo>
                <a:cubicBezTo>
                  <a:pt x="8595699" y="7667458"/>
                  <a:pt x="8583627" y="7663991"/>
                  <a:pt x="8574415" y="7665697"/>
                </a:cubicBezTo>
                <a:cubicBezTo>
                  <a:pt x="8548283" y="7668635"/>
                  <a:pt x="8520991" y="7675589"/>
                  <a:pt x="8484147" y="7682412"/>
                </a:cubicBezTo>
                <a:cubicBezTo>
                  <a:pt x="8507355" y="7653403"/>
                  <a:pt x="8518351" y="7630457"/>
                  <a:pt x="8482467" y="7621894"/>
                </a:cubicBezTo>
                <a:cubicBezTo>
                  <a:pt x="8456815" y="7617140"/>
                  <a:pt x="8428983" y="7610888"/>
                  <a:pt x="8402851" y="7613826"/>
                </a:cubicBezTo>
                <a:cubicBezTo>
                  <a:pt x="8401287" y="7595107"/>
                  <a:pt x="8396043" y="7577069"/>
                  <a:pt x="8390799" y="7559032"/>
                </a:cubicBezTo>
                <a:cubicBezTo>
                  <a:pt x="8417751" y="7550239"/>
                  <a:pt x="8452615" y="7553287"/>
                  <a:pt x="8488295" y="7550482"/>
                </a:cubicBezTo>
                <a:cubicBezTo>
                  <a:pt x="8473839" y="7534150"/>
                  <a:pt x="8464427" y="7524487"/>
                  <a:pt x="8452495" y="7511489"/>
                </a:cubicBezTo>
                <a:cubicBezTo>
                  <a:pt x="8481831" y="7515562"/>
                  <a:pt x="8507823" y="7522154"/>
                  <a:pt x="8532791" y="7523233"/>
                </a:cubicBezTo>
                <a:cubicBezTo>
                  <a:pt x="8538319" y="7522210"/>
                  <a:pt x="8552515" y="7506275"/>
                  <a:pt x="8552175" y="7504437"/>
                </a:cubicBezTo>
                <a:cubicBezTo>
                  <a:pt x="8522243" y="7466259"/>
                  <a:pt x="8553559" y="7460460"/>
                  <a:pt x="8580515" y="7451668"/>
                </a:cubicBezTo>
                <a:cubicBezTo>
                  <a:pt x="8589723" y="7449962"/>
                  <a:pt x="8596071" y="7443084"/>
                  <a:pt x="8604943" y="7439540"/>
                </a:cubicBezTo>
                <a:cubicBezTo>
                  <a:pt x="8604603" y="7437702"/>
                  <a:pt x="8602079" y="7434367"/>
                  <a:pt x="8601399" y="7430691"/>
                </a:cubicBezTo>
                <a:cubicBezTo>
                  <a:pt x="8598055" y="7433212"/>
                  <a:pt x="8592187" y="7432397"/>
                  <a:pt x="8588503" y="7433079"/>
                </a:cubicBezTo>
                <a:cubicBezTo>
                  <a:pt x="8562571" y="7447386"/>
                  <a:pt x="8537319" y="7465368"/>
                  <a:pt x="8511047" y="7477837"/>
                </a:cubicBezTo>
                <a:cubicBezTo>
                  <a:pt x="8430387" y="7515583"/>
                  <a:pt x="8345843" y="7542644"/>
                  <a:pt x="8269891" y="7585221"/>
                </a:cubicBezTo>
                <a:cubicBezTo>
                  <a:pt x="8235427" y="7604910"/>
                  <a:pt x="8211559" y="7578915"/>
                  <a:pt x="8183787" y="7593563"/>
                </a:cubicBezTo>
                <a:cubicBezTo>
                  <a:pt x="8184127" y="7595401"/>
                  <a:pt x="8181603" y="7592066"/>
                  <a:pt x="8180923" y="7588390"/>
                </a:cubicBezTo>
                <a:cubicBezTo>
                  <a:pt x="8177379" y="7579541"/>
                  <a:pt x="8173495" y="7568856"/>
                  <a:pt x="8193759" y="7565103"/>
                </a:cubicBezTo>
                <a:cubicBezTo>
                  <a:pt x="8201127" y="7563739"/>
                  <a:pt x="8206795" y="7553185"/>
                  <a:pt x="8213483" y="7548144"/>
                </a:cubicBezTo>
                <a:cubicBezTo>
                  <a:pt x="8203931" y="7548012"/>
                  <a:pt x="8193699" y="7544204"/>
                  <a:pt x="8184831" y="7547748"/>
                </a:cubicBezTo>
                <a:cubicBezTo>
                  <a:pt x="8156715" y="7560557"/>
                  <a:pt x="8127099" y="7575546"/>
                  <a:pt x="8101847" y="7593528"/>
                </a:cubicBezTo>
                <a:cubicBezTo>
                  <a:pt x="8099183" y="7599724"/>
                  <a:pt x="8094339" y="7604423"/>
                  <a:pt x="8086967" y="7605788"/>
                </a:cubicBezTo>
                <a:cubicBezTo>
                  <a:pt x="8085127" y="7606129"/>
                  <a:pt x="8084787" y="7604291"/>
                  <a:pt x="8082943" y="7604632"/>
                </a:cubicBezTo>
                <a:cubicBezTo>
                  <a:pt x="8035103" y="7634401"/>
                  <a:pt x="7984883" y="7651304"/>
                  <a:pt x="7931459" y="7661197"/>
                </a:cubicBezTo>
                <a:cubicBezTo>
                  <a:pt x="7935283" y="7650984"/>
                  <a:pt x="7934063" y="7634102"/>
                  <a:pt x="7956711" y="7643214"/>
                </a:cubicBezTo>
                <a:cubicBezTo>
                  <a:pt x="7960735" y="7644370"/>
                  <a:pt x="7964419" y="7643688"/>
                  <a:pt x="7968103" y="7643005"/>
                </a:cubicBezTo>
                <a:cubicBezTo>
                  <a:pt x="7992531" y="7630879"/>
                  <a:pt x="8017643" y="7622427"/>
                  <a:pt x="8039551" y="7606965"/>
                </a:cubicBezTo>
                <a:cubicBezTo>
                  <a:pt x="8046239" y="7601924"/>
                  <a:pt x="8057291" y="7599877"/>
                  <a:pt x="8068347" y="7597831"/>
                </a:cubicBezTo>
                <a:cubicBezTo>
                  <a:pt x="8063979" y="7594838"/>
                  <a:pt x="8061459" y="7591503"/>
                  <a:pt x="8060435" y="7585989"/>
                </a:cubicBezTo>
                <a:cubicBezTo>
                  <a:pt x="8058055" y="7573124"/>
                  <a:pt x="8065223" y="7560391"/>
                  <a:pt x="8078119" y="7558003"/>
                </a:cubicBezTo>
                <a:cubicBezTo>
                  <a:pt x="8087331" y="7556298"/>
                  <a:pt x="8096063" y="7562285"/>
                  <a:pt x="8101107" y="7568953"/>
                </a:cubicBezTo>
                <a:cubicBezTo>
                  <a:pt x="8101107" y="7568953"/>
                  <a:pt x="8102611" y="7566774"/>
                  <a:pt x="8104451" y="7566433"/>
                </a:cubicBezTo>
                <a:cubicBezTo>
                  <a:pt x="8118507" y="7560029"/>
                  <a:pt x="8132567" y="7553624"/>
                  <a:pt x="8144779" y="7547560"/>
                </a:cubicBezTo>
                <a:cubicBezTo>
                  <a:pt x="8171055" y="7535092"/>
                  <a:pt x="8202031" y="7527454"/>
                  <a:pt x="8219571" y="7508999"/>
                </a:cubicBezTo>
                <a:cubicBezTo>
                  <a:pt x="8238959" y="7490203"/>
                  <a:pt x="8259703" y="7478757"/>
                  <a:pt x="8282631" y="7468809"/>
                </a:cubicBezTo>
                <a:cubicBezTo>
                  <a:pt x="8289659" y="7465606"/>
                  <a:pt x="8294507" y="7460907"/>
                  <a:pt x="8299351" y="7456208"/>
                </a:cubicBezTo>
                <a:cubicBezTo>
                  <a:pt x="8304539" y="7453348"/>
                  <a:pt x="8305359" y="7447492"/>
                  <a:pt x="8310207" y="7442793"/>
                </a:cubicBezTo>
                <a:cubicBezTo>
                  <a:pt x="8308363" y="7443134"/>
                  <a:pt x="8308363" y="7443134"/>
                  <a:pt x="8308023" y="7441296"/>
                </a:cubicBezTo>
                <a:cubicBezTo>
                  <a:pt x="8307343" y="7437621"/>
                  <a:pt x="8308163" y="7431765"/>
                  <a:pt x="8307483" y="7428090"/>
                </a:cubicBezTo>
                <a:cubicBezTo>
                  <a:pt x="8287899" y="7435518"/>
                  <a:pt x="8266131" y="7441449"/>
                  <a:pt x="8246551" y="7448878"/>
                </a:cubicBezTo>
                <a:cubicBezTo>
                  <a:pt x="8232491" y="7455282"/>
                  <a:pt x="8220475" y="7472715"/>
                  <a:pt x="8203835" y="7454886"/>
                </a:cubicBezTo>
                <a:cubicBezTo>
                  <a:pt x="8201995" y="7455227"/>
                  <a:pt x="8184251" y="7462314"/>
                  <a:pt x="8183431" y="7468169"/>
                </a:cubicBezTo>
                <a:cubicBezTo>
                  <a:pt x="8180767" y="7474365"/>
                  <a:pt x="8187655" y="7480693"/>
                  <a:pt x="8190859" y="7487703"/>
                </a:cubicBezTo>
                <a:cubicBezTo>
                  <a:pt x="8181647" y="7489409"/>
                  <a:pt x="8170595" y="7491456"/>
                  <a:pt x="8163227" y="7492820"/>
                </a:cubicBezTo>
                <a:cubicBezTo>
                  <a:pt x="8165207" y="7482949"/>
                  <a:pt x="8167531" y="7474915"/>
                  <a:pt x="8169855" y="7466881"/>
                </a:cubicBezTo>
                <a:cubicBezTo>
                  <a:pt x="8160303" y="7466749"/>
                  <a:pt x="8150751" y="7466617"/>
                  <a:pt x="8141199" y="7466484"/>
                </a:cubicBezTo>
                <a:cubicBezTo>
                  <a:pt x="8131987" y="7468190"/>
                  <a:pt x="8120935" y="7470237"/>
                  <a:pt x="8109883" y="7472284"/>
                </a:cubicBezTo>
                <a:cubicBezTo>
                  <a:pt x="8118071" y="7465064"/>
                  <a:pt x="8127623" y="7465196"/>
                  <a:pt x="8134311" y="7460157"/>
                </a:cubicBezTo>
                <a:cubicBezTo>
                  <a:pt x="8142843" y="7454776"/>
                  <a:pt x="8146327" y="7442724"/>
                  <a:pt x="8153355" y="7439522"/>
                </a:cubicBezTo>
                <a:cubicBezTo>
                  <a:pt x="8162227" y="7435978"/>
                  <a:pt x="8173139" y="7443462"/>
                  <a:pt x="8182011" y="7439919"/>
                </a:cubicBezTo>
                <a:cubicBezTo>
                  <a:pt x="8201935" y="7434328"/>
                  <a:pt x="8221179" y="7425062"/>
                  <a:pt x="8238583" y="7416137"/>
                </a:cubicBezTo>
                <a:cubicBezTo>
                  <a:pt x="8248955" y="7410415"/>
                  <a:pt x="8259327" y="7404692"/>
                  <a:pt x="8269699" y="7398970"/>
                </a:cubicBezTo>
                <a:cubicBezTo>
                  <a:pt x="8253939" y="7396185"/>
                  <a:pt x="8238183" y="7393401"/>
                  <a:pt x="8227807" y="7399122"/>
                </a:cubicBezTo>
                <a:cubicBezTo>
                  <a:pt x="8225967" y="7399464"/>
                  <a:pt x="8224123" y="7399805"/>
                  <a:pt x="8222283" y="7400146"/>
                </a:cubicBezTo>
                <a:cubicBezTo>
                  <a:pt x="8206523" y="7397362"/>
                  <a:pt x="8190763" y="7394578"/>
                  <a:pt x="8173843" y="7395810"/>
                </a:cubicBezTo>
                <a:cubicBezTo>
                  <a:pt x="8123083" y="7399506"/>
                  <a:pt x="8073483" y="7399187"/>
                  <a:pt x="8022379" y="7401046"/>
                </a:cubicBezTo>
                <a:cubicBezTo>
                  <a:pt x="8022039" y="7399208"/>
                  <a:pt x="8019855" y="7397711"/>
                  <a:pt x="8019515" y="7395873"/>
                </a:cubicBezTo>
                <a:cubicBezTo>
                  <a:pt x="8002679" y="7366676"/>
                  <a:pt x="7971699" y="7374313"/>
                  <a:pt x="7947411" y="7376910"/>
                </a:cubicBezTo>
                <a:cubicBezTo>
                  <a:pt x="7947411" y="7376910"/>
                  <a:pt x="7947751" y="7378748"/>
                  <a:pt x="7945907" y="7379089"/>
                </a:cubicBezTo>
                <a:cubicBezTo>
                  <a:pt x="7948431" y="7382424"/>
                  <a:pt x="7952795" y="7385418"/>
                  <a:pt x="7953819" y="7390931"/>
                </a:cubicBezTo>
                <a:cubicBezTo>
                  <a:pt x="7956539" y="7405634"/>
                  <a:pt x="7947527" y="7418709"/>
                  <a:pt x="7934631" y="7421097"/>
                </a:cubicBezTo>
                <a:cubicBezTo>
                  <a:pt x="7925423" y="7422802"/>
                  <a:pt x="7916691" y="7416815"/>
                  <a:pt x="7911647" y="7410145"/>
                </a:cubicBezTo>
                <a:cubicBezTo>
                  <a:pt x="7909323" y="7418179"/>
                  <a:pt x="7906999" y="7426214"/>
                  <a:pt x="7904335" y="7432409"/>
                </a:cubicBezTo>
                <a:cubicBezTo>
                  <a:pt x="7901671" y="7438605"/>
                  <a:pt x="7893483" y="7445824"/>
                  <a:pt x="7892659" y="7451679"/>
                </a:cubicBezTo>
                <a:cubicBezTo>
                  <a:pt x="7893683" y="7457193"/>
                  <a:pt x="7900231" y="7461683"/>
                  <a:pt x="7903091" y="7466855"/>
                </a:cubicBezTo>
                <a:cubicBezTo>
                  <a:pt x="7906095" y="7462497"/>
                  <a:pt x="7910943" y="7457798"/>
                  <a:pt x="7911763" y="7451944"/>
                </a:cubicBezTo>
                <a:cubicBezTo>
                  <a:pt x="7914907" y="7438054"/>
                  <a:pt x="7920575" y="7427501"/>
                  <a:pt x="7939539" y="7437296"/>
                </a:cubicBezTo>
                <a:cubicBezTo>
                  <a:pt x="7961023" y="7450425"/>
                  <a:pt x="7981771" y="7438980"/>
                  <a:pt x="8002515" y="7427535"/>
                </a:cubicBezTo>
                <a:cubicBezTo>
                  <a:pt x="8009203" y="7422495"/>
                  <a:pt x="8014731" y="7421472"/>
                  <a:pt x="8021759" y="7418269"/>
                </a:cubicBezTo>
                <a:cubicBezTo>
                  <a:pt x="8021759" y="7418269"/>
                  <a:pt x="8021759" y="7418269"/>
                  <a:pt x="8028847" y="7435965"/>
                </a:cubicBezTo>
                <a:cubicBezTo>
                  <a:pt x="8023659" y="7438827"/>
                  <a:pt x="8018131" y="7439850"/>
                  <a:pt x="8012947" y="7442711"/>
                </a:cubicBezTo>
                <a:cubicBezTo>
                  <a:pt x="8001891" y="7444758"/>
                  <a:pt x="7982907" y="7486292"/>
                  <a:pt x="7990135" y="7494457"/>
                </a:cubicBezTo>
                <a:cubicBezTo>
                  <a:pt x="7992659" y="7497792"/>
                  <a:pt x="7998527" y="7498607"/>
                  <a:pt x="8002211" y="7497924"/>
                </a:cubicBezTo>
                <a:cubicBezTo>
                  <a:pt x="8020295" y="7492675"/>
                  <a:pt x="8038035" y="7485588"/>
                  <a:pt x="8057959" y="7479998"/>
                </a:cubicBezTo>
                <a:cubicBezTo>
                  <a:pt x="8067171" y="7478292"/>
                  <a:pt x="8076383" y="7476586"/>
                  <a:pt x="8085595" y="7474881"/>
                </a:cubicBezTo>
                <a:cubicBezTo>
                  <a:pt x="8085935" y="7476718"/>
                  <a:pt x="8086275" y="7478557"/>
                  <a:pt x="8086615" y="7480394"/>
                </a:cubicBezTo>
                <a:cubicBezTo>
                  <a:pt x="8068871" y="7487482"/>
                  <a:pt x="8049287" y="7494910"/>
                  <a:pt x="8031547" y="7501997"/>
                </a:cubicBezTo>
                <a:cubicBezTo>
                  <a:pt x="7999407" y="7513651"/>
                  <a:pt x="7966927" y="7523467"/>
                  <a:pt x="7932947" y="7535462"/>
                </a:cubicBezTo>
                <a:cubicBezTo>
                  <a:pt x="7929263" y="7536144"/>
                  <a:pt x="7924075" y="7539006"/>
                  <a:pt x="7921071" y="7543364"/>
                </a:cubicBezTo>
                <a:cubicBezTo>
                  <a:pt x="7898343" y="7564681"/>
                  <a:pt x="7873771" y="7586338"/>
                  <a:pt x="7851383" y="7609494"/>
                </a:cubicBezTo>
                <a:cubicBezTo>
                  <a:pt x="7846535" y="7614192"/>
                  <a:pt x="7847899" y="7621544"/>
                  <a:pt x="7845575" y="7629578"/>
                </a:cubicBezTo>
                <a:cubicBezTo>
                  <a:pt x="7824911" y="7610593"/>
                  <a:pt x="7804447" y="7602977"/>
                  <a:pt x="7774007" y="7623821"/>
                </a:cubicBezTo>
                <a:cubicBezTo>
                  <a:pt x="7746915" y="7642144"/>
                  <a:pt x="7712935" y="7654140"/>
                  <a:pt x="7683659" y="7670965"/>
                </a:cubicBezTo>
                <a:cubicBezTo>
                  <a:pt x="7659567" y="7684931"/>
                  <a:pt x="7658607" y="7700316"/>
                  <a:pt x="7683095" y="7709088"/>
                </a:cubicBezTo>
                <a:cubicBezTo>
                  <a:pt x="7707243" y="7716021"/>
                  <a:pt x="7689843" y="7724947"/>
                  <a:pt x="7684315" y="7725970"/>
                </a:cubicBezTo>
                <a:cubicBezTo>
                  <a:pt x="7661047" y="7734080"/>
                  <a:pt x="7642483" y="7747023"/>
                  <a:pt x="7628967" y="7766634"/>
                </a:cubicBezTo>
                <a:cubicBezTo>
                  <a:pt x="7627807" y="7770651"/>
                  <a:pt x="7618255" y="7770518"/>
                  <a:pt x="7612727" y="7771541"/>
                </a:cubicBezTo>
                <a:cubicBezTo>
                  <a:pt x="7604195" y="7776923"/>
                  <a:pt x="7593483" y="7780808"/>
                  <a:pt x="7583111" y="7786530"/>
                </a:cubicBezTo>
                <a:cubicBezTo>
                  <a:pt x="7578263" y="7791229"/>
                  <a:pt x="7577443" y="7797084"/>
                  <a:pt x="7574779" y="7803280"/>
                </a:cubicBezTo>
                <a:cubicBezTo>
                  <a:pt x="7582487" y="7803754"/>
                  <a:pt x="7589859" y="7802389"/>
                  <a:pt x="7597227" y="7801025"/>
                </a:cubicBezTo>
                <a:cubicBezTo>
                  <a:pt x="7620835" y="7794751"/>
                  <a:pt x="7642603" y="7788820"/>
                  <a:pt x="7666211" y="7782548"/>
                </a:cubicBezTo>
                <a:cubicBezTo>
                  <a:pt x="7671739" y="7781524"/>
                  <a:pt x="7675423" y="7780842"/>
                  <a:pt x="7680951" y="7779819"/>
                </a:cubicBezTo>
                <a:cubicBezTo>
                  <a:pt x="7708243" y="7772863"/>
                  <a:pt x="7735535" y="7765909"/>
                  <a:pt x="7762831" y="7758953"/>
                </a:cubicBezTo>
                <a:cubicBezTo>
                  <a:pt x="7758723" y="7788227"/>
                  <a:pt x="7753535" y="7791089"/>
                  <a:pt x="7718335" y="7786202"/>
                </a:cubicBezTo>
                <a:cubicBezTo>
                  <a:pt x="7716491" y="7786542"/>
                  <a:pt x="7712807" y="7787225"/>
                  <a:pt x="7710963" y="7787566"/>
                </a:cubicBezTo>
                <a:cubicBezTo>
                  <a:pt x="7692943" y="7813714"/>
                  <a:pt x="7661223" y="7796777"/>
                  <a:pt x="7637135" y="7810742"/>
                </a:cubicBezTo>
                <a:cubicBezTo>
                  <a:pt x="7614887" y="7824367"/>
                  <a:pt x="7584391" y="7824311"/>
                  <a:pt x="7558939" y="7830925"/>
                </a:cubicBezTo>
                <a:cubicBezTo>
                  <a:pt x="7551571" y="7832289"/>
                  <a:pt x="7546383" y="7835151"/>
                  <a:pt x="7539695" y="7840191"/>
                </a:cubicBezTo>
                <a:cubicBezTo>
                  <a:pt x="7539695" y="7840191"/>
                  <a:pt x="7541059" y="7847542"/>
                  <a:pt x="7543239" y="7849039"/>
                </a:cubicBezTo>
                <a:cubicBezTo>
                  <a:pt x="7549447" y="7851691"/>
                  <a:pt x="7557155" y="7852165"/>
                  <a:pt x="7564527" y="7850800"/>
                </a:cubicBezTo>
                <a:cubicBezTo>
                  <a:pt x="7575579" y="7848754"/>
                  <a:pt x="7587795" y="7842690"/>
                  <a:pt x="7600347" y="7838464"/>
                </a:cubicBezTo>
                <a:cubicBezTo>
                  <a:pt x="7607719" y="7837099"/>
                  <a:pt x="7619935" y="7831035"/>
                  <a:pt x="7611603" y="7847786"/>
                </a:cubicBezTo>
                <a:cubicBezTo>
                  <a:pt x="7611603" y="7847786"/>
                  <a:pt x="7620331" y="7853772"/>
                  <a:pt x="7621835" y="7851593"/>
                </a:cubicBezTo>
                <a:cubicBezTo>
                  <a:pt x="7639915" y="7846345"/>
                  <a:pt x="7656155" y="7841436"/>
                  <a:pt x="7672055" y="7834691"/>
                </a:cubicBezTo>
                <a:cubicBezTo>
                  <a:pt x="7682427" y="7828968"/>
                  <a:pt x="7694983" y="7824742"/>
                  <a:pt x="7705355" y="7819019"/>
                </a:cubicBezTo>
                <a:cubicBezTo>
                  <a:pt x="7748211" y="7803480"/>
                  <a:pt x="7788879" y="7786445"/>
                  <a:pt x="7829891" y="7771248"/>
                </a:cubicBezTo>
                <a:cubicBezTo>
                  <a:pt x="7853159" y="7763137"/>
                  <a:pt x="7828327" y="7752528"/>
                  <a:pt x="7836179" y="7743470"/>
                </a:cubicBezTo>
                <a:cubicBezTo>
                  <a:pt x="7861347" y="7755918"/>
                  <a:pt x="7889123" y="7741270"/>
                  <a:pt x="7915935" y="7742008"/>
                </a:cubicBezTo>
                <a:cubicBezTo>
                  <a:pt x="7882635" y="7757679"/>
                  <a:pt x="7847831" y="7775529"/>
                  <a:pt x="7814531" y="7791199"/>
                </a:cubicBezTo>
                <a:cubicBezTo>
                  <a:pt x="7773859" y="7808235"/>
                  <a:pt x="7731007" y="7823774"/>
                  <a:pt x="7690339" y="7840809"/>
                </a:cubicBezTo>
                <a:cubicBezTo>
                  <a:pt x="7667411" y="7850758"/>
                  <a:pt x="7642299" y="7859210"/>
                  <a:pt x="7625439" y="7881341"/>
                </a:cubicBezTo>
                <a:cubicBezTo>
                  <a:pt x="7619771" y="7891895"/>
                  <a:pt x="7597323" y="7894150"/>
                  <a:pt x="7581423" y="7900897"/>
                </a:cubicBezTo>
                <a:cubicBezTo>
                  <a:pt x="7538571" y="7916435"/>
                  <a:pt x="7493535" y="7930477"/>
                  <a:pt x="7449863" y="7951871"/>
                </a:cubicBezTo>
                <a:cubicBezTo>
                  <a:pt x="7460915" y="7949824"/>
                  <a:pt x="7473811" y="7947436"/>
                  <a:pt x="7486707" y="7945048"/>
                </a:cubicBezTo>
                <a:cubicBezTo>
                  <a:pt x="7471827" y="7957307"/>
                  <a:pt x="7458111" y="7965550"/>
                  <a:pt x="7438807" y="7953917"/>
                </a:cubicBezTo>
                <a:cubicBezTo>
                  <a:pt x="7419163" y="7940446"/>
                  <a:pt x="7401623" y="7958902"/>
                  <a:pt x="7385723" y="7965649"/>
                </a:cubicBezTo>
                <a:cubicBezTo>
                  <a:pt x="7369823" y="7972394"/>
                  <a:pt x="7354947" y="7984654"/>
                  <a:pt x="7340207" y="7987383"/>
                </a:cubicBezTo>
                <a:cubicBezTo>
                  <a:pt x="7323287" y="7988615"/>
                  <a:pt x="7316939" y="7995493"/>
                  <a:pt x="7309091" y="8004551"/>
                </a:cubicBezTo>
                <a:cubicBezTo>
                  <a:pt x="7300079" y="8017624"/>
                  <a:pt x="7301579" y="8015445"/>
                  <a:pt x="7294011" y="8005442"/>
                </a:cubicBezTo>
                <a:cubicBezTo>
                  <a:pt x="7289647" y="8002448"/>
                  <a:pt x="7277911" y="8000819"/>
                  <a:pt x="7272723" y="8003680"/>
                </a:cubicBezTo>
                <a:cubicBezTo>
                  <a:pt x="7263515" y="8005386"/>
                  <a:pt x="7257163" y="8012265"/>
                  <a:pt x="7250475" y="8017305"/>
                </a:cubicBezTo>
                <a:cubicBezTo>
                  <a:pt x="7267799" y="8038809"/>
                  <a:pt x="7241327" y="8039910"/>
                  <a:pt x="7229111" y="8045973"/>
                </a:cubicBezTo>
                <a:cubicBezTo>
                  <a:pt x="7220579" y="8051354"/>
                  <a:pt x="7211027" y="8051222"/>
                  <a:pt x="7201135" y="8049252"/>
                </a:cubicBezTo>
                <a:cubicBezTo>
                  <a:pt x="7208503" y="8047888"/>
                  <a:pt x="7217715" y="8046182"/>
                  <a:pt x="7224403" y="8041142"/>
                </a:cubicBezTo>
                <a:cubicBezTo>
                  <a:pt x="7229591" y="8038280"/>
                  <a:pt x="7232255" y="8032084"/>
                  <a:pt x="7234919" y="8025888"/>
                </a:cubicBezTo>
                <a:cubicBezTo>
                  <a:pt x="7230895" y="8024732"/>
                  <a:pt x="7224347" y="8020243"/>
                  <a:pt x="7218819" y="8021266"/>
                </a:cubicBezTo>
                <a:cubicBezTo>
                  <a:pt x="7204419" y="8025833"/>
                  <a:pt x="7184495" y="8031423"/>
                  <a:pt x="7178831" y="8041977"/>
                </a:cubicBezTo>
                <a:cubicBezTo>
                  <a:pt x="7167155" y="8061247"/>
                  <a:pt x="7149551" y="8058804"/>
                  <a:pt x="7132971" y="8061874"/>
                </a:cubicBezTo>
                <a:cubicBezTo>
                  <a:pt x="7052255" y="8078722"/>
                  <a:pt x="6974739" y="8102580"/>
                  <a:pt x="6902471" y="8144476"/>
                </a:cubicBezTo>
                <a:cubicBezTo>
                  <a:pt x="6888755" y="8152719"/>
                  <a:pt x="6869651" y="8152454"/>
                  <a:pt x="6853071" y="8155524"/>
                </a:cubicBezTo>
                <a:cubicBezTo>
                  <a:pt x="6796643" y="8169776"/>
                  <a:pt x="6739531" y="8180351"/>
                  <a:pt x="6683103" y="8194602"/>
                </a:cubicBezTo>
                <a:cubicBezTo>
                  <a:pt x="6646939" y="8205099"/>
                  <a:pt x="6611455" y="8219274"/>
                  <a:pt x="6575291" y="8229773"/>
                </a:cubicBezTo>
                <a:cubicBezTo>
                  <a:pt x="6539127" y="8240271"/>
                  <a:pt x="6504463" y="8248590"/>
                  <a:pt x="6467959" y="8257251"/>
                </a:cubicBezTo>
                <a:cubicBezTo>
                  <a:pt x="6460591" y="8258616"/>
                  <a:pt x="6450699" y="8256645"/>
                  <a:pt x="6441147" y="8256513"/>
                </a:cubicBezTo>
                <a:cubicBezTo>
                  <a:pt x="6438963" y="8255016"/>
                  <a:pt x="6434599" y="8252023"/>
                  <a:pt x="6433919" y="8248347"/>
                </a:cubicBezTo>
                <a:cubicBezTo>
                  <a:pt x="6435079" y="8244330"/>
                  <a:pt x="6437403" y="8236297"/>
                  <a:pt x="6441087" y="8235615"/>
                </a:cubicBezTo>
                <a:cubicBezTo>
                  <a:pt x="6449619" y="8230233"/>
                  <a:pt x="6461351" y="8231862"/>
                  <a:pt x="6468383" y="8228659"/>
                </a:cubicBezTo>
                <a:cubicBezTo>
                  <a:pt x="6480595" y="8222596"/>
                  <a:pt x="6480255" y="8220758"/>
                  <a:pt x="6483799" y="8229606"/>
                </a:cubicBezTo>
                <a:cubicBezTo>
                  <a:pt x="6484479" y="8233282"/>
                  <a:pt x="6490347" y="8234096"/>
                  <a:pt x="6492191" y="8233754"/>
                </a:cubicBezTo>
                <a:cubicBezTo>
                  <a:pt x="6503583" y="8233546"/>
                  <a:pt x="6514635" y="8231499"/>
                  <a:pt x="6523507" y="8227955"/>
                </a:cubicBezTo>
                <a:cubicBezTo>
                  <a:pt x="6530875" y="8226591"/>
                  <a:pt x="6537567" y="8221551"/>
                  <a:pt x="6542751" y="8218690"/>
                </a:cubicBezTo>
                <a:cubicBezTo>
                  <a:pt x="6538047" y="8213858"/>
                  <a:pt x="6533339" y="8209027"/>
                  <a:pt x="6528975" y="8206033"/>
                </a:cubicBezTo>
                <a:cubicBezTo>
                  <a:pt x="6521747" y="8197868"/>
                  <a:pt x="6513359" y="8193718"/>
                  <a:pt x="6505647" y="8193245"/>
                </a:cubicBezTo>
                <a:cubicBezTo>
                  <a:pt x="6498959" y="8198285"/>
                  <a:pt x="6491111" y="8207343"/>
                  <a:pt x="6481899" y="8209049"/>
                </a:cubicBezTo>
                <a:cubicBezTo>
                  <a:pt x="6467159" y="8211778"/>
                  <a:pt x="6452903" y="8206814"/>
                  <a:pt x="6441991" y="8199330"/>
                </a:cubicBezTo>
                <a:cubicBezTo>
                  <a:pt x="6434623" y="8200694"/>
                  <a:pt x="6427251" y="8202059"/>
                  <a:pt x="6421727" y="8203082"/>
                </a:cubicBezTo>
                <a:cubicBezTo>
                  <a:pt x="6376831" y="8207593"/>
                  <a:pt x="6332819" y="8227150"/>
                  <a:pt x="6287783" y="8241192"/>
                </a:cubicBezTo>
                <a:cubicBezTo>
                  <a:pt x="6285939" y="8241533"/>
                  <a:pt x="6282935" y="8245891"/>
                  <a:pt x="6280755" y="8244394"/>
                </a:cubicBezTo>
                <a:cubicBezTo>
                  <a:pt x="6190083" y="8238373"/>
                  <a:pt x="6188243" y="8238714"/>
                  <a:pt x="6073403" y="8277087"/>
                </a:cubicBezTo>
                <a:cubicBezTo>
                  <a:pt x="6055659" y="8284175"/>
                  <a:pt x="6039079" y="8287245"/>
                  <a:pt x="6022839" y="8292153"/>
                </a:cubicBezTo>
                <a:cubicBezTo>
                  <a:pt x="6013627" y="8293859"/>
                  <a:pt x="6006939" y="8298898"/>
                  <a:pt x="6000591" y="8305776"/>
                </a:cubicBezTo>
                <a:cubicBezTo>
                  <a:pt x="6000591" y="8305776"/>
                  <a:pt x="6000591" y="8305776"/>
                  <a:pt x="6026243" y="8310532"/>
                </a:cubicBezTo>
                <a:cubicBezTo>
                  <a:pt x="6026583" y="8312370"/>
                  <a:pt x="6026583" y="8312370"/>
                  <a:pt x="6026923" y="8314208"/>
                </a:cubicBezTo>
                <a:cubicBezTo>
                  <a:pt x="6008839" y="8319457"/>
                  <a:pt x="5992259" y="8322527"/>
                  <a:pt x="5973839" y="8325938"/>
                </a:cubicBezTo>
                <a:cubicBezTo>
                  <a:pt x="5931127" y="8331946"/>
                  <a:pt x="5889915" y="8335775"/>
                  <a:pt x="5851771" y="8356145"/>
                </a:cubicBezTo>
                <a:cubicBezTo>
                  <a:pt x="5836211" y="8364729"/>
                  <a:pt x="5809879" y="8356299"/>
                  <a:pt x="5788931" y="8356376"/>
                </a:cubicBezTo>
                <a:cubicBezTo>
                  <a:pt x="5787711" y="8339493"/>
                  <a:pt x="5773115" y="8332692"/>
                  <a:pt x="5758035" y="8333584"/>
                </a:cubicBezTo>
                <a:cubicBezTo>
                  <a:pt x="5739275" y="8335157"/>
                  <a:pt x="5717847" y="8342926"/>
                  <a:pt x="5699427" y="8346338"/>
                </a:cubicBezTo>
                <a:cubicBezTo>
                  <a:pt x="5692399" y="8349540"/>
                  <a:pt x="5685027" y="8350904"/>
                  <a:pt x="5676159" y="8354448"/>
                </a:cubicBezTo>
                <a:cubicBezTo>
                  <a:pt x="5617547" y="8367202"/>
                  <a:pt x="5557771" y="8383973"/>
                  <a:pt x="5497319" y="8397068"/>
                </a:cubicBezTo>
                <a:cubicBezTo>
                  <a:pt x="5467843" y="8402527"/>
                  <a:pt x="5436523" y="8408326"/>
                  <a:pt x="5406709" y="8411946"/>
                </a:cubicBezTo>
                <a:cubicBezTo>
                  <a:pt x="5378735" y="8415225"/>
                  <a:pt x="5352263" y="8416326"/>
                  <a:pt x="5324287" y="8419605"/>
                </a:cubicBezTo>
                <a:cubicBezTo>
                  <a:pt x="5320603" y="8420287"/>
                  <a:pt x="5316919" y="8420970"/>
                  <a:pt x="5315077" y="8421311"/>
                </a:cubicBezTo>
                <a:cubicBezTo>
                  <a:pt x="5313915" y="8425328"/>
                  <a:pt x="5313095" y="8431182"/>
                  <a:pt x="5311933" y="8435199"/>
                </a:cubicBezTo>
                <a:cubicBezTo>
                  <a:pt x="5306067" y="8434384"/>
                  <a:pt x="5300199" y="8433570"/>
                  <a:pt x="5298015" y="8432073"/>
                </a:cubicBezTo>
                <a:cubicBezTo>
                  <a:pt x="5293651" y="8429080"/>
                  <a:pt x="5291951" y="8419891"/>
                  <a:pt x="5288265" y="8420573"/>
                </a:cubicBezTo>
                <a:cubicBezTo>
                  <a:pt x="5275369" y="8422961"/>
                  <a:pt x="5252923" y="8425216"/>
                  <a:pt x="5250259" y="8431412"/>
                </a:cubicBezTo>
                <a:cubicBezTo>
                  <a:pt x="5242467" y="8461369"/>
                  <a:pt x="5214633" y="8455117"/>
                  <a:pt x="5194371" y="8458869"/>
                </a:cubicBezTo>
                <a:cubicBezTo>
                  <a:pt x="5159367" y="8465351"/>
                  <a:pt x="5124845" y="8464140"/>
                  <a:pt x="5089503" y="8468783"/>
                </a:cubicBezTo>
                <a:cubicBezTo>
                  <a:pt x="5063711" y="8473559"/>
                  <a:pt x="5038601" y="8482011"/>
                  <a:pt x="5011307" y="8488966"/>
                </a:cubicBezTo>
                <a:cubicBezTo>
                  <a:pt x="4989199" y="8493059"/>
                  <a:pt x="4965931" y="8501170"/>
                  <a:pt x="4943484" y="8503426"/>
                </a:cubicBezTo>
                <a:cubicBezTo>
                  <a:pt x="4895245" y="8510457"/>
                  <a:pt x="4848168" y="8513472"/>
                  <a:pt x="4799249" y="8516828"/>
                </a:cubicBezTo>
                <a:cubicBezTo>
                  <a:pt x="4765067" y="8517455"/>
                  <a:pt x="4731367" y="8510389"/>
                  <a:pt x="4697245" y="8531915"/>
                </a:cubicBezTo>
                <a:cubicBezTo>
                  <a:pt x="4692058" y="8534776"/>
                  <a:pt x="4680324" y="8533147"/>
                  <a:pt x="4672955" y="8534512"/>
                </a:cubicBezTo>
                <a:cubicBezTo>
                  <a:pt x="4570951" y="8549598"/>
                  <a:pt x="4468947" y="8564684"/>
                  <a:pt x="4366943" y="8579771"/>
                </a:cubicBezTo>
                <a:cubicBezTo>
                  <a:pt x="4333442" y="8584074"/>
                  <a:pt x="4298920" y="8582863"/>
                  <a:pt x="4265079" y="8585328"/>
                </a:cubicBezTo>
                <a:cubicBezTo>
                  <a:pt x="4227214" y="8586636"/>
                  <a:pt x="4187505" y="8588286"/>
                  <a:pt x="4148138" y="8591775"/>
                </a:cubicBezTo>
                <a:cubicBezTo>
                  <a:pt x="4135242" y="8594163"/>
                  <a:pt x="4120363" y="8606422"/>
                  <a:pt x="4107127" y="8606972"/>
                </a:cubicBezTo>
                <a:cubicBezTo>
                  <a:pt x="4082838" y="8609569"/>
                  <a:pt x="4059710" y="8608150"/>
                  <a:pt x="4036582" y="8606730"/>
                </a:cubicBezTo>
                <a:cubicBezTo>
                  <a:pt x="4019321" y="8606124"/>
                  <a:pt x="4002541" y="8597825"/>
                  <a:pt x="3999937" y="8624920"/>
                </a:cubicBezTo>
                <a:cubicBezTo>
                  <a:pt x="3998435" y="8627099"/>
                  <a:pt x="3975987" y="8629355"/>
                  <a:pt x="3961590" y="8633922"/>
                </a:cubicBezTo>
                <a:cubicBezTo>
                  <a:pt x="3976609" y="8612132"/>
                  <a:pt x="3976268" y="8610294"/>
                  <a:pt x="3953821" y="8612550"/>
                </a:cubicBezTo>
                <a:cubicBezTo>
                  <a:pt x="3924005" y="8616170"/>
                  <a:pt x="3892687" y="8621969"/>
                  <a:pt x="3863211" y="8627428"/>
                </a:cubicBezTo>
                <a:cubicBezTo>
                  <a:pt x="3855842" y="8628792"/>
                  <a:pt x="3849494" y="8635670"/>
                  <a:pt x="3844648" y="8640370"/>
                </a:cubicBezTo>
                <a:cubicBezTo>
                  <a:pt x="3842806" y="8640711"/>
                  <a:pt x="3847852" y="8647380"/>
                  <a:pt x="3851877" y="8648535"/>
                </a:cubicBezTo>
                <a:cubicBezTo>
                  <a:pt x="3859586" y="8649008"/>
                  <a:pt x="3877187" y="8651452"/>
                  <a:pt x="3878348" y="8647435"/>
                </a:cubicBezTo>
                <a:cubicBezTo>
                  <a:pt x="3887019" y="8632524"/>
                  <a:pt x="3899434" y="8637828"/>
                  <a:pt x="3911169" y="8639457"/>
                </a:cubicBezTo>
                <a:cubicBezTo>
                  <a:pt x="3932454" y="8641218"/>
                  <a:pt x="3955242" y="8640800"/>
                  <a:pt x="3976528" y="8642561"/>
                </a:cubicBezTo>
                <a:cubicBezTo>
                  <a:pt x="3988262" y="8644191"/>
                  <a:pt x="4003340" y="8643299"/>
                  <a:pt x="4006203" y="8648472"/>
                </a:cubicBezTo>
                <a:cubicBezTo>
                  <a:pt x="4020520" y="8674334"/>
                  <a:pt x="4049314" y="8665200"/>
                  <a:pt x="4073604" y="8662603"/>
                </a:cubicBezTo>
                <a:cubicBezTo>
                  <a:pt x="4135079" y="8655022"/>
                  <a:pt x="4197715" y="8643423"/>
                  <a:pt x="4261032" y="8635501"/>
                </a:cubicBezTo>
                <a:cubicBezTo>
                  <a:pt x="4298217" y="8630516"/>
                  <a:pt x="4336424" y="8631045"/>
                  <a:pt x="4372107" y="8628238"/>
                </a:cubicBezTo>
                <a:cubicBezTo>
                  <a:pt x="4383161" y="8626191"/>
                  <a:pt x="4393874" y="8622306"/>
                  <a:pt x="4403084" y="8620601"/>
                </a:cubicBezTo>
                <a:cubicBezTo>
                  <a:pt x="4452825" y="8611390"/>
                  <a:pt x="4501064" y="8604359"/>
                  <a:pt x="4551145" y="8596986"/>
                </a:cubicBezTo>
                <a:cubicBezTo>
                  <a:pt x="4597201" y="8588458"/>
                  <a:pt x="4643598" y="8581768"/>
                  <a:pt x="4691836" y="8574736"/>
                </a:cubicBezTo>
                <a:cubicBezTo>
                  <a:pt x="4712101" y="8570983"/>
                  <a:pt x="4729983" y="8554366"/>
                  <a:pt x="4752630" y="8563478"/>
                </a:cubicBezTo>
                <a:cubicBezTo>
                  <a:pt x="4752431" y="8552110"/>
                  <a:pt x="4788314" y="8560673"/>
                  <a:pt x="4769492" y="8541347"/>
                </a:cubicBezTo>
                <a:cubicBezTo>
                  <a:pt x="4774678" y="8538486"/>
                  <a:pt x="4779865" y="8535625"/>
                  <a:pt x="4783550" y="8534942"/>
                </a:cubicBezTo>
                <a:cubicBezTo>
                  <a:pt x="4843522" y="8529540"/>
                  <a:pt x="4901993" y="8526317"/>
                  <a:pt x="4961965" y="8520913"/>
                </a:cubicBezTo>
                <a:cubicBezTo>
                  <a:pt x="4992122" y="8519131"/>
                  <a:pt x="5023100" y="8511494"/>
                  <a:pt x="5052915" y="8507874"/>
                </a:cubicBezTo>
                <a:cubicBezTo>
                  <a:pt x="5088259" y="8503230"/>
                  <a:pt x="5122439" y="8502603"/>
                  <a:pt x="5155941" y="8498301"/>
                </a:cubicBezTo>
                <a:cubicBezTo>
                  <a:pt x="5172521" y="8495231"/>
                  <a:pt x="5190263" y="8488143"/>
                  <a:pt x="5206503" y="8483235"/>
                </a:cubicBezTo>
                <a:cubicBezTo>
                  <a:pt x="5206503" y="8483235"/>
                  <a:pt x="5206503" y="8483235"/>
                  <a:pt x="5207865" y="8490587"/>
                </a:cubicBezTo>
                <a:cubicBezTo>
                  <a:pt x="5182413" y="8497201"/>
                  <a:pt x="5155459" y="8505993"/>
                  <a:pt x="5128167" y="8512948"/>
                </a:cubicBezTo>
                <a:cubicBezTo>
                  <a:pt x="5128507" y="8514786"/>
                  <a:pt x="5128847" y="8516624"/>
                  <a:pt x="5127347" y="8518803"/>
                </a:cubicBezTo>
                <a:cubicBezTo>
                  <a:pt x="5136897" y="8518935"/>
                  <a:pt x="5148291" y="8518726"/>
                  <a:pt x="5158183" y="8520697"/>
                </a:cubicBezTo>
                <a:cubicBezTo>
                  <a:pt x="5162207" y="8521852"/>
                  <a:pt x="5164391" y="8523349"/>
                  <a:pt x="5168755" y="8526341"/>
                </a:cubicBezTo>
                <a:cubicBezTo>
                  <a:pt x="5163569" y="8529203"/>
                  <a:pt x="5160565" y="8533561"/>
                  <a:pt x="5156881" y="8534243"/>
                </a:cubicBezTo>
                <a:cubicBezTo>
                  <a:pt x="5120515" y="8533374"/>
                  <a:pt x="5082311" y="8532845"/>
                  <a:pt x="5044445" y="8534154"/>
                </a:cubicBezTo>
                <a:cubicBezTo>
                  <a:pt x="5038577" y="8533340"/>
                  <a:pt x="5032711" y="8532524"/>
                  <a:pt x="5026843" y="8531710"/>
                </a:cubicBezTo>
                <a:cubicBezTo>
                  <a:pt x="5027524" y="8535386"/>
                  <a:pt x="5028204" y="8539062"/>
                  <a:pt x="5027043" y="8543079"/>
                </a:cubicBezTo>
                <a:cubicBezTo>
                  <a:pt x="5024039" y="8547437"/>
                  <a:pt x="5021375" y="8553632"/>
                  <a:pt x="5016189" y="8556494"/>
                </a:cubicBezTo>
                <a:cubicBezTo>
                  <a:pt x="5009161" y="8559696"/>
                  <a:pt x="4999949" y="8561402"/>
                  <a:pt x="4992920" y="8564604"/>
                </a:cubicBezTo>
                <a:cubicBezTo>
                  <a:pt x="4993260" y="8566443"/>
                  <a:pt x="4993601" y="8568280"/>
                  <a:pt x="4993941" y="8570119"/>
                </a:cubicBezTo>
                <a:cubicBezTo>
                  <a:pt x="5016049" y="8566025"/>
                  <a:pt x="5038156" y="8561931"/>
                  <a:pt x="5062104" y="8557497"/>
                </a:cubicBezTo>
                <a:cubicBezTo>
                  <a:pt x="5067632" y="8556473"/>
                  <a:pt x="5072137" y="8549935"/>
                  <a:pt x="5078005" y="8550750"/>
                </a:cubicBezTo>
                <a:cubicBezTo>
                  <a:pt x="5089739" y="8552379"/>
                  <a:pt x="5101813" y="8555846"/>
                  <a:pt x="5113547" y="8557475"/>
                </a:cubicBezTo>
                <a:cubicBezTo>
                  <a:pt x="5102835" y="8561360"/>
                  <a:pt x="5092461" y="8567082"/>
                  <a:pt x="5081408" y="8569129"/>
                </a:cubicBezTo>
                <a:cubicBezTo>
                  <a:pt x="5050770" y="8578604"/>
                  <a:pt x="5021634" y="8585900"/>
                  <a:pt x="4990656" y="8593537"/>
                </a:cubicBezTo>
                <a:cubicBezTo>
                  <a:pt x="4983287" y="8594902"/>
                  <a:pt x="4974417" y="8598445"/>
                  <a:pt x="4968209" y="8595793"/>
                </a:cubicBezTo>
                <a:cubicBezTo>
                  <a:pt x="4915065" y="8586625"/>
                  <a:pt x="4861300" y="8594680"/>
                  <a:pt x="4807394" y="8612266"/>
                </a:cubicBezTo>
                <a:cubicBezTo>
                  <a:pt x="4787470" y="8617856"/>
                  <a:pt x="4763861" y="8624129"/>
                  <a:pt x="4742915" y="8624205"/>
                </a:cubicBezTo>
                <a:cubicBezTo>
                  <a:pt x="4718286" y="8624964"/>
                  <a:pt x="4721829" y="8633812"/>
                  <a:pt x="4729739" y="8645654"/>
                </a:cubicBezTo>
                <a:cubicBezTo>
                  <a:pt x="4579776" y="8648712"/>
                  <a:pt x="4436482" y="8698057"/>
                  <a:pt x="4290404" y="8711800"/>
                </a:cubicBezTo>
                <a:cubicBezTo>
                  <a:pt x="4291085" y="8715475"/>
                  <a:pt x="4291425" y="8717313"/>
                  <a:pt x="4290263" y="8721330"/>
                </a:cubicBezTo>
                <a:cubicBezTo>
                  <a:pt x="4339524" y="8719812"/>
                  <a:pt x="4386940" y="8718636"/>
                  <a:pt x="4436200" y="8717118"/>
                </a:cubicBezTo>
                <a:cubicBezTo>
                  <a:pt x="4483958" y="8717779"/>
                  <a:pt x="4532396" y="8722115"/>
                  <a:pt x="4579814" y="8720939"/>
                </a:cubicBezTo>
                <a:cubicBezTo>
                  <a:pt x="4606626" y="8721676"/>
                  <a:pt x="4632758" y="8718739"/>
                  <a:pt x="4660732" y="8715459"/>
                </a:cubicBezTo>
                <a:cubicBezTo>
                  <a:pt x="4727733" y="8706854"/>
                  <a:pt x="4797258" y="8701583"/>
                  <a:pt x="4863919" y="8691141"/>
                </a:cubicBezTo>
                <a:cubicBezTo>
                  <a:pt x="4900764" y="8684318"/>
                  <a:pt x="4936247" y="8670143"/>
                  <a:pt x="4972611" y="8671014"/>
                </a:cubicBezTo>
                <a:cubicBezTo>
                  <a:pt x="4982162" y="8671146"/>
                  <a:pt x="4993556" y="8670937"/>
                  <a:pt x="5003109" y="8671069"/>
                </a:cubicBezTo>
                <a:cubicBezTo>
                  <a:pt x="5014502" y="8670860"/>
                  <a:pt x="5024394" y="8672831"/>
                  <a:pt x="5035447" y="8670784"/>
                </a:cubicBezTo>
                <a:cubicBezTo>
                  <a:pt x="5094739" y="8661705"/>
                  <a:pt x="5154031" y="8652626"/>
                  <a:pt x="5213323" y="8643548"/>
                </a:cubicBezTo>
                <a:cubicBezTo>
                  <a:pt x="5215167" y="8643207"/>
                  <a:pt x="5215167" y="8643207"/>
                  <a:pt x="5217007" y="8642866"/>
                </a:cubicBezTo>
                <a:cubicBezTo>
                  <a:pt x="5250909" y="8661300"/>
                  <a:pt x="5292259" y="8647941"/>
                  <a:pt x="5328283" y="8646973"/>
                </a:cubicBezTo>
                <a:cubicBezTo>
                  <a:pt x="5355095" y="8647710"/>
                  <a:pt x="5383551" y="8636739"/>
                  <a:pt x="5412347" y="8627605"/>
                </a:cubicBezTo>
                <a:cubicBezTo>
                  <a:pt x="5415691" y="8625085"/>
                  <a:pt x="5418695" y="8620726"/>
                  <a:pt x="5422379" y="8620044"/>
                </a:cubicBezTo>
                <a:cubicBezTo>
                  <a:pt x="5426063" y="8619362"/>
                  <a:pt x="5428583" y="8622697"/>
                  <a:pt x="5432271" y="8622015"/>
                </a:cubicBezTo>
                <a:cubicBezTo>
                  <a:pt x="5434111" y="8621673"/>
                  <a:pt x="5437795" y="8620991"/>
                  <a:pt x="5441481" y="8620309"/>
                </a:cubicBezTo>
                <a:cubicBezTo>
                  <a:pt x="5464267" y="8619890"/>
                  <a:pt x="5489239" y="8620969"/>
                  <a:pt x="5511687" y="8618714"/>
                </a:cubicBezTo>
                <a:cubicBezTo>
                  <a:pt x="5519055" y="8617349"/>
                  <a:pt x="5531271" y="8611286"/>
                  <a:pt x="5534275" y="8606927"/>
                </a:cubicBezTo>
                <a:cubicBezTo>
                  <a:pt x="5543427" y="8584323"/>
                  <a:pt x="5564711" y="8586084"/>
                  <a:pt x="5583135" y="8582673"/>
                </a:cubicBezTo>
                <a:cubicBezTo>
                  <a:pt x="5629191" y="8574145"/>
                  <a:pt x="5675247" y="8565616"/>
                  <a:pt x="5723487" y="8558584"/>
                </a:cubicBezTo>
                <a:cubicBezTo>
                  <a:pt x="5747435" y="8554150"/>
                  <a:pt x="5772743" y="8557067"/>
                  <a:pt x="5797035" y="8554470"/>
                </a:cubicBezTo>
                <a:cubicBezTo>
                  <a:pt x="5813615" y="8551400"/>
                  <a:pt x="5832715" y="8551664"/>
                  <a:pt x="5848275" y="8543080"/>
                </a:cubicBezTo>
                <a:cubicBezTo>
                  <a:pt x="5874547" y="8530611"/>
                  <a:pt x="5899039" y="8539383"/>
                  <a:pt x="5923327" y="8536786"/>
                </a:cubicBezTo>
                <a:cubicBezTo>
                  <a:pt x="5940247" y="8535554"/>
                  <a:pt x="5956007" y="8538338"/>
                  <a:pt x="5971087" y="8537447"/>
                </a:cubicBezTo>
                <a:cubicBezTo>
                  <a:pt x="5978795" y="8537921"/>
                  <a:pt x="5986987" y="8530701"/>
                  <a:pt x="5993675" y="8525661"/>
                </a:cubicBezTo>
                <a:cubicBezTo>
                  <a:pt x="5985963" y="8525188"/>
                  <a:pt x="5979415" y="8520698"/>
                  <a:pt x="5971707" y="8520225"/>
                </a:cubicBezTo>
                <a:cubicBezTo>
                  <a:pt x="5950763" y="8520301"/>
                  <a:pt x="5928655" y="8524395"/>
                  <a:pt x="5907371" y="8522633"/>
                </a:cubicBezTo>
                <a:cubicBezTo>
                  <a:pt x="5897819" y="8522501"/>
                  <a:pt x="5890931" y="8516172"/>
                  <a:pt x="5882199" y="8510186"/>
                </a:cubicBezTo>
                <a:cubicBezTo>
                  <a:pt x="5918083" y="8518749"/>
                  <a:pt x="5923691" y="8487295"/>
                  <a:pt x="5939391" y="8469181"/>
                </a:cubicBezTo>
                <a:cubicBezTo>
                  <a:pt x="5910255" y="8476477"/>
                  <a:pt x="5879275" y="8484115"/>
                  <a:pt x="5847959" y="8489914"/>
                </a:cubicBezTo>
                <a:cubicBezTo>
                  <a:pt x="5847959" y="8489914"/>
                  <a:pt x="5847959" y="8489914"/>
                  <a:pt x="5844755" y="8482903"/>
                </a:cubicBezTo>
                <a:cubicBezTo>
                  <a:pt x="5866183" y="8475134"/>
                  <a:pt x="5886587" y="8461851"/>
                  <a:pt x="5909035" y="8459596"/>
                </a:cubicBezTo>
                <a:cubicBezTo>
                  <a:pt x="5931479" y="8457340"/>
                  <a:pt x="5955631" y="8464273"/>
                  <a:pt x="5980599" y="8465353"/>
                </a:cubicBezTo>
                <a:cubicBezTo>
                  <a:pt x="5995679" y="8464461"/>
                  <a:pt x="6013759" y="8459212"/>
                  <a:pt x="6030339" y="8456142"/>
                </a:cubicBezTo>
                <a:cubicBezTo>
                  <a:pt x="6059475" y="8448846"/>
                  <a:pt x="6088611" y="8441550"/>
                  <a:pt x="6117407" y="8432415"/>
                </a:cubicBezTo>
                <a:cubicBezTo>
                  <a:pt x="6121091" y="8431733"/>
                  <a:pt x="6121231" y="8422203"/>
                  <a:pt x="6122055" y="8416348"/>
                </a:cubicBezTo>
                <a:cubicBezTo>
                  <a:pt x="6121715" y="8414510"/>
                  <a:pt x="6119871" y="8414852"/>
                  <a:pt x="6119871" y="8414852"/>
                </a:cubicBezTo>
                <a:cubicBezTo>
                  <a:pt x="6118031" y="8415193"/>
                  <a:pt x="6118371" y="8417030"/>
                  <a:pt x="6116527" y="8417372"/>
                </a:cubicBezTo>
                <a:cubicBezTo>
                  <a:pt x="6101787" y="8420101"/>
                  <a:pt x="6086511" y="8409623"/>
                  <a:pt x="6083787" y="8394920"/>
                </a:cubicBezTo>
                <a:cubicBezTo>
                  <a:pt x="6080727" y="8378380"/>
                  <a:pt x="6091579" y="8364964"/>
                  <a:pt x="6106315" y="8362235"/>
                </a:cubicBezTo>
                <a:cubicBezTo>
                  <a:pt x="6121055" y="8359506"/>
                  <a:pt x="6134151" y="8368487"/>
                  <a:pt x="6137211" y="8385028"/>
                </a:cubicBezTo>
                <a:cubicBezTo>
                  <a:pt x="6138235" y="8390541"/>
                  <a:pt x="6137415" y="8396396"/>
                  <a:pt x="6134411" y="8400753"/>
                </a:cubicBezTo>
                <a:cubicBezTo>
                  <a:pt x="6135091" y="8404429"/>
                  <a:pt x="6137271" y="8405926"/>
                  <a:pt x="6137951" y="8409602"/>
                </a:cubicBezTo>
                <a:cubicBezTo>
                  <a:pt x="6137331" y="8426825"/>
                  <a:pt x="6152067" y="8424096"/>
                  <a:pt x="6163123" y="8422049"/>
                </a:cubicBezTo>
                <a:cubicBezTo>
                  <a:pt x="6203311" y="8412706"/>
                  <a:pt x="6241659" y="8403704"/>
                  <a:pt x="6281847" y="8394362"/>
                </a:cubicBezTo>
                <a:cubicBezTo>
                  <a:pt x="6362907" y="8379352"/>
                  <a:pt x="6445467" y="8362164"/>
                  <a:pt x="6528367" y="8346812"/>
                </a:cubicBezTo>
                <a:cubicBezTo>
                  <a:pt x="6598375" y="8333849"/>
                  <a:pt x="6668379" y="8320886"/>
                  <a:pt x="6736543" y="8308264"/>
                </a:cubicBezTo>
                <a:cubicBezTo>
                  <a:pt x="6742067" y="8307241"/>
                  <a:pt x="6745755" y="8306559"/>
                  <a:pt x="6749779" y="8307714"/>
                </a:cubicBezTo>
                <a:cubicBezTo>
                  <a:pt x="6750119" y="8309551"/>
                  <a:pt x="6750799" y="8313227"/>
                  <a:pt x="6752983" y="8314724"/>
                </a:cubicBezTo>
                <a:cubicBezTo>
                  <a:pt x="6695051" y="8331154"/>
                  <a:pt x="6637119" y="8347585"/>
                  <a:pt x="6579187" y="8364014"/>
                </a:cubicBezTo>
                <a:cubicBezTo>
                  <a:pt x="6535655" y="8375877"/>
                  <a:pt x="6493963" y="8387398"/>
                  <a:pt x="6452275" y="8398921"/>
                </a:cubicBezTo>
                <a:cubicBezTo>
                  <a:pt x="6414267" y="8409760"/>
                  <a:pt x="6377763" y="8418421"/>
                  <a:pt x="6339755" y="8429261"/>
                </a:cubicBezTo>
                <a:cubicBezTo>
                  <a:pt x="6305095" y="8437580"/>
                  <a:pt x="6272275" y="8445558"/>
                  <a:pt x="6237951" y="8455715"/>
                </a:cubicBezTo>
                <a:cubicBezTo>
                  <a:pt x="6223555" y="8460282"/>
                  <a:pt x="6217887" y="8470836"/>
                  <a:pt x="6223131" y="8488874"/>
                </a:cubicBezTo>
                <a:cubicBezTo>
                  <a:pt x="6228579" y="8518280"/>
                  <a:pt x="6248359" y="8522220"/>
                  <a:pt x="6278859" y="8522275"/>
                </a:cubicBezTo>
                <a:cubicBezTo>
                  <a:pt x="6282543" y="8521593"/>
                  <a:pt x="6290931" y="8525742"/>
                  <a:pt x="6290931" y="8525742"/>
                </a:cubicBezTo>
                <a:cubicBezTo>
                  <a:pt x="6285323" y="8557196"/>
                  <a:pt x="6308395" y="8537716"/>
                  <a:pt x="6319447" y="8535669"/>
                </a:cubicBezTo>
                <a:cubicBezTo>
                  <a:pt x="6356291" y="8528847"/>
                  <a:pt x="6393135" y="8522024"/>
                  <a:pt x="6428139" y="8515542"/>
                </a:cubicBezTo>
                <a:cubicBezTo>
                  <a:pt x="6437351" y="8513837"/>
                  <a:pt x="6446223" y="8510293"/>
                  <a:pt x="6452911" y="8505253"/>
                </a:cubicBezTo>
                <a:cubicBezTo>
                  <a:pt x="6475159" y="8491629"/>
                  <a:pt x="6498423" y="8483519"/>
                  <a:pt x="6522915" y="8492290"/>
                </a:cubicBezTo>
                <a:cubicBezTo>
                  <a:pt x="6529123" y="8494942"/>
                  <a:pt x="6538675" y="8495074"/>
                  <a:pt x="6546043" y="8493710"/>
                </a:cubicBezTo>
                <a:cubicBezTo>
                  <a:pt x="6598447" y="8478304"/>
                  <a:pt x="6654055" y="8469908"/>
                  <a:pt x="6701071" y="8445994"/>
                </a:cubicBezTo>
                <a:cubicBezTo>
                  <a:pt x="6759967" y="8414178"/>
                  <a:pt x="6817695" y="8386381"/>
                  <a:pt x="6883335" y="8370424"/>
                </a:cubicBezTo>
                <a:cubicBezTo>
                  <a:pt x="6912811" y="8364966"/>
                  <a:pt x="6939083" y="8352497"/>
                  <a:pt x="6967879" y="8343363"/>
                </a:cubicBezTo>
                <a:cubicBezTo>
                  <a:pt x="6967199" y="8339688"/>
                  <a:pt x="6966859" y="8337850"/>
                  <a:pt x="6966519" y="8336012"/>
                </a:cubicBezTo>
                <a:cubicBezTo>
                  <a:pt x="6957307" y="8337718"/>
                  <a:pt x="6946255" y="8339764"/>
                  <a:pt x="6937043" y="8341470"/>
                </a:cubicBezTo>
                <a:cubicBezTo>
                  <a:pt x="6909411" y="8346587"/>
                  <a:pt x="6883619" y="8351363"/>
                  <a:pt x="6857827" y="8356139"/>
                </a:cubicBezTo>
                <a:cubicBezTo>
                  <a:pt x="6854143" y="8356821"/>
                  <a:pt x="6850115" y="8355665"/>
                  <a:pt x="6848615" y="8357845"/>
                </a:cubicBezTo>
                <a:cubicBezTo>
                  <a:pt x="6811147" y="8381890"/>
                  <a:pt x="6767215" y="8371016"/>
                  <a:pt x="6730231" y="8387369"/>
                </a:cubicBezTo>
                <a:cubicBezTo>
                  <a:pt x="6726547" y="8388052"/>
                  <a:pt x="6723203" y="8390572"/>
                  <a:pt x="6721359" y="8390913"/>
                </a:cubicBezTo>
                <a:cubicBezTo>
                  <a:pt x="6673063" y="8377045"/>
                  <a:pt x="6638659" y="8417632"/>
                  <a:pt x="6596627" y="8427317"/>
                </a:cubicBezTo>
                <a:cubicBezTo>
                  <a:pt x="6591099" y="8428340"/>
                  <a:pt x="6588435" y="8434536"/>
                  <a:pt x="6583251" y="8437396"/>
                </a:cubicBezTo>
                <a:cubicBezTo>
                  <a:pt x="6575059" y="8444616"/>
                  <a:pt x="6564347" y="8448501"/>
                  <a:pt x="6553975" y="8454224"/>
                </a:cubicBezTo>
                <a:cubicBezTo>
                  <a:pt x="6553635" y="8452385"/>
                  <a:pt x="6551451" y="8450889"/>
                  <a:pt x="6551111" y="8449051"/>
                </a:cubicBezTo>
                <a:cubicBezTo>
                  <a:pt x="6555959" y="8444352"/>
                  <a:pt x="6561143" y="8441490"/>
                  <a:pt x="6564147" y="8437133"/>
                </a:cubicBezTo>
                <a:cubicBezTo>
                  <a:pt x="6567491" y="8434613"/>
                  <a:pt x="6567151" y="8432775"/>
                  <a:pt x="6568311" y="8428758"/>
                </a:cubicBezTo>
                <a:cubicBezTo>
                  <a:pt x="6564627" y="8429440"/>
                  <a:pt x="6560943" y="8430122"/>
                  <a:pt x="6559099" y="8430464"/>
                </a:cubicBezTo>
                <a:cubicBezTo>
                  <a:pt x="6538499" y="8432378"/>
                  <a:pt x="6520075" y="8435789"/>
                  <a:pt x="6500971" y="8435525"/>
                </a:cubicBezTo>
                <a:cubicBezTo>
                  <a:pt x="6528547" y="8409509"/>
                  <a:pt x="6559663" y="8392341"/>
                  <a:pt x="6599711" y="8392529"/>
                </a:cubicBezTo>
                <a:cubicBezTo>
                  <a:pt x="6607423" y="8393002"/>
                  <a:pt x="6616295" y="8389459"/>
                  <a:pt x="6625503" y="8387753"/>
                </a:cubicBezTo>
                <a:cubicBezTo>
                  <a:pt x="6681931" y="8373502"/>
                  <a:pt x="6738363" y="8359251"/>
                  <a:pt x="6794791" y="8345000"/>
                </a:cubicBezTo>
                <a:cubicBezTo>
                  <a:pt x="6856407" y="8327888"/>
                  <a:pt x="6918023" y="8310776"/>
                  <a:pt x="6979635" y="8293663"/>
                </a:cubicBezTo>
                <a:cubicBezTo>
                  <a:pt x="7001063" y="8285894"/>
                  <a:pt x="7023991" y="8275946"/>
                  <a:pt x="7045759" y="8270014"/>
                </a:cubicBezTo>
                <a:cubicBezTo>
                  <a:pt x="7061999" y="8265106"/>
                  <a:pt x="7079599" y="8267550"/>
                  <a:pt x="7096179" y="8264480"/>
                </a:cubicBezTo>
                <a:cubicBezTo>
                  <a:pt x="7129339" y="8258339"/>
                  <a:pt x="7163663" y="8248182"/>
                  <a:pt x="7199343" y="8245376"/>
                </a:cubicBezTo>
                <a:cubicBezTo>
                  <a:pt x="7163859" y="8259550"/>
                  <a:pt x="7128379" y="8273724"/>
                  <a:pt x="7094735" y="8287558"/>
                </a:cubicBezTo>
                <a:cubicBezTo>
                  <a:pt x="7095075" y="8289396"/>
                  <a:pt x="7095755" y="8293071"/>
                  <a:pt x="7096099" y="8294908"/>
                </a:cubicBezTo>
                <a:cubicBezTo>
                  <a:pt x="7148843" y="8281340"/>
                  <a:pt x="7199403" y="8266275"/>
                  <a:pt x="7252147" y="8252707"/>
                </a:cubicBezTo>
                <a:cubicBezTo>
                  <a:pt x="7261359" y="8251001"/>
                  <a:pt x="7272755" y="8250792"/>
                  <a:pt x="7281963" y="8249086"/>
                </a:cubicBezTo>
                <a:cubicBezTo>
                  <a:pt x="7273435" y="8254468"/>
                  <a:pt x="7264563" y="8258011"/>
                  <a:pt x="7256031" y="8263392"/>
                </a:cubicBezTo>
                <a:cubicBezTo>
                  <a:pt x="7249003" y="8266594"/>
                  <a:pt x="7243819" y="8269456"/>
                  <a:pt x="7236787" y="8272658"/>
                </a:cubicBezTo>
                <a:cubicBezTo>
                  <a:pt x="7237131" y="8274496"/>
                  <a:pt x="7237471" y="8276334"/>
                  <a:pt x="7239651" y="8277831"/>
                </a:cubicBezTo>
                <a:cubicBezTo>
                  <a:pt x="7259575" y="8272241"/>
                  <a:pt x="7279159" y="8264812"/>
                  <a:pt x="7298743" y="8257384"/>
                </a:cubicBezTo>
                <a:cubicBezTo>
                  <a:pt x="7320511" y="8251452"/>
                  <a:pt x="7344119" y="8245180"/>
                  <a:pt x="7365887" y="8239249"/>
                </a:cubicBezTo>
                <a:cubicBezTo>
                  <a:pt x="7373255" y="8237884"/>
                  <a:pt x="7379943" y="8232844"/>
                  <a:pt x="7386971" y="8229642"/>
                </a:cubicBezTo>
                <a:cubicBezTo>
                  <a:pt x="7405875" y="8218537"/>
                  <a:pt x="7426963" y="8208930"/>
                  <a:pt x="7445867" y="8197827"/>
                </a:cubicBezTo>
                <a:cubicBezTo>
                  <a:pt x="7452555" y="8192786"/>
                  <a:pt x="7459243" y="8187745"/>
                  <a:pt x="7465591" y="8180867"/>
                </a:cubicBezTo>
                <a:cubicBezTo>
                  <a:pt x="7457879" y="8180393"/>
                  <a:pt x="7450171" y="8179920"/>
                  <a:pt x="7442463" y="8179447"/>
                </a:cubicBezTo>
                <a:cubicBezTo>
                  <a:pt x="7440279" y="8177951"/>
                  <a:pt x="7438439" y="8178292"/>
                  <a:pt x="7436255" y="8176796"/>
                </a:cubicBezTo>
                <a:cubicBezTo>
                  <a:pt x="7519775" y="8144220"/>
                  <a:pt x="7603299" y="8111647"/>
                  <a:pt x="7690507" y="8078390"/>
                </a:cubicBezTo>
                <a:cubicBezTo>
                  <a:pt x="7654763" y="8060297"/>
                  <a:pt x="7621063" y="8053231"/>
                  <a:pt x="7582575" y="8071764"/>
                </a:cubicBezTo>
                <a:cubicBezTo>
                  <a:pt x="7575547" y="8074966"/>
                  <a:pt x="7567839" y="8074493"/>
                  <a:pt x="7558287" y="8074360"/>
                </a:cubicBezTo>
                <a:cubicBezTo>
                  <a:pt x="7558287" y="8074360"/>
                  <a:pt x="7556927" y="8067009"/>
                  <a:pt x="7556927" y="8067009"/>
                </a:cubicBezTo>
                <a:cubicBezTo>
                  <a:pt x="7584019" y="8048686"/>
                  <a:pt x="7608591" y="8027027"/>
                  <a:pt x="7636703" y="8014218"/>
                </a:cubicBezTo>
                <a:cubicBezTo>
                  <a:pt x="7705487" y="7984372"/>
                  <a:pt x="7774275" y="7954528"/>
                  <a:pt x="7845923" y="7929855"/>
                </a:cubicBezTo>
                <a:cubicBezTo>
                  <a:pt x="7917227" y="7903344"/>
                  <a:pt x="7988879" y="7878672"/>
                  <a:pt x="8062707" y="7855496"/>
                </a:cubicBezTo>
                <a:cubicBezTo>
                  <a:pt x="8113267" y="7840430"/>
                  <a:pt x="8164511" y="7829041"/>
                  <a:pt x="8215415" y="7815813"/>
                </a:cubicBezTo>
                <a:cubicBezTo>
                  <a:pt x="8240867" y="7809200"/>
                  <a:pt x="8265975" y="7800748"/>
                  <a:pt x="8290747" y="7790458"/>
                </a:cubicBezTo>
                <a:cubicBezTo>
                  <a:pt x="8310331" y="7783030"/>
                  <a:pt x="8314215" y="7793717"/>
                  <a:pt x="8316255" y="7804743"/>
                </a:cubicBezTo>
                <a:cubicBezTo>
                  <a:pt x="8320679" y="7828636"/>
                  <a:pt x="8325047" y="7831629"/>
                  <a:pt x="8354179" y="7824334"/>
                </a:cubicBezTo>
                <a:cubicBezTo>
                  <a:pt x="8361211" y="7821131"/>
                  <a:pt x="8370419" y="7819425"/>
                  <a:pt x="8379631" y="7817719"/>
                </a:cubicBezTo>
                <a:cubicBezTo>
                  <a:pt x="8383655" y="7818875"/>
                  <a:pt x="8388023" y="7821869"/>
                  <a:pt x="8392047" y="7823025"/>
                </a:cubicBezTo>
                <a:cubicBezTo>
                  <a:pt x="8388703" y="7825545"/>
                  <a:pt x="8383855" y="7830244"/>
                  <a:pt x="8380171" y="7830926"/>
                </a:cubicBezTo>
                <a:cubicBezTo>
                  <a:pt x="8373483" y="7835966"/>
                  <a:pt x="8367959" y="7836989"/>
                  <a:pt x="8362771" y="7839850"/>
                </a:cubicBezTo>
                <a:cubicBezTo>
                  <a:pt x="8368979" y="7842503"/>
                  <a:pt x="8375527" y="7846993"/>
                  <a:pt x="8380711" y="7844132"/>
                </a:cubicBezTo>
                <a:cubicBezTo>
                  <a:pt x="8393607" y="7841744"/>
                  <a:pt x="8405823" y="7835680"/>
                  <a:pt x="8418379" y="7831455"/>
                </a:cubicBezTo>
                <a:cubicBezTo>
                  <a:pt x="8430595" y="7825391"/>
                  <a:pt x="8439803" y="7823685"/>
                  <a:pt x="8440687" y="7838730"/>
                </a:cubicBezTo>
                <a:cubicBezTo>
                  <a:pt x="8445111" y="7862622"/>
                  <a:pt x="8461207" y="7867245"/>
                  <a:pt x="8484619" y="7849603"/>
                </a:cubicBezTo>
                <a:cubicBezTo>
                  <a:pt x="8515055" y="7828760"/>
                  <a:pt x="8509871" y="7831621"/>
                  <a:pt x="8532715" y="7852102"/>
                </a:cubicBezTo>
                <a:cubicBezTo>
                  <a:pt x="8551195" y="7869590"/>
                  <a:pt x="8534475" y="7882190"/>
                  <a:pt x="8528127" y="7889069"/>
                </a:cubicBezTo>
                <a:cubicBezTo>
                  <a:pt x="8508403" y="7906028"/>
                  <a:pt x="8522663" y="7910991"/>
                  <a:pt x="8533575" y="7918475"/>
                </a:cubicBezTo>
                <a:cubicBezTo>
                  <a:pt x="8540123" y="7922965"/>
                  <a:pt x="8542983" y="7928137"/>
                  <a:pt x="8545847" y="7933310"/>
                </a:cubicBezTo>
                <a:cubicBezTo>
                  <a:pt x="8538819" y="7936512"/>
                  <a:pt x="8528787" y="7944073"/>
                  <a:pt x="8522919" y="7943258"/>
                </a:cubicBezTo>
                <a:cubicBezTo>
                  <a:pt x="8499791" y="7941838"/>
                  <a:pt x="8491603" y="7949058"/>
                  <a:pt x="8485455" y="7967304"/>
                </a:cubicBezTo>
                <a:cubicBezTo>
                  <a:pt x="8481967" y="7979355"/>
                  <a:pt x="8474799" y="7992087"/>
                  <a:pt x="8455495" y="7980455"/>
                </a:cubicBezTo>
                <a:cubicBezTo>
                  <a:pt x="8451131" y="7977461"/>
                  <a:pt x="8437895" y="7978011"/>
                  <a:pt x="8429023" y="7981555"/>
                </a:cubicBezTo>
                <a:cubicBezTo>
                  <a:pt x="8399067" y="7994706"/>
                  <a:pt x="8367607" y="8010035"/>
                  <a:pt x="8335467" y="8021690"/>
                </a:cubicBezTo>
                <a:cubicBezTo>
                  <a:pt x="8328439" y="8024892"/>
                  <a:pt x="8315743" y="8038649"/>
                  <a:pt x="8305655" y="8025310"/>
                </a:cubicBezTo>
                <a:cubicBezTo>
                  <a:pt x="8305311" y="8023472"/>
                  <a:pt x="8296443" y="8027016"/>
                  <a:pt x="8294939" y="8029195"/>
                </a:cubicBezTo>
                <a:cubicBezTo>
                  <a:pt x="8282443" y="8054319"/>
                  <a:pt x="8255971" y="8055419"/>
                  <a:pt x="8236187" y="8051480"/>
                </a:cubicBezTo>
                <a:cubicBezTo>
                  <a:pt x="8195119" y="8045778"/>
                  <a:pt x="8164679" y="8066622"/>
                  <a:pt x="8133903" y="8085627"/>
                </a:cubicBezTo>
                <a:cubicBezTo>
                  <a:pt x="8132399" y="8087806"/>
                  <a:pt x="8132399" y="8087806"/>
                  <a:pt x="8130559" y="8088147"/>
                </a:cubicBezTo>
                <a:cubicBezTo>
                  <a:pt x="8133623" y="8104688"/>
                  <a:pt x="8127131" y="8121097"/>
                  <a:pt x="8117783" y="8132333"/>
                </a:cubicBezTo>
                <a:cubicBezTo>
                  <a:pt x="8125491" y="8132806"/>
                  <a:pt x="8132859" y="8131441"/>
                  <a:pt x="8140907" y="8133753"/>
                </a:cubicBezTo>
                <a:cubicBezTo>
                  <a:pt x="8174807" y="8152187"/>
                  <a:pt x="8188503" y="8195273"/>
                  <a:pt x="8172183" y="8230610"/>
                </a:cubicBezTo>
                <a:cubicBezTo>
                  <a:pt x="8153679" y="8264452"/>
                  <a:pt x="8114511" y="8279307"/>
                  <a:pt x="8080611" y="8260873"/>
                </a:cubicBezTo>
                <a:cubicBezTo>
                  <a:pt x="8046711" y="8242439"/>
                  <a:pt x="8033015" y="8199353"/>
                  <a:pt x="8049679" y="8165853"/>
                </a:cubicBezTo>
                <a:cubicBezTo>
                  <a:pt x="8053503" y="8155641"/>
                  <a:pt x="8062715" y="8153935"/>
                  <a:pt x="8069063" y="8147057"/>
                </a:cubicBezTo>
                <a:cubicBezTo>
                  <a:pt x="8059171" y="8145087"/>
                  <a:pt x="8051119" y="8142776"/>
                  <a:pt x="8044231" y="8136448"/>
                </a:cubicBezTo>
                <a:cubicBezTo>
                  <a:pt x="8036863" y="8137813"/>
                  <a:pt x="8027991" y="8141356"/>
                  <a:pt x="8020623" y="8142721"/>
                </a:cubicBezTo>
                <a:cubicBezTo>
                  <a:pt x="7981795" y="8159415"/>
                  <a:pt x="7942287" y="8172433"/>
                  <a:pt x="7903459" y="8189128"/>
                </a:cubicBezTo>
                <a:cubicBezTo>
                  <a:pt x="7871319" y="8200782"/>
                  <a:pt x="7841703" y="8215771"/>
                  <a:pt x="7810243" y="8231100"/>
                </a:cubicBezTo>
                <a:cubicBezTo>
                  <a:pt x="7803215" y="8234302"/>
                  <a:pt x="7796527" y="8239343"/>
                  <a:pt x="7789839" y="8244383"/>
                </a:cubicBezTo>
                <a:cubicBezTo>
                  <a:pt x="7792363" y="8247718"/>
                  <a:pt x="7792703" y="8249556"/>
                  <a:pt x="7794543" y="8249215"/>
                </a:cubicBezTo>
                <a:cubicBezTo>
                  <a:pt x="7800751" y="8251867"/>
                  <a:pt x="7808459" y="8252341"/>
                  <a:pt x="7816511" y="8254652"/>
                </a:cubicBezTo>
                <a:cubicBezTo>
                  <a:pt x="7809483" y="8257854"/>
                  <a:pt x="7801291" y="8265073"/>
                  <a:pt x="7795763" y="8266096"/>
                </a:cubicBezTo>
                <a:cubicBezTo>
                  <a:pt x="7772979" y="8266514"/>
                  <a:pt x="7751411" y="8283814"/>
                  <a:pt x="7728423" y="8272863"/>
                </a:cubicBezTo>
                <a:cubicBezTo>
                  <a:pt x="7725899" y="8269530"/>
                  <a:pt x="7717031" y="8273073"/>
                  <a:pt x="7711843" y="8275934"/>
                </a:cubicBezTo>
                <a:cubicBezTo>
                  <a:pt x="7694099" y="8283021"/>
                  <a:pt x="7676359" y="8290108"/>
                  <a:pt x="7659299" y="8300871"/>
                </a:cubicBezTo>
                <a:cubicBezTo>
                  <a:pt x="7652271" y="8304074"/>
                  <a:pt x="7639575" y="8317829"/>
                  <a:pt x="7641755" y="8319327"/>
                </a:cubicBezTo>
                <a:cubicBezTo>
                  <a:pt x="7648843" y="8337023"/>
                  <a:pt x="7640315" y="8342404"/>
                  <a:pt x="7624415" y="8349150"/>
                </a:cubicBezTo>
                <a:cubicBezTo>
                  <a:pt x="7611859" y="8353376"/>
                  <a:pt x="7601827" y="8360937"/>
                  <a:pt x="7591455" y="8366659"/>
                </a:cubicBezTo>
                <a:cubicBezTo>
                  <a:pt x="7584767" y="8371700"/>
                  <a:pt x="7575895" y="8375243"/>
                  <a:pt x="7568187" y="8374770"/>
                </a:cubicBezTo>
                <a:cubicBezTo>
                  <a:pt x="7536187" y="8376893"/>
                  <a:pt x="7505007" y="8373162"/>
                  <a:pt x="7474031" y="8380799"/>
                </a:cubicBezTo>
                <a:cubicBezTo>
                  <a:pt x="7441211" y="8388778"/>
                  <a:pt x="7404027" y="8393762"/>
                  <a:pt x="7378635" y="8421275"/>
                </a:cubicBezTo>
                <a:cubicBezTo>
                  <a:pt x="7375291" y="8423795"/>
                  <a:pt x="7371943" y="8426315"/>
                  <a:pt x="7367919" y="8425160"/>
                </a:cubicBezTo>
                <a:cubicBezTo>
                  <a:pt x="7326371" y="8427151"/>
                  <a:pt x="7294631" y="8461542"/>
                  <a:pt x="7253419" y="8465371"/>
                </a:cubicBezTo>
                <a:cubicBezTo>
                  <a:pt x="7242027" y="8465580"/>
                  <a:pt x="7234659" y="8466944"/>
                  <a:pt x="7235535" y="8481989"/>
                </a:cubicBezTo>
                <a:cubicBezTo>
                  <a:pt x="7237579" y="8493016"/>
                  <a:pt x="7222699" y="8505276"/>
                  <a:pt x="7217375" y="8517667"/>
                </a:cubicBezTo>
                <a:cubicBezTo>
                  <a:pt x="7213347" y="8516511"/>
                  <a:pt x="7211507" y="8516852"/>
                  <a:pt x="7209323" y="8515356"/>
                </a:cubicBezTo>
                <a:cubicBezTo>
                  <a:pt x="7208983" y="8513519"/>
                  <a:pt x="7208643" y="8511681"/>
                  <a:pt x="7208643" y="8511681"/>
                </a:cubicBezTo>
                <a:cubicBezTo>
                  <a:pt x="7207283" y="8504329"/>
                  <a:pt x="7208103" y="8498474"/>
                  <a:pt x="7208583" y="8490782"/>
                </a:cubicBezTo>
                <a:cubicBezTo>
                  <a:pt x="7204899" y="8491464"/>
                  <a:pt x="7199035" y="8490650"/>
                  <a:pt x="7197531" y="8492829"/>
                </a:cubicBezTo>
                <a:cubicBezTo>
                  <a:pt x="7193367" y="8501203"/>
                  <a:pt x="7187359" y="8509919"/>
                  <a:pt x="7185035" y="8517953"/>
                </a:cubicBezTo>
                <a:cubicBezTo>
                  <a:pt x="7183871" y="8521970"/>
                  <a:pt x="7189259" y="8530477"/>
                  <a:pt x="7187419" y="8530818"/>
                </a:cubicBezTo>
                <a:cubicBezTo>
                  <a:pt x="7172539" y="8543078"/>
                  <a:pt x="7177583" y="8549747"/>
                  <a:pt x="7183991" y="8563768"/>
                </a:cubicBezTo>
                <a:cubicBezTo>
                  <a:pt x="7190739" y="8579626"/>
                  <a:pt x="7169311" y="8587396"/>
                  <a:pt x="7156759" y="8591621"/>
                </a:cubicBezTo>
                <a:cubicBezTo>
                  <a:pt x="7140859" y="8598368"/>
                  <a:pt x="7122095" y="8599941"/>
                  <a:pt x="7105855" y="8604849"/>
                </a:cubicBezTo>
                <a:cubicBezTo>
                  <a:pt x="7085591" y="8608602"/>
                  <a:pt x="7067847" y="8615688"/>
                  <a:pt x="7049767" y="8620938"/>
                </a:cubicBezTo>
                <a:cubicBezTo>
                  <a:pt x="7042739" y="8624140"/>
                  <a:pt x="7035367" y="8625504"/>
                  <a:pt x="7027999" y="8626869"/>
                </a:cubicBezTo>
                <a:cubicBezTo>
                  <a:pt x="7012919" y="8627760"/>
                  <a:pt x="6995663" y="8627155"/>
                  <a:pt x="6985287" y="8632877"/>
                </a:cubicBezTo>
                <a:cubicBezTo>
                  <a:pt x="6961199" y="8646843"/>
                  <a:pt x="6936707" y="8638072"/>
                  <a:pt x="6913919" y="8638490"/>
                </a:cubicBezTo>
                <a:cubicBezTo>
                  <a:pt x="6885607" y="8639930"/>
                  <a:pt x="6876395" y="8641636"/>
                  <a:pt x="6838727" y="8654314"/>
                </a:cubicBezTo>
                <a:cubicBezTo>
                  <a:pt x="6782639" y="8670402"/>
                  <a:pt x="6726211" y="8684653"/>
                  <a:pt x="6669783" y="8698904"/>
                </a:cubicBezTo>
                <a:cubicBezTo>
                  <a:pt x="6635459" y="8709062"/>
                  <a:pt x="6601139" y="8719219"/>
                  <a:pt x="6566815" y="8729377"/>
                </a:cubicBezTo>
                <a:cubicBezTo>
                  <a:pt x="6563131" y="8730059"/>
                  <a:pt x="6556927" y="8727406"/>
                  <a:pt x="6551059" y="8726592"/>
                </a:cubicBezTo>
                <a:cubicBezTo>
                  <a:pt x="6556243" y="8723730"/>
                  <a:pt x="6560751" y="8717193"/>
                  <a:pt x="6564435" y="8716511"/>
                </a:cubicBezTo>
                <a:cubicBezTo>
                  <a:pt x="6600599" y="8706012"/>
                  <a:pt x="6637103" y="8697352"/>
                  <a:pt x="6676951" y="8686172"/>
                </a:cubicBezTo>
                <a:cubicBezTo>
                  <a:pt x="6639367" y="8668419"/>
                  <a:pt x="6607911" y="8683749"/>
                  <a:pt x="6575087" y="8691727"/>
                </a:cubicBezTo>
                <a:cubicBezTo>
                  <a:pt x="6540427" y="8700047"/>
                  <a:pt x="6502079" y="8709049"/>
                  <a:pt x="6472803" y="8725875"/>
                </a:cubicBezTo>
                <a:cubicBezTo>
                  <a:pt x="6445367" y="8742360"/>
                  <a:pt x="6419239" y="8745298"/>
                  <a:pt x="6390923" y="8746739"/>
                </a:cubicBezTo>
                <a:cubicBezTo>
                  <a:pt x="6381911" y="8759814"/>
                  <a:pt x="6368535" y="8769894"/>
                  <a:pt x="6351955" y="8772964"/>
                </a:cubicBezTo>
                <a:cubicBezTo>
                  <a:pt x="6340903" y="8775011"/>
                  <a:pt x="6332171" y="8769025"/>
                  <a:pt x="6321939" y="8765216"/>
                </a:cubicBezTo>
                <a:cubicBezTo>
                  <a:pt x="6318595" y="8767737"/>
                  <a:pt x="6316751" y="8768078"/>
                  <a:pt x="6316751" y="8768078"/>
                </a:cubicBezTo>
                <a:cubicBezTo>
                  <a:pt x="6314231" y="8764743"/>
                  <a:pt x="6312387" y="8765084"/>
                  <a:pt x="6312047" y="8763246"/>
                </a:cubicBezTo>
                <a:cubicBezTo>
                  <a:pt x="6308023" y="8762090"/>
                  <a:pt x="6304339" y="8762773"/>
                  <a:pt x="6300315" y="8761617"/>
                </a:cubicBezTo>
                <a:cubicBezTo>
                  <a:pt x="6295127" y="8764478"/>
                  <a:pt x="6293143" y="8774350"/>
                  <a:pt x="6287955" y="8777212"/>
                </a:cubicBezTo>
                <a:cubicBezTo>
                  <a:pt x="6279767" y="8784431"/>
                  <a:pt x="6278467" y="8797978"/>
                  <a:pt x="6260183" y="8791858"/>
                </a:cubicBezTo>
                <a:cubicBezTo>
                  <a:pt x="6257999" y="8790362"/>
                  <a:pt x="6246127" y="8798264"/>
                  <a:pt x="6239439" y="8803304"/>
                </a:cubicBezTo>
                <a:cubicBezTo>
                  <a:pt x="6239779" y="8805142"/>
                  <a:pt x="6240799" y="8810656"/>
                  <a:pt x="6240799" y="8810656"/>
                </a:cubicBezTo>
                <a:cubicBezTo>
                  <a:pt x="6248167" y="8809292"/>
                  <a:pt x="6255535" y="8807927"/>
                  <a:pt x="6261063" y="8806904"/>
                </a:cubicBezTo>
                <a:cubicBezTo>
                  <a:pt x="6270275" y="8805198"/>
                  <a:pt x="6277643" y="8803834"/>
                  <a:pt x="6292723" y="8802942"/>
                </a:cubicBezTo>
                <a:cubicBezTo>
                  <a:pt x="6249727" y="8828011"/>
                  <a:pt x="6240179" y="8827879"/>
                  <a:pt x="6208119" y="8809103"/>
                </a:cubicBezTo>
                <a:cubicBezTo>
                  <a:pt x="6195363" y="8801960"/>
                  <a:pt x="6118811" y="8810434"/>
                  <a:pt x="6102091" y="8823035"/>
                </a:cubicBezTo>
                <a:cubicBezTo>
                  <a:pt x="6100247" y="8823376"/>
                  <a:pt x="6096903" y="8825896"/>
                  <a:pt x="6096903" y="8825896"/>
                </a:cubicBezTo>
                <a:cubicBezTo>
                  <a:pt x="6096083" y="8831750"/>
                  <a:pt x="6093759" y="8839785"/>
                  <a:pt x="6092939" y="8845639"/>
                </a:cubicBezTo>
                <a:cubicBezTo>
                  <a:pt x="6093279" y="8847477"/>
                  <a:pt x="6102831" y="8847609"/>
                  <a:pt x="6108699" y="8848423"/>
                </a:cubicBezTo>
                <a:cubicBezTo>
                  <a:pt x="6114223" y="8847400"/>
                  <a:pt x="6119751" y="8846376"/>
                  <a:pt x="6126299" y="8850867"/>
                </a:cubicBezTo>
                <a:cubicBezTo>
                  <a:pt x="6126299" y="8850867"/>
                  <a:pt x="6126299" y="8850867"/>
                  <a:pt x="6084607" y="8862389"/>
                </a:cubicBezTo>
                <a:cubicBezTo>
                  <a:pt x="6087131" y="8865724"/>
                  <a:pt x="6091495" y="8868717"/>
                  <a:pt x="6092175" y="8872392"/>
                </a:cubicBezTo>
                <a:cubicBezTo>
                  <a:pt x="6095579" y="8890772"/>
                  <a:pt x="6083563" y="8908204"/>
                  <a:pt x="6066983" y="8911274"/>
                </a:cubicBezTo>
                <a:cubicBezTo>
                  <a:pt x="6050403" y="8914344"/>
                  <a:pt x="6032943" y="8902370"/>
                  <a:pt x="6029539" y="8883990"/>
                </a:cubicBezTo>
                <a:cubicBezTo>
                  <a:pt x="6029199" y="8882153"/>
                  <a:pt x="6032203" y="8877796"/>
                  <a:pt x="6031863" y="8875958"/>
                </a:cubicBezTo>
                <a:cubicBezTo>
                  <a:pt x="6031863" y="8875958"/>
                  <a:pt x="6031863" y="8875958"/>
                  <a:pt x="5893895" y="8912911"/>
                </a:cubicBezTo>
                <a:cubicBezTo>
                  <a:pt x="5893215" y="8909234"/>
                  <a:pt x="5892875" y="8907397"/>
                  <a:pt x="5892191" y="8903722"/>
                </a:cubicBezTo>
                <a:cubicBezTo>
                  <a:pt x="5915463" y="8895611"/>
                  <a:pt x="5939891" y="8883484"/>
                  <a:pt x="5962339" y="8881228"/>
                </a:cubicBezTo>
                <a:cubicBezTo>
                  <a:pt x="5997683" y="8876584"/>
                  <a:pt x="6028659" y="8868947"/>
                  <a:pt x="6049207" y="8846134"/>
                </a:cubicBezTo>
                <a:cubicBezTo>
                  <a:pt x="6019047" y="8847916"/>
                  <a:pt x="5987051" y="8850039"/>
                  <a:pt x="5953551" y="8854342"/>
                </a:cubicBezTo>
                <a:cubicBezTo>
                  <a:pt x="5946179" y="8855707"/>
                  <a:pt x="5939151" y="8858909"/>
                  <a:pt x="5932463" y="8863949"/>
                </a:cubicBezTo>
                <a:cubicBezTo>
                  <a:pt x="5902847" y="8878938"/>
                  <a:pt x="5873711" y="8886234"/>
                  <a:pt x="5839531" y="8886861"/>
                </a:cubicBezTo>
                <a:cubicBezTo>
                  <a:pt x="5809371" y="8888644"/>
                  <a:pt x="5780239" y="8895940"/>
                  <a:pt x="5751103" y="8903236"/>
                </a:cubicBezTo>
                <a:cubicBezTo>
                  <a:pt x="5730835" y="8906988"/>
                  <a:pt x="5710915" y="8912578"/>
                  <a:pt x="5689147" y="8918510"/>
                </a:cubicBezTo>
                <a:cubicBezTo>
                  <a:pt x="5639747" y="8929558"/>
                  <a:pt x="5592187" y="8940265"/>
                  <a:pt x="5542447" y="8949476"/>
                </a:cubicBezTo>
                <a:cubicBezTo>
                  <a:pt x="5509627" y="8957454"/>
                  <a:pt x="5476467" y="8963595"/>
                  <a:pt x="5444807" y="8967556"/>
                </a:cubicBezTo>
                <a:cubicBezTo>
                  <a:pt x="5411647" y="8973697"/>
                  <a:pt x="5378487" y="8979837"/>
                  <a:pt x="5345667" y="8987815"/>
                </a:cubicBezTo>
                <a:cubicBezTo>
                  <a:pt x="5340141" y="8988839"/>
                  <a:pt x="5337337" y="9004566"/>
                  <a:pt x="5333171" y="9012939"/>
                </a:cubicBezTo>
                <a:cubicBezTo>
                  <a:pt x="5339379" y="9015592"/>
                  <a:pt x="5347427" y="9017904"/>
                  <a:pt x="5354797" y="9016539"/>
                </a:cubicBezTo>
                <a:cubicBezTo>
                  <a:pt x="5368033" y="9015989"/>
                  <a:pt x="5378747" y="9012104"/>
                  <a:pt x="5391643" y="9009716"/>
                </a:cubicBezTo>
                <a:cubicBezTo>
                  <a:pt x="5392323" y="9013393"/>
                  <a:pt x="5392663" y="9015231"/>
                  <a:pt x="5393343" y="9018906"/>
                </a:cubicBezTo>
                <a:cubicBezTo>
                  <a:pt x="5384133" y="9020612"/>
                  <a:pt x="5376083" y="9018301"/>
                  <a:pt x="5369055" y="9021503"/>
                </a:cubicBezTo>
                <a:cubicBezTo>
                  <a:pt x="5358001" y="9023550"/>
                  <a:pt x="5346947" y="9025597"/>
                  <a:pt x="5338757" y="9032817"/>
                </a:cubicBezTo>
                <a:cubicBezTo>
                  <a:pt x="5322037" y="9045417"/>
                  <a:pt x="5310643" y="9045625"/>
                  <a:pt x="5298027" y="9028952"/>
                </a:cubicBezTo>
                <a:cubicBezTo>
                  <a:pt x="5292641" y="9020444"/>
                  <a:pt x="5290119" y="9017111"/>
                  <a:pt x="5278925" y="9028688"/>
                </a:cubicBezTo>
                <a:cubicBezTo>
                  <a:pt x="5274079" y="9033387"/>
                  <a:pt x="5253135" y="9033464"/>
                  <a:pt x="5252453" y="9029788"/>
                </a:cubicBezTo>
                <a:cubicBezTo>
                  <a:pt x="5232069" y="8991742"/>
                  <a:pt x="5192421" y="9014292"/>
                  <a:pt x="5162603" y="9017912"/>
                </a:cubicBezTo>
                <a:cubicBezTo>
                  <a:pt x="5136131" y="9019012"/>
                  <a:pt x="5107337" y="9028146"/>
                  <a:pt x="5079703" y="9033263"/>
                </a:cubicBezTo>
                <a:cubicBezTo>
                  <a:pt x="5063464" y="9038171"/>
                  <a:pt x="5045382" y="9043420"/>
                  <a:pt x="5029142" y="9048328"/>
                </a:cubicBezTo>
                <a:cubicBezTo>
                  <a:pt x="5027300" y="9048669"/>
                  <a:pt x="5029001" y="9057859"/>
                  <a:pt x="5029001" y="9057859"/>
                </a:cubicBezTo>
                <a:cubicBezTo>
                  <a:pt x="5040395" y="9057650"/>
                  <a:pt x="5050287" y="9059621"/>
                  <a:pt x="5059158" y="9056077"/>
                </a:cubicBezTo>
                <a:cubicBezTo>
                  <a:pt x="5092799" y="9042244"/>
                  <a:pt x="5127461" y="9033924"/>
                  <a:pt x="5164507" y="9038470"/>
                </a:cubicBezTo>
                <a:cubicBezTo>
                  <a:pt x="5164847" y="9040308"/>
                  <a:pt x="5165527" y="9043983"/>
                  <a:pt x="5165867" y="9045821"/>
                </a:cubicBezTo>
                <a:cubicBezTo>
                  <a:pt x="5141919" y="9050256"/>
                  <a:pt x="5117969" y="9054691"/>
                  <a:pt x="5095863" y="9058784"/>
                </a:cubicBezTo>
                <a:cubicBezTo>
                  <a:pt x="5086311" y="9058651"/>
                  <a:pt x="5079282" y="9061855"/>
                  <a:pt x="5071913" y="9063219"/>
                </a:cubicBezTo>
                <a:cubicBezTo>
                  <a:pt x="5053832" y="9068468"/>
                  <a:pt x="5038952" y="9080728"/>
                  <a:pt x="5017467" y="9067599"/>
                </a:cubicBezTo>
                <a:cubicBezTo>
                  <a:pt x="5000347" y="9057463"/>
                  <a:pt x="4972372" y="9060741"/>
                  <a:pt x="4948564" y="9055646"/>
                </a:cubicBezTo>
                <a:cubicBezTo>
                  <a:pt x="4936830" y="9054017"/>
                  <a:pt x="4920590" y="9058925"/>
                  <a:pt x="4917527" y="9042384"/>
                </a:cubicBezTo>
                <a:cubicBezTo>
                  <a:pt x="4917527" y="9042384"/>
                  <a:pt x="4902448" y="9043275"/>
                  <a:pt x="4892898" y="9043142"/>
                </a:cubicBezTo>
                <a:cubicBezTo>
                  <a:pt x="4895760" y="9048316"/>
                  <a:pt x="4898284" y="9051650"/>
                  <a:pt x="4898964" y="9055325"/>
                </a:cubicBezTo>
                <a:cubicBezTo>
                  <a:pt x="4907213" y="9069005"/>
                  <a:pt x="4895538" y="9088276"/>
                  <a:pt x="4877116" y="9091687"/>
                </a:cubicBezTo>
                <a:cubicBezTo>
                  <a:pt x="4854669" y="9093943"/>
                  <a:pt x="4830719" y="9098378"/>
                  <a:pt x="4808272" y="9100633"/>
                </a:cubicBezTo>
                <a:cubicBezTo>
                  <a:pt x="4783983" y="9103230"/>
                  <a:pt x="4760855" y="9101810"/>
                  <a:pt x="4736906" y="9106245"/>
                </a:cubicBezTo>
                <a:cubicBezTo>
                  <a:pt x="4680958" y="9112802"/>
                  <a:pt x="4625010" y="9119361"/>
                  <a:pt x="4569403" y="9127757"/>
                </a:cubicBezTo>
                <a:cubicBezTo>
                  <a:pt x="4522665" y="9132610"/>
                  <a:pt x="4475928" y="9137463"/>
                  <a:pt x="4430213" y="9147829"/>
                </a:cubicBezTo>
                <a:cubicBezTo>
                  <a:pt x="4347652" y="9165018"/>
                  <a:pt x="4264892" y="9170838"/>
                  <a:pt x="4180970" y="9180676"/>
                </a:cubicBezTo>
                <a:cubicBezTo>
                  <a:pt x="4165892" y="9181567"/>
                  <a:pt x="4151974" y="9178442"/>
                  <a:pt x="4136896" y="9179333"/>
                </a:cubicBezTo>
                <a:cubicBezTo>
                  <a:pt x="4122159" y="9182062"/>
                  <a:pt x="4104757" y="9190986"/>
                  <a:pt x="4092683" y="9187520"/>
                </a:cubicBezTo>
                <a:cubicBezTo>
                  <a:pt x="4071056" y="9183921"/>
                  <a:pt x="4052974" y="9189170"/>
                  <a:pt x="4033050" y="9194761"/>
                </a:cubicBezTo>
                <a:cubicBezTo>
                  <a:pt x="4018653" y="9199327"/>
                  <a:pt x="4006778" y="9207228"/>
                  <a:pt x="3992381" y="9211795"/>
                </a:cubicBezTo>
                <a:cubicBezTo>
                  <a:pt x="3981326" y="9213842"/>
                  <a:pt x="3965087" y="9218751"/>
                  <a:pt x="3960721" y="9215756"/>
                </a:cubicBezTo>
                <a:cubicBezTo>
                  <a:pt x="3939377" y="9193098"/>
                  <a:pt x="3901910" y="9217143"/>
                  <a:pt x="3878242" y="9202517"/>
                </a:cubicBezTo>
                <a:cubicBezTo>
                  <a:pt x="3876060" y="9201020"/>
                  <a:pt x="3870533" y="9202044"/>
                  <a:pt x="3867189" y="9204564"/>
                </a:cubicBezTo>
                <a:cubicBezTo>
                  <a:pt x="3828562" y="9232626"/>
                  <a:pt x="3786611" y="9211881"/>
                  <a:pt x="3745741" y="9217548"/>
                </a:cubicBezTo>
                <a:cubicBezTo>
                  <a:pt x="3704872" y="9223215"/>
                  <a:pt x="3662641" y="9221531"/>
                  <a:pt x="3621431" y="9225360"/>
                </a:cubicBezTo>
                <a:cubicBezTo>
                  <a:pt x="3585748" y="9228165"/>
                  <a:pt x="3551085" y="9236485"/>
                  <a:pt x="3517244" y="9238950"/>
                </a:cubicBezTo>
                <a:cubicBezTo>
                  <a:pt x="3449222" y="9242041"/>
                  <a:pt x="3381540" y="9246970"/>
                  <a:pt x="3314678" y="9246045"/>
                </a:cubicBezTo>
                <a:cubicBezTo>
                  <a:pt x="3249661" y="9244779"/>
                  <a:pt x="3187165" y="9246846"/>
                  <a:pt x="3121325" y="9251434"/>
                </a:cubicBezTo>
                <a:cubicBezTo>
                  <a:pt x="3089326" y="9253558"/>
                  <a:pt x="3085242" y="9231503"/>
                  <a:pt x="3078154" y="9213807"/>
                </a:cubicBezTo>
                <a:cubicBezTo>
                  <a:pt x="3062137" y="9178755"/>
                  <a:pt x="3070068" y="9139268"/>
                  <a:pt x="3079842" y="9099441"/>
                </a:cubicBezTo>
                <a:cubicBezTo>
                  <a:pt x="3082845" y="9095083"/>
                  <a:pt x="3089534" y="9090042"/>
                  <a:pt x="3094380" y="9085343"/>
                </a:cubicBezTo>
                <a:cubicBezTo>
                  <a:pt x="3100387" y="9076628"/>
                  <a:pt x="3122494" y="9072534"/>
                  <a:pt x="3102511" y="9057225"/>
                </a:cubicBezTo>
                <a:cubicBezTo>
                  <a:pt x="3093781" y="9051238"/>
                  <a:pt x="3117670" y="9025905"/>
                  <a:pt x="3134592" y="9024672"/>
                </a:cubicBezTo>
                <a:cubicBezTo>
                  <a:pt x="3149670" y="9023781"/>
                  <a:pt x="3165088" y="9024728"/>
                  <a:pt x="3177984" y="9022340"/>
                </a:cubicBezTo>
                <a:cubicBezTo>
                  <a:pt x="3185693" y="9022813"/>
                  <a:pt x="3206839" y="9034105"/>
                  <a:pt x="3198730" y="9010895"/>
                </a:cubicBezTo>
                <a:cubicBezTo>
                  <a:pt x="3214970" y="9005987"/>
                  <a:pt x="3229367" y="9001420"/>
                  <a:pt x="3245947" y="8998349"/>
                </a:cubicBezTo>
                <a:cubicBezTo>
                  <a:pt x="3255158" y="8996644"/>
                  <a:pt x="3264369" y="8994938"/>
                  <a:pt x="3273922" y="8995071"/>
                </a:cubicBezTo>
                <a:cubicBezTo>
                  <a:pt x="3275763" y="8994730"/>
                  <a:pt x="3276444" y="8998405"/>
                  <a:pt x="3278627" y="8999901"/>
                </a:cubicBezTo>
                <a:cubicBezTo>
                  <a:pt x="3281149" y="9003236"/>
                  <a:pt x="3286195" y="9009905"/>
                  <a:pt x="3288038" y="9009564"/>
                </a:cubicBezTo>
                <a:cubicBezTo>
                  <a:pt x="3314650" y="8998933"/>
                  <a:pt x="3334634" y="9014242"/>
                  <a:pt x="3356600" y="9019679"/>
                </a:cubicBezTo>
                <a:cubicBezTo>
                  <a:pt x="3390641" y="9028582"/>
                  <a:pt x="3419295" y="9028979"/>
                  <a:pt x="3455459" y="9018481"/>
                </a:cubicBezTo>
                <a:cubicBezTo>
                  <a:pt x="3509366" y="9000896"/>
                  <a:pt x="3565994" y="8998013"/>
                  <a:pt x="3621462" y="8999147"/>
                </a:cubicBezTo>
                <a:cubicBezTo>
                  <a:pt x="3627328" y="8999962"/>
                  <a:pt x="3636200" y="8996418"/>
                  <a:pt x="3643569" y="8995054"/>
                </a:cubicBezTo>
                <a:cubicBezTo>
                  <a:pt x="3637021" y="8990563"/>
                  <a:pt x="3630814" y="8987911"/>
                  <a:pt x="3624605" y="8985258"/>
                </a:cubicBezTo>
                <a:cubicBezTo>
                  <a:pt x="3620240" y="8982266"/>
                  <a:pt x="3617718" y="8978931"/>
                  <a:pt x="3613353" y="8975937"/>
                </a:cubicBezTo>
                <a:cubicBezTo>
                  <a:pt x="3616697" y="8973417"/>
                  <a:pt x="3621543" y="8968718"/>
                  <a:pt x="3624887" y="8966197"/>
                </a:cubicBezTo>
                <a:cubicBezTo>
                  <a:pt x="3635601" y="8962313"/>
                  <a:pt x="3647815" y="8956249"/>
                  <a:pt x="3655865" y="8958560"/>
                </a:cubicBezTo>
                <a:cubicBezTo>
                  <a:pt x="3686221" y="8968147"/>
                  <a:pt x="3716519" y="8956834"/>
                  <a:pt x="3745994" y="8951376"/>
                </a:cubicBezTo>
                <a:cubicBezTo>
                  <a:pt x="3782840" y="8944553"/>
                  <a:pt x="3816199" y="8949780"/>
                  <a:pt x="3849899" y="8956847"/>
                </a:cubicBezTo>
                <a:cubicBezTo>
                  <a:pt x="3873708" y="8961942"/>
                  <a:pt x="3897857" y="8968876"/>
                  <a:pt x="3915658" y="8982688"/>
                </a:cubicBezTo>
                <a:cubicBezTo>
                  <a:pt x="3926571" y="8990172"/>
                  <a:pt x="3947517" y="8990095"/>
                  <a:pt x="3964436" y="8988863"/>
                </a:cubicBezTo>
                <a:cubicBezTo>
                  <a:pt x="3994594" y="8987081"/>
                  <a:pt x="4027073" y="8977264"/>
                  <a:pt x="4054566" y="8981677"/>
                </a:cubicBezTo>
                <a:cubicBezTo>
                  <a:pt x="4097818" y="8988876"/>
                  <a:pt x="4138148" y="8970002"/>
                  <a:pt x="4178877" y="8973866"/>
                </a:cubicBezTo>
                <a:cubicBezTo>
                  <a:pt x="4196138" y="8974472"/>
                  <a:pt x="4195117" y="8968958"/>
                  <a:pt x="4195258" y="8959427"/>
                </a:cubicBezTo>
                <a:cubicBezTo>
                  <a:pt x="4193696" y="8940707"/>
                  <a:pt x="4196161" y="8923143"/>
                  <a:pt x="4198283" y="8903740"/>
                </a:cubicBezTo>
                <a:cubicBezTo>
                  <a:pt x="4199727" y="8880662"/>
                  <a:pt x="4177420" y="8873388"/>
                  <a:pt x="4159818" y="8870944"/>
                </a:cubicBezTo>
                <a:cubicBezTo>
                  <a:pt x="4125297" y="8869733"/>
                  <a:pt x="4088733" y="8857495"/>
                  <a:pt x="4053449" y="8883038"/>
                </a:cubicBezTo>
                <a:cubicBezTo>
                  <a:pt x="4046761" y="8888078"/>
                  <a:pt x="4030321" y="8881618"/>
                  <a:pt x="4018247" y="8878151"/>
                </a:cubicBezTo>
                <a:cubicBezTo>
                  <a:pt x="4006513" y="8876522"/>
                  <a:pt x="3994098" y="8871217"/>
                  <a:pt x="3982704" y="8871426"/>
                </a:cubicBezTo>
                <a:cubicBezTo>
                  <a:pt x="3951046" y="8875387"/>
                  <a:pt x="3917885" y="8881528"/>
                  <a:pt x="3888351" y="8866087"/>
                </a:cubicBezTo>
                <a:cubicBezTo>
                  <a:pt x="3879620" y="8860101"/>
                  <a:pt x="3858194" y="8867869"/>
                  <a:pt x="3843456" y="8870598"/>
                </a:cubicBezTo>
                <a:cubicBezTo>
                  <a:pt x="3833904" y="8870467"/>
                  <a:pt x="3824693" y="8872172"/>
                  <a:pt x="3815822" y="8875715"/>
                </a:cubicBezTo>
                <a:cubicBezTo>
                  <a:pt x="3805449" y="8881438"/>
                  <a:pt x="3788270" y="8850403"/>
                  <a:pt x="3783002" y="8883693"/>
                </a:cubicBezTo>
                <a:cubicBezTo>
                  <a:pt x="3782181" y="8889548"/>
                  <a:pt x="3708773" y="8884133"/>
                  <a:pt x="3699702" y="8876308"/>
                </a:cubicBezTo>
                <a:cubicBezTo>
                  <a:pt x="3721668" y="8881745"/>
                  <a:pt x="3734223" y="8877519"/>
                  <a:pt x="3733824" y="8854782"/>
                </a:cubicBezTo>
                <a:cubicBezTo>
                  <a:pt x="3734986" y="8850765"/>
                  <a:pt x="3736147" y="8846749"/>
                  <a:pt x="3739491" y="8844228"/>
                </a:cubicBezTo>
                <a:cubicBezTo>
                  <a:pt x="3755531" y="8827952"/>
                  <a:pt x="3738271" y="8827347"/>
                  <a:pt x="3729060" y="8829052"/>
                </a:cubicBezTo>
                <a:cubicBezTo>
                  <a:pt x="3708114" y="8829129"/>
                  <a:pt x="3685327" y="8829546"/>
                  <a:pt x="3663900" y="8837316"/>
                </a:cubicBezTo>
                <a:cubicBezTo>
                  <a:pt x="3640972" y="8847265"/>
                  <a:pt x="3642614" y="8835555"/>
                  <a:pt x="3640232" y="8822690"/>
                </a:cubicBezTo>
                <a:cubicBezTo>
                  <a:pt x="3639211" y="8817176"/>
                  <a:pt x="3636008" y="8810165"/>
                  <a:pt x="3634987" y="8804653"/>
                </a:cubicBezTo>
                <a:lnTo>
                  <a:pt x="3634713" y="8804677"/>
                </a:lnTo>
                <a:lnTo>
                  <a:pt x="3634503" y="8804833"/>
                </a:lnTo>
                <a:lnTo>
                  <a:pt x="3634336" y="8804710"/>
                </a:lnTo>
                <a:lnTo>
                  <a:pt x="3556251" y="8811628"/>
                </a:lnTo>
                <a:cubicBezTo>
                  <a:pt x="3552567" y="8812310"/>
                  <a:pt x="3546700" y="8811496"/>
                  <a:pt x="3543015" y="8812178"/>
                </a:cubicBezTo>
                <a:cubicBezTo>
                  <a:pt x="3503987" y="8817505"/>
                  <a:pt x="3499963" y="8816349"/>
                  <a:pt x="3507074" y="8782717"/>
                </a:cubicBezTo>
                <a:cubicBezTo>
                  <a:pt x="3509056" y="8772846"/>
                  <a:pt x="3507014" y="8761818"/>
                  <a:pt x="3511180" y="8753443"/>
                </a:cubicBezTo>
                <a:cubicBezTo>
                  <a:pt x="3516988" y="8733359"/>
                  <a:pt x="3506697" y="8708652"/>
                  <a:pt x="3538836" y="8696998"/>
                </a:cubicBezTo>
                <a:cubicBezTo>
                  <a:pt x="3542520" y="8696316"/>
                  <a:pt x="3542660" y="8686785"/>
                  <a:pt x="3547507" y="8682085"/>
                </a:cubicBezTo>
                <a:cubicBezTo>
                  <a:pt x="3495784" y="8701168"/>
                  <a:pt x="3422797" y="8667161"/>
                  <a:pt x="3407275" y="8747972"/>
                </a:cubicBezTo>
                <a:cubicBezTo>
                  <a:pt x="3416826" y="8748105"/>
                  <a:pt x="3430062" y="8747554"/>
                  <a:pt x="3444800" y="8744825"/>
                </a:cubicBezTo>
                <a:cubicBezTo>
                  <a:pt x="3430942" y="8762598"/>
                  <a:pt x="3420089" y="8776014"/>
                  <a:pt x="3407393" y="8789770"/>
                </a:cubicBezTo>
                <a:cubicBezTo>
                  <a:pt x="3400704" y="8794810"/>
                  <a:pt x="3386987" y="8803053"/>
                  <a:pt x="3386987" y="8803053"/>
                </a:cubicBezTo>
                <a:cubicBezTo>
                  <a:pt x="3370688" y="8787062"/>
                  <a:pt x="3366182" y="8793599"/>
                  <a:pt x="3362017" y="8801974"/>
                </a:cubicBezTo>
                <a:cubicBezTo>
                  <a:pt x="3352465" y="8801842"/>
                  <a:pt x="3340731" y="8800213"/>
                  <a:pt x="3327836" y="8802601"/>
                </a:cubicBezTo>
                <a:cubicBezTo>
                  <a:pt x="3323412" y="8778708"/>
                  <a:pt x="3321169" y="8756313"/>
                  <a:pt x="3329982" y="8731870"/>
                </a:cubicBezTo>
                <a:cubicBezTo>
                  <a:pt x="3331484" y="8729691"/>
                  <a:pt x="3326778" y="8724860"/>
                  <a:pt x="3324596" y="8723363"/>
                </a:cubicBezTo>
                <a:cubicBezTo>
                  <a:pt x="3294919" y="8717453"/>
                  <a:pt x="3310619" y="8699338"/>
                  <a:pt x="3320452" y="8680410"/>
                </a:cubicBezTo>
                <a:cubicBezTo>
                  <a:pt x="3304893" y="8688994"/>
                  <a:pt x="3294180" y="8692879"/>
                  <a:pt x="3283467" y="8696763"/>
                </a:cubicBezTo>
                <a:cubicBezTo>
                  <a:pt x="3274596" y="8700307"/>
                  <a:pt x="3263883" y="8704192"/>
                  <a:pt x="3253510" y="8709913"/>
                </a:cubicBezTo>
                <a:cubicBezTo>
                  <a:pt x="3264423" y="8717398"/>
                  <a:pt x="3270490" y="8729581"/>
                  <a:pt x="3264822" y="8740134"/>
                </a:cubicBezTo>
                <a:cubicBezTo>
                  <a:pt x="3263661" y="8744151"/>
                  <a:pt x="3259976" y="8744833"/>
                  <a:pt x="3256632" y="8747353"/>
                </a:cubicBezTo>
                <a:cubicBezTo>
                  <a:pt x="3258474" y="8747012"/>
                  <a:pt x="3260657" y="8748509"/>
                  <a:pt x="3262499" y="8748168"/>
                </a:cubicBezTo>
                <a:cubicBezTo>
                  <a:pt x="3259495" y="8752526"/>
                  <a:pt x="3259695" y="8763894"/>
                  <a:pt x="3253007" y="8768935"/>
                </a:cubicBezTo>
                <a:cubicBezTo>
                  <a:pt x="3239289" y="8777178"/>
                  <a:pt x="3221548" y="8784265"/>
                  <a:pt x="3205648" y="8791011"/>
                </a:cubicBezTo>
                <a:cubicBezTo>
                  <a:pt x="3203947" y="8781821"/>
                  <a:pt x="3203747" y="8770452"/>
                  <a:pt x="3203888" y="8760922"/>
                </a:cubicBezTo>
                <a:cubicBezTo>
                  <a:pt x="3202467" y="8732672"/>
                  <a:pt x="3183645" y="8713347"/>
                  <a:pt x="3155331" y="8714788"/>
                </a:cubicBezTo>
                <a:cubicBezTo>
                  <a:pt x="3140253" y="8715678"/>
                  <a:pt x="3129199" y="8717725"/>
                  <a:pt x="3145498" y="8733716"/>
                </a:cubicBezTo>
                <a:cubicBezTo>
                  <a:pt x="3147681" y="8735213"/>
                  <a:pt x="3137507" y="8752305"/>
                  <a:pt x="3128636" y="8755848"/>
                </a:cubicBezTo>
                <a:cubicBezTo>
                  <a:pt x="3109393" y="8765114"/>
                  <a:pt x="3089469" y="8770704"/>
                  <a:pt x="3068042" y="8778474"/>
                </a:cubicBezTo>
                <a:cubicBezTo>
                  <a:pt x="3070566" y="8781808"/>
                  <a:pt x="3071246" y="8785484"/>
                  <a:pt x="3071927" y="8789160"/>
                </a:cubicBezTo>
                <a:cubicBezTo>
                  <a:pt x="3084001" y="8792626"/>
                  <a:pt x="3095735" y="8794255"/>
                  <a:pt x="3109652" y="8797381"/>
                </a:cubicBezTo>
                <a:cubicBezTo>
                  <a:pt x="3088085" y="8814680"/>
                  <a:pt x="3068360" y="8831640"/>
                  <a:pt x="3048976" y="8850436"/>
                </a:cubicBezTo>
                <a:cubicBezTo>
                  <a:pt x="3045632" y="8852956"/>
                  <a:pt x="3044470" y="8856973"/>
                  <a:pt x="3043309" y="8860990"/>
                </a:cubicBezTo>
                <a:cubicBezTo>
                  <a:pt x="3059408" y="8865613"/>
                  <a:pt x="3074005" y="8872414"/>
                  <a:pt x="3089423" y="8873361"/>
                </a:cubicBezTo>
                <a:cubicBezTo>
                  <a:pt x="3106685" y="8873966"/>
                  <a:pt x="3123265" y="8870896"/>
                  <a:pt x="3149396" y="8867958"/>
                </a:cubicBezTo>
                <a:cubicBezTo>
                  <a:pt x="3131174" y="8882738"/>
                  <a:pt x="3121482" y="8892136"/>
                  <a:pt x="3101757" y="8909094"/>
                </a:cubicBezTo>
                <a:cubicBezTo>
                  <a:pt x="3109126" y="8907730"/>
                  <a:pt x="3114993" y="8908545"/>
                  <a:pt x="3120520" y="8907521"/>
                </a:cubicBezTo>
                <a:cubicBezTo>
                  <a:pt x="3116014" y="8914058"/>
                  <a:pt x="3111509" y="8920596"/>
                  <a:pt x="3107002" y="8927133"/>
                </a:cubicBezTo>
                <a:cubicBezTo>
                  <a:pt x="3091924" y="8928024"/>
                  <a:pt x="3075003" y="8929256"/>
                  <a:pt x="3058424" y="8932326"/>
                </a:cubicBezTo>
                <a:cubicBezTo>
                  <a:pt x="3015371" y="8936497"/>
                  <a:pt x="2971697" y="8957889"/>
                  <a:pt x="2936414" y="8983433"/>
                </a:cubicBezTo>
                <a:cubicBezTo>
                  <a:pt x="2929725" y="8988473"/>
                  <a:pt x="2928082" y="9000182"/>
                  <a:pt x="2926780" y="9013730"/>
                </a:cubicBezTo>
                <a:cubicBezTo>
                  <a:pt x="2917569" y="9015436"/>
                  <a:pt x="2908358" y="9017142"/>
                  <a:pt x="2899487" y="9020684"/>
                </a:cubicBezTo>
                <a:cubicBezTo>
                  <a:pt x="2900989" y="9018506"/>
                  <a:pt x="2900649" y="9016668"/>
                  <a:pt x="2902151" y="9014489"/>
                </a:cubicBezTo>
                <a:cubicBezTo>
                  <a:pt x="2888915" y="9015039"/>
                  <a:pt x="2876019" y="9017427"/>
                  <a:pt x="2863123" y="9019815"/>
                </a:cubicBezTo>
                <a:cubicBezTo>
                  <a:pt x="2855754" y="9021180"/>
                  <a:pt x="2850227" y="9022203"/>
                  <a:pt x="2842858" y="9023568"/>
                </a:cubicBezTo>
                <a:cubicBezTo>
                  <a:pt x="2842858" y="9023568"/>
                  <a:pt x="2842858" y="9023568"/>
                  <a:pt x="2842518" y="9021730"/>
                </a:cubicBezTo>
                <a:cubicBezTo>
                  <a:pt x="2814063" y="9032702"/>
                  <a:pt x="2785267" y="9041835"/>
                  <a:pt x="2757153" y="9054645"/>
                </a:cubicBezTo>
                <a:cubicBezTo>
                  <a:pt x="2732383" y="9064934"/>
                  <a:pt x="2709454" y="9074883"/>
                  <a:pt x="2685024" y="9087010"/>
                </a:cubicBezTo>
                <a:cubicBezTo>
                  <a:pt x="2705770" y="9075566"/>
                  <a:pt x="2724674" y="9064461"/>
                  <a:pt x="2745419" y="9053015"/>
                </a:cubicBezTo>
                <a:cubicBezTo>
                  <a:pt x="2769509" y="9039051"/>
                  <a:pt x="2751989" y="9006178"/>
                  <a:pt x="2726879" y="9014629"/>
                </a:cubicBezTo>
                <a:cubicBezTo>
                  <a:pt x="2574713" y="9067518"/>
                  <a:pt x="2437543" y="9149946"/>
                  <a:pt x="2300033" y="9230534"/>
                </a:cubicBezTo>
                <a:cubicBezTo>
                  <a:pt x="2291502" y="9235915"/>
                  <a:pt x="2287677" y="9246129"/>
                  <a:pt x="2289039" y="9253480"/>
                </a:cubicBezTo>
                <a:cubicBezTo>
                  <a:pt x="2282350" y="9258520"/>
                  <a:pt x="2275322" y="9261722"/>
                  <a:pt x="2268974" y="9268601"/>
                </a:cubicBezTo>
                <a:cubicBezTo>
                  <a:pt x="2267131" y="9268942"/>
                  <a:pt x="2263787" y="9271462"/>
                  <a:pt x="2261945" y="9271803"/>
                </a:cubicBezTo>
                <a:cubicBezTo>
                  <a:pt x="2197948" y="9276050"/>
                  <a:pt x="2139336" y="9288804"/>
                  <a:pt x="2076078" y="9317627"/>
                </a:cubicBezTo>
                <a:cubicBezTo>
                  <a:pt x="2058336" y="9324713"/>
                  <a:pt x="2039093" y="9333979"/>
                  <a:pt x="2021690" y="9342905"/>
                </a:cubicBezTo>
                <a:cubicBezTo>
                  <a:pt x="2021690" y="9342905"/>
                  <a:pt x="2019848" y="9343246"/>
                  <a:pt x="2018008" y="9343587"/>
                </a:cubicBezTo>
                <a:cubicBezTo>
                  <a:pt x="2066186" y="9315656"/>
                  <a:pt x="2112182" y="9286229"/>
                  <a:pt x="2158520" y="9258639"/>
                </a:cubicBezTo>
                <a:cubicBezTo>
                  <a:pt x="2163706" y="9255778"/>
                  <a:pt x="2167391" y="9255095"/>
                  <a:pt x="2171077" y="9254413"/>
                </a:cubicBezTo>
                <a:cubicBezTo>
                  <a:pt x="2178104" y="9251212"/>
                  <a:pt x="2181109" y="9246853"/>
                  <a:pt x="2182271" y="9242836"/>
                </a:cubicBezTo>
                <a:cubicBezTo>
                  <a:pt x="2207861" y="9226692"/>
                  <a:pt x="2233454" y="9210548"/>
                  <a:pt x="2260887" y="9194062"/>
                </a:cubicBezTo>
                <a:cubicBezTo>
                  <a:pt x="2279790" y="9182959"/>
                  <a:pt x="2273324" y="9148039"/>
                  <a:pt x="2248214" y="9156491"/>
                </a:cubicBezTo>
                <a:cubicBezTo>
                  <a:pt x="2219418" y="9165625"/>
                  <a:pt x="2190623" y="9174758"/>
                  <a:pt x="2161827" y="9183892"/>
                </a:cubicBezTo>
                <a:cubicBezTo>
                  <a:pt x="2161628" y="9172524"/>
                  <a:pt x="2151876" y="9161023"/>
                  <a:pt x="2137479" y="9165590"/>
                </a:cubicBezTo>
                <a:cubicBezTo>
                  <a:pt x="2049252" y="9193333"/>
                  <a:pt x="1959522" y="9223255"/>
                  <a:pt x="1871293" y="9250998"/>
                </a:cubicBezTo>
                <a:cubicBezTo>
                  <a:pt x="1878122" y="9236426"/>
                  <a:pt x="1868170" y="9213558"/>
                  <a:pt x="1848248" y="9219147"/>
                </a:cubicBezTo>
                <a:cubicBezTo>
                  <a:pt x="1824638" y="9225421"/>
                  <a:pt x="1799188" y="9232034"/>
                  <a:pt x="1775577" y="9238307"/>
                </a:cubicBezTo>
                <a:cubicBezTo>
                  <a:pt x="1860942" y="9205392"/>
                  <a:pt x="1941601" y="9167645"/>
                  <a:pt x="2003921" y="9102880"/>
                </a:cubicBezTo>
                <a:cubicBezTo>
                  <a:pt x="2020301" y="9088442"/>
                  <a:pt x="2008508" y="9065914"/>
                  <a:pt x="1986061" y="9068169"/>
                </a:cubicBezTo>
                <a:cubicBezTo>
                  <a:pt x="1845171" y="9079051"/>
                  <a:pt x="1711086" y="9126691"/>
                  <a:pt x="1584910" y="9186173"/>
                </a:cubicBezTo>
                <a:cubicBezTo>
                  <a:pt x="1582046" y="9181000"/>
                  <a:pt x="1575840" y="9178347"/>
                  <a:pt x="1569973" y="9177533"/>
                </a:cubicBezTo>
                <a:cubicBezTo>
                  <a:pt x="1601572" y="9152673"/>
                  <a:pt x="1628806" y="9124819"/>
                  <a:pt x="1651336" y="9092134"/>
                </a:cubicBezTo>
                <a:cubicBezTo>
                  <a:pt x="1663009" y="9072865"/>
                  <a:pt x="1644189" y="9053539"/>
                  <a:pt x="1624603" y="9060967"/>
                </a:cubicBezTo>
                <a:cubicBezTo>
                  <a:pt x="1603177" y="9068736"/>
                  <a:pt x="1583593" y="9076164"/>
                  <a:pt x="1563668" y="9081755"/>
                </a:cubicBezTo>
                <a:cubicBezTo>
                  <a:pt x="1568997" y="9069363"/>
                  <a:pt x="1556382" y="9052690"/>
                  <a:pt x="1539802" y="9055760"/>
                </a:cubicBezTo>
                <a:cubicBezTo>
                  <a:pt x="1495588" y="9063947"/>
                  <a:pt x="1451715" y="9073972"/>
                  <a:pt x="1410022" y="9085495"/>
                </a:cubicBezTo>
                <a:cubicBezTo>
                  <a:pt x="1403475" y="9081004"/>
                  <a:pt x="1396928" y="9076514"/>
                  <a:pt x="1390381" y="9072024"/>
                </a:cubicBezTo>
                <a:cubicBezTo>
                  <a:pt x="1371418" y="9062228"/>
                  <a:pt x="1343584" y="9055978"/>
                  <a:pt x="1329809" y="9043321"/>
                </a:cubicBezTo>
                <a:cubicBezTo>
                  <a:pt x="1336156" y="9036444"/>
                  <a:pt x="1342164" y="9027727"/>
                  <a:pt x="1348512" y="9020849"/>
                </a:cubicBezTo>
                <a:cubicBezTo>
                  <a:pt x="1362709" y="9004914"/>
                  <a:pt x="1344229" y="8987426"/>
                  <a:pt x="1327307" y="8988658"/>
                </a:cubicBezTo>
                <a:cubicBezTo>
                  <a:pt x="1312229" y="8989550"/>
                  <a:pt x="1297152" y="8990440"/>
                  <a:pt x="1282412" y="8993170"/>
                </a:cubicBezTo>
                <a:cubicBezTo>
                  <a:pt x="1276206" y="8990517"/>
                  <a:pt x="1270339" y="8989703"/>
                  <a:pt x="1262629" y="8989229"/>
                </a:cubicBezTo>
                <a:cubicBezTo>
                  <a:pt x="1260447" y="8987733"/>
                  <a:pt x="1258604" y="8988074"/>
                  <a:pt x="1256763" y="8988415"/>
                </a:cubicBezTo>
                <a:cubicBezTo>
                  <a:pt x="1254721" y="8977388"/>
                  <a:pt x="1250836" y="8966702"/>
                  <a:pt x="1247293" y="8957854"/>
                </a:cubicBezTo>
                <a:cubicBezTo>
                  <a:pt x="1255822" y="8952472"/>
                  <a:pt x="1263672" y="8943415"/>
                  <a:pt x="1274047" y="8937692"/>
                </a:cubicBezTo>
                <a:cubicBezTo>
                  <a:pt x="1271862" y="8936195"/>
                  <a:pt x="1269339" y="8932861"/>
                  <a:pt x="1268999" y="8931023"/>
                </a:cubicBezTo>
                <a:cubicBezTo>
                  <a:pt x="1288583" y="8923595"/>
                  <a:pt x="1309670" y="8913988"/>
                  <a:pt x="1330755" y="8904380"/>
                </a:cubicBezTo>
                <a:cubicBezTo>
                  <a:pt x="1331096" y="8906218"/>
                  <a:pt x="1331436" y="8908056"/>
                  <a:pt x="1331776" y="8909894"/>
                </a:cubicBezTo>
                <a:cubicBezTo>
                  <a:pt x="1334299" y="8913229"/>
                  <a:pt x="1345353" y="8911182"/>
                  <a:pt x="1350880" y="8910159"/>
                </a:cubicBezTo>
                <a:cubicBezTo>
                  <a:pt x="1379195" y="8908717"/>
                  <a:pt x="1395235" y="8892440"/>
                  <a:pt x="1406228" y="8869495"/>
                </a:cubicBezTo>
                <a:cubicBezTo>
                  <a:pt x="1407730" y="8867316"/>
                  <a:pt x="1409572" y="8866975"/>
                  <a:pt x="1411075" y="8864796"/>
                </a:cubicBezTo>
                <a:cubicBezTo>
                  <a:pt x="1410735" y="8862957"/>
                  <a:pt x="1408892" y="8863299"/>
                  <a:pt x="1408551" y="8861461"/>
                </a:cubicBezTo>
                <a:cubicBezTo>
                  <a:pt x="1405488" y="8844920"/>
                  <a:pt x="1408433" y="8819663"/>
                  <a:pt x="1421810" y="8809583"/>
                </a:cubicBezTo>
                <a:cubicBezTo>
                  <a:pt x="1438871" y="8798820"/>
                  <a:pt x="1455652" y="8807118"/>
                  <a:pt x="1462740" y="8824814"/>
                </a:cubicBezTo>
                <a:cubicBezTo>
                  <a:pt x="1462740" y="8824814"/>
                  <a:pt x="1463080" y="8826652"/>
                  <a:pt x="1463080" y="8826652"/>
                </a:cubicBezTo>
                <a:cubicBezTo>
                  <a:pt x="1463420" y="8828490"/>
                  <a:pt x="1464101" y="8832166"/>
                  <a:pt x="1464441" y="8834004"/>
                </a:cubicBezTo>
                <a:cubicBezTo>
                  <a:pt x="1492215" y="8819356"/>
                  <a:pt x="1519990" y="8804709"/>
                  <a:pt x="1545240" y="8786727"/>
                </a:cubicBezTo>
                <a:cubicBezTo>
                  <a:pt x="1560799" y="8778143"/>
                  <a:pt x="1551671" y="8749419"/>
                  <a:pt x="1532908" y="8750993"/>
                </a:cubicBezTo>
                <a:cubicBezTo>
                  <a:pt x="1519672" y="8751542"/>
                  <a:pt x="1506436" y="8752093"/>
                  <a:pt x="1493200" y="8752643"/>
                </a:cubicBezTo>
                <a:cubicBezTo>
                  <a:pt x="1487472" y="8742297"/>
                  <a:pt x="1481746" y="8731953"/>
                  <a:pt x="1466327" y="8731006"/>
                </a:cubicBezTo>
                <a:cubicBezTo>
                  <a:pt x="1461962" y="8728012"/>
                  <a:pt x="1457597" y="8725019"/>
                  <a:pt x="1451730" y="8724204"/>
                </a:cubicBezTo>
                <a:cubicBezTo>
                  <a:pt x="1461083" y="8712968"/>
                  <a:pt x="1468932" y="8703911"/>
                  <a:pt x="1475280" y="8697033"/>
                </a:cubicBezTo>
                <a:cubicBezTo>
                  <a:pt x="1478284" y="8692675"/>
                  <a:pt x="1477263" y="8687162"/>
                  <a:pt x="1476582" y="8683486"/>
                </a:cubicBezTo>
                <a:cubicBezTo>
                  <a:pt x="1476242" y="8681648"/>
                  <a:pt x="1470375" y="8680833"/>
                  <a:pt x="1466690" y="8681516"/>
                </a:cubicBezTo>
                <a:cubicBezTo>
                  <a:pt x="1435713" y="8689153"/>
                  <a:pt x="1406917" y="8698287"/>
                  <a:pt x="1376280" y="8707762"/>
                </a:cubicBezTo>
                <a:cubicBezTo>
                  <a:pt x="1429847" y="8688338"/>
                  <a:pt x="1483411" y="8668916"/>
                  <a:pt x="1535956" y="8643978"/>
                </a:cubicBezTo>
                <a:cubicBezTo>
                  <a:pt x="1551516" y="8635393"/>
                  <a:pt x="1550295" y="8618512"/>
                  <a:pt x="1540883" y="8608850"/>
                </a:cubicBezTo>
                <a:cubicBezTo>
                  <a:pt x="1560469" y="8601421"/>
                  <a:pt x="1581895" y="8593652"/>
                  <a:pt x="1601479" y="8586223"/>
                </a:cubicBezTo>
                <a:cubicBezTo>
                  <a:pt x="1661591" y="8571290"/>
                  <a:pt x="1719522" y="8554860"/>
                  <a:pt x="1777114" y="8536592"/>
                </a:cubicBezTo>
                <a:cubicBezTo>
                  <a:pt x="1802223" y="8528141"/>
                  <a:pt x="1796918" y="8489204"/>
                  <a:pt x="1769627" y="8496159"/>
                </a:cubicBezTo>
                <a:cubicBezTo>
                  <a:pt x="1754888" y="8498888"/>
                  <a:pt x="1742332" y="8503114"/>
                  <a:pt x="1729776" y="8507340"/>
                </a:cubicBezTo>
                <a:cubicBezTo>
                  <a:pt x="1730316" y="8520546"/>
                  <a:pt x="1725329" y="8534776"/>
                  <a:pt x="1715638" y="8544175"/>
                </a:cubicBezTo>
                <a:cubicBezTo>
                  <a:pt x="1703763" y="8552076"/>
                  <a:pt x="1682477" y="8550315"/>
                  <a:pt x="1679415" y="8533774"/>
                </a:cubicBezTo>
                <a:cubicBezTo>
                  <a:pt x="1678734" y="8530098"/>
                  <a:pt x="1679555" y="8524243"/>
                  <a:pt x="1680717" y="8520226"/>
                </a:cubicBezTo>
                <a:cubicBezTo>
                  <a:pt x="1650079" y="8529701"/>
                  <a:pt x="1618761" y="8535501"/>
                  <a:pt x="1588464" y="8546814"/>
                </a:cubicBezTo>
                <a:cubicBezTo>
                  <a:pt x="1550118" y="8555816"/>
                  <a:pt x="1509928" y="8565158"/>
                  <a:pt x="1471582" y="8574160"/>
                </a:cubicBezTo>
                <a:cubicBezTo>
                  <a:pt x="1465515" y="8561977"/>
                  <a:pt x="1456304" y="8563683"/>
                  <a:pt x="1437882" y="8567094"/>
                </a:cubicBezTo>
                <a:cubicBezTo>
                  <a:pt x="1417277" y="8569008"/>
                  <a:pt x="1397691" y="8576437"/>
                  <a:pt x="1377428" y="8580189"/>
                </a:cubicBezTo>
                <a:cubicBezTo>
                  <a:pt x="1378929" y="8578010"/>
                  <a:pt x="1382614" y="8577328"/>
                  <a:pt x="1384455" y="8576987"/>
                </a:cubicBezTo>
                <a:cubicBezTo>
                  <a:pt x="1411750" y="8570032"/>
                  <a:pt x="1404603" y="8531437"/>
                  <a:pt x="1376968" y="8536554"/>
                </a:cubicBezTo>
                <a:cubicBezTo>
                  <a:pt x="1360389" y="8539624"/>
                  <a:pt x="1341967" y="8543035"/>
                  <a:pt x="1325726" y="8547943"/>
                </a:cubicBezTo>
                <a:cubicBezTo>
                  <a:pt x="1328731" y="8543585"/>
                  <a:pt x="1331734" y="8539227"/>
                  <a:pt x="1336921" y="8536365"/>
                </a:cubicBezTo>
                <a:cubicBezTo>
                  <a:pt x="1328531" y="8532216"/>
                  <a:pt x="1319800" y="8526229"/>
                  <a:pt x="1314273" y="8527253"/>
                </a:cubicBezTo>
                <a:cubicBezTo>
                  <a:pt x="1301717" y="8531479"/>
                  <a:pt x="1289843" y="8539380"/>
                  <a:pt x="1277628" y="8545444"/>
                </a:cubicBezTo>
                <a:cubicBezTo>
                  <a:pt x="1277968" y="8547282"/>
                  <a:pt x="1278308" y="8549120"/>
                  <a:pt x="1278649" y="8550958"/>
                </a:cubicBezTo>
                <a:cubicBezTo>
                  <a:pt x="1286359" y="8551432"/>
                  <a:pt x="1295910" y="8551564"/>
                  <a:pt x="1303620" y="8552037"/>
                </a:cubicBezTo>
                <a:cubicBezTo>
                  <a:pt x="1254220" y="8563086"/>
                  <a:pt x="1203316" y="8576314"/>
                  <a:pt x="1154258" y="8589199"/>
                </a:cubicBezTo>
                <a:cubicBezTo>
                  <a:pt x="1153237" y="8583686"/>
                  <a:pt x="1150712" y="8580351"/>
                  <a:pt x="1147850" y="8575178"/>
                </a:cubicBezTo>
                <a:cubicBezTo>
                  <a:pt x="1236559" y="8539742"/>
                  <a:pt x="1327111" y="8503967"/>
                  <a:pt x="1413296" y="8465196"/>
                </a:cubicBezTo>
                <a:cubicBezTo>
                  <a:pt x="1429196" y="8458450"/>
                  <a:pt x="1428315" y="8443406"/>
                  <a:pt x="1420746" y="8433403"/>
                </a:cubicBezTo>
                <a:cubicBezTo>
                  <a:pt x="1437327" y="8430332"/>
                  <a:pt x="1452064" y="8427603"/>
                  <a:pt x="1466803" y="8424874"/>
                </a:cubicBezTo>
                <a:cubicBezTo>
                  <a:pt x="1494436" y="8419757"/>
                  <a:pt x="1486949" y="8379324"/>
                  <a:pt x="1459316" y="8384441"/>
                </a:cubicBezTo>
                <a:cubicBezTo>
                  <a:pt x="1453788" y="8385465"/>
                  <a:pt x="1448262" y="8386488"/>
                  <a:pt x="1442736" y="8387511"/>
                </a:cubicBezTo>
                <a:cubicBezTo>
                  <a:pt x="1467166" y="8375384"/>
                  <a:pt x="1491596" y="8363256"/>
                  <a:pt x="1515685" y="8349291"/>
                </a:cubicBezTo>
                <a:cubicBezTo>
                  <a:pt x="1517868" y="8350787"/>
                  <a:pt x="1524215" y="8343909"/>
                  <a:pt x="1533087" y="8340365"/>
                </a:cubicBezTo>
                <a:cubicBezTo>
                  <a:pt x="1530904" y="8338869"/>
                  <a:pt x="1530904" y="8338869"/>
                  <a:pt x="1530904" y="8338869"/>
                </a:cubicBezTo>
                <a:cubicBezTo>
                  <a:pt x="1546464" y="8330285"/>
                  <a:pt x="1561683" y="8319863"/>
                  <a:pt x="1576901" y="8309442"/>
                </a:cubicBezTo>
                <a:cubicBezTo>
                  <a:pt x="1584271" y="8308078"/>
                  <a:pt x="1589456" y="8305217"/>
                  <a:pt x="1596827" y="8303852"/>
                </a:cubicBezTo>
                <a:cubicBezTo>
                  <a:pt x="1598667" y="8303511"/>
                  <a:pt x="1601331" y="8297315"/>
                  <a:pt x="1603655" y="8289280"/>
                </a:cubicBezTo>
                <a:cubicBezTo>
                  <a:pt x="1608840" y="8286419"/>
                  <a:pt x="1613688" y="8281720"/>
                  <a:pt x="1618533" y="8277020"/>
                </a:cubicBezTo>
                <a:cubicBezTo>
                  <a:pt x="1627064" y="8271639"/>
                  <a:pt x="1627204" y="8262109"/>
                  <a:pt x="1623661" y="8253261"/>
                </a:cubicBezTo>
                <a:cubicBezTo>
                  <a:pt x="1628847" y="8250400"/>
                  <a:pt x="1634033" y="8247539"/>
                  <a:pt x="1639220" y="8244677"/>
                </a:cubicBezTo>
                <a:cubicBezTo>
                  <a:pt x="1659625" y="8231394"/>
                  <a:pt x="1652337" y="8202330"/>
                  <a:pt x="1626206" y="8205268"/>
                </a:cubicBezTo>
                <a:cubicBezTo>
                  <a:pt x="1611469" y="8207997"/>
                  <a:pt x="1594547" y="8209229"/>
                  <a:pt x="1577967" y="8212299"/>
                </a:cubicBezTo>
                <a:cubicBezTo>
                  <a:pt x="1588001" y="8204738"/>
                  <a:pt x="1597693" y="8195340"/>
                  <a:pt x="1607725" y="8187779"/>
                </a:cubicBezTo>
                <a:cubicBezTo>
                  <a:pt x="1598994" y="8181792"/>
                  <a:pt x="1585219" y="8169136"/>
                  <a:pt x="1581875" y="8171656"/>
                </a:cubicBezTo>
                <a:cubicBezTo>
                  <a:pt x="1563650" y="8186436"/>
                  <a:pt x="1545768" y="8203054"/>
                  <a:pt x="1527886" y="8219672"/>
                </a:cubicBezTo>
                <a:cubicBezTo>
                  <a:pt x="1529728" y="8219331"/>
                  <a:pt x="1531911" y="8220828"/>
                  <a:pt x="1532251" y="8222666"/>
                </a:cubicBezTo>
                <a:cubicBezTo>
                  <a:pt x="1457060" y="8238490"/>
                  <a:pt x="1384731" y="8259487"/>
                  <a:pt x="1311241" y="8284500"/>
                </a:cubicBezTo>
                <a:cubicBezTo>
                  <a:pt x="1300528" y="8288385"/>
                  <a:pt x="1289474" y="8290431"/>
                  <a:pt x="1278421" y="8292478"/>
                </a:cubicBezTo>
                <a:cubicBezTo>
                  <a:pt x="1278761" y="8294316"/>
                  <a:pt x="1278761" y="8294316"/>
                  <a:pt x="1279101" y="8296154"/>
                </a:cubicBezTo>
                <a:cubicBezTo>
                  <a:pt x="1279442" y="8297992"/>
                  <a:pt x="1277940" y="8300171"/>
                  <a:pt x="1278280" y="8302009"/>
                </a:cubicBezTo>
                <a:cubicBezTo>
                  <a:pt x="1277459" y="8307864"/>
                  <a:pt x="1275956" y="8310043"/>
                  <a:pt x="1274796" y="8314060"/>
                </a:cubicBezTo>
                <a:cubicBezTo>
                  <a:pt x="1272472" y="8322093"/>
                  <a:pt x="1272673" y="8333462"/>
                  <a:pt x="1265983" y="8338502"/>
                </a:cubicBezTo>
                <a:cubicBezTo>
                  <a:pt x="1254449" y="8348241"/>
                  <a:pt x="1239511" y="8339603"/>
                  <a:pt x="1236789" y="8324900"/>
                </a:cubicBezTo>
                <a:cubicBezTo>
                  <a:pt x="1234066" y="8310196"/>
                  <a:pt x="1236531" y="8292631"/>
                  <a:pt x="1248064" y="8282892"/>
                </a:cubicBezTo>
                <a:cubicBezTo>
                  <a:pt x="1249567" y="8280713"/>
                  <a:pt x="1251749" y="8282210"/>
                  <a:pt x="1253592" y="8281869"/>
                </a:cubicBezTo>
                <a:cubicBezTo>
                  <a:pt x="1243020" y="8276224"/>
                  <a:pt x="1226298" y="8288824"/>
                  <a:pt x="1211560" y="8291553"/>
                </a:cubicBezTo>
                <a:cubicBezTo>
                  <a:pt x="1214424" y="8296725"/>
                  <a:pt x="1216947" y="8300060"/>
                  <a:pt x="1219809" y="8305232"/>
                </a:cubicBezTo>
                <a:cubicBezTo>
                  <a:pt x="1205071" y="8307961"/>
                  <a:pt x="1190674" y="8312528"/>
                  <a:pt x="1175935" y="8315257"/>
                </a:cubicBezTo>
                <a:cubicBezTo>
                  <a:pt x="1175255" y="8311582"/>
                  <a:pt x="1176756" y="8309403"/>
                  <a:pt x="1176076" y="8305727"/>
                </a:cubicBezTo>
                <a:cubicBezTo>
                  <a:pt x="1159156" y="8306959"/>
                  <a:pt x="1144078" y="8307851"/>
                  <a:pt x="1126818" y="8307245"/>
                </a:cubicBezTo>
                <a:cubicBezTo>
                  <a:pt x="1124975" y="8307586"/>
                  <a:pt x="1124635" y="8305748"/>
                  <a:pt x="1122792" y="8306089"/>
                </a:cubicBezTo>
                <a:cubicBezTo>
                  <a:pt x="1095722" y="8273084"/>
                  <a:pt x="1068628" y="8291408"/>
                  <a:pt x="1040853" y="8306056"/>
                </a:cubicBezTo>
                <a:cubicBezTo>
                  <a:pt x="1034166" y="8311096"/>
                  <a:pt x="1025294" y="8314640"/>
                  <a:pt x="1018605" y="8319680"/>
                </a:cubicBezTo>
                <a:cubicBezTo>
                  <a:pt x="1014921" y="8320362"/>
                  <a:pt x="1011236" y="8321045"/>
                  <a:pt x="1007551" y="8321727"/>
                </a:cubicBezTo>
                <a:cubicBezTo>
                  <a:pt x="1021128" y="8323014"/>
                  <a:pt x="1032041" y="8330497"/>
                  <a:pt x="1034423" y="8343363"/>
                </a:cubicBezTo>
                <a:cubicBezTo>
                  <a:pt x="1037146" y="8358066"/>
                  <a:pt x="1026632" y="8373319"/>
                  <a:pt x="1011895" y="8376048"/>
                </a:cubicBezTo>
                <a:cubicBezTo>
                  <a:pt x="997157" y="8378777"/>
                  <a:pt x="981879" y="8368301"/>
                  <a:pt x="979156" y="8353597"/>
                </a:cubicBezTo>
                <a:cubicBezTo>
                  <a:pt x="976773" y="8340731"/>
                  <a:pt x="984284" y="8329837"/>
                  <a:pt x="994656" y="8324115"/>
                </a:cubicBezTo>
                <a:cubicBezTo>
                  <a:pt x="978077" y="8327185"/>
                  <a:pt x="963678" y="8331751"/>
                  <a:pt x="947099" y="8334821"/>
                </a:cubicBezTo>
                <a:cubicBezTo>
                  <a:pt x="981902" y="8316972"/>
                  <a:pt x="1017044" y="8300960"/>
                  <a:pt x="1050345" y="8285288"/>
                </a:cubicBezTo>
                <a:cubicBezTo>
                  <a:pt x="1075116" y="8274998"/>
                  <a:pt x="1096542" y="8267230"/>
                  <a:pt x="1119470" y="8257281"/>
                </a:cubicBezTo>
                <a:cubicBezTo>
                  <a:pt x="1145744" y="8244813"/>
                  <a:pt x="1127542" y="8208264"/>
                  <a:pt x="1100930" y="8218894"/>
                </a:cubicBezTo>
                <a:cubicBezTo>
                  <a:pt x="1078001" y="8228843"/>
                  <a:pt x="1055073" y="8238792"/>
                  <a:pt x="1032146" y="8248740"/>
                </a:cubicBezTo>
                <a:cubicBezTo>
                  <a:pt x="1030303" y="8249081"/>
                  <a:pt x="1026618" y="8249763"/>
                  <a:pt x="1023275" y="8252283"/>
                </a:cubicBezTo>
                <a:cubicBezTo>
                  <a:pt x="1024777" y="8250104"/>
                  <a:pt x="1025938" y="8246087"/>
                  <a:pt x="1025597" y="8244250"/>
                </a:cubicBezTo>
                <a:cubicBezTo>
                  <a:pt x="1028402" y="8228523"/>
                  <a:pt x="1024517" y="8217838"/>
                  <a:pt x="1013604" y="8210354"/>
                </a:cubicBezTo>
                <a:cubicBezTo>
                  <a:pt x="1032849" y="8201087"/>
                  <a:pt x="1049910" y="8190324"/>
                  <a:pt x="1066971" y="8179561"/>
                </a:cubicBezTo>
                <a:cubicBezTo>
                  <a:pt x="1078845" y="8171660"/>
                  <a:pt x="1076123" y="8156957"/>
                  <a:pt x="1067051" y="8149132"/>
                </a:cubicBezTo>
                <a:cubicBezTo>
                  <a:pt x="1092163" y="8140681"/>
                  <a:pt x="1119115" y="8131888"/>
                  <a:pt x="1147911" y="8122754"/>
                </a:cubicBezTo>
                <a:cubicBezTo>
                  <a:pt x="1109164" y="8109019"/>
                  <a:pt x="1088901" y="8112771"/>
                  <a:pt x="1054637" y="8143828"/>
                </a:cubicBezTo>
                <a:cubicBezTo>
                  <a:pt x="1031169" y="8140569"/>
                  <a:pt x="1008382" y="8140987"/>
                  <a:pt x="987435" y="8141065"/>
                </a:cubicBezTo>
                <a:cubicBezTo>
                  <a:pt x="990100" y="8134869"/>
                  <a:pt x="990240" y="8125338"/>
                  <a:pt x="986016" y="8112814"/>
                </a:cubicBezTo>
                <a:cubicBezTo>
                  <a:pt x="985335" y="8109138"/>
                  <a:pt x="992024" y="8104097"/>
                  <a:pt x="995028" y="8099739"/>
                </a:cubicBezTo>
                <a:cubicBezTo>
                  <a:pt x="1018917" y="8074407"/>
                  <a:pt x="1045670" y="8054245"/>
                  <a:pt x="1087080" y="8061785"/>
                </a:cubicBezTo>
                <a:cubicBezTo>
                  <a:pt x="1104682" y="8064227"/>
                  <a:pt x="1126108" y="8056458"/>
                  <a:pt x="1144189" y="8051210"/>
                </a:cubicBezTo>
                <a:cubicBezTo>
                  <a:pt x="1149717" y="8050186"/>
                  <a:pt x="1152721" y="8045828"/>
                  <a:pt x="1157908" y="8042967"/>
                </a:cubicBezTo>
                <a:cubicBezTo>
                  <a:pt x="1153543" y="8039973"/>
                  <a:pt x="1148837" y="8035141"/>
                  <a:pt x="1144472" y="8032148"/>
                </a:cubicBezTo>
                <a:cubicBezTo>
                  <a:pt x="1120803" y="8017522"/>
                  <a:pt x="1095293" y="8003237"/>
                  <a:pt x="1072786" y="7984593"/>
                </a:cubicBezTo>
                <a:cubicBezTo>
                  <a:pt x="1048099" y="7964454"/>
                  <a:pt x="1046537" y="7945733"/>
                  <a:pt x="1065721" y="7915569"/>
                </a:cubicBezTo>
                <a:cubicBezTo>
                  <a:pt x="1066462" y="7940143"/>
                  <a:pt x="1066462" y="7940143"/>
                  <a:pt x="1092112" y="7944898"/>
                </a:cubicBezTo>
                <a:cubicBezTo>
                  <a:pt x="1094294" y="7946395"/>
                  <a:pt x="1097158" y="7951567"/>
                  <a:pt x="1099340" y="7953064"/>
                </a:cubicBezTo>
                <a:cubicBezTo>
                  <a:pt x="1106229" y="7959392"/>
                  <a:pt x="1113456" y="7967558"/>
                  <a:pt x="1120345" y="7973885"/>
                </a:cubicBezTo>
                <a:cubicBezTo>
                  <a:pt x="1124169" y="7963673"/>
                  <a:pt x="1129838" y="7953120"/>
                  <a:pt x="1129978" y="7943589"/>
                </a:cubicBezTo>
                <a:cubicBezTo>
                  <a:pt x="1132783" y="7927862"/>
                  <a:pt x="1123852" y="7910507"/>
                  <a:pt x="1153327" y="7905049"/>
                </a:cubicBezTo>
                <a:cubicBezTo>
                  <a:pt x="1175775" y="7902793"/>
                  <a:pt x="1170871" y="7886593"/>
                  <a:pt x="1155592" y="7876116"/>
                </a:cubicBezTo>
                <a:cubicBezTo>
                  <a:pt x="1149044" y="7871626"/>
                  <a:pt x="1137651" y="7871834"/>
                  <a:pt x="1129260" y="7867686"/>
                </a:cubicBezTo>
                <a:cubicBezTo>
                  <a:pt x="1118688" y="7862040"/>
                  <a:pt x="1109618" y="7854216"/>
                  <a:pt x="1100887" y="7848228"/>
                </a:cubicBezTo>
                <a:cubicBezTo>
                  <a:pt x="1111940" y="7846181"/>
                  <a:pt x="1122995" y="7844134"/>
                  <a:pt x="1135889" y="7841747"/>
                </a:cubicBezTo>
                <a:cubicBezTo>
                  <a:pt x="1149126" y="7841196"/>
                  <a:pt x="1173755" y="7840438"/>
                  <a:pt x="1174917" y="7836421"/>
                </a:cubicBezTo>
                <a:cubicBezTo>
                  <a:pt x="1178542" y="7814839"/>
                  <a:pt x="1179644" y="7789924"/>
                  <a:pt x="1175560" y="7767869"/>
                </a:cubicBezTo>
                <a:cubicBezTo>
                  <a:pt x="1174880" y="7764193"/>
                  <a:pt x="1163487" y="7764402"/>
                  <a:pt x="1151752" y="7762773"/>
                </a:cubicBezTo>
                <a:cubicBezTo>
                  <a:pt x="1159262" y="7751879"/>
                  <a:pt x="1166773" y="7740983"/>
                  <a:pt x="1172439" y="7730429"/>
                </a:cubicBezTo>
                <a:cubicBezTo>
                  <a:pt x="1174281" y="7730088"/>
                  <a:pt x="1173941" y="7728250"/>
                  <a:pt x="1175443" y="7726071"/>
                </a:cubicBezTo>
                <a:cubicBezTo>
                  <a:pt x="1181111" y="7715517"/>
                  <a:pt x="1186438" y="7703125"/>
                  <a:pt x="1190262" y="7692913"/>
                </a:cubicBezTo>
                <a:cubicBezTo>
                  <a:pt x="1190943" y="7696589"/>
                  <a:pt x="1190122" y="7702443"/>
                  <a:pt x="1191143" y="7707957"/>
                </a:cubicBezTo>
                <a:cubicBezTo>
                  <a:pt x="1189560" y="7740566"/>
                  <a:pt x="1202314" y="7747708"/>
                  <a:pt x="1232472" y="7745925"/>
                </a:cubicBezTo>
                <a:cubicBezTo>
                  <a:pt x="1260785" y="7744485"/>
                  <a:pt x="1270959" y="7727393"/>
                  <a:pt x="1274584" y="7705812"/>
                </a:cubicBezTo>
                <a:cubicBezTo>
                  <a:pt x="1278549" y="7686069"/>
                  <a:pt x="1283877" y="7673677"/>
                  <a:pt x="1308506" y="7672918"/>
                </a:cubicBezTo>
                <a:cubicBezTo>
                  <a:pt x="1315876" y="7671554"/>
                  <a:pt x="1326248" y="7665831"/>
                  <a:pt x="1334780" y="7660450"/>
                </a:cubicBezTo>
                <a:cubicBezTo>
                  <a:pt x="1329393" y="7651942"/>
                  <a:pt x="1327692" y="7642752"/>
                  <a:pt x="1320803" y="7636425"/>
                </a:cubicBezTo>
                <a:cubicBezTo>
                  <a:pt x="1291549" y="7601923"/>
                  <a:pt x="1293191" y="7590214"/>
                  <a:pt x="1331140" y="7558475"/>
                </a:cubicBezTo>
                <a:cubicBezTo>
                  <a:pt x="1330999" y="7568006"/>
                  <a:pt x="1330858" y="7577536"/>
                  <a:pt x="1330717" y="7587067"/>
                </a:cubicBezTo>
                <a:cubicBezTo>
                  <a:pt x="1339248" y="7581686"/>
                  <a:pt x="1347098" y="7572628"/>
                  <a:pt x="1355969" y="7569085"/>
                </a:cubicBezTo>
                <a:cubicBezTo>
                  <a:pt x="1372549" y="7566015"/>
                  <a:pt x="1372490" y="7545115"/>
                  <a:pt x="1381361" y="7541572"/>
                </a:cubicBezTo>
                <a:cubicBezTo>
                  <a:pt x="1413500" y="7529918"/>
                  <a:pt x="1446461" y="7512409"/>
                  <a:pt x="1475374" y="7545073"/>
                </a:cubicBezTo>
                <a:cubicBezTo>
                  <a:pt x="1488892" y="7525462"/>
                  <a:pt x="1516467" y="7499446"/>
                  <a:pt x="1510739" y="7489102"/>
                </a:cubicBezTo>
                <a:cubicBezTo>
                  <a:pt x="1491037" y="7454731"/>
                  <a:pt x="1516490" y="7448117"/>
                  <a:pt x="1535052" y="7435176"/>
                </a:cubicBezTo>
                <a:cubicBezTo>
                  <a:pt x="1553955" y="7424072"/>
                  <a:pt x="1572858" y="7412968"/>
                  <a:pt x="1587397" y="7398870"/>
                </a:cubicBezTo>
                <a:cubicBezTo>
                  <a:pt x="1593744" y="7391992"/>
                  <a:pt x="1599411" y="7381438"/>
                  <a:pt x="1599892" y="7373746"/>
                </a:cubicBezTo>
                <a:cubicBezTo>
                  <a:pt x="1609444" y="7373879"/>
                  <a:pt x="1617155" y="7374352"/>
                  <a:pt x="1626365" y="7372646"/>
                </a:cubicBezTo>
                <a:cubicBezTo>
                  <a:pt x="1626424" y="7393544"/>
                  <a:pt x="1610243" y="7419352"/>
                  <a:pt x="1647629" y="7425735"/>
                </a:cubicBezTo>
                <a:cubicBezTo>
                  <a:pt x="1646466" y="7429752"/>
                  <a:pt x="1645985" y="7437444"/>
                  <a:pt x="1642642" y="7439964"/>
                </a:cubicBezTo>
                <a:cubicBezTo>
                  <a:pt x="1616368" y="7452433"/>
                  <a:pt x="1622295" y="7474146"/>
                  <a:pt x="1624196" y="7494704"/>
                </a:cubicBezTo>
                <a:cubicBezTo>
                  <a:pt x="1627118" y="7520776"/>
                  <a:pt x="1628539" y="7549026"/>
                  <a:pt x="1631463" y="7575097"/>
                </a:cubicBezTo>
                <a:cubicBezTo>
                  <a:pt x="1632824" y="7582448"/>
                  <a:pt x="1644076" y="7591771"/>
                  <a:pt x="1649942" y="7592585"/>
                </a:cubicBezTo>
                <a:cubicBezTo>
                  <a:pt x="1665021" y="7591694"/>
                  <a:pt x="1681943" y="7590462"/>
                  <a:pt x="1695999" y="7584057"/>
                </a:cubicBezTo>
                <a:cubicBezTo>
                  <a:pt x="1731483" y="7569882"/>
                  <a:pt x="1762403" y="7541347"/>
                  <a:pt x="1803611" y="7537517"/>
                </a:cubicBezTo>
                <a:cubicBezTo>
                  <a:pt x="1818350" y="7534788"/>
                  <a:pt x="1834249" y="7528043"/>
                  <a:pt x="1850490" y="7523134"/>
                </a:cubicBezTo>
                <a:cubicBezTo>
                  <a:pt x="1851171" y="7526810"/>
                  <a:pt x="1853693" y="7530144"/>
                  <a:pt x="1855875" y="7531641"/>
                </a:cubicBezTo>
                <a:cubicBezTo>
                  <a:pt x="1830964" y="7551461"/>
                  <a:pt x="1805712" y="7569444"/>
                  <a:pt x="1780462" y="7587426"/>
                </a:cubicBezTo>
                <a:cubicBezTo>
                  <a:pt x="1781142" y="7591101"/>
                  <a:pt x="1783665" y="7594436"/>
                  <a:pt x="1784006" y="7596274"/>
                </a:cubicBezTo>
                <a:cubicBezTo>
                  <a:pt x="1830203" y="7578215"/>
                  <a:pt x="1878241" y="7559815"/>
                  <a:pt x="1924098" y="7539918"/>
                </a:cubicBezTo>
                <a:cubicBezTo>
                  <a:pt x="1927781" y="7539236"/>
                  <a:pt x="1932288" y="7532699"/>
                  <a:pt x="1933450" y="7528681"/>
                </a:cubicBezTo>
                <a:cubicBezTo>
                  <a:pt x="1939058" y="7497229"/>
                  <a:pt x="1974200" y="7481217"/>
                  <a:pt x="1979468" y="7447927"/>
                </a:cubicBezTo>
                <a:cubicBezTo>
                  <a:pt x="1981593" y="7428524"/>
                  <a:pt x="2013391" y="7415032"/>
                  <a:pt x="2026908" y="7395422"/>
                </a:cubicBezTo>
                <a:cubicBezTo>
                  <a:pt x="2034078" y="7382688"/>
                  <a:pt x="2032517" y="7363968"/>
                  <a:pt x="2033478" y="7348583"/>
                </a:cubicBezTo>
                <a:cubicBezTo>
                  <a:pt x="2022765" y="7352468"/>
                  <a:pt x="2009529" y="7353018"/>
                  <a:pt x="1999157" y="7358740"/>
                </a:cubicBezTo>
                <a:cubicBezTo>
                  <a:pt x="1981415" y="7365828"/>
                  <a:pt x="1966536" y="7378087"/>
                  <a:pt x="1948794" y="7385174"/>
                </a:cubicBezTo>
                <a:cubicBezTo>
                  <a:pt x="1907785" y="7400372"/>
                  <a:pt x="1864332" y="7381805"/>
                  <a:pt x="1846131" y="7345257"/>
                </a:cubicBezTo>
                <a:cubicBezTo>
                  <a:pt x="1843608" y="7341922"/>
                  <a:pt x="1837062" y="7337432"/>
                  <a:pt x="1831534" y="7338455"/>
                </a:cubicBezTo>
                <a:cubicBezTo>
                  <a:pt x="1829694" y="7338796"/>
                  <a:pt x="1827851" y="7339137"/>
                  <a:pt x="1826008" y="7339478"/>
                </a:cubicBezTo>
                <a:cubicBezTo>
                  <a:pt x="1823203" y="7355205"/>
                  <a:pt x="1812352" y="7368620"/>
                  <a:pt x="1796931" y="7367674"/>
                </a:cubicBezTo>
                <a:cubicBezTo>
                  <a:pt x="1768757" y="7359585"/>
                  <a:pt x="1779634" y="7294842"/>
                  <a:pt x="1808147" y="7304767"/>
                </a:cubicBezTo>
                <a:cubicBezTo>
                  <a:pt x="1820223" y="7308234"/>
                  <a:pt x="1824107" y="7318921"/>
                  <a:pt x="1824307" y="7330290"/>
                </a:cubicBezTo>
                <a:cubicBezTo>
                  <a:pt x="1835360" y="7328243"/>
                  <a:pt x="1846413" y="7326196"/>
                  <a:pt x="1857126" y="7322312"/>
                </a:cubicBezTo>
                <a:cubicBezTo>
                  <a:pt x="1864495" y="7320947"/>
                  <a:pt x="1870164" y="7310392"/>
                  <a:pt x="1874668" y="7303856"/>
                </a:cubicBezTo>
                <a:cubicBezTo>
                  <a:pt x="1868122" y="7299364"/>
                  <a:pt x="1861233" y="7293038"/>
                  <a:pt x="1853184" y="7290726"/>
                </a:cubicBezTo>
                <a:cubicBezTo>
                  <a:pt x="1833739" y="7288624"/>
                  <a:pt x="1814636" y="7288360"/>
                  <a:pt x="1801060" y="7287072"/>
                </a:cubicBezTo>
                <a:cubicBezTo>
                  <a:pt x="1805367" y="7269166"/>
                  <a:pt x="1814039" y="7254253"/>
                  <a:pt x="1810154" y="7243568"/>
                </a:cubicBezTo>
                <a:cubicBezTo>
                  <a:pt x="1807631" y="7240234"/>
                  <a:pt x="1805447" y="7238737"/>
                  <a:pt x="1803265" y="7237241"/>
                </a:cubicBezTo>
                <a:cubicBezTo>
                  <a:pt x="1799441" y="7247452"/>
                  <a:pt x="1793432" y="7256169"/>
                  <a:pt x="1783401" y="7263728"/>
                </a:cubicBezTo>
                <a:cubicBezTo>
                  <a:pt x="1783401" y="7263728"/>
                  <a:pt x="1783061" y="7261890"/>
                  <a:pt x="1783061" y="7261890"/>
                </a:cubicBezTo>
                <a:cubicBezTo>
                  <a:pt x="1783401" y="7263728"/>
                  <a:pt x="1783401" y="7263728"/>
                  <a:pt x="1781558" y="7264070"/>
                </a:cubicBezTo>
                <a:cubicBezTo>
                  <a:pt x="1778213" y="7266590"/>
                  <a:pt x="1773848" y="7263596"/>
                  <a:pt x="1770506" y="7266116"/>
                </a:cubicBezTo>
                <a:cubicBezTo>
                  <a:pt x="1760672" y="7285046"/>
                  <a:pt x="1746473" y="7300982"/>
                  <a:pt x="1724366" y="7305076"/>
                </a:cubicBezTo>
                <a:cubicBezTo>
                  <a:pt x="1687523" y="7311898"/>
                  <a:pt x="1650417" y="7286452"/>
                  <a:pt x="1643271" y="7247857"/>
                </a:cubicBezTo>
                <a:cubicBezTo>
                  <a:pt x="1642250" y="7242344"/>
                  <a:pt x="1647096" y="7237644"/>
                  <a:pt x="1647918" y="7231790"/>
                </a:cubicBezTo>
                <a:cubicBezTo>
                  <a:pt x="1643552" y="7228797"/>
                  <a:pt x="1642050" y="7230975"/>
                  <a:pt x="1637686" y="7227982"/>
                </a:cubicBezTo>
                <a:cubicBezTo>
                  <a:pt x="1637345" y="7226144"/>
                  <a:pt x="1623287" y="7232549"/>
                  <a:pt x="1622466" y="7238404"/>
                </a:cubicBezTo>
                <a:cubicBezTo>
                  <a:pt x="1621305" y="7242420"/>
                  <a:pt x="1620483" y="7248275"/>
                  <a:pt x="1619323" y="7252292"/>
                </a:cubicBezTo>
                <a:cubicBezTo>
                  <a:pt x="1615638" y="7252974"/>
                  <a:pt x="1611953" y="7253657"/>
                  <a:pt x="1607929" y="7252501"/>
                </a:cubicBezTo>
                <a:cubicBezTo>
                  <a:pt x="1608409" y="7244808"/>
                  <a:pt x="1609230" y="7238954"/>
                  <a:pt x="1607869" y="7231602"/>
                </a:cubicBezTo>
                <a:cubicBezTo>
                  <a:pt x="1606989" y="7216558"/>
                  <a:pt x="1604606" y="7203693"/>
                  <a:pt x="1601884" y="7188990"/>
                </a:cubicBezTo>
                <a:cubicBezTo>
                  <a:pt x="1601345" y="7175784"/>
                  <a:pt x="1598962" y="7162919"/>
                  <a:pt x="1600264" y="7149371"/>
                </a:cubicBezTo>
                <a:cubicBezTo>
                  <a:pt x="1603549" y="7125953"/>
                  <a:pt x="1601166" y="7113087"/>
                  <a:pt x="1570530" y="7122562"/>
                </a:cubicBezTo>
                <a:cubicBezTo>
                  <a:pt x="1546920" y="7128835"/>
                  <a:pt x="1520788" y="7131773"/>
                  <a:pt x="1494658" y="7134711"/>
                </a:cubicBezTo>
                <a:cubicBezTo>
                  <a:pt x="1472210" y="7136966"/>
                  <a:pt x="1428559" y="7107032"/>
                  <a:pt x="1437229" y="7092120"/>
                </a:cubicBezTo>
                <a:cubicBezTo>
                  <a:pt x="1450067" y="7068832"/>
                  <a:pt x="1438953" y="7049981"/>
                  <a:pt x="1431865" y="7032284"/>
                </a:cubicBezTo>
                <a:cubicBezTo>
                  <a:pt x="1431525" y="7030446"/>
                  <a:pt x="1433367" y="7030105"/>
                  <a:pt x="1433027" y="7028268"/>
                </a:cubicBezTo>
                <a:cubicBezTo>
                  <a:pt x="1399727" y="7043938"/>
                  <a:pt x="1391839" y="6980768"/>
                  <a:pt x="1416270" y="6968641"/>
                </a:cubicBezTo>
                <a:lnTo>
                  <a:pt x="1421617" y="6967969"/>
                </a:lnTo>
                <a:lnTo>
                  <a:pt x="1434951" y="6972250"/>
                </a:lnTo>
                <a:lnTo>
                  <a:pt x="1437797" y="6972367"/>
                </a:lnTo>
                <a:lnTo>
                  <a:pt x="1439891" y="6974009"/>
                </a:lnTo>
                <a:cubicBezTo>
                  <a:pt x="1444289" y="6981035"/>
                  <a:pt x="1445325" y="6991774"/>
                  <a:pt x="1443341" y="7001646"/>
                </a:cubicBezTo>
                <a:cubicBezTo>
                  <a:pt x="1448527" y="6998785"/>
                  <a:pt x="1453714" y="6995923"/>
                  <a:pt x="1459241" y="6994900"/>
                </a:cubicBezTo>
                <a:cubicBezTo>
                  <a:pt x="1499911" y="6977864"/>
                  <a:pt x="1540921" y="6962666"/>
                  <a:pt x="1581591" y="6945631"/>
                </a:cubicBezTo>
                <a:cubicBezTo>
                  <a:pt x="1580910" y="6941955"/>
                  <a:pt x="1580230" y="6938280"/>
                  <a:pt x="1577366" y="6933108"/>
                </a:cubicBezTo>
                <a:cubicBezTo>
                  <a:pt x="1552255" y="6941560"/>
                  <a:pt x="1526805" y="6948173"/>
                  <a:pt x="1504217" y="6959959"/>
                </a:cubicBezTo>
                <a:cubicBezTo>
                  <a:pt x="1488317" y="6966705"/>
                  <a:pt x="1473543" y="6971816"/>
                  <a:pt x="1458320" y="6973209"/>
                </a:cubicBezTo>
                <a:lnTo>
                  <a:pt x="1437797" y="6972367"/>
                </a:lnTo>
                <a:lnTo>
                  <a:pt x="1430731" y="6966825"/>
                </a:lnTo>
                <a:lnTo>
                  <a:pt x="1421617" y="6967969"/>
                </a:lnTo>
                <a:lnTo>
                  <a:pt x="1409722" y="6964151"/>
                </a:lnTo>
                <a:cubicBezTo>
                  <a:pt x="1386735" y="6953200"/>
                  <a:pt x="1356239" y="6953144"/>
                  <a:pt x="1325060" y="6949413"/>
                </a:cubicBezTo>
                <a:cubicBezTo>
                  <a:pt x="1338355" y="6969762"/>
                  <a:pt x="1346945" y="6985279"/>
                  <a:pt x="1355536" y="7000797"/>
                </a:cubicBezTo>
                <a:cubicBezTo>
                  <a:pt x="1331246" y="7003393"/>
                  <a:pt x="1306956" y="7005990"/>
                  <a:pt x="1278642" y="7007432"/>
                </a:cubicBezTo>
                <a:cubicBezTo>
                  <a:pt x="1276659" y="7017303"/>
                  <a:pt x="1273855" y="7033030"/>
                  <a:pt x="1271391" y="7050595"/>
                </a:cubicBezTo>
                <a:cubicBezTo>
                  <a:pt x="1314524" y="7015995"/>
                  <a:pt x="1306793" y="7066849"/>
                  <a:pt x="1323573" y="7075148"/>
                </a:cubicBezTo>
                <a:cubicBezTo>
                  <a:pt x="1327938" y="7078142"/>
                  <a:pt x="1326636" y="7091689"/>
                  <a:pt x="1327997" y="7099040"/>
                </a:cubicBezTo>
                <a:cubicBezTo>
                  <a:pt x="1318446" y="7098908"/>
                  <a:pt x="1309234" y="7100614"/>
                  <a:pt x="1303027" y="7097962"/>
                </a:cubicBezTo>
                <a:cubicBezTo>
                  <a:pt x="1252687" y="7073067"/>
                  <a:pt x="1237009" y="7039853"/>
                  <a:pt x="1253612" y="6985454"/>
                </a:cubicBezTo>
                <a:cubicBezTo>
                  <a:pt x="1264747" y="6952978"/>
                  <a:pt x="1251312" y="6942160"/>
                  <a:pt x="1223337" y="6945439"/>
                </a:cubicBezTo>
                <a:cubicBezTo>
                  <a:pt x="1204575" y="6947012"/>
                  <a:pt x="1189355" y="6957435"/>
                  <a:pt x="1173457" y="6964181"/>
                </a:cubicBezTo>
                <a:cubicBezTo>
                  <a:pt x="1170734" y="6949477"/>
                  <a:pt x="1169373" y="6942125"/>
                  <a:pt x="1172035" y="6935929"/>
                </a:cubicBezTo>
                <a:cubicBezTo>
                  <a:pt x="1169853" y="6934433"/>
                  <a:pt x="1167331" y="6931099"/>
                  <a:pt x="1166650" y="6927423"/>
                </a:cubicBezTo>
                <a:cubicBezTo>
                  <a:pt x="1164268" y="6914558"/>
                  <a:pt x="1173279" y="6901484"/>
                  <a:pt x="1186176" y="6899095"/>
                </a:cubicBezTo>
                <a:cubicBezTo>
                  <a:pt x="1199071" y="6896708"/>
                  <a:pt x="1210324" y="6906029"/>
                  <a:pt x="1212706" y="6918894"/>
                </a:cubicBezTo>
                <a:cubicBezTo>
                  <a:pt x="1213727" y="6924407"/>
                  <a:pt x="1212566" y="6928424"/>
                  <a:pt x="1209901" y="6934620"/>
                </a:cubicBezTo>
                <a:cubicBezTo>
                  <a:pt x="1211744" y="6934279"/>
                  <a:pt x="1211744" y="6934279"/>
                  <a:pt x="1211744" y="6934279"/>
                </a:cubicBezTo>
                <a:cubicBezTo>
                  <a:pt x="1227503" y="6937064"/>
                  <a:pt x="1244763" y="6937670"/>
                  <a:pt x="1259502" y="6934941"/>
                </a:cubicBezTo>
                <a:cubicBezTo>
                  <a:pt x="1272397" y="6932553"/>
                  <a:pt x="1302554" y="6930771"/>
                  <a:pt x="1271657" y="6907978"/>
                </a:cubicBezTo>
                <a:cubicBezTo>
                  <a:pt x="1269476" y="6906481"/>
                  <a:pt x="1274463" y="6892252"/>
                  <a:pt x="1276305" y="6891911"/>
                </a:cubicBezTo>
                <a:cubicBezTo>
                  <a:pt x="1312808" y="6883250"/>
                  <a:pt x="1312808" y="6883250"/>
                  <a:pt x="1294127" y="6854394"/>
                </a:cubicBezTo>
                <a:cubicBezTo>
                  <a:pt x="1279811" y="6828531"/>
                  <a:pt x="1290687" y="6763788"/>
                  <a:pt x="1314436" y="6747985"/>
                </a:cubicBezTo>
                <a:cubicBezTo>
                  <a:pt x="1322967" y="6742604"/>
                  <a:pt x="1334361" y="6742394"/>
                  <a:pt x="1343233" y="6738851"/>
                </a:cubicBezTo>
                <a:cubicBezTo>
                  <a:pt x="1338445" y="6764449"/>
                  <a:pt x="1331135" y="6786713"/>
                  <a:pt x="1333038" y="6807270"/>
                </a:cubicBezTo>
                <a:cubicBezTo>
                  <a:pt x="1335420" y="6820135"/>
                  <a:pt x="1354042" y="6828092"/>
                  <a:pt x="1365634" y="6839252"/>
                </a:cubicBezTo>
                <a:cubicBezTo>
                  <a:pt x="1381475" y="6811607"/>
                  <a:pt x="1426850" y="6799402"/>
                  <a:pt x="1417181" y="6757473"/>
                </a:cubicBezTo>
                <a:cubicBezTo>
                  <a:pt x="1411936" y="6739435"/>
                  <a:pt x="1425992" y="6733030"/>
                  <a:pt x="1443255" y="6733636"/>
                </a:cubicBezTo>
                <a:cubicBezTo>
                  <a:pt x="1435004" y="6719957"/>
                  <a:pt x="1428598" y="6705935"/>
                  <a:pt x="1420348" y="6692256"/>
                </a:cubicBezTo>
                <a:cubicBezTo>
                  <a:pt x="1407394" y="6673745"/>
                  <a:pt x="1423715" y="6638407"/>
                  <a:pt x="1446162" y="6636152"/>
                </a:cubicBezTo>
                <a:cubicBezTo>
                  <a:pt x="1464924" y="6634578"/>
                  <a:pt x="1475836" y="6642062"/>
                  <a:pt x="1463822" y="6659494"/>
                </a:cubicBezTo>
                <a:cubicBezTo>
                  <a:pt x="1457814" y="6668211"/>
                  <a:pt x="1445600" y="6674273"/>
                  <a:pt x="1466885" y="6676035"/>
                </a:cubicBezTo>
                <a:cubicBezTo>
                  <a:pt x="1486329" y="6678137"/>
                  <a:pt x="1509797" y="6681396"/>
                  <a:pt x="1523515" y="6673153"/>
                </a:cubicBezTo>
                <a:cubicBezTo>
                  <a:pt x="1544260" y="6661707"/>
                  <a:pt x="1538754" y="6611402"/>
                  <a:pt x="1526480" y="6596568"/>
                </a:cubicBezTo>
                <a:cubicBezTo>
                  <a:pt x="1519252" y="6588401"/>
                  <a:pt x="1513186" y="6576218"/>
                  <a:pt x="1515509" y="6568184"/>
                </a:cubicBezTo>
                <a:cubicBezTo>
                  <a:pt x="1517831" y="6560152"/>
                  <a:pt x="1529706" y="6552250"/>
                  <a:pt x="1540078" y="6546527"/>
                </a:cubicBezTo>
                <a:cubicBezTo>
                  <a:pt x="1548950" y="6542983"/>
                  <a:pt x="1560344" y="6542774"/>
                  <a:pt x="1571397" y="6540728"/>
                </a:cubicBezTo>
                <a:cubicBezTo>
                  <a:pt x="1571057" y="6538889"/>
                  <a:pt x="1570716" y="6537052"/>
                  <a:pt x="1570376" y="6535214"/>
                </a:cubicBezTo>
                <a:cubicBezTo>
                  <a:pt x="1556461" y="6532088"/>
                  <a:pt x="1542884" y="6530801"/>
                  <a:pt x="1535173" y="6530327"/>
                </a:cubicBezTo>
                <a:cubicBezTo>
                  <a:pt x="1552576" y="6521402"/>
                  <a:pt x="1572161" y="6513973"/>
                  <a:pt x="1591063" y="6502870"/>
                </a:cubicBezTo>
                <a:cubicBezTo>
                  <a:pt x="1598091" y="6499667"/>
                  <a:pt x="1603278" y="6496806"/>
                  <a:pt x="1610306" y="6493604"/>
                </a:cubicBezTo>
                <a:cubicBezTo>
                  <a:pt x="1601096" y="6495310"/>
                  <a:pt x="1592226" y="6498852"/>
                  <a:pt x="1581653" y="6493207"/>
                </a:cubicBezTo>
                <a:cubicBezTo>
                  <a:pt x="1520059" y="6458992"/>
                  <a:pt x="1554906" y="6338484"/>
                  <a:pt x="1627214" y="6368815"/>
                </a:cubicBezTo>
                <a:cubicBezTo>
                  <a:pt x="1627214" y="6368815"/>
                  <a:pt x="1627555" y="6370653"/>
                  <a:pt x="1627555" y="6370653"/>
                </a:cubicBezTo>
                <a:cubicBezTo>
                  <a:pt x="1627555" y="6370653"/>
                  <a:pt x="1629395" y="6370312"/>
                  <a:pt x="1629395" y="6370312"/>
                </a:cubicBezTo>
                <a:cubicBezTo>
                  <a:pt x="1661113" y="6387249"/>
                  <a:pt x="1666078" y="6424349"/>
                  <a:pt x="1656784" y="6456484"/>
                </a:cubicBezTo>
                <a:cubicBezTo>
                  <a:pt x="1654803" y="6466355"/>
                  <a:pt x="1647773" y="6469558"/>
                  <a:pt x="1641425" y="6476436"/>
                </a:cubicBezTo>
                <a:cubicBezTo>
                  <a:pt x="1645110" y="6475754"/>
                  <a:pt x="1646613" y="6473575"/>
                  <a:pt x="1650296" y="6472893"/>
                </a:cubicBezTo>
                <a:cubicBezTo>
                  <a:pt x="1653640" y="6470372"/>
                  <a:pt x="1658346" y="6475204"/>
                  <a:pt x="1662370" y="6476360"/>
                </a:cubicBezTo>
                <a:cubicBezTo>
                  <a:pt x="1670762" y="6480508"/>
                  <a:pt x="1677308" y="6484998"/>
                  <a:pt x="1685357" y="6487310"/>
                </a:cubicBezTo>
                <a:cubicBezTo>
                  <a:pt x="1691565" y="6489962"/>
                  <a:pt x="1703640" y="6493429"/>
                  <a:pt x="1703980" y="6495267"/>
                </a:cubicBezTo>
                <a:cubicBezTo>
                  <a:pt x="1690183" y="6533938"/>
                  <a:pt x="1725666" y="6519765"/>
                  <a:pt x="1738901" y="6519215"/>
                </a:cubicBezTo>
                <a:cubicBezTo>
                  <a:pt x="1775605" y="6521923"/>
                  <a:pt x="1811629" y="6520955"/>
                  <a:pt x="1848814" y="6515970"/>
                </a:cubicBezTo>
                <a:cubicBezTo>
                  <a:pt x="1913974" y="6507706"/>
                  <a:pt x="1981174" y="6510469"/>
                  <a:pt x="2038707" y="6471302"/>
                </a:cubicBezTo>
                <a:cubicBezTo>
                  <a:pt x="2047237" y="6465921"/>
                  <a:pt x="2058631" y="6465712"/>
                  <a:pt x="2069684" y="6463665"/>
                </a:cubicBezTo>
                <a:cubicBezTo>
                  <a:pt x="2104687" y="6457183"/>
                  <a:pt x="2140369" y="6454378"/>
                  <a:pt x="2172849" y="6444562"/>
                </a:cubicBezTo>
                <a:cubicBezTo>
                  <a:pt x="2212357" y="6431544"/>
                  <a:pt x="2253368" y="6416346"/>
                  <a:pt x="2292535" y="6401489"/>
                </a:cubicBezTo>
                <a:cubicBezTo>
                  <a:pt x="2288170" y="6398496"/>
                  <a:pt x="2285648" y="6395161"/>
                  <a:pt x="2284627" y="6389648"/>
                </a:cubicBezTo>
                <a:cubicBezTo>
                  <a:pt x="2282245" y="6376782"/>
                  <a:pt x="2291256" y="6363709"/>
                  <a:pt x="2302310" y="6361662"/>
                </a:cubicBezTo>
                <a:cubicBezTo>
                  <a:pt x="2315205" y="6359274"/>
                  <a:pt x="2328300" y="6368254"/>
                  <a:pt x="2330683" y="6381120"/>
                </a:cubicBezTo>
                <a:cubicBezTo>
                  <a:pt x="2331364" y="6384796"/>
                  <a:pt x="2329861" y="6386973"/>
                  <a:pt x="2328360" y="6389153"/>
                </a:cubicBezTo>
                <a:cubicBezTo>
                  <a:pt x="2337230" y="6385609"/>
                  <a:pt x="2346101" y="6382066"/>
                  <a:pt x="2353470" y="6380702"/>
                </a:cubicBezTo>
                <a:cubicBezTo>
                  <a:pt x="2416247" y="6359572"/>
                  <a:pt x="2427441" y="6347995"/>
                  <a:pt x="2421737" y="6286322"/>
                </a:cubicBezTo>
                <a:cubicBezTo>
                  <a:pt x="2420376" y="6278970"/>
                  <a:pt x="2426043" y="6268417"/>
                  <a:pt x="2432732" y="6263376"/>
                </a:cubicBezTo>
                <a:cubicBezTo>
                  <a:pt x="2470198" y="6239330"/>
                  <a:pt x="2509167" y="6213105"/>
                  <a:pt x="2548816" y="6190556"/>
                </a:cubicBezTo>
                <a:cubicBezTo>
                  <a:pt x="2586282" y="6166510"/>
                  <a:pt x="2628114" y="6145458"/>
                  <a:pt x="2667763" y="6122909"/>
                </a:cubicBezTo>
                <a:cubicBezTo>
                  <a:pt x="2676293" y="6117528"/>
                  <a:pt x="2684284" y="6098940"/>
                  <a:pt x="2691993" y="6099413"/>
                </a:cubicBezTo>
                <a:cubicBezTo>
                  <a:pt x="2732722" y="6103277"/>
                  <a:pt x="2756953" y="6079781"/>
                  <a:pt x="2788071" y="6062613"/>
                </a:cubicBezTo>
                <a:cubicBezTo>
                  <a:pt x="2834749" y="6036862"/>
                  <a:pt x="2883609" y="6012607"/>
                  <a:pt x="2931648" y="5994207"/>
                </a:cubicBezTo>
                <a:cubicBezTo>
                  <a:pt x="2933290" y="5982497"/>
                  <a:pt x="2935273" y="5972626"/>
                  <a:pt x="2939779" y="5966089"/>
                </a:cubicBezTo>
                <a:cubicBezTo>
                  <a:pt x="2900270" y="5979107"/>
                  <a:pt x="2860762" y="5992126"/>
                  <a:pt x="2824117" y="6010317"/>
                </a:cubicBezTo>
                <a:cubicBezTo>
                  <a:pt x="2751167" y="6048537"/>
                  <a:pt x="2680740" y="6090092"/>
                  <a:pt x="2601383" y="6114291"/>
                </a:cubicBezTo>
                <a:cubicBezTo>
                  <a:pt x="2559692" y="6125813"/>
                  <a:pt x="2524268" y="6160886"/>
                  <a:pt x="2489324" y="6188266"/>
                </a:cubicBezTo>
                <a:cubicBezTo>
                  <a:pt x="2429809" y="6237305"/>
                  <a:pt x="2404018" y="6242081"/>
                  <a:pt x="2361188" y="6206291"/>
                </a:cubicBezTo>
                <a:cubicBezTo>
                  <a:pt x="2329610" y="6179823"/>
                  <a:pt x="2331593" y="6169951"/>
                  <a:pt x="2371102" y="6156933"/>
                </a:cubicBezTo>
                <a:cubicBezTo>
                  <a:pt x="2401739" y="6147458"/>
                  <a:pt x="2432037" y="6136145"/>
                  <a:pt x="2462674" y="6126670"/>
                </a:cubicBezTo>
                <a:cubicBezTo>
                  <a:pt x="2461653" y="6121156"/>
                  <a:pt x="2460973" y="6117480"/>
                  <a:pt x="2459952" y="6111967"/>
                </a:cubicBezTo>
                <a:cubicBezTo>
                  <a:pt x="2439006" y="6112044"/>
                  <a:pt x="2415198" y="6106947"/>
                  <a:pt x="2397115" y="6112197"/>
                </a:cubicBezTo>
                <a:cubicBezTo>
                  <a:pt x="2343891" y="6133459"/>
                  <a:pt x="2291346" y="6158395"/>
                  <a:pt x="2238460" y="6181495"/>
                </a:cubicBezTo>
                <a:cubicBezTo>
                  <a:pt x="2226245" y="6187558"/>
                  <a:pt x="2216213" y="6195118"/>
                  <a:pt x="2203658" y="6199344"/>
                </a:cubicBezTo>
                <a:cubicBezTo>
                  <a:pt x="2196289" y="6200708"/>
                  <a:pt x="2186057" y="6196900"/>
                  <a:pt x="2178007" y="6194589"/>
                </a:cubicBezTo>
                <a:cubicBezTo>
                  <a:pt x="2180730" y="6209292"/>
                  <a:pt x="2171718" y="6222366"/>
                  <a:pt x="2158822" y="6224754"/>
                </a:cubicBezTo>
                <a:cubicBezTo>
                  <a:pt x="2145926" y="6227142"/>
                  <a:pt x="2132831" y="6218162"/>
                  <a:pt x="2130108" y="6203458"/>
                </a:cubicBezTo>
                <a:cubicBezTo>
                  <a:pt x="2127726" y="6190594"/>
                  <a:pt x="2136738" y="6177520"/>
                  <a:pt x="2149633" y="6175132"/>
                </a:cubicBezTo>
                <a:cubicBezTo>
                  <a:pt x="2162530" y="6172744"/>
                  <a:pt x="2173442" y="6180228"/>
                  <a:pt x="2177667" y="6192752"/>
                </a:cubicBezTo>
                <a:cubicBezTo>
                  <a:pt x="2182513" y="6188053"/>
                  <a:pt x="2187019" y="6181516"/>
                  <a:pt x="2193707" y="6176475"/>
                </a:cubicBezTo>
                <a:cubicBezTo>
                  <a:pt x="2197051" y="6173955"/>
                  <a:pt x="2205100" y="6176266"/>
                  <a:pt x="2210287" y="6173405"/>
                </a:cubicBezTo>
                <a:cubicBezTo>
                  <a:pt x="2213631" y="6170885"/>
                  <a:pt x="2218137" y="6164347"/>
                  <a:pt x="2221141" y="6159990"/>
                </a:cubicBezTo>
                <a:cubicBezTo>
                  <a:pt x="2217116" y="6158835"/>
                  <a:pt x="2212751" y="6155841"/>
                  <a:pt x="2206884" y="6155027"/>
                </a:cubicBezTo>
                <a:cubicBezTo>
                  <a:pt x="2202859" y="6153871"/>
                  <a:pt x="2195830" y="6157073"/>
                  <a:pt x="2191806" y="6155918"/>
                </a:cubicBezTo>
                <a:cubicBezTo>
                  <a:pt x="2183756" y="6153606"/>
                  <a:pt x="2176868" y="6147278"/>
                  <a:pt x="2170319" y="6142788"/>
                </a:cubicBezTo>
                <a:cubicBezTo>
                  <a:pt x="2177009" y="6137748"/>
                  <a:pt x="2181855" y="6133048"/>
                  <a:pt x="2188883" y="6129846"/>
                </a:cubicBezTo>
                <a:cubicBezTo>
                  <a:pt x="2201438" y="6125620"/>
                  <a:pt x="2214334" y="6123233"/>
                  <a:pt x="2227230" y="6120845"/>
                </a:cubicBezTo>
                <a:cubicBezTo>
                  <a:pt x="2208889" y="6093826"/>
                  <a:pt x="2241368" y="6084010"/>
                  <a:pt x="2247517" y="6065763"/>
                </a:cubicBezTo>
                <a:cubicBezTo>
                  <a:pt x="2250181" y="6059567"/>
                  <a:pt x="2257350" y="6046835"/>
                  <a:pt x="2255167" y="6045338"/>
                </a:cubicBezTo>
                <a:cubicBezTo>
                  <a:pt x="2248620" y="6040848"/>
                  <a:pt x="2238388" y="6037040"/>
                  <a:pt x="2228835" y="6036907"/>
                </a:cubicBezTo>
                <a:cubicBezTo>
                  <a:pt x="2214097" y="6039636"/>
                  <a:pt x="2198198" y="6046382"/>
                  <a:pt x="2184141" y="6052787"/>
                </a:cubicBezTo>
                <a:cubicBezTo>
                  <a:pt x="2151661" y="6062604"/>
                  <a:pt x="2104044" y="6052413"/>
                  <a:pt x="2096616" y="6032878"/>
                </a:cubicBezTo>
                <a:cubicBezTo>
                  <a:pt x="2082100" y="5995647"/>
                  <a:pt x="2112397" y="5984335"/>
                  <a:pt x="2140512" y="5971524"/>
                </a:cubicBezTo>
                <a:cubicBezTo>
                  <a:pt x="2177497" y="5955171"/>
                  <a:pt x="2214482" y="5938818"/>
                  <a:pt x="2251468" y="5922465"/>
                </a:cubicBezTo>
                <a:cubicBezTo>
                  <a:pt x="2309200" y="5894667"/>
                  <a:pt x="2365570" y="5859517"/>
                  <a:pt x="2433591" y="5856425"/>
                </a:cubicBezTo>
                <a:cubicBezTo>
                  <a:pt x="2444645" y="5854378"/>
                  <a:pt x="2458022" y="5844298"/>
                  <a:pt x="2468055" y="5836738"/>
                </a:cubicBezTo>
                <a:cubicBezTo>
                  <a:pt x="2473241" y="5833876"/>
                  <a:pt x="2473382" y="5824345"/>
                  <a:pt x="2475705" y="5816312"/>
                </a:cubicBezTo>
                <a:cubicBezTo>
                  <a:pt x="2475705" y="5816312"/>
                  <a:pt x="2473863" y="5816653"/>
                  <a:pt x="2472020" y="5816994"/>
                </a:cubicBezTo>
                <a:cubicBezTo>
                  <a:pt x="2457623" y="5821561"/>
                  <a:pt x="2441383" y="5826469"/>
                  <a:pt x="2425143" y="5831377"/>
                </a:cubicBezTo>
                <a:cubicBezTo>
                  <a:pt x="2419956" y="5834238"/>
                  <a:pt x="2414770" y="5837100"/>
                  <a:pt x="2411426" y="5839620"/>
                </a:cubicBezTo>
                <a:cubicBezTo>
                  <a:pt x="2395526" y="5846366"/>
                  <a:pt x="2377785" y="5853453"/>
                  <a:pt x="2361545" y="5858361"/>
                </a:cubicBezTo>
                <a:cubicBezTo>
                  <a:pt x="2359702" y="5858702"/>
                  <a:pt x="2357180" y="5855367"/>
                  <a:pt x="2354997" y="5853871"/>
                </a:cubicBezTo>
                <a:cubicBezTo>
                  <a:pt x="2304776" y="5870775"/>
                  <a:pt x="2256055" y="5885498"/>
                  <a:pt x="2205835" y="5902401"/>
                </a:cubicBezTo>
                <a:cubicBezTo>
                  <a:pt x="2200508" y="5914794"/>
                  <a:pt x="2190815" y="5924191"/>
                  <a:pt x="2177719" y="5915211"/>
                </a:cubicBezTo>
                <a:cubicBezTo>
                  <a:pt x="2175537" y="5913715"/>
                  <a:pt x="2177379" y="5913374"/>
                  <a:pt x="2175197" y="5911877"/>
                </a:cubicBezTo>
                <a:cubicBezTo>
                  <a:pt x="2083965" y="5943977"/>
                  <a:pt x="1997439" y="5980910"/>
                  <a:pt x="1910913" y="6017842"/>
                </a:cubicBezTo>
                <a:cubicBezTo>
                  <a:pt x="1916838" y="6039556"/>
                  <a:pt x="1906046" y="6073869"/>
                  <a:pt x="1886401" y="6060399"/>
                </a:cubicBezTo>
                <a:cubicBezTo>
                  <a:pt x="1879855" y="6055908"/>
                  <a:pt x="1875630" y="6043384"/>
                  <a:pt x="1877272" y="6031675"/>
                </a:cubicBezTo>
                <a:cubicBezTo>
                  <a:pt x="1852501" y="6041964"/>
                  <a:pt x="1827390" y="6050416"/>
                  <a:pt x="1804462" y="6060365"/>
                </a:cubicBezTo>
                <a:cubicBezTo>
                  <a:pt x="1789524" y="6051725"/>
                  <a:pt x="1777591" y="6038728"/>
                  <a:pt x="1764494" y="6029747"/>
                </a:cubicBezTo>
                <a:cubicBezTo>
                  <a:pt x="1760130" y="6026753"/>
                  <a:pt x="1753582" y="6022264"/>
                  <a:pt x="1751740" y="6022605"/>
                </a:cubicBezTo>
                <a:cubicBezTo>
                  <a:pt x="1715095" y="6040795"/>
                  <a:pt x="1678789" y="6060825"/>
                  <a:pt x="1640643" y="6081195"/>
                </a:cubicBezTo>
                <a:cubicBezTo>
                  <a:pt x="1642827" y="6082691"/>
                  <a:pt x="1645349" y="6086026"/>
                  <a:pt x="1645689" y="6087864"/>
                </a:cubicBezTo>
                <a:cubicBezTo>
                  <a:pt x="1658244" y="6083638"/>
                  <a:pt x="1668616" y="6077916"/>
                  <a:pt x="1693727" y="6069464"/>
                </a:cubicBezTo>
                <a:cubicBezTo>
                  <a:pt x="1669497" y="6092959"/>
                  <a:pt x="1665531" y="6112703"/>
                  <a:pt x="1666752" y="6129585"/>
                </a:cubicBezTo>
                <a:cubicBezTo>
                  <a:pt x="1661566" y="6132446"/>
                  <a:pt x="1654538" y="6135649"/>
                  <a:pt x="1649350" y="6138510"/>
                </a:cubicBezTo>
                <a:cubicBezTo>
                  <a:pt x="1642124" y="6130344"/>
                  <a:pt x="1630728" y="6130553"/>
                  <a:pt x="1609982" y="6141998"/>
                </a:cubicBezTo>
                <a:cubicBezTo>
                  <a:pt x="1561803" y="6169929"/>
                  <a:pt x="1514986" y="6205210"/>
                  <a:pt x="1450306" y="6205782"/>
                </a:cubicBezTo>
                <a:cubicBezTo>
                  <a:pt x="1429701" y="6207697"/>
                  <a:pt x="1408136" y="6224996"/>
                  <a:pt x="1387388" y="6236442"/>
                </a:cubicBezTo>
                <a:cubicBezTo>
                  <a:pt x="1353608" y="6259805"/>
                  <a:pt x="1317982" y="6283510"/>
                  <a:pt x="1286385" y="6308370"/>
                </a:cubicBezTo>
                <a:cubicBezTo>
                  <a:pt x="1281538" y="6313069"/>
                  <a:pt x="1278874" y="6319265"/>
                  <a:pt x="1276211" y="6325461"/>
                </a:cubicBezTo>
                <a:cubicBezTo>
                  <a:pt x="1261473" y="6328190"/>
                  <a:pt x="1246734" y="6330920"/>
                  <a:pt x="1231657" y="6331810"/>
                </a:cubicBezTo>
                <a:cubicBezTo>
                  <a:pt x="1227632" y="6330655"/>
                  <a:pt x="1222106" y="6331678"/>
                  <a:pt x="1212894" y="6333384"/>
                </a:cubicBezTo>
                <a:cubicBezTo>
                  <a:pt x="1207367" y="6334407"/>
                  <a:pt x="1200338" y="6337610"/>
                  <a:pt x="1194812" y="6338633"/>
                </a:cubicBezTo>
                <a:cubicBezTo>
                  <a:pt x="1107546" y="6350990"/>
                  <a:pt x="1018438" y="6363689"/>
                  <a:pt x="931511" y="6377884"/>
                </a:cubicBezTo>
                <a:cubicBezTo>
                  <a:pt x="924342" y="6390618"/>
                  <a:pt x="912807" y="6400358"/>
                  <a:pt x="896228" y="6403427"/>
                </a:cubicBezTo>
                <a:cubicBezTo>
                  <a:pt x="879648" y="6406498"/>
                  <a:pt x="865050" y="6399696"/>
                  <a:pt x="853457" y="6388537"/>
                </a:cubicBezTo>
                <a:cubicBezTo>
                  <a:pt x="803377" y="6395910"/>
                  <a:pt x="753294" y="6403283"/>
                  <a:pt x="703213" y="6410655"/>
                </a:cubicBezTo>
                <a:cubicBezTo>
                  <a:pt x="703213" y="6410655"/>
                  <a:pt x="703213" y="6410655"/>
                  <a:pt x="704716" y="6408476"/>
                </a:cubicBezTo>
                <a:cubicBezTo>
                  <a:pt x="701372" y="6410996"/>
                  <a:pt x="699529" y="6411337"/>
                  <a:pt x="695844" y="6412020"/>
                </a:cubicBezTo>
                <a:cubicBezTo>
                  <a:pt x="649448" y="6418710"/>
                  <a:pt x="601209" y="6425741"/>
                  <a:pt x="554812" y="6432432"/>
                </a:cubicBezTo>
                <a:cubicBezTo>
                  <a:pt x="557676" y="6437605"/>
                  <a:pt x="562042" y="6440598"/>
                  <a:pt x="563403" y="6447949"/>
                </a:cubicBezTo>
                <a:cubicBezTo>
                  <a:pt x="567827" y="6471842"/>
                  <a:pt x="553148" y="6495469"/>
                  <a:pt x="529199" y="6499904"/>
                </a:cubicBezTo>
                <a:cubicBezTo>
                  <a:pt x="505250" y="6504339"/>
                  <a:pt x="483084" y="6487534"/>
                  <a:pt x="478661" y="6463641"/>
                </a:cubicBezTo>
                <a:cubicBezTo>
                  <a:pt x="474235" y="6439749"/>
                  <a:pt x="488914" y="6416121"/>
                  <a:pt x="512863" y="6411686"/>
                </a:cubicBezTo>
                <a:cubicBezTo>
                  <a:pt x="529443" y="6408616"/>
                  <a:pt x="542199" y="6415759"/>
                  <a:pt x="551949" y="6427259"/>
                </a:cubicBezTo>
                <a:cubicBezTo>
                  <a:pt x="583889" y="6404237"/>
                  <a:pt x="613306" y="6377880"/>
                  <a:pt x="654316" y="6362682"/>
                </a:cubicBezTo>
                <a:cubicBezTo>
                  <a:pt x="663187" y="6359139"/>
                  <a:pt x="666333" y="6345250"/>
                  <a:pt x="672339" y="6336534"/>
                </a:cubicBezTo>
                <a:cubicBezTo>
                  <a:pt x="660606" y="6334905"/>
                  <a:pt x="648530" y="6331438"/>
                  <a:pt x="637137" y="6331647"/>
                </a:cubicBezTo>
                <a:cubicBezTo>
                  <a:pt x="612849" y="6334245"/>
                  <a:pt x="586717" y="6337182"/>
                  <a:pt x="559562" y="6334607"/>
                </a:cubicBezTo>
                <a:cubicBezTo>
                  <a:pt x="575123" y="6326023"/>
                  <a:pt x="590681" y="6317439"/>
                  <a:pt x="608084" y="6308514"/>
                </a:cubicBezTo>
                <a:cubicBezTo>
                  <a:pt x="607744" y="6306676"/>
                  <a:pt x="605220" y="6303342"/>
                  <a:pt x="604879" y="6301504"/>
                </a:cubicBezTo>
                <a:cubicBezTo>
                  <a:pt x="590142" y="6304233"/>
                  <a:pt x="573562" y="6307303"/>
                  <a:pt x="557321" y="6312211"/>
                </a:cubicBezTo>
                <a:cubicBezTo>
                  <a:pt x="519655" y="6324889"/>
                  <a:pt x="482330" y="6339404"/>
                  <a:pt x="444324" y="6350243"/>
                </a:cubicBezTo>
                <a:cubicBezTo>
                  <a:pt x="434572" y="6338743"/>
                  <a:pt x="422978" y="6327583"/>
                  <a:pt x="411725" y="6318262"/>
                </a:cubicBezTo>
                <a:cubicBezTo>
                  <a:pt x="421418" y="6308863"/>
                  <a:pt x="424903" y="6296813"/>
                  <a:pt x="415632" y="6277619"/>
                </a:cubicBezTo>
                <a:cubicBezTo>
                  <a:pt x="414953" y="6273944"/>
                  <a:pt x="426825" y="6266042"/>
                  <a:pt x="433854" y="6262840"/>
                </a:cubicBezTo>
                <a:cubicBezTo>
                  <a:pt x="445729" y="6254938"/>
                  <a:pt x="459446" y="6246695"/>
                  <a:pt x="469138" y="6237298"/>
                </a:cubicBezTo>
                <a:cubicBezTo>
                  <a:pt x="431273" y="6238606"/>
                  <a:pt x="397632" y="6252439"/>
                  <a:pt x="365831" y="6265931"/>
                </a:cubicBezTo>
                <a:cubicBezTo>
                  <a:pt x="365492" y="6264093"/>
                  <a:pt x="365151" y="6262255"/>
                  <a:pt x="364471" y="6258580"/>
                </a:cubicBezTo>
                <a:cubicBezTo>
                  <a:pt x="384055" y="6251152"/>
                  <a:pt x="403298" y="6241886"/>
                  <a:pt x="386659" y="6224057"/>
                </a:cubicBezTo>
                <a:cubicBezTo>
                  <a:pt x="524488" y="6196634"/>
                  <a:pt x="649900" y="6163906"/>
                  <a:pt x="777578" y="6102246"/>
                </a:cubicBezTo>
                <a:cubicBezTo>
                  <a:pt x="819410" y="6081193"/>
                  <a:pt x="860220" y="6054627"/>
                  <a:pt x="901712" y="6031738"/>
                </a:cubicBezTo>
                <a:cubicBezTo>
                  <a:pt x="909221" y="6020842"/>
                  <a:pt x="919933" y="6016958"/>
                  <a:pt x="932829" y="6014570"/>
                </a:cubicBezTo>
                <a:cubicBezTo>
                  <a:pt x="934673" y="6014228"/>
                  <a:pt x="934673" y="6014228"/>
                  <a:pt x="936513" y="6013888"/>
                </a:cubicBezTo>
                <a:cubicBezTo>
                  <a:pt x="928805" y="6013414"/>
                  <a:pt x="923277" y="6014437"/>
                  <a:pt x="915910" y="6015802"/>
                </a:cubicBezTo>
                <a:cubicBezTo>
                  <a:pt x="917752" y="6015461"/>
                  <a:pt x="917752" y="6015461"/>
                  <a:pt x="917411" y="6013623"/>
                </a:cubicBezTo>
                <a:cubicBezTo>
                  <a:pt x="914066" y="6016143"/>
                  <a:pt x="912226" y="6016484"/>
                  <a:pt x="910382" y="6016825"/>
                </a:cubicBezTo>
                <a:cubicBezTo>
                  <a:pt x="867671" y="6022833"/>
                  <a:pt x="826802" y="6028500"/>
                  <a:pt x="784089" y="6034509"/>
                </a:cubicBezTo>
                <a:cubicBezTo>
                  <a:pt x="812344" y="6012169"/>
                  <a:pt x="838077" y="5986494"/>
                  <a:pt x="875403" y="5971978"/>
                </a:cubicBezTo>
                <a:cubicBezTo>
                  <a:pt x="882430" y="5968776"/>
                  <a:pt x="885576" y="5954888"/>
                  <a:pt x="889741" y="5946513"/>
                </a:cubicBezTo>
                <a:cubicBezTo>
                  <a:pt x="880190" y="5946380"/>
                  <a:pt x="869958" y="5942573"/>
                  <a:pt x="860406" y="5942441"/>
                </a:cubicBezTo>
                <a:cubicBezTo>
                  <a:pt x="854879" y="5943464"/>
                  <a:pt x="849012" y="5942649"/>
                  <a:pt x="843485" y="5943673"/>
                </a:cubicBezTo>
                <a:cubicBezTo>
                  <a:pt x="837957" y="5944696"/>
                  <a:pt x="835296" y="5950892"/>
                  <a:pt x="829767" y="5951916"/>
                </a:cubicBezTo>
                <a:cubicBezTo>
                  <a:pt x="818715" y="5953962"/>
                  <a:pt x="808143" y="5948316"/>
                  <a:pt x="797910" y="5944508"/>
                </a:cubicBezTo>
                <a:cubicBezTo>
                  <a:pt x="797910" y="5944508"/>
                  <a:pt x="796067" y="5944850"/>
                  <a:pt x="795727" y="5943012"/>
                </a:cubicBezTo>
                <a:cubicBezTo>
                  <a:pt x="789519" y="5940359"/>
                  <a:pt x="786657" y="5935187"/>
                  <a:pt x="781611" y="5928518"/>
                </a:cubicBezTo>
                <a:cubicBezTo>
                  <a:pt x="754659" y="5937311"/>
                  <a:pt x="728044" y="5947941"/>
                  <a:pt x="702934" y="5956393"/>
                </a:cubicBezTo>
                <a:cubicBezTo>
                  <a:pt x="693524" y="5946730"/>
                  <a:pt x="684112" y="5937067"/>
                  <a:pt x="674701" y="5927405"/>
                </a:cubicBezTo>
                <a:cubicBezTo>
                  <a:pt x="682552" y="5918347"/>
                  <a:pt x="686037" y="5906296"/>
                  <a:pt x="679289" y="5890438"/>
                </a:cubicBezTo>
                <a:cubicBezTo>
                  <a:pt x="677107" y="5888941"/>
                  <a:pt x="680450" y="5886421"/>
                  <a:pt x="681953" y="5884242"/>
                </a:cubicBezTo>
                <a:cubicBezTo>
                  <a:pt x="679429" y="5880908"/>
                  <a:pt x="675065" y="5877914"/>
                  <a:pt x="674384" y="5874238"/>
                </a:cubicBezTo>
                <a:cubicBezTo>
                  <a:pt x="673363" y="5868724"/>
                  <a:pt x="676707" y="5866205"/>
                  <a:pt x="677869" y="5862187"/>
                </a:cubicBezTo>
                <a:cubicBezTo>
                  <a:pt x="663471" y="5866755"/>
                  <a:pt x="649413" y="5873159"/>
                  <a:pt x="635356" y="5879564"/>
                </a:cubicBezTo>
                <a:cubicBezTo>
                  <a:pt x="636517" y="5875547"/>
                  <a:pt x="636177" y="5873710"/>
                  <a:pt x="635837" y="5871872"/>
                </a:cubicBezTo>
                <a:cubicBezTo>
                  <a:pt x="651737" y="5865126"/>
                  <a:pt x="667296" y="5856542"/>
                  <a:pt x="652839" y="5840210"/>
                </a:cubicBezTo>
                <a:cubicBezTo>
                  <a:pt x="765217" y="5819400"/>
                  <a:pt x="868522" y="5790767"/>
                  <a:pt x="972931" y="5737216"/>
                </a:cubicBezTo>
                <a:cubicBezTo>
                  <a:pt x="997021" y="5723252"/>
                  <a:pt x="1020430" y="5705611"/>
                  <a:pt x="1046361" y="5691305"/>
                </a:cubicBezTo>
                <a:cubicBezTo>
                  <a:pt x="1014587" y="5653467"/>
                  <a:pt x="985812" y="5611273"/>
                  <a:pt x="980308" y="5560968"/>
                </a:cubicBezTo>
                <a:cubicBezTo>
                  <a:pt x="977046" y="5533059"/>
                  <a:pt x="966555" y="5496984"/>
                  <a:pt x="1005043" y="5478451"/>
                </a:cubicBezTo>
                <a:cubicBezTo>
                  <a:pt x="1086864" y="5436688"/>
                  <a:pt x="1164319" y="5391931"/>
                  <a:pt x="1241095" y="5343498"/>
                </a:cubicBezTo>
                <a:cubicBezTo>
                  <a:pt x="1319031" y="5291049"/>
                  <a:pt x="1404196" y="5246765"/>
                  <a:pt x="1487518" y="5202822"/>
                </a:cubicBezTo>
                <a:cubicBezTo>
                  <a:pt x="1529009" y="5179932"/>
                  <a:pt x="1577730" y="5165208"/>
                  <a:pt x="1619561" y="5144155"/>
                </a:cubicBezTo>
                <a:cubicBezTo>
                  <a:pt x="1654705" y="5128143"/>
                  <a:pt x="1689167" y="5108455"/>
                  <a:pt x="1723631" y="5088767"/>
                </a:cubicBezTo>
                <a:cubicBezTo>
                  <a:pt x="1689448" y="5089394"/>
                  <a:pt x="1655267" y="5090021"/>
                  <a:pt x="1621427" y="5092486"/>
                </a:cubicBezTo>
                <a:cubicBezTo>
                  <a:pt x="1591269" y="5094269"/>
                  <a:pt x="1585002" y="5070717"/>
                  <a:pt x="1578256" y="5054858"/>
                </a:cubicBezTo>
                <a:cubicBezTo>
                  <a:pt x="1570827" y="5035324"/>
                  <a:pt x="1568926" y="5014766"/>
                  <a:pt x="1571049" y="4995364"/>
                </a:cubicBezTo>
                <a:cubicBezTo>
                  <a:pt x="1559995" y="4997411"/>
                  <a:pt x="1550784" y="4999117"/>
                  <a:pt x="1541573" y="5000822"/>
                </a:cubicBezTo>
                <a:cubicBezTo>
                  <a:pt x="1481460" y="5015755"/>
                  <a:pt x="1422368" y="5036202"/>
                  <a:pt x="1365458" y="5058146"/>
                </a:cubicBezTo>
                <a:cubicBezTo>
                  <a:pt x="1402444" y="5041792"/>
                  <a:pt x="1439429" y="5025440"/>
                  <a:pt x="1476416" y="5009086"/>
                </a:cubicBezTo>
                <a:cubicBezTo>
                  <a:pt x="1490471" y="5002681"/>
                  <a:pt x="1511698" y="4983544"/>
                  <a:pt x="1508495" y="4976533"/>
                </a:cubicBezTo>
                <a:cubicBezTo>
                  <a:pt x="1505433" y="4959992"/>
                  <a:pt x="1489813" y="4947677"/>
                  <a:pt x="1476038" y="4935021"/>
                </a:cubicBezTo>
                <a:cubicBezTo>
                  <a:pt x="1471672" y="4932027"/>
                  <a:pt x="1453591" y="4937276"/>
                  <a:pt x="1445060" y="4942658"/>
                </a:cubicBezTo>
                <a:cubicBezTo>
                  <a:pt x="1441716" y="4945178"/>
                  <a:pt x="1440072" y="4956887"/>
                  <a:pt x="1441093" y="4962401"/>
                </a:cubicBezTo>
                <a:cubicBezTo>
                  <a:pt x="1442455" y="4969753"/>
                  <a:pt x="1449003" y="4974243"/>
                  <a:pt x="1448863" y="4983773"/>
                </a:cubicBezTo>
                <a:cubicBezTo>
                  <a:pt x="1444497" y="4980780"/>
                  <a:pt x="1440133" y="4977787"/>
                  <a:pt x="1437611" y="4974452"/>
                </a:cubicBezTo>
                <a:cubicBezTo>
                  <a:pt x="1405152" y="4932940"/>
                  <a:pt x="1396281" y="4936484"/>
                  <a:pt x="1344759" y="4966934"/>
                </a:cubicBezTo>
                <a:cubicBezTo>
                  <a:pt x="1277674" y="5005969"/>
                  <a:pt x="1204043" y="5040513"/>
                  <a:pt x="1134438" y="5076213"/>
                </a:cubicBezTo>
                <a:cubicBezTo>
                  <a:pt x="1094449" y="5096924"/>
                  <a:pt x="1037480" y="5097969"/>
                  <a:pt x="1028245" y="5151003"/>
                </a:cubicBezTo>
                <a:cubicBezTo>
                  <a:pt x="1028245" y="5151003"/>
                  <a:pt x="1022720" y="5152026"/>
                  <a:pt x="1020536" y="5150530"/>
                </a:cubicBezTo>
                <a:cubicBezTo>
                  <a:pt x="984653" y="5141967"/>
                  <a:pt x="957560" y="5160290"/>
                  <a:pt x="946565" y="5183236"/>
                </a:cubicBezTo>
                <a:cubicBezTo>
                  <a:pt x="933388" y="5204685"/>
                  <a:pt x="918170" y="5215107"/>
                  <a:pt x="895581" y="5226893"/>
                </a:cubicBezTo>
                <a:cubicBezTo>
                  <a:pt x="888554" y="5230096"/>
                  <a:pt x="883366" y="5232956"/>
                  <a:pt x="876338" y="5236159"/>
                </a:cubicBezTo>
                <a:cubicBezTo>
                  <a:pt x="933226" y="5265544"/>
                  <a:pt x="918783" y="5372767"/>
                  <a:pt x="848378" y="5362993"/>
                </a:cubicBezTo>
                <a:cubicBezTo>
                  <a:pt x="808470" y="5353275"/>
                  <a:pt x="797780" y="5305832"/>
                  <a:pt x="810416" y="5271176"/>
                </a:cubicBezTo>
                <a:cubicBezTo>
                  <a:pt x="771589" y="5287871"/>
                  <a:pt x="730919" y="5304906"/>
                  <a:pt x="689227" y="5316428"/>
                </a:cubicBezTo>
                <a:cubicBezTo>
                  <a:pt x="627952" y="5335378"/>
                  <a:pt x="626790" y="5339395"/>
                  <a:pt x="652561" y="5385948"/>
                </a:cubicBezTo>
                <a:cubicBezTo>
                  <a:pt x="650717" y="5386289"/>
                  <a:pt x="647033" y="5386971"/>
                  <a:pt x="645191" y="5387312"/>
                </a:cubicBezTo>
                <a:cubicBezTo>
                  <a:pt x="637964" y="5379146"/>
                  <a:pt x="628892" y="5371322"/>
                  <a:pt x="621664" y="5363155"/>
                </a:cubicBezTo>
                <a:cubicBezTo>
                  <a:pt x="623905" y="5385551"/>
                  <a:pt x="607725" y="5411358"/>
                  <a:pt x="586439" y="5409596"/>
                </a:cubicBezTo>
                <a:cubicBezTo>
                  <a:pt x="586439" y="5409596"/>
                  <a:pt x="587942" y="5407418"/>
                  <a:pt x="586099" y="5407759"/>
                </a:cubicBezTo>
                <a:cubicBezTo>
                  <a:pt x="586099" y="5407759"/>
                  <a:pt x="586439" y="5409596"/>
                  <a:pt x="584597" y="5409938"/>
                </a:cubicBezTo>
                <a:cubicBezTo>
                  <a:pt x="568156" y="5403478"/>
                  <a:pt x="564753" y="5385099"/>
                  <a:pt x="569400" y="5369031"/>
                </a:cubicBezTo>
                <a:cubicBezTo>
                  <a:pt x="537602" y="5382523"/>
                  <a:pt x="506142" y="5397853"/>
                  <a:pt x="475025" y="5415020"/>
                </a:cubicBezTo>
                <a:cubicBezTo>
                  <a:pt x="456122" y="5426125"/>
                  <a:pt x="441922" y="5442060"/>
                  <a:pt x="423020" y="5453164"/>
                </a:cubicBezTo>
                <a:cubicBezTo>
                  <a:pt x="414490" y="5458546"/>
                  <a:pt x="400233" y="5453582"/>
                  <a:pt x="388837" y="5453791"/>
                </a:cubicBezTo>
                <a:cubicBezTo>
                  <a:pt x="390481" y="5442082"/>
                  <a:pt x="388098" y="5429216"/>
                  <a:pt x="396288" y="5421996"/>
                </a:cubicBezTo>
                <a:cubicBezTo>
                  <a:pt x="404139" y="5412940"/>
                  <a:pt x="418197" y="5406535"/>
                  <a:pt x="430751" y="5402309"/>
                </a:cubicBezTo>
                <a:cubicBezTo>
                  <a:pt x="476607" y="5382412"/>
                  <a:pt x="480773" y="5374038"/>
                  <a:pt x="460391" y="5335991"/>
                </a:cubicBezTo>
                <a:cubicBezTo>
                  <a:pt x="440184" y="5360644"/>
                  <a:pt x="396112" y="5359300"/>
                  <a:pt x="379792" y="5394638"/>
                </a:cubicBezTo>
                <a:cubicBezTo>
                  <a:pt x="372961" y="5409208"/>
                  <a:pt x="317834" y="5409911"/>
                  <a:pt x="286856" y="5417549"/>
                </a:cubicBezTo>
                <a:cubicBezTo>
                  <a:pt x="288359" y="5415370"/>
                  <a:pt x="296550" y="5408151"/>
                  <a:pt x="310747" y="5392215"/>
                </a:cubicBezTo>
                <a:cubicBezTo>
                  <a:pt x="294847" y="5398961"/>
                  <a:pt x="282292" y="5403187"/>
                  <a:pt x="268234" y="5409592"/>
                </a:cubicBezTo>
                <a:cubicBezTo>
                  <a:pt x="268234" y="5409592"/>
                  <a:pt x="268574" y="5411430"/>
                  <a:pt x="268914" y="5413268"/>
                </a:cubicBezTo>
                <a:cubicBezTo>
                  <a:pt x="271977" y="5429809"/>
                  <a:pt x="261805" y="5446899"/>
                  <a:pt x="245225" y="5449969"/>
                </a:cubicBezTo>
                <a:cubicBezTo>
                  <a:pt x="230487" y="5452698"/>
                  <a:pt x="217391" y="5443719"/>
                  <a:pt x="212826" y="5429356"/>
                </a:cubicBezTo>
                <a:cubicBezTo>
                  <a:pt x="186213" y="5439987"/>
                  <a:pt x="159260" y="5448780"/>
                  <a:pt x="134489" y="5459070"/>
                </a:cubicBezTo>
                <a:cubicBezTo>
                  <a:pt x="127121" y="5460434"/>
                  <a:pt x="115727" y="5460643"/>
                  <a:pt x="106516" y="5462349"/>
                </a:cubicBezTo>
                <a:cubicBezTo>
                  <a:pt x="108499" y="5452477"/>
                  <a:pt x="106117" y="5439612"/>
                  <a:pt x="112804" y="5434572"/>
                </a:cubicBezTo>
                <a:cubicBezTo>
                  <a:pt x="126522" y="5426329"/>
                  <a:pt x="146106" y="5418900"/>
                  <a:pt x="163026" y="5417668"/>
                </a:cubicBezTo>
                <a:cubicBezTo>
                  <a:pt x="191341" y="5416227"/>
                  <a:pt x="215971" y="5415468"/>
                  <a:pt x="219737" y="5384356"/>
                </a:cubicBezTo>
                <a:cubicBezTo>
                  <a:pt x="224864" y="5360596"/>
                  <a:pt x="213951" y="5353113"/>
                  <a:pt x="169537" y="5349931"/>
                </a:cubicBezTo>
                <a:cubicBezTo>
                  <a:pt x="223045" y="5309609"/>
                  <a:pt x="154482" y="5299494"/>
                  <a:pt x="147875" y="5274105"/>
                </a:cubicBezTo>
                <a:cubicBezTo>
                  <a:pt x="142969" y="5257905"/>
                  <a:pt x="117601" y="5234089"/>
                  <a:pt x="122787" y="5231228"/>
                </a:cubicBezTo>
                <a:cubicBezTo>
                  <a:pt x="144013" y="5212091"/>
                  <a:pt x="175612" y="5187231"/>
                  <a:pt x="196899" y="5188991"/>
                </a:cubicBezTo>
                <a:cubicBezTo>
                  <a:pt x="251545" y="5195981"/>
                  <a:pt x="268687" y="5154788"/>
                  <a:pt x="317746" y="5141902"/>
                </a:cubicBezTo>
                <a:cubicBezTo>
                  <a:pt x="301648" y="5137280"/>
                  <a:pt x="297282" y="5134286"/>
                  <a:pt x="297282" y="5134286"/>
                </a:cubicBezTo>
                <a:cubicBezTo>
                  <a:pt x="278379" y="5145390"/>
                  <a:pt x="261998" y="5159829"/>
                  <a:pt x="242074" y="5165419"/>
                </a:cubicBezTo>
                <a:cubicBezTo>
                  <a:pt x="233203" y="5168962"/>
                  <a:pt x="219086" y="5154469"/>
                  <a:pt x="205850" y="5155019"/>
                </a:cubicBezTo>
                <a:cubicBezTo>
                  <a:pt x="166964" y="5150814"/>
                  <a:pt x="124393" y="5147292"/>
                  <a:pt x="95315" y="5175487"/>
                </a:cubicBezTo>
                <a:cubicBezTo>
                  <a:pt x="71087" y="5198982"/>
                  <a:pt x="34463" y="5165845"/>
                  <a:pt x="15619" y="5197848"/>
                </a:cubicBezTo>
                <a:cubicBezTo>
                  <a:pt x="10913" y="5193017"/>
                  <a:pt x="6207" y="5188185"/>
                  <a:pt x="0" y="5185533"/>
                </a:cubicBezTo>
                <a:cubicBezTo>
                  <a:pt x="5186" y="5182672"/>
                  <a:pt x="11535" y="5175793"/>
                  <a:pt x="15559" y="5176949"/>
                </a:cubicBezTo>
                <a:cubicBezTo>
                  <a:pt x="61135" y="5176113"/>
                  <a:pt x="90551" y="5149757"/>
                  <a:pt x="120310" y="5125237"/>
                </a:cubicBezTo>
                <a:cubicBezTo>
                  <a:pt x="107414" y="5127625"/>
                  <a:pt x="91994" y="5126678"/>
                  <a:pt x="83464" y="5132060"/>
                </a:cubicBezTo>
                <a:cubicBezTo>
                  <a:pt x="58212" y="5150042"/>
                  <a:pt x="48320" y="5148072"/>
                  <a:pt x="20288" y="5130452"/>
                </a:cubicBezTo>
                <a:cubicBezTo>
                  <a:pt x="-8427" y="5109157"/>
                  <a:pt x="9997" y="5105745"/>
                  <a:pt x="23373" y="5095664"/>
                </a:cubicBezTo>
                <a:cubicBezTo>
                  <a:pt x="31564" y="5088445"/>
                  <a:pt x="44119" y="5084220"/>
                  <a:pt x="54491" y="5078497"/>
                </a:cubicBezTo>
                <a:cubicBezTo>
                  <a:pt x="76740" y="5064872"/>
                  <a:pt x="105193" y="5053901"/>
                  <a:pt x="93881" y="5023681"/>
                </a:cubicBezTo>
                <a:cubicBezTo>
                  <a:pt x="91020" y="5018508"/>
                  <a:pt x="106237" y="5008086"/>
                  <a:pt x="114768" y="5002705"/>
                </a:cubicBezTo>
                <a:cubicBezTo>
                  <a:pt x="144525" y="4978185"/>
                  <a:pt x="176465" y="4955163"/>
                  <a:pt x="208064" y="4930303"/>
                </a:cubicBezTo>
                <a:cubicBezTo>
                  <a:pt x="213250" y="4927442"/>
                  <a:pt x="215915" y="4921246"/>
                  <a:pt x="221100" y="4918384"/>
                </a:cubicBezTo>
                <a:cubicBezTo>
                  <a:pt x="238842" y="4911297"/>
                  <a:pt x="259107" y="4907544"/>
                  <a:pt x="278691" y="4900116"/>
                </a:cubicBezTo>
                <a:cubicBezTo>
                  <a:pt x="270020" y="4915028"/>
                  <a:pt x="259506" y="4930281"/>
                  <a:pt x="248652" y="4943697"/>
                </a:cubicBezTo>
                <a:cubicBezTo>
                  <a:pt x="242645" y="4952413"/>
                  <a:pt x="232612" y="4959973"/>
                  <a:pt x="226263" y="4966851"/>
                </a:cubicBezTo>
                <a:cubicBezTo>
                  <a:pt x="239840" y="4968139"/>
                  <a:pt x="253757" y="4971265"/>
                  <a:pt x="264472" y="4967380"/>
                </a:cubicBezTo>
                <a:cubicBezTo>
                  <a:pt x="280710" y="4962472"/>
                  <a:pt x="297772" y="4951709"/>
                  <a:pt x="307464" y="4942311"/>
                </a:cubicBezTo>
                <a:cubicBezTo>
                  <a:pt x="318658" y="4930734"/>
                  <a:pt x="321462" y="4915008"/>
                  <a:pt x="330815" y="4903771"/>
                </a:cubicBezTo>
                <a:cubicBezTo>
                  <a:pt x="326109" y="4898940"/>
                  <a:pt x="323585" y="4895605"/>
                  <a:pt x="318880" y="4890774"/>
                </a:cubicBezTo>
                <a:cubicBezTo>
                  <a:pt x="322224" y="4888254"/>
                  <a:pt x="327071" y="4883554"/>
                  <a:pt x="330755" y="4882872"/>
                </a:cubicBezTo>
                <a:cubicBezTo>
                  <a:pt x="368962" y="4883401"/>
                  <a:pt x="391691" y="4862084"/>
                  <a:pt x="415921" y="4838589"/>
                </a:cubicBezTo>
                <a:cubicBezTo>
                  <a:pt x="404866" y="4840635"/>
                  <a:pt x="393133" y="4839006"/>
                  <a:pt x="386444" y="4844047"/>
                </a:cubicBezTo>
                <a:cubicBezTo>
                  <a:pt x="364537" y="4859508"/>
                  <a:pt x="356827" y="4859036"/>
                  <a:pt x="334320" y="4840392"/>
                </a:cubicBezTo>
                <a:cubicBezTo>
                  <a:pt x="308130" y="4822431"/>
                  <a:pt x="324710" y="4819361"/>
                  <a:pt x="334402" y="4809963"/>
                </a:cubicBezTo>
                <a:cubicBezTo>
                  <a:pt x="342932" y="4804582"/>
                  <a:pt x="351803" y="4801038"/>
                  <a:pt x="360335" y="4795656"/>
                </a:cubicBezTo>
                <a:cubicBezTo>
                  <a:pt x="378897" y="4782714"/>
                  <a:pt x="402166" y="4774604"/>
                  <a:pt x="391195" y="4746221"/>
                </a:cubicBezTo>
                <a:cubicBezTo>
                  <a:pt x="390513" y="4742546"/>
                  <a:pt x="402047" y="4732806"/>
                  <a:pt x="408736" y="4727765"/>
                </a:cubicBezTo>
                <a:cubicBezTo>
                  <a:pt x="433306" y="4706108"/>
                  <a:pt x="460061" y="4685947"/>
                  <a:pt x="484631" y="4664289"/>
                </a:cubicBezTo>
                <a:cubicBezTo>
                  <a:pt x="489818" y="4661428"/>
                  <a:pt x="490298" y="4653735"/>
                  <a:pt x="493984" y="4653052"/>
                </a:cubicBezTo>
                <a:cubicBezTo>
                  <a:pt x="499509" y="4652029"/>
                  <a:pt x="504696" y="4649168"/>
                  <a:pt x="510222" y="4648146"/>
                </a:cubicBezTo>
                <a:cubicBezTo>
                  <a:pt x="513028" y="4632419"/>
                  <a:pt x="523881" y="4619003"/>
                  <a:pt x="538618" y="4616274"/>
                </a:cubicBezTo>
                <a:cubicBezTo>
                  <a:pt x="558882" y="4612522"/>
                  <a:pt x="574501" y="4624836"/>
                  <a:pt x="583772" y="4644030"/>
                </a:cubicBezTo>
                <a:cubicBezTo>
                  <a:pt x="584933" y="4640013"/>
                  <a:pt x="586094" y="4635996"/>
                  <a:pt x="589438" y="4633476"/>
                </a:cubicBezTo>
                <a:cubicBezTo>
                  <a:pt x="597970" y="4628094"/>
                  <a:pt x="618435" y="4635711"/>
                  <a:pt x="633172" y="4632982"/>
                </a:cubicBezTo>
                <a:cubicBezTo>
                  <a:pt x="649412" y="4628074"/>
                  <a:pt x="664630" y="4617652"/>
                  <a:pt x="680871" y="4612743"/>
                </a:cubicBezTo>
                <a:cubicBezTo>
                  <a:pt x="698952" y="4607494"/>
                  <a:pt x="718055" y="4607759"/>
                  <a:pt x="732113" y="4601353"/>
                </a:cubicBezTo>
                <a:cubicBezTo>
                  <a:pt x="770942" y="4584660"/>
                  <a:pt x="809429" y="4566128"/>
                  <a:pt x="845734" y="4546098"/>
                </a:cubicBezTo>
                <a:cubicBezTo>
                  <a:pt x="882038" y="4526069"/>
                  <a:pt x="917662" y="4502366"/>
                  <a:pt x="959833" y="4483151"/>
                </a:cubicBezTo>
                <a:cubicBezTo>
                  <a:pt x="956831" y="4487508"/>
                  <a:pt x="953486" y="4490028"/>
                  <a:pt x="952324" y="4494045"/>
                </a:cubicBezTo>
                <a:cubicBezTo>
                  <a:pt x="944874" y="4525839"/>
                  <a:pt x="926311" y="4538782"/>
                  <a:pt x="888785" y="4541928"/>
                </a:cubicBezTo>
                <a:cubicBezTo>
                  <a:pt x="881417" y="4543292"/>
                  <a:pt x="868380" y="4555212"/>
                  <a:pt x="869060" y="4558887"/>
                </a:cubicBezTo>
                <a:cubicBezTo>
                  <a:pt x="883377" y="4584749"/>
                  <a:pt x="858066" y="4581832"/>
                  <a:pt x="843669" y="4586399"/>
                </a:cubicBezTo>
                <a:cubicBezTo>
                  <a:pt x="827429" y="4591307"/>
                  <a:pt x="810508" y="4592541"/>
                  <a:pt x="794950" y="4601124"/>
                </a:cubicBezTo>
                <a:cubicBezTo>
                  <a:pt x="837861" y="4606484"/>
                  <a:pt x="875526" y="4593806"/>
                  <a:pt x="910810" y="4568264"/>
                </a:cubicBezTo>
                <a:cubicBezTo>
                  <a:pt x="924529" y="4560021"/>
                  <a:pt x="941108" y="4556950"/>
                  <a:pt x="957348" y="4552043"/>
                </a:cubicBezTo>
                <a:cubicBezTo>
                  <a:pt x="1027834" y="4531387"/>
                  <a:pt x="1098321" y="4510731"/>
                  <a:pt x="1166964" y="4490416"/>
                </a:cubicBezTo>
                <a:cubicBezTo>
                  <a:pt x="1173994" y="4487215"/>
                  <a:pt x="1179179" y="4484354"/>
                  <a:pt x="1184366" y="4481492"/>
                </a:cubicBezTo>
                <a:cubicBezTo>
                  <a:pt x="1191734" y="4480127"/>
                  <a:pt x="1196581" y="4475428"/>
                  <a:pt x="1202107" y="4474406"/>
                </a:cubicBezTo>
                <a:cubicBezTo>
                  <a:pt x="1218828" y="4461804"/>
                  <a:pt x="1234047" y="4451382"/>
                  <a:pt x="1251108" y="4440619"/>
                </a:cubicBezTo>
                <a:cubicBezTo>
                  <a:pt x="1258279" y="4427886"/>
                  <a:pt x="1269812" y="4418148"/>
                  <a:pt x="1286393" y="4415077"/>
                </a:cubicBezTo>
                <a:cubicBezTo>
                  <a:pt x="1286393" y="4415077"/>
                  <a:pt x="1286733" y="4416916"/>
                  <a:pt x="1288576" y="4416574"/>
                </a:cubicBezTo>
                <a:cubicBezTo>
                  <a:pt x="1290076" y="4414395"/>
                  <a:pt x="1290076" y="4414395"/>
                  <a:pt x="1291578" y="4412217"/>
                </a:cubicBezTo>
                <a:cubicBezTo>
                  <a:pt x="1315328" y="4396412"/>
                  <a:pt x="1323378" y="4398723"/>
                  <a:pt x="1331827" y="4423771"/>
                </a:cubicBezTo>
                <a:cubicBezTo>
                  <a:pt x="1417391" y="4402224"/>
                  <a:pt x="1492864" y="4367339"/>
                  <a:pt x="1566976" y="4325102"/>
                </a:cubicBezTo>
                <a:cubicBezTo>
                  <a:pt x="1574004" y="4321901"/>
                  <a:pt x="1582875" y="4318356"/>
                  <a:pt x="1589905" y="4315153"/>
                </a:cubicBezTo>
                <a:cubicBezTo>
                  <a:pt x="1588061" y="4315494"/>
                  <a:pt x="1586220" y="4315835"/>
                  <a:pt x="1584037" y="4314340"/>
                </a:cubicBezTo>
                <a:cubicBezTo>
                  <a:pt x="1579673" y="4311347"/>
                  <a:pt x="1579812" y="4301815"/>
                  <a:pt x="1580633" y="4295960"/>
                </a:cubicBezTo>
                <a:cubicBezTo>
                  <a:pt x="1585961" y="4283569"/>
                  <a:pt x="1570964" y="4254030"/>
                  <a:pt x="1555546" y="4253085"/>
                </a:cubicBezTo>
                <a:cubicBezTo>
                  <a:pt x="1542309" y="4253635"/>
                  <a:pt x="1529272" y="4265553"/>
                  <a:pt x="1517058" y="4271616"/>
                </a:cubicBezTo>
                <a:cubicBezTo>
                  <a:pt x="1505184" y="4279518"/>
                  <a:pt x="1514735" y="4279649"/>
                  <a:pt x="1520942" y="4282302"/>
                </a:cubicBezTo>
                <a:cubicBezTo>
                  <a:pt x="1535199" y="4287267"/>
                  <a:pt x="1529192" y="4295983"/>
                  <a:pt x="1518479" y="4299867"/>
                </a:cubicBezTo>
                <a:cubicBezTo>
                  <a:pt x="1502920" y="4308450"/>
                  <a:pt x="1481094" y="4293484"/>
                  <a:pt x="1482397" y="4279935"/>
                </a:cubicBezTo>
                <a:cubicBezTo>
                  <a:pt x="1484038" y="4268227"/>
                  <a:pt x="1484179" y="4258696"/>
                  <a:pt x="1484320" y="4249165"/>
                </a:cubicBezTo>
                <a:cubicBezTo>
                  <a:pt x="1479133" y="4252027"/>
                  <a:pt x="1476271" y="4246854"/>
                  <a:pt x="1472586" y="4247536"/>
                </a:cubicBezTo>
                <a:cubicBezTo>
                  <a:pt x="1453001" y="4254964"/>
                  <a:pt x="1431575" y="4262735"/>
                  <a:pt x="1410149" y="4270503"/>
                </a:cubicBezTo>
                <a:cubicBezTo>
                  <a:pt x="1414513" y="4273496"/>
                  <a:pt x="1414854" y="4275334"/>
                  <a:pt x="1419560" y="4280165"/>
                </a:cubicBezTo>
                <a:cubicBezTo>
                  <a:pt x="1412191" y="4281531"/>
                  <a:pt x="1405162" y="4284732"/>
                  <a:pt x="1397452" y="4284259"/>
                </a:cubicBezTo>
                <a:cubicBezTo>
                  <a:pt x="1393768" y="4284941"/>
                  <a:pt x="1390907" y="4279769"/>
                  <a:pt x="1386881" y="4278614"/>
                </a:cubicBezTo>
                <a:cubicBezTo>
                  <a:pt x="1342185" y="4294493"/>
                  <a:pt x="1299673" y="4311871"/>
                  <a:pt x="1254978" y="4327749"/>
                </a:cubicBezTo>
                <a:cubicBezTo>
                  <a:pt x="1222839" y="4339404"/>
                  <a:pt x="1187495" y="4344047"/>
                  <a:pt x="1168651" y="4376050"/>
                </a:cubicBezTo>
                <a:cubicBezTo>
                  <a:pt x="1164146" y="4382588"/>
                  <a:pt x="1153092" y="4384634"/>
                  <a:pt x="1146065" y="4387838"/>
                </a:cubicBezTo>
                <a:cubicBezTo>
                  <a:pt x="1145724" y="4386000"/>
                  <a:pt x="1143541" y="4384502"/>
                  <a:pt x="1143541" y="4384502"/>
                </a:cubicBezTo>
                <a:cubicBezTo>
                  <a:pt x="1150229" y="4379462"/>
                  <a:pt x="1158760" y="4374080"/>
                  <a:pt x="1172137" y="4364000"/>
                </a:cubicBezTo>
                <a:cubicBezTo>
                  <a:pt x="1160402" y="4362371"/>
                  <a:pt x="1158560" y="4362713"/>
                  <a:pt x="1154876" y="4363394"/>
                </a:cubicBezTo>
                <a:cubicBezTo>
                  <a:pt x="1147166" y="4362921"/>
                  <a:pt x="1137955" y="4364627"/>
                  <a:pt x="1128745" y="4366333"/>
                </a:cubicBezTo>
                <a:cubicBezTo>
                  <a:pt x="1135091" y="4359456"/>
                  <a:pt x="1141099" y="4350737"/>
                  <a:pt x="1149631" y="4345356"/>
                </a:cubicBezTo>
                <a:cubicBezTo>
                  <a:pt x="1163687" y="4338952"/>
                  <a:pt x="1177745" y="4332547"/>
                  <a:pt x="1193644" y="4325802"/>
                </a:cubicBezTo>
                <a:cubicBezTo>
                  <a:pt x="1222100" y="4314829"/>
                  <a:pt x="1242647" y="4292015"/>
                  <a:pt x="1270420" y="4277368"/>
                </a:cubicBezTo>
                <a:cubicBezTo>
                  <a:pt x="1252678" y="4284455"/>
                  <a:pt x="1234935" y="4291542"/>
                  <a:pt x="1215011" y="4297133"/>
                </a:cubicBezTo>
                <a:cubicBezTo>
                  <a:pt x="1206141" y="4300676"/>
                  <a:pt x="1197610" y="4306058"/>
                  <a:pt x="1188399" y="4307763"/>
                </a:cubicBezTo>
                <a:cubicBezTo>
                  <a:pt x="1186898" y="4309942"/>
                  <a:pt x="1179328" y="4299938"/>
                  <a:pt x="1180829" y="4297759"/>
                </a:cubicBezTo>
                <a:cubicBezTo>
                  <a:pt x="1186837" y="4289044"/>
                  <a:pt x="1194689" y="4279986"/>
                  <a:pt x="1205401" y="4276102"/>
                </a:cubicBezTo>
                <a:cubicBezTo>
                  <a:pt x="1247913" y="4258724"/>
                  <a:pt x="1292950" y="4244683"/>
                  <a:pt x="1336141" y="4230982"/>
                </a:cubicBezTo>
                <a:cubicBezTo>
                  <a:pt x="1339485" y="4228463"/>
                  <a:pt x="1345353" y="4229276"/>
                  <a:pt x="1349036" y="4228594"/>
                </a:cubicBezTo>
                <a:cubicBezTo>
                  <a:pt x="1349998" y="4213210"/>
                  <a:pt x="1347816" y="4211712"/>
                  <a:pt x="1326050" y="4217643"/>
                </a:cubicBezTo>
                <a:cubicBezTo>
                  <a:pt x="1324207" y="4217985"/>
                  <a:pt x="1317320" y="4211657"/>
                  <a:pt x="1317320" y="4211657"/>
                </a:cubicBezTo>
                <a:cubicBezTo>
                  <a:pt x="1330155" y="4188370"/>
                  <a:pt x="1310912" y="4197636"/>
                  <a:pt x="1301701" y="4199341"/>
                </a:cubicBezTo>
                <a:cubicBezTo>
                  <a:pt x="1290988" y="4203226"/>
                  <a:pt x="1280955" y="4210787"/>
                  <a:pt x="1270583" y="4216510"/>
                </a:cubicBezTo>
                <a:cubicBezTo>
                  <a:pt x="1245331" y="4234491"/>
                  <a:pt x="1245671" y="4236329"/>
                  <a:pt x="1237564" y="4213119"/>
                </a:cubicBezTo>
                <a:cubicBezTo>
                  <a:pt x="1248616" y="4211074"/>
                  <a:pt x="1262193" y="4212361"/>
                  <a:pt x="1274407" y="4206296"/>
                </a:cubicBezTo>
                <a:cubicBezTo>
                  <a:pt x="1286963" y="4202070"/>
                  <a:pt x="1291129" y="4193697"/>
                  <a:pt x="1287584" y="4184849"/>
                </a:cubicBezTo>
                <a:cubicBezTo>
                  <a:pt x="1231496" y="4200937"/>
                  <a:pt x="1175066" y="4215188"/>
                  <a:pt x="1119319" y="4233115"/>
                </a:cubicBezTo>
                <a:cubicBezTo>
                  <a:pt x="1090523" y="4242248"/>
                  <a:pt x="1065273" y="4260230"/>
                  <a:pt x="1037156" y="4273039"/>
                </a:cubicBezTo>
                <a:cubicBezTo>
                  <a:pt x="1035795" y="4265689"/>
                  <a:pt x="1031230" y="4251326"/>
                  <a:pt x="1036418" y="4248464"/>
                </a:cubicBezTo>
                <a:cubicBezTo>
                  <a:pt x="1082754" y="4220876"/>
                  <a:pt x="1129092" y="4193287"/>
                  <a:pt x="1177952" y="4169031"/>
                </a:cubicBezTo>
                <a:cubicBezTo>
                  <a:pt x="1204226" y="4156563"/>
                  <a:pt x="1232679" y="4145591"/>
                  <a:pt x="1258953" y="4133123"/>
                </a:cubicBezTo>
                <a:cubicBezTo>
                  <a:pt x="1258752" y="4121754"/>
                  <a:pt x="1264080" y="4109362"/>
                  <a:pt x="1274935" y="4095947"/>
                </a:cubicBezTo>
                <a:cubicBezTo>
                  <a:pt x="1277937" y="4091589"/>
                  <a:pt x="1284966" y="4088388"/>
                  <a:pt x="1290152" y="4085526"/>
                </a:cubicBezTo>
                <a:cubicBezTo>
                  <a:pt x="1290492" y="4087363"/>
                  <a:pt x="1290492" y="4087363"/>
                  <a:pt x="1290833" y="4089202"/>
                </a:cubicBezTo>
                <a:cubicBezTo>
                  <a:pt x="1292335" y="4087022"/>
                  <a:pt x="1293837" y="4084844"/>
                  <a:pt x="1293837" y="4084844"/>
                </a:cubicBezTo>
                <a:cubicBezTo>
                  <a:pt x="1318607" y="4074553"/>
                  <a:pt x="1342216" y="4068281"/>
                  <a:pt x="1366986" y="4057993"/>
                </a:cubicBezTo>
                <a:cubicBezTo>
                  <a:pt x="1364804" y="4056495"/>
                  <a:pt x="1364463" y="4054657"/>
                  <a:pt x="1360099" y="4051664"/>
                </a:cubicBezTo>
                <a:cubicBezTo>
                  <a:pt x="1351708" y="4047515"/>
                  <a:pt x="1368710" y="4015853"/>
                  <a:pt x="1384610" y="4009106"/>
                </a:cubicBezTo>
                <a:cubicBezTo>
                  <a:pt x="1400510" y="4002362"/>
                  <a:pt x="1418252" y="3995274"/>
                  <a:pt x="1436334" y="3990025"/>
                </a:cubicBezTo>
                <a:cubicBezTo>
                  <a:pt x="1443703" y="3988660"/>
                  <a:pt x="1445204" y="3986482"/>
                  <a:pt x="1446707" y="3984302"/>
                </a:cubicBezTo>
                <a:cubicBezTo>
                  <a:pt x="1424600" y="3988395"/>
                  <a:pt x="1402493" y="3992489"/>
                  <a:pt x="1380726" y="3998420"/>
                </a:cubicBezTo>
                <a:cubicBezTo>
                  <a:pt x="1328323" y="4013828"/>
                  <a:pt x="1275578" y="4027396"/>
                  <a:pt x="1223513" y="4044640"/>
                </a:cubicBezTo>
                <a:cubicBezTo>
                  <a:pt x="1200245" y="4052751"/>
                  <a:pt x="1178340" y="4068213"/>
                  <a:pt x="1155750" y="4079999"/>
                </a:cubicBezTo>
                <a:cubicBezTo>
                  <a:pt x="1156233" y="4072306"/>
                  <a:pt x="1152006" y="4059783"/>
                  <a:pt x="1155350" y="4057262"/>
                </a:cubicBezTo>
                <a:cubicBezTo>
                  <a:pt x="1179440" y="4043297"/>
                  <a:pt x="1203531" y="4029331"/>
                  <a:pt x="1227619" y="4015367"/>
                </a:cubicBezTo>
                <a:cubicBezTo>
                  <a:pt x="1196982" y="4024841"/>
                  <a:pt x="1168187" y="4033976"/>
                  <a:pt x="1137551" y="4043450"/>
                </a:cubicBezTo>
                <a:cubicBezTo>
                  <a:pt x="1136870" y="4039775"/>
                  <a:pt x="1134346" y="4036440"/>
                  <a:pt x="1134006" y="4034602"/>
                </a:cubicBezTo>
                <a:cubicBezTo>
                  <a:pt x="1165124" y="4017434"/>
                  <a:pt x="1194060" y="3998771"/>
                  <a:pt x="1225858" y="3985278"/>
                </a:cubicBezTo>
                <a:cubicBezTo>
                  <a:pt x="1243603" y="3978191"/>
                  <a:pt x="1263526" y="3972601"/>
                  <a:pt x="1281607" y="3967352"/>
                </a:cubicBezTo>
                <a:cubicBezTo>
                  <a:pt x="1280926" y="3963677"/>
                  <a:pt x="1278745" y="3962178"/>
                  <a:pt x="1278064" y="3958504"/>
                </a:cubicBezTo>
                <a:cubicBezTo>
                  <a:pt x="1275682" y="3945638"/>
                  <a:pt x="1282850" y="3932905"/>
                  <a:pt x="1295746" y="3930517"/>
                </a:cubicBezTo>
                <a:cubicBezTo>
                  <a:pt x="1308642" y="3928129"/>
                  <a:pt x="1319895" y="3937452"/>
                  <a:pt x="1322277" y="3950317"/>
                </a:cubicBezTo>
                <a:cubicBezTo>
                  <a:pt x="1322618" y="3952155"/>
                  <a:pt x="1322618" y="3952155"/>
                  <a:pt x="1322618" y="3952155"/>
                </a:cubicBezTo>
                <a:cubicBezTo>
                  <a:pt x="1351413" y="3943019"/>
                  <a:pt x="1381711" y="3931708"/>
                  <a:pt x="1410505" y="3922573"/>
                </a:cubicBezTo>
                <a:cubicBezTo>
                  <a:pt x="1413850" y="3920054"/>
                  <a:pt x="1419376" y="3919030"/>
                  <a:pt x="1422721" y="3916510"/>
                </a:cubicBezTo>
                <a:cubicBezTo>
                  <a:pt x="1422040" y="3912834"/>
                  <a:pt x="1419176" y="3907662"/>
                  <a:pt x="1416653" y="3904326"/>
                </a:cubicBezTo>
                <a:cubicBezTo>
                  <a:pt x="1418496" y="3903985"/>
                  <a:pt x="1421841" y="3901465"/>
                  <a:pt x="1423683" y="3901124"/>
                </a:cubicBezTo>
                <a:cubicBezTo>
                  <a:pt x="1425865" y="3902620"/>
                  <a:pt x="1428388" y="3905956"/>
                  <a:pt x="1430570" y="3907452"/>
                </a:cubicBezTo>
                <a:cubicBezTo>
                  <a:pt x="1432753" y="3908950"/>
                  <a:pt x="1436778" y="3910105"/>
                  <a:pt x="1438621" y="3909763"/>
                </a:cubicBezTo>
                <a:cubicBezTo>
                  <a:pt x="1441965" y="3907244"/>
                  <a:pt x="1443807" y="3906902"/>
                  <a:pt x="1445649" y="3906562"/>
                </a:cubicBezTo>
                <a:cubicBezTo>
                  <a:pt x="1453299" y="3886136"/>
                  <a:pt x="1473564" y="3882383"/>
                  <a:pt x="1493488" y="3876793"/>
                </a:cubicBezTo>
                <a:cubicBezTo>
                  <a:pt x="1502699" y="3875088"/>
                  <a:pt x="1513753" y="3873040"/>
                  <a:pt x="1522625" y="3869496"/>
                </a:cubicBezTo>
                <a:cubicBezTo>
                  <a:pt x="1538864" y="3864590"/>
                  <a:pt x="1548556" y="3855191"/>
                  <a:pt x="1547675" y="3840146"/>
                </a:cubicBezTo>
                <a:cubicBezTo>
                  <a:pt x="1547335" y="3838308"/>
                  <a:pt x="1543310" y="3837152"/>
                  <a:pt x="1541127" y="3835656"/>
                </a:cubicBezTo>
                <a:cubicBezTo>
                  <a:pt x="1455422" y="3866734"/>
                  <a:pt x="1367874" y="3898153"/>
                  <a:pt x="1282169" y="3929229"/>
                </a:cubicBezTo>
                <a:cubicBezTo>
                  <a:pt x="1278486" y="3929911"/>
                  <a:pt x="1271456" y="3933115"/>
                  <a:pt x="1270296" y="3937130"/>
                </a:cubicBezTo>
                <a:cubicBezTo>
                  <a:pt x="1254856" y="3987512"/>
                  <a:pt x="1196184" y="3979369"/>
                  <a:pt x="1157355" y="3996063"/>
                </a:cubicBezTo>
                <a:cubicBezTo>
                  <a:pt x="1150327" y="3999266"/>
                  <a:pt x="1140435" y="3997295"/>
                  <a:pt x="1132725" y="3996822"/>
                </a:cubicBezTo>
                <a:cubicBezTo>
                  <a:pt x="1136892" y="3988446"/>
                  <a:pt x="1138876" y="3978576"/>
                  <a:pt x="1145563" y="3973534"/>
                </a:cubicBezTo>
                <a:cubicBezTo>
                  <a:pt x="1154093" y="3968154"/>
                  <a:pt x="1167329" y="3967604"/>
                  <a:pt x="1176200" y="3964060"/>
                </a:cubicBezTo>
                <a:cubicBezTo>
                  <a:pt x="1188415" y="3957995"/>
                  <a:pt x="1200631" y="3951932"/>
                  <a:pt x="1212845" y="3945868"/>
                </a:cubicBezTo>
                <a:cubicBezTo>
                  <a:pt x="1167271" y="3946704"/>
                  <a:pt x="1125719" y="3948696"/>
                  <a:pt x="1084510" y="3952524"/>
                </a:cubicBezTo>
                <a:cubicBezTo>
                  <a:pt x="1080485" y="3951369"/>
                  <a:pt x="1075299" y="3954230"/>
                  <a:pt x="1071954" y="3956751"/>
                </a:cubicBezTo>
                <a:cubicBezTo>
                  <a:pt x="994640" y="3991977"/>
                  <a:pt x="917465" y="4017673"/>
                  <a:pt x="830139" y="4009132"/>
                </a:cubicBezTo>
                <a:cubicBezTo>
                  <a:pt x="799220" y="4037669"/>
                  <a:pt x="757952" y="4020598"/>
                  <a:pt x="723630" y="4030755"/>
                </a:cubicBezTo>
                <a:cubicBezTo>
                  <a:pt x="690810" y="4038733"/>
                  <a:pt x="683522" y="4009670"/>
                  <a:pt x="660394" y="4008249"/>
                </a:cubicBezTo>
                <a:cubicBezTo>
                  <a:pt x="661897" y="4006069"/>
                  <a:pt x="663058" y="4002053"/>
                  <a:pt x="664219" y="3998036"/>
                </a:cubicBezTo>
                <a:cubicBezTo>
                  <a:pt x="660876" y="4000556"/>
                  <a:pt x="657191" y="4001238"/>
                  <a:pt x="655348" y="4001579"/>
                </a:cubicBezTo>
                <a:cubicBezTo>
                  <a:pt x="638428" y="4002811"/>
                  <a:pt x="617282" y="3991520"/>
                  <a:pt x="621249" y="3971777"/>
                </a:cubicBezTo>
                <a:cubicBezTo>
                  <a:pt x="624052" y="3956051"/>
                  <a:pt x="639272" y="3945629"/>
                  <a:pt x="655852" y="3942560"/>
                </a:cubicBezTo>
                <a:cubicBezTo>
                  <a:pt x="635387" y="3934943"/>
                  <a:pt x="615263" y="3929165"/>
                  <a:pt x="649385" y="3907638"/>
                </a:cubicBezTo>
                <a:cubicBezTo>
                  <a:pt x="649385" y="3907638"/>
                  <a:pt x="650887" y="3905459"/>
                  <a:pt x="650547" y="3903621"/>
                </a:cubicBezTo>
                <a:cubicBezTo>
                  <a:pt x="644502" y="3840110"/>
                  <a:pt x="699771" y="3829878"/>
                  <a:pt x="754356" y="3815968"/>
                </a:cubicBezTo>
                <a:cubicBezTo>
                  <a:pt x="765411" y="3813920"/>
                  <a:pt x="779608" y="3797985"/>
                  <a:pt x="781592" y="3788113"/>
                </a:cubicBezTo>
                <a:cubicBezTo>
                  <a:pt x="785698" y="3758839"/>
                  <a:pt x="801737" y="3742564"/>
                  <a:pt x="833876" y="3730910"/>
                </a:cubicBezTo>
                <a:cubicBezTo>
                  <a:pt x="832515" y="3723557"/>
                  <a:pt x="832996" y="3715865"/>
                  <a:pt x="835660" y="3709669"/>
                </a:cubicBezTo>
                <a:cubicBezTo>
                  <a:pt x="832457" y="3702659"/>
                  <a:pt x="831095" y="3695306"/>
                  <a:pt x="836422" y="3682916"/>
                </a:cubicBezTo>
                <a:cubicBezTo>
                  <a:pt x="836081" y="3681077"/>
                  <a:pt x="837923" y="3680736"/>
                  <a:pt x="839426" y="3678558"/>
                </a:cubicBezTo>
                <a:cubicBezTo>
                  <a:pt x="819503" y="3684147"/>
                  <a:pt x="798076" y="3691916"/>
                  <a:pt x="778152" y="3697507"/>
                </a:cubicBezTo>
                <a:cubicBezTo>
                  <a:pt x="774467" y="3698189"/>
                  <a:pt x="770782" y="3698872"/>
                  <a:pt x="768940" y="3699213"/>
                </a:cubicBezTo>
                <a:cubicBezTo>
                  <a:pt x="732377" y="3686974"/>
                  <a:pt x="693349" y="3692302"/>
                  <a:pt x="655824" y="3695447"/>
                </a:cubicBezTo>
                <a:cubicBezTo>
                  <a:pt x="658686" y="3700620"/>
                  <a:pt x="663052" y="3703613"/>
                  <a:pt x="662571" y="3711306"/>
                </a:cubicBezTo>
                <a:cubicBezTo>
                  <a:pt x="662571" y="3711306"/>
                  <a:pt x="660728" y="3711648"/>
                  <a:pt x="660728" y="3711648"/>
                </a:cubicBezTo>
                <a:cubicBezTo>
                  <a:pt x="661068" y="3713485"/>
                  <a:pt x="662571" y="3711306"/>
                  <a:pt x="662911" y="3713144"/>
                </a:cubicBezTo>
                <a:cubicBezTo>
                  <a:pt x="656963" y="3742760"/>
                  <a:pt x="591803" y="3751022"/>
                  <a:pt x="598233" y="3713714"/>
                </a:cubicBezTo>
                <a:cubicBezTo>
                  <a:pt x="600216" y="3703844"/>
                  <a:pt x="612090" y="3695942"/>
                  <a:pt x="622804" y="3692057"/>
                </a:cubicBezTo>
                <a:cubicBezTo>
                  <a:pt x="620621" y="3690560"/>
                  <a:pt x="618438" y="3689063"/>
                  <a:pt x="616596" y="3689405"/>
                </a:cubicBezTo>
                <a:cubicBezTo>
                  <a:pt x="623284" y="3684364"/>
                  <a:pt x="628130" y="3679666"/>
                  <a:pt x="635500" y="3678301"/>
                </a:cubicBezTo>
                <a:cubicBezTo>
                  <a:pt x="681897" y="3671610"/>
                  <a:pt x="730474" y="3666416"/>
                  <a:pt x="778033" y="3655709"/>
                </a:cubicBezTo>
                <a:cubicBezTo>
                  <a:pt x="807168" y="3648414"/>
                  <a:pt x="835963" y="3639280"/>
                  <a:pt x="865099" y="3631983"/>
                </a:cubicBezTo>
                <a:cubicBezTo>
                  <a:pt x="868445" y="3629463"/>
                  <a:pt x="869605" y="3625446"/>
                  <a:pt x="870766" y="3621429"/>
                </a:cubicBezTo>
                <a:cubicBezTo>
                  <a:pt x="867084" y="3622111"/>
                  <a:pt x="863057" y="3620956"/>
                  <a:pt x="859373" y="3621639"/>
                </a:cubicBezTo>
                <a:cubicBezTo>
                  <a:pt x="844976" y="3626205"/>
                  <a:pt x="830237" y="3628934"/>
                  <a:pt x="820205" y="3636495"/>
                </a:cubicBezTo>
                <a:cubicBezTo>
                  <a:pt x="794955" y="3654477"/>
                  <a:pt x="773327" y="3650879"/>
                  <a:pt x="749518" y="3645782"/>
                </a:cubicBezTo>
                <a:cubicBezTo>
                  <a:pt x="747678" y="3646124"/>
                  <a:pt x="745493" y="3644626"/>
                  <a:pt x="743653" y="3644968"/>
                </a:cubicBezTo>
                <a:cubicBezTo>
                  <a:pt x="734442" y="3646674"/>
                  <a:pt x="723727" y="3650558"/>
                  <a:pt x="712675" y="3652604"/>
                </a:cubicBezTo>
                <a:cubicBezTo>
                  <a:pt x="707147" y="3653629"/>
                  <a:pt x="699098" y="3651317"/>
                  <a:pt x="693230" y="3650502"/>
                </a:cubicBezTo>
                <a:cubicBezTo>
                  <a:pt x="694392" y="3646486"/>
                  <a:pt x="696376" y="3636614"/>
                  <a:pt x="699719" y="3634095"/>
                </a:cubicBezTo>
                <a:cubicBezTo>
                  <a:pt x="721147" y="3626324"/>
                  <a:pt x="740388" y="3617058"/>
                  <a:pt x="759974" y="3609630"/>
                </a:cubicBezTo>
                <a:cubicBezTo>
                  <a:pt x="763318" y="3607110"/>
                  <a:pt x="768504" y="3604249"/>
                  <a:pt x="771849" y="3601729"/>
                </a:cubicBezTo>
                <a:cubicBezTo>
                  <a:pt x="773690" y="3601389"/>
                  <a:pt x="775532" y="3601046"/>
                  <a:pt x="777374" y="3600705"/>
                </a:cubicBezTo>
                <a:cubicBezTo>
                  <a:pt x="795116" y="3593618"/>
                  <a:pt x="813199" y="3588369"/>
                  <a:pt x="831281" y="3583119"/>
                </a:cubicBezTo>
                <a:cubicBezTo>
                  <a:pt x="811016" y="3586873"/>
                  <a:pt x="794435" y="3589942"/>
                  <a:pt x="778196" y="3594850"/>
                </a:cubicBezTo>
                <a:cubicBezTo>
                  <a:pt x="780520" y="3586817"/>
                  <a:pt x="776976" y="3577969"/>
                  <a:pt x="767424" y="3577836"/>
                </a:cubicBezTo>
                <a:cubicBezTo>
                  <a:pt x="752006" y="3576889"/>
                  <a:pt x="738769" y="3577439"/>
                  <a:pt x="723690" y="3578332"/>
                </a:cubicBezTo>
                <a:cubicBezTo>
                  <a:pt x="728197" y="3571793"/>
                  <a:pt x="726835" y="3564442"/>
                  <a:pt x="721448" y="3555935"/>
                </a:cubicBezTo>
                <a:cubicBezTo>
                  <a:pt x="719266" y="3554438"/>
                  <a:pt x="717085" y="3552941"/>
                  <a:pt x="717085" y="3552941"/>
                </a:cubicBezTo>
                <a:cubicBezTo>
                  <a:pt x="718926" y="3552601"/>
                  <a:pt x="720768" y="3552259"/>
                  <a:pt x="722610" y="3551919"/>
                </a:cubicBezTo>
                <a:cubicBezTo>
                  <a:pt x="735506" y="3549530"/>
                  <a:pt x="746901" y="3549321"/>
                  <a:pt x="759797" y="3546933"/>
                </a:cubicBezTo>
                <a:cubicBezTo>
                  <a:pt x="759456" y="3545095"/>
                  <a:pt x="757273" y="3543599"/>
                  <a:pt x="756932" y="3541761"/>
                </a:cubicBezTo>
                <a:cubicBezTo>
                  <a:pt x="758916" y="3531889"/>
                  <a:pt x="770792" y="3523987"/>
                  <a:pt x="781503" y="3520103"/>
                </a:cubicBezTo>
                <a:cubicBezTo>
                  <a:pt x="777819" y="3520785"/>
                  <a:pt x="778982" y="3516769"/>
                  <a:pt x="775296" y="3517451"/>
                </a:cubicBezTo>
                <a:cubicBezTo>
                  <a:pt x="758375" y="3518683"/>
                  <a:pt x="739953" y="3522094"/>
                  <a:pt x="723372" y="3525164"/>
                </a:cubicBezTo>
                <a:cubicBezTo>
                  <a:pt x="695398" y="3528444"/>
                  <a:pt x="669267" y="3531381"/>
                  <a:pt x="640953" y="3532822"/>
                </a:cubicBezTo>
                <a:cubicBezTo>
                  <a:pt x="657194" y="3527915"/>
                  <a:pt x="675275" y="3522666"/>
                  <a:pt x="691515" y="3517759"/>
                </a:cubicBezTo>
                <a:cubicBezTo>
                  <a:pt x="697042" y="3516734"/>
                  <a:pt x="702908" y="3517549"/>
                  <a:pt x="710279" y="3516184"/>
                </a:cubicBezTo>
                <a:cubicBezTo>
                  <a:pt x="731224" y="3516107"/>
                  <a:pt x="755853" y="3515348"/>
                  <a:pt x="762482" y="3489409"/>
                </a:cubicBezTo>
                <a:cubicBezTo>
                  <a:pt x="762142" y="3487571"/>
                  <a:pt x="762142" y="3487571"/>
                  <a:pt x="763645" y="3485391"/>
                </a:cubicBezTo>
                <a:cubicBezTo>
                  <a:pt x="767327" y="3484709"/>
                  <a:pt x="772516" y="3481849"/>
                  <a:pt x="777700" y="3478988"/>
                </a:cubicBezTo>
                <a:cubicBezTo>
                  <a:pt x="713903" y="3494602"/>
                  <a:pt x="649085" y="3504706"/>
                  <a:pt x="580722" y="3505958"/>
                </a:cubicBezTo>
                <a:cubicBezTo>
                  <a:pt x="595941" y="3495536"/>
                  <a:pt x="622693" y="3475375"/>
                  <a:pt x="620511" y="3473878"/>
                </a:cubicBezTo>
                <a:cubicBezTo>
                  <a:pt x="591598" y="3441215"/>
                  <a:pt x="619313" y="3405668"/>
                  <a:pt x="615030" y="3372245"/>
                </a:cubicBezTo>
                <a:cubicBezTo>
                  <a:pt x="607682" y="3322281"/>
                  <a:pt x="633275" y="3306137"/>
                  <a:pt x="688600" y="3316802"/>
                </a:cubicBezTo>
                <a:cubicBezTo>
                  <a:pt x="694469" y="3317616"/>
                  <a:pt x="701837" y="3316252"/>
                  <a:pt x="707364" y="3315229"/>
                </a:cubicBezTo>
                <a:cubicBezTo>
                  <a:pt x="736498" y="3307934"/>
                  <a:pt x="763451" y="3299140"/>
                  <a:pt x="790746" y="3292185"/>
                </a:cubicBezTo>
                <a:cubicBezTo>
                  <a:pt x="793069" y="3284152"/>
                  <a:pt x="793890" y="3278297"/>
                  <a:pt x="794711" y="3272442"/>
                </a:cubicBezTo>
                <a:cubicBezTo>
                  <a:pt x="766256" y="3283415"/>
                  <a:pt x="739643" y="3294044"/>
                  <a:pt x="713030" y="3304674"/>
                </a:cubicBezTo>
                <a:cubicBezTo>
                  <a:pt x="710848" y="3303179"/>
                  <a:pt x="710167" y="3299502"/>
                  <a:pt x="707644" y="3296169"/>
                </a:cubicBezTo>
                <a:cubicBezTo>
                  <a:pt x="736101" y="3285196"/>
                  <a:pt x="764555" y="3274224"/>
                  <a:pt x="793009" y="3263252"/>
                </a:cubicBezTo>
                <a:cubicBezTo>
                  <a:pt x="794511" y="3261073"/>
                  <a:pt x="793830" y="3257398"/>
                  <a:pt x="795332" y="3255220"/>
                </a:cubicBezTo>
                <a:cubicBezTo>
                  <a:pt x="789040" y="3210946"/>
                  <a:pt x="809105" y="3195823"/>
                  <a:pt x="853038" y="3206699"/>
                </a:cubicBezTo>
                <a:cubicBezTo>
                  <a:pt x="866955" y="3209825"/>
                  <a:pt x="881693" y="3207095"/>
                  <a:pt x="896430" y="3204366"/>
                </a:cubicBezTo>
                <a:cubicBezTo>
                  <a:pt x="908985" y="3200141"/>
                  <a:pt x="920860" y="3192240"/>
                  <a:pt x="935259" y="3187673"/>
                </a:cubicBezTo>
                <a:cubicBezTo>
                  <a:pt x="983977" y="3172951"/>
                  <a:pt x="1032698" y="3158223"/>
                  <a:pt x="1081077" y="3141663"/>
                </a:cubicBezTo>
                <a:cubicBezTo>
                  <a:pt x="1044571" y="3150323"/>
                  <a:pt x="1008068" y="3158980"/>
                  <a:pt x="971902" y="3169482"/>
                </a:cubicBezTo>
                <a:cubicBezTo>
                  <a:pt x="957165" y="3172210"/>
                  <a:pt x="940585" y="3175281"/>
                  <a:pt x="925847" y="3178009"/>
                </a:cubicBezTo>
                <a:cubicBezTo>
                  <a:pt x="925507" y="3176172"/>
                  <a:pt x="923665" y="3176513"/>
                  <a:pt x="923324" y="3174673"/>
                </a:cubicBezTo>
                <a:cubicBezTo>
                  <a:pt x="905581" y="3181762"/>
                  <a:pt x="889683" y="3188508"/>
                  <a:pt x="873783" y="3195254"/>
                </a:cubicBezTo>
                <a:cubicBezTo>
                  <a:pt x="871601" y="3193760"/>
                  <a:pt x="870920" y="3190083"/>
                  <a:pt x="868737" y="3188585"/>
                </a:cubicBezTo>
                <a:cubicBezTo>
                  <a:pt x="884637" y="3181837"/>
                  <a:pt x="902378" y="3174753"/>
                  <a:pt x="918279" y="3168007"/>
                </a:cubicBezTo>
                <a:cubicBezTo>
                  <a:pt x="914253" y="3166852"/>
                  <a:pt x="916917" y="3160656"/>
                  <a:pt x="911390" y="3161680"/>
                </a:cubicBezTo>
                <a:cubicBezTo>
                  <a:pt x="870180" y="3165510"/>
                  <a:pt x="829312" y="3171178"/>
                  <a:pt x="789121" y="3180519"/>
                </a:cubicBezTo>
                <a:cubicBezTo>
                  <a:pt x="810888" y="3174588"/>
                  <a:pt x="832654" y="3168654"/>
                  <a:pt x="854762" y="3164560"/>
                </a:cubicBezTo>
                <a:cubicBezTo>
                  <a:pt x="856604" y="3164219"/>
                  <a:pt x="861451" y="3159524"/>
                  <a:pt x="861451" y="3159524"/>
                </a:cubicBezTo>
                <a:cubicBezTo>
                  <a:pt x="858928" y="3156187"/>
                  <a:pt x="858588" y="3154351"/>
                  <a:pt x="854562" y="3153196"/>
                </a:cubicBezTo>
                <a:cubicBezTo>
                  <a:pt x="848356" y="3150542"/>
                  <a:pt x="840305" y="3148230"/>
                  <a:pt x="830412" y="3146259"/>
                </a:cubicBezTo>
                <a:cubicBezTo>
                  <a:pt x="835601" y="3143399"/>
                  <a:pt x="836762" y="3139383"/>
                  <a:pt x="838263" y="3137205"/>
                </a:cubicBezTo>
                <a:cubicBezTo>
                  <a:pt x="843110" y="3132505"/>
                  <a:pt x="842429" y="3128828"/>
                  <a:pt x="843251" y="3122974"/>
                </a:cubicBezTo>
                <a:cubicBezTo>
                  <a:pt x="798896" y="3140692"/>
                  <a:pt x="754201" y="3156570"/>
                  <a:pt x="706302" y="3165439"/>
                </a:cubicBezTo>
                <a:cubicBezTo>
                  <a:pt x="691905" y="3170007"/>
                  <a:pt x="676968" y="3161372"/>
                  <a:pt x="662230" y="3164100"/>
                </a:cubicBezTo>
                <a:cubicBezTo>
                  <a:pt x="634595" y="3169217"/>
                  <a:pt x="607302" y="3176170"/>
                  <a:pt x="581850" y="3182784"/>
                </a:cubicBezTo>
                <a:cubicBezTo>
                  <a:pt x="605918" y="3220145"/>
                  <a:pt x="559123" y="3204101"/>
                  <a:pt x="554616" y="3210637"/>
                </a:cubicBezTo>
                <a:cubicBezTo>
                  <a:pt x="548209" y="3196616"/>
                  <a:pt x="544466" y="3176401"/>
                  <a:pt x="532052" y="3171095"/>
                </a:cubicBezTo>
                <a:cubicBezTo>
                  <a:pt x="509404" y="3161981"/>
                  <a:pt x="413526" y="3210153"/>
                  <a:pt x="415429" y="3230709"/>
                </a:cubicBezTo>
                <a:cubicBezTo>
                  <a:pt x="420732" y="3269644"/>
                  <a:pt x="375638" y="3262785"/>
                  <a:pt x="358095" y="3281242"/>
                </a:cubicBezTo>
                <a:cubicBezTo>
                  <a:pt x="356594" y="3283420"/>
                  <a:pt x="338992" y="3280977"/>
                  <a:pt x="334286" y="3276147"/>
                </a:cubicBezTo>
                <a:cubicBezTo>
                  <a:pt x="308919" y="3252331"/>
                  <a:pt x="327903" y="3210798"/>
                  <a:pt x="366249" y="3201797"/>
                </a:cubicBezTo>
                <a:cubicBezTo>
                  <a:pt x="379145" y="3199410"/>
                  <a:pt x="393544" y="3194843"/>
                  <a:pt x="403915" y="3189119"/>
                </a:cubicBezTo>
                <a:cubicBezTo>
                  <a:pt x="412445" y="3183739"/>
                  <a:pt x="429168" y="3171138"/>
                  <a:pt x="400512" y="3170741"/>
                </a:cubicBezTo>
                <a:cubicBezTo>
                  <a:pt x="394986" y="3171764"/>
                  <a:pt x="388100" y="3165436"/>
                  <a:pt x="385235" y="3160264"/>
                </a:cubicBezTo>
                <a:cubicBezTo>
                  <a:pt x="377465" y="3138890"/>
                  <a:pt x="377407" y="3117991"/>
                  <a:pt x="383214" y="3097907"/>
                </a:cubicBezTo>
                <a:cubicBezTo>
                  <a:pt x="383214" y="3097907"/>
                  <a:pt x="383554" y="3099745"/>
                  <a:pt x="381713" y="3100086"/>
                </a:cubicBezTo>
                <a:cubicBezTo>
                  <a:pt x="344869" y="3106908"/>
                  <a:pt x="307763" y="3081463"/>
                  <a:pt x="300617" y="3042870"/>
                </a:cubicBezTo>
                <a:cubicBezTo>
                  <a:pt x="294490" y="3009783"/>
                  <a:pt x="315859" y="2981122"/>
                  <a:pt x="343974" y="2968311"/>
                </a:cubicBezTo>
                <a:cubicBezTo>
                  <a:pt x="346979" y="2963953"/>
                  <a:pt x="348819" y="2963613"/>
                  <a:pt x="352504" y="2962931"/>
                </a:cubicBezTo>
                <a:cubicBezTo>
                  <a:pt x="354347" y="2962589"/>
                  <a:pt x="354005" y="2960751"/>
                  <a:pt x="355849" y="2960410"/>
                </a:cubicBezTo>
                <a:cubicBezTo>
                  <a:pt x="355849" y="2960410"/>
                  <a:pt x="357690" y="2960070"/>
                  <a:pt x="357690" y="2960070"/>
                </a:cubicBezTo>
                <a:cubicBezTo>
                  <a:pt x="364719" y="2956865"/>
                  <a:pt x="373251" y="2951483"/>
                  <a:pt x="381640" y="2955634"/>
                </a:cubicBezTo>
                <a:cubicBezTo>
                  <a:pt x="437505" y="2979500"/>
                  <a:pt x="489031" y="2949054"/>
                  <a:pt x="507393" y="2924744"/>
                </a:cubicBezTo>
                <a:cubicBezTo>
                  <a:pt x="522072" y="2901114"/>
                  <a:pt x="543157" y="2891506"/>
                  <a:pt x="564584" y="2883736"/>
                </a:cubicBezTo>
                <a:cubicBezTo>
                  <a:pt x="573935" y="2872499"/>
                  <a:pt x="584308" y="2866775"/>
                  <a:pt x="594880" y="2872421"/>
                </a:cubicBezTo>
                <a:cubicBezTo>
                  <a:pt x="605592" y="2868533"/>
                  <a:pt x="616307" y="2864654"/>
                  <a:pt x="624838" y="2859270"/>
                </a:cubicBezTo>
                <a:cubicBezTo>
                  <a:pt x="662986" y="2838903"/>
                  <a:pt x="708701" y="2828536"/>
                  <a:pt x="742963" y="2797481"/>
                </a:cubicBezTo>
                <a:cubicBezTo>
                  <a:pt x="749651" y="2792436"/>
                  <a:pt x="762546" y="2790049"/>
                  <a:pt x="772920" y="2784329"/>
                </a:cubicBezTo>
                <a:cubicBezTo>
                  <a:pt x="792164" y="2775065"/>
                  <a:pt x="811408" y="2765798"/>
                  <a:pt x="828809" y="2756871"/>
                </a:cubicBezTo>
                <a:cubicBezTo>
                  <a:pt x="896232" y="2719676"/>
                  <a:pt x="958950" y="2677646"/>
                  <a:pt x="1029238" y="2645623"/>
                </a:cubicBezTo>
                <a:cubicBezTo>
                  <a:pt x="1048481" y="2636358"/>
                  <a:pt x="1069907" y="2628588"/>
                  <a:pt x="1091334" y="2620820"/>
                </a:cubicBezTo>
                <a:cubicBezTo>
                  <a:pt x="1099864" y="2615440"/>
                  <a:pt x="1106552" y="2610400"/>
                  <a:pt x="1115424" y="2606856"/>
                </a:cubicBezTo>
                <a:cubicBezTo>
                  <a:pt x="1113583" y="2607198"/>
                  <a:pt x="1113242" y="2605360"/>
                  <a:pt x="1111399" y="2605701"/>
                </a:cubicBezTo>
                <a:cubicBezTo>
                  <a:pt x="1107714" y="2606383"/>
                  <a:pt x="1105872" y="2606724"/>
                  <a:pt x="1102188" y="2607406"/>
                </a:cubicBezTo>
                <a:cubicBezTo>
                  <a:pt x="1062479" y="2609058"/>
                  <a:pt x="1024274" y="2608527"/>
                  <a:pt x="984225" y="2608339"/>
                </a:cubicBezTo>
                <a:cubicBezTo>
                  <a:pt x="986068" y="2607998"/>
                  <a:pt x="986068" y="2607998"/>
                  <a:pt x="987910" y="2607656"/>
                </a:cubicBezTo>
                <a:cubicBezTo>
                  <a:pt x="1001146" y="2607106"/>
                  <a:pt x="1016224" y="2606219"/>
                  <a:pt x="1029119" y="2603829"/>
                </a:cubicBezTo>
                <a:cubicBezTo>
                  <a:pt x="1079542" y="2598293"/>
                  <a:pt x="1120891" y="2584934"/>
                  <a:pt x="1163064" y="2565722"/>
                </a:cubicBezTo>
                <a:cubicBezTo>
                  <a:pt x="1164907" y="2565382"/>
                  <a:pt x="1166748" y="2565040"/>
                  <a:pt x="1168590" y="2564700"/>
                </a:cubicBezTo>
                <a:cubicBezTo>
                  <a:pt x="1174458" y="2565513"/>
                  <a:pt x="1180325" y="2566325"/>
                  <a:pt x="1185851" y="2565302"/>
                </a:cubicBezTo>
                <a:cubicBezTo>
                  <a:pt x="1186532" y="2568978"/>
                  <a:pt x="1190557" y="2570131"/>
                  <a:pt x="1194581" y="2571287"/>
                </a:cubicBezTo>
                <a:cubicBezTo>
                  <a:pt x="1226379" y="2557797"/>
                  <a:pt x="1255996" y="2542809"/>
                  <a:pt x="1287796" y="2529318"/>
                </a:cubicBezTo>
                <a:cubicBezTo>
                  <a:pt x="1287796" y="2529318"/>
                  <a:pt x="1287796" y="2529318"/>
                  <a:pt x="1289637" y="2528975"/>
                </a:cubicBezTo>
                <a:cubicBezTo>
                  <a:pt x="1289297" y="2527138"/>
                  <a:pt x="1291140" y="2526796"/>
                  <a:pt x="1293323" y="2528294"/>
                </a:cubicBezTo>
                <a:cubicBezTo>
                  <a:pt x="1341022" y="2508057"/>
                  <a:pt x="1388379" y="2485984"/>
                  <a:pt x="1433215" y="2460572"/>
                </a:cubicBezTo>
                <a:cubicBezTo>
                  <a:pt x="1476548" y="2437342"/>
                  <a:pt x="1509486" y="2471158"/>
                  <a:pt x="1543949" y="2451470"/>
                </a:cubicBezTo>
                <a:cubicBezTo>
                  <a:pt x="1545791" y="2451129"/>
                  <a:pt x="1550497" y="2455963"/>
                  <a:pt x="1551177" y="2459638"/>
                </a:cubicBezTo>
                <a:cubicBezTo>
                  <a:pt x="1552538" y="2466988"/>
                  <a:pt x="1553900" y="2474340"/>
                  <a:pt x="1551236" y="2480534"/>
                </a:cubicBezTo>
                <a:cubicBezTo>
                  <a:pt x="1556141" y="2496734"/>
                  <a:pt x="1562548" y="2510757"/>
                  <a:pt x="1531231" y="2516556"/>
                </a:cubicBezTo>
                <a:cubicBezTo>
                  <a:pt x="1529388" y="2516897"/>
                  <a:pt x="1529729" y="2518734"/>
                  <a:pt x="1527886" y="2519076"/>
                </a:cubicBezTo>
                <a:cubicBezTo>
                  <a:pt x="1533413" y="2518052"/>
                  <a:pt x="1540782" y="2516688"/>
                  <a:pt x="1548151" y="2515325"/>
                </a:cubicBezTo>
                <a:cubicBezTo>
                  <a:pt x="1548151" y="2515325"/>
                  <a:pt x="1548151" y="2515325"/>
                  <a:pt x="1549993" y="2514982"/>
                </a:cubicBezTo>
                <a:cubicBezTo>
                  <a:pt x="1584796" y="2497129"/>
                  <a:pt x="1623624" y="2480439"/>
                  <a:pt x="1653382" y="2455919"/>
                </a:cubicBezTo>
                <a:cubicBezTo>
                  <a:pt x="1718082" y="2404018"/>
                  <a:pt x="1794094" y="2382339"/>
                  <a:pt x="1875154" y="2367329"/>
                </a:cubicBezTo>
                <a:cubicBezTo>
                  <a:pt x="1872830" y="2375362"/>
                  <a:pt x="1870848" y="2385236"/>
                  <a:pt x="1868184" y="2391430"/>
                </a:cubicBezTo>
                <a:cubicBezTo>
                  <a:pt x="1895477" y="2384476"/>
                  <a:pt x="1920588" y="2376026"/>
                  <a:pt x="1948222" y="2370908"/>
                </a:cubicBezTo>
                <a:cubicBezTo>
                  <a:pt x="1942073" y="2389153"/>
                  <a:pt x="1944996" y="2415224"/>
                  <a:pt x="1905910" y="2399652"/>
                </a:cubicBezTo>
                <a:cubicBezTo>
                  <a:pt x="1901544" y="2396658"/>
                  <a:pt x="1894175" y="2398022"/>
                  <a:pt x="1888989" y="2400884"/>
                </a:cubicBezTo>
                <a:cubicBezTo>
                  <a:pt x="1852004" y="2417241"/>
                  <a:pt x="1810652" y="2430596"/>
                  <a:pt x="1776531" y="2452125"/>
                </a:cubicBezTo>
                <a:cubicBezTo>
                  <a:pt x="1751279" y="2470105"/>
                  <a:pt x="1710890" y="2468079"/>
                  <a:pt x="1694369" y="2492048"/>
                </a:cubicBezTo>
                <a:cubicBezTo>
                  <a:pt x="1721181" y="2492785"/>
                  <a:pt x="1753180" y="2490663"/>
                  <a:pt x="1779793" y="2480031"/>
                </a:cubicBezTo>
                <a:cubicBezTo>
                  <a:pt x="1790506" y="2476147"/>
                  <a:pt x="1801219" y="2472263"/>
                  <a:pt x="1811593" y="2466541"/>
                </a:cubicBezTo>
                <a:cubicBezTo>
                  <a:pt x="1815957" y="2469533"/>
                  <a:pt x="1821824" y="2470347"/>
                  <a:pt x="1826189" y="2473342"/>
                </a:cubicBezTo>
                <a:cubicBezTo>
                  <a:pt x="1822504" y="2474023"/>
                  <a:pt x="1819160" y="2476543"/>
                  <a:pt x="1813634" y="2477567"/>
                </a:cubicBezTo>
                <a:cubicBezTo>
                  <a:pt x="1831575" y="2481848"/>
                  <a:pt x="1841127" y="2481978"/>
                  <a:pt x="1856886" y="2484765"/>
                </a:cubicBezTo>
                <a:cubicBezTo>
                  <a:pt x="1839144" y="2491849"/>
                  <a:pt x="1828431" y="2495735"/>
                  <a:pt x="1818399" y="2503297"/>
                </a:cubicBezTo>
                <a:cubicBezTo>
                  <a:pt x="1808025" y="2509015"/>
                  <a:pt x="1802017" y="2517732"/>
                  <a:pt x="1791985" y="2525293"/>
                </a:cubicBezTo>
                <a:cubicBezTo>
                  <a:pt x="1796009" y="2526448"/>
                  <a:pt x="1798192" y="2527943"/>
                  <a:pt x="1800375" y="2529441"/>
                </a:cubicBezTo>
                <a:cubicBezTo>
                  <a:pt x="1817975" y="2531884"/>
                  <a:pt x="1835577" y="2534326"/>
                  <a:pt x="1855361" y="2538270"/>
                </a:cubicBezTo>
                <a:cubicBezTo>
                  <a:pt x="1848673" y="2543310"/>
                  <a:pt x="1842325" y="2550187"/>
                  <a:pt x="1833793" y="2555568"/>
                </a:cubicBezTo>
                <a:cubicBezTo>
                  <a:pt x="1834134" y="2557406"/>
                  <a:pt x="1836317" y="2558903"/>
                  <a:pt x="1836657" y="2560740"/>
                </a:cubicBezTo>
                <a:cubicBezTo>
                  <a:pt x="1851055" y="2556174"/>
                  <a:pt x="1865453" y="2551607"/>
                  <a:pt x="1879510" y="2545203"/>
                </a:cubicBezTo>
                <a:cubicBezTo>
                  <a:pt x="1885036" y="2544180"/>
                  <a:pt x="1891725" y="2539139"/>
                  <a:pt x="1894729" y="2534782"/>
                </a:cubicBezTo>
                <a:cubicBezTo>
                  <a:pt x="1902918" y="2527561"/>
                  <a:pt x="1910769" y="2518503"/>
                  <a:pt x="1918959" y="2511286"/>
                </a:cubicBezTo>
                <a:cubicBezTo>
                  <a:pt x="1918618" y="2509444"/>
                  <a:pt x="1918618" y="2509444"/>
                  <a:pt x="1918278" y="2507608"/>
                </a:cubicBezTo>
                <a:cubicBezTo>
                  <a:pt x="1920121" y="2507268"/>
                  <a:pt x="1920121" y="2507268"/>
                  <a:pt x="1921963" y="2506926"/>
                </a:cubicBezTo>
                <a:cubicBezTo>
                  <a:pt x="1934999" y="2495008"/>
                  <a:pt x="1946193" y="2483430"/>
                  <a:pt x="1958889" y="2469676"/>
                </a:cubicBezTo>
                <a:cubicBezTo>
                  <a:pt x="1951180" y="2469202"/>
                  <a:pt x="1945314" y="2468391"/>
                  <a:pt x="1935081" y="2464580"/>
                </a:cubicBezTo>
                <a:cubicBezTo>
                  <a:pt x="1952483" y="2455657"/>
                  <a:pt x="1964357" y="2447757"/>
                  <a:pt x="1975411" y="2445709"/>
                </a:cubicBezTo>
                <a:cubicBezTo>
                  <a:pt x="1977253" y="2445368"/>
                  <a:pt x="1979436" y="2446865"/>
                  <a:pt x="1981618" y="2448361"/>
                </a:cubicBezTo>
                <a:cubicBezTo>
                  <a:pt x="1981278" y="2446524"/>
                  <a:pt x="1983121" y="2446183"/>
                  <a:pt x="1982780" y="2444345"/>
                </a:cubicBezTo>
                <a:cubicBezTo>
                  <a:pt x="1989469" y="2439303"/>
                  <a:pt x="1987427" y="2428277"/>
                  <a:pt x="1990911" y="2416226"/>
                </a:cubicBezTo>
                <a:cubicBezTo>
                  <a:pt x="2002845" y="2429225"/>
                  <a:pt x="2015600" y="2436366"/>
                  <a:pt x="2027674" y="2439833"/>
                </a:cubicBezTo>
                <a:cubicBezTo>
                  <a:pt x="2029517" y="2439492"/>
                  <a:pt x="2029517" y="2439492"/>
                  <a:pt x="2029517" y="2439492"/>
                </a:cubicBezTo>
                <a:cubicBezTo>
                  <a:pt x="2029517" y="2439492"/>
                  <a:pt x="2037226" y="2439964"/>
                  <a:pt x="2043093" y="2440779"/>
                </a:cubicBezTo>
                <a:cubicBezTo>
                  <a:pt x="2056329" y="2440229"/>
                  <a:pt x="2067723" y="2440019"/>
                  <a:pt x="2084444" y="2427420"/>
                </a:cubicBezTo>
                <a:cubicBezTo>
                  <a:pt x="2084444" y="2427420"/>
                  <a:pt x="2086286" y="2427079"/>
                  <a:pt x="2085946" y="2425242"/>
                </a:cubicBezTo>
                <a:cubicBezTo>
                  <a:pt x="2087788" y="2424900"/>
                  <a:pt x="2087448" y="2423062"/>
                  <a:pt x="2087448" y="2423062"/>
                </a:cubicBezTo>
                <a:cubicBezTo>
                  <a:pt x="2089290" y="2422721"/>
                  <a:pt x="2089290" y="2422721"/>
                  <a:pt x="2089630" y="2424560"/>
                </a:cubicBezTo>
                <a:cubicBezTo>
                  <a:pt x="2123412" y="2401196"/>
                  <a:pt x="2164423" y="2385999"/>
                  <a:pt x="2200387" y="2364133"/>
                </a:cubicBezTo>
                <a:cubicBezTo>
                  <a:pt x="2229664" y="2347308"/>
                  <a:pt x="2231106" y="2324227"/>
                  <a:pt x="2198567" y="2313147"/>
                </a:cubicBezTo>
                <a:cubicBezTo>
                  <a:pt x="2166030" y="2302067"/>
                  <a:pt x="2186775" y="2290623"/>
                  <a:pt x="2195646" y="2287081"/>
                </a:cubicBezTo>
                <a:cubicBezTo>
                  <a:pt x="2226284" y="2277605"/>
                  <a:pt x="2249693" y="2259965"/>
                  <a:pt x="2265533" y="2232322"/>
                </a:cubicBezTo>
                <a:cubicBezTo>
                  <a:pt x="2268538" y="2227967"/>
                  <a:pt x="2280271" y="2229592"/>
                  <a:pt x="2285459" y="2226730"/>
                </a:cubicBezTo>
                <a:cubicBezTo>
                  <a:pt x="2299516" y="2220326"/>
                  <a:pt x="2313913" y="2215758"/>
                  <a:pt x="2323605" y="2206361"/>
                </a:cubicBezTo>
                <a:cubicBezTo>
                  <a:pt x="2327290" y="2205678"/>
                  <a:pt x="2328111" y="2199823"/>
                  <a:pt x="2329613" y="2197647"/>
                </a:cubicBezTo>
                <a:cubicBezTo>
                  <a:pt x="2291266" y="2206646"/>
                  <a:pt x="2252920" y="2215651"/>
                  <a:pt x="2214573" y="2224651"/>
                </a:cubicBezTo>
                <a:cubicBezTo>
                  <a:pt x="2215394" y="2218796"/>
                  <a:pt x="2216556" y="2214781"/>
                  <a:pt x="2217377" y="2208926"/>
                </a:cubicBezTo>
                <a:cubicBezTo>
                  <a:pt x="2217377" y="2208926"/>
                  <a:pt x="2215535" y="2209267"/>
                  <a:pt x="2215535" y="2209267"/>
                </a:cubicBezTo>
                <a:cubicBezTo>
                  <a:pt x="2208166" y="2210632"/>
                  <a:pt x="2202639" y="2211655"/>
                  <a:pt x="2197113" y="2212679"/>
                </a:cubicBezTo>
                <a:cubicBezTo>
                  <a:pt x="2191926" y="2215540"/>
                  <a:pt x="2188241" y="2216222"/>
                  <a:pt x="2184557" y="2216904"/>
                </a:cubicBezTo>
                <a:cubicBezTo>
                  <a:pt x="2185578" y="2222417"/>
                  <a:pt x="2188101" y="2225749"/>
                  <a:pt x="2189122" y="2231264"/>
                </a:cubicBezTo>
                <a:cubicBezTo>
                  <a:pt x="2196491" y="2229899"/>
                  <a:pt x="2205701" y="2228193"/>
                  <a:pt x="2213071" y="2226830"/>
                </a:cubicBezTo>
                <a:cubicBezTo>
                  <a:pt x="2206382" y="2231868"/>
                  <a:pt x="2197512" y="2235416"/>
                  <a:pt x="2188980" y="2240794"/>
                </a:cubicBezTo>
                <a:cubicBezTo>
                  <a:pt x="2188911" y="2245562"/>
                  <a:pt x="2187919" y="2250495"/>
                  <a:pt x="2185836" y="2254683"/>
                </a:cubicBezTo>
                <a:lnTo>
                  <a:pt x="2177113" y="2263141"/>
                </a:lnTo>
                <a:lnTo>
                  <a:pt x="2173640" y="2264285"/>
                </a:lnTo>
                <a:lnTo>
                  <a:pt x="2164647" y="2265022"/>
                </a:lnTo>
                <a:cubicBezTo>
                  <a:pt x="2161356" y="2263968"/>
                  <a:pt x="2158543" y="2261638"/>
                  <a:pt x="2156020" y="2258301"/>
                </a:cubicBezTo>
                <a:cubicBezTo>
                  <a:pt x="2150834" y="2261165"/>
                  <a:pt x="2145648" y="2264025"/>
                  <a:pt x="2140461" y="2266887"/>
                </a:cubicBezTo>
                <a:cubicBezTo>
                  <a:pt x="2142984" y="2270222"/>
                  <a:pt x="2143324" y="2272058"/>
                  <a:pt x="2145506" y="2273554"/>
                </a:cubicBezTo>
                <a:lnTo>
                  <a:pt x="2173640" y="2264285"/>
                </a:lnTo>
                <a:lnTo>
                  <a:pt x="2176144" y="2264081"/>
                </a:lnTo>
                <a:lnTo>
                  <a:pt x="2177113" y="2263141"/>
                </a:lnTo>
                <a:lnTo>
                  <a:pt x="2224524" y="2247520"/>
                </a:lnTo>
                <a:cubicBezTo>
                  <a:pt x="2172999" y="2277969"/>
                  <a:pt x="2116430" y="2301749"/>
                  <a:pt x="2061702" y="2325183"/>
                </a:cubicBezTo>
                <a:cubicBezTo>
                  <a:pt x="2058358" y="2327704"/>
                  <a:pt x="2048465" y="2325736"/>
                  <a:pt x="2046284" y="2324242"/>
                </a:cubicBezTo>
                <a:cubicBezTo>
                  <a:pt x="2037554" y="2318256"/>
                  <a:pt x="2028142" y="2308590"/>
                  <a:pt x="2019412" y="2302605"/>
                </a:cubicBezTo>
                <a:cubicBezTo>
                  <a:pt x="2001671" y="2309694"/>
                  <a:pt x="1984609" y="2320453"/>
                  <a:pt x="1966867" y="2327542"/>
                </a:cubicBezTo>
                <a:cubicBezTo>
                  <a:pt x="1963523" y="2330064"/>
                  <a:pt x="1957657" y="2329248"/>
                  <a:pt x="1953291" y="2326252"/>
                </a:cubicBezTo>
                <a:cubicBezTo>
                  <a:pt x="1944220" y="2318429"/>
                  <a:pt x="1932627" y="2307270"/>
                  <a:pt x="1921374" y="2297951"/>
                </a:cubicBezTo>
                <a:cubicBezTo>
                  <a:pt x="1915367" y="2306667"/>
                  <a:pt x="1907517" y="2315723"/>
                  <a:pt x="1896804" y="2319608"/>
                </a:cubicBezTo>
                <a:cubicBezTo>
                  <a:pt x="1839072" y="2347402"/>
                  <a:pt x="1770568" y="2358188"/>
                  <a:pt x="1707451" y="2377481"/>
                </a:cubicBezTo>
                <a:cubicBezTo>
                  <a:pt x="1680498" y="2386272"/>
                  <a:pt x="1654226" y="2398739"/>
                  <a:pt x="1629455" y="2409028"/>
                </a:cubicBezTo>
                <a:cubicBezTo>
                  <a:pt x="1617239" y="2415089"/>
                  <a:pt x="1607547" y="2424487"/>
                  <a:pt x="1595333" y="2430552"/>
                </a:cubicBezTo>
                <a:cubicBezTo>
                  <a:pt x="1590146" y="2433413"/>
                  <a:pt x="1581756" y="2429261"/>
                  <a:pt x="1575889" y="2428450"/>
                </a:cubicBezTo>
                <a:cubicBezTo>
                  <a:pt x="1577051" y="2424433"/>
                  <a:pt x="1580055" y="2420076"/>
                  <a:pt x="1583058" y="2415716"/>
                </a:cubicBezTo>
                <a:cubicBezTo>
                  <a:pt x="1579374" y="2416399"/>
                  <a:pt x="1573507" y="2415584"/>
                  <a:pt x="1569483" y="2414431"/>
                </a:cubicBezTo>
                <a:cubicBezTo>
                  <a:pt x="1570645" y="2410417"/>
                  <a:pt x="1572146" y="2408236"/>
                  <a:pt x="1573648" y="2406057"/>
                </a:cubicBezTo>
                <a:cubicBezTo>
                  <a:pt x="1532438" y="2409889"/>
                  <a:pt x="1491228" y="2413717"/>
                  <a:pt x="1455064" y="2424217"/>
                </a:cubicBezTo>
                <a:cubicBezTo>
                  <a:pt x="1389424" y="2440171"/>
                  <a:pt x="1329510" y="2466470"/>
                  <a:pt x="1266734" y="2487596"/>
                </a:cubicBezTo>
                <a:cubicBezTo>
                  <a:pt x="1256020" y="2491483"/>
                  <a:pt x="1242445" y="2490195"/>
                  <a:pt x="1231391" y="2492242"/>
                </a:cubicBezTo>
                <a:cubicBezTo>
                  <a:pt x="1234194" y="2476517"/>
                  <a:pt x="1235498" y="2462973"/>
                  <a:pt x="1238641" y="2449084"/>
                </a:cubicBezTo>
                <a:cubicBezTo>
                  <a:pt x="1240144" y="2446905"/>
                  <a:pt x="1251537" y="2446696"/>
                  <a:pt x="1259248" y="2447171"/>
                </a:cubicBezTo>
                <a:cubicBezTo>
                  <a:pt x="1256641" y="2474259"/>
                  <a:pt x="1274384" y="2467178"/>
                  <a:pt x="1286598" y="2461112"/>
                </a:cubicBezTo>
                <a:cubicBezTo>
                  <a:pt x="1288922" y="2453080"/>
                  <a:pt x="1289403" y="2445384"/>
                  <a:pt x="1291727" y="2437353"/>
                </a:cubicBezTo>
                <a:cubicBezTo>
                  <a:pt x="1288382" y="2439873"/>
                  <a:pt x="1285038" y="2442396"/>
                  <a:pt x="1281355" y="2443078"/>
                </a:cubicBezTo>
                <a:cubicBezTo>
                  <a:pt x="1266616" y="2445806"/>
                  <a:pt x="1253521" y="2436825"/>
                  <a:pt x="1251139" y="2423963"/>
                </a:cubicBezTo>
                <a:cubicBezTo>
                  <a:pt x="1248416" y="2409258"/>
                  <a:pt x="1257428" y="2396186"/>
                  <a:pt x="1272166" y="2393458"/>
                </a:cubicBezTo>
                <a:cubicBezTo>
                  <a:pt x="1285061" y="2391070"/>
                  <a:pt x="1296315" y="2400388"/>
                  <a:pt x="1299037" y="2415092"/>
                </a:cubicBezTo>
                <a:cubicBezTo>
                  <a:pt x="1299718" y="2418770"/>
                  <a:pt x="1298557" y="2422785"/>
                  <a:pt x="1297395" y="2426802"/>
                </a:cubicBezTo>
                <a:cubicBezTo>
                  <a:pt x="1301080" y="2426120"/>
                  <a:pt x="1304763" y="2425438"/>
                  <a:pt x="1308448" y="2424756"/>
                </a:cubicBezTo>
                <a:cubicBezTo>
                  <a:pt x="1306864" y="2457360"/>
                  <a:pt x="1330272" y="2439720"/>
                  <a:pt x="1340985" y="2435834"/>
                </a:cubicBezTo>
                <a:cubicBezTo>
                  <a:pt x="1373125" y="2424181"/>
                  <a:pt x="1404244" y="2407016"/>
                  <a:pt x="1436723" y="2397200"/>
                </a:cubicBezTo>
                <a:cubicBezTo>
                  <a:pt x="1492472" y="2379273"/>
                  <a:pt x="1547059" y="2365363"/>
                  <a:pt x="1601305" y="2349615"/>
                </a:cubicBezTo>
                <a:cubicBezTo>
                  <a:pt x="1598242" y="2333077"/>
                  <a:pt x="1600706" y="2315515"/>
                  <a:pt x="1618108" y="2306589"/>
                </a:cubicBezTo>
                <a:cubicBezTo>
                  <a:pt x="1637692" y="2299162"/>
                  <a:pt x="1655493" y="2312972"/>
                  <a:pt x="1668107" y="2329645"/>
                </a:cubicBezTo>
                <a:cubicBezTo>
                  <a:pt x="1740095" y="2306809"/>
                  <a:pt x="1813585" y="2281797"/>
                  <a:pt x="1887076" y="2256783"/>
                </a:cubicBezTo>
                <a:cubicBezTo>
                  <a:pt x="1880728" y="2263662"/>
                  <a:pt x="1876562" y="2272036"/>
                  <a:pt x="1872056" y="2278574"/>
                </a:cubicBezTo>
                <a:cubicBezTo>
                  <a:pt x="1900851" y="2269439"/>
                  <a:pt x="1931489" y="2259965"/>
                  <a:pt x="1962127" y="2250489"/>
                </a:cubicBezTo>
                <a:cubicBezTo>
                  <a:pt x="1938999" y="2249070"/>
                  <a:pt x="1913888" y="2257522"/>
                  <a:pt x="1888918" y="2256442"/>
                </a:cubicBezTo>
                <a:cubicBezTo>
                  <a:pt x="1917032" y="2243632"/>
                  <a:pt x="1944806" y="2228985"/>
                  <a:pt x="1972921" y="2216176"/>
                </a:cubicBezTo>
                <a:cubicBezTo>
                  <a:pt x="1968357" y="2201816"/>
                  <a:pt x="1969319" y="2186432"/>
                  <a:pt x="1983376" y="2180027"/>
                </a:cubicBezTo>
                <a:cubicBezTo>
                  <a:pt x="1994089" y="2176141"/>
                  <a:pt x="2005342" y="2185462"/>
                  <a:pt x="2012910" y="2195463"/>
                </a:cubicBezTo>
                <a:cubicBezTo>
                  <a:pt x="2016594" y="2194781"/>
                  <a:pt x="2018098" y="2192605"/>
                  <a:pt x="2019939" y="2192263"/>
                </a:cubicBezTo>
                <a:cubicBezTo>
                  <a:pt x="2072824" y="2169164"/>
                  <a:pt x="2128573" y="2151238"/>
                  <a:pt x="2181459" y="2128142"/>
                </a:cubicBezTo>
                <a:cubicBezTo>
                  <a:pt x="2211415" y="2114990"/>
                  <a:pt x="2241712" y="2103677"/>
                  <a:pt x="2262739" y="2073174"/>
                </a:cubicBezTo>
                <a:cubicBezTo>
                  <a:pt x="2269910" y="2060444"/>
                  <a:pt x="2299385" y="2054985"/>
                  <a:pt x="2319309" y="2049391"/>
                </a:cubicBezTo>
                <a:cubicBezTo>
                  <a:pt x="2353291" y="2037398"/>
                  <a:pt x="2385090" y="2023907"/>
                  <a:pt x="2418731" y="2010073"/>
                </a:cubicBezTo>
                <a:cubicBezTo>
                  <a:pt x="2419354" y="1992851"/>
                  <a:pt x="2425843" y="1976444"/>
                  <a:pt x="2441402" y="1967862"/>
                </a:cubicBezTo>
                <a:cubicBezTo>
                  <a:pt x="2459143" y="1960774"/>
                  <a:pt x="2471558" y="1966080"/>
                  <a:pt x="2482811" y="1975398"/>
                </a:cubicBezTo>
                <a:cubicBezTo>
                  <a:pt x="2488679" y="1976213"/>
                  <a:pt x="2496048" y="1974848"/>
                  <a:pt x="2504777" y="1980834"/>
                </a:cubicBezTo>
                <a:cubicBezTo>
                  <a:pt x="2531308" y="2000631"/>
                  <a:pt x="2553016" y="1973802"/>
                  <a:pt x="2574101" y="1964196"/>
                </a:cubicBezTo>
                <a:cubicBezTo>
                  <a:pt x="2593346" y="1954930"/>
                  <a:pt x="2613070" y="1937973"/>
                  <a:pt x="2632173" y="1938237"/>
                </a:cubicBezTo>
                <a:cubicBezTo>
                  <a:pt x="2654620" y="1935982"/>
                  <a:pt x="2662471" y="1926926"/>
                  <a:pt x="2671142" y="1912014"/>
                </a:cubicBezTo>
                <a:cubicBezTo>
                  <a:pt x="2683498" y="1896419"/>
                  <a:pt x="2681996" y="1898600"/>
                  <a:pt x="2694270" y="1913433"/>
                </a:cubicBezTo>
                <a:cubicBezTo>
                  <a:pt x="2697133" y="1918604"/>
                  <a:pt x="2712552" y="1919552"/>
                  <a:pt x="2721763" y="1917846"/>
                </a:cubicBezTo>
                <a:cubicBezTo>
                  <a:pt x="2732476" y="1913963"/>
                  <a:pt x="2740326" y="1904905"/>
                  <a:pt x="2750359" y="1897346"/>
                </a:cubicBezTo>
                <a:cubicBezTo>
                  <a:pt x="2725811" y="1867675"/>
                  <a:pt x="2759992" y="1867049"/>
                  <a:pt x="2775551" y="1858465"/>
                </a:cubicBezTo>
                <a:cubicBezTo>
                  <a:pt x="2785924" y="1852742"/>
                  <a:pt x="2799160" y="1852192"/>
                  <a:pt x="2811234" y="1855660"/>
                </a:cubicBezTo>
                <a:cubicBezTo>
                  <a:pt x="2802364" y="1859203"/>
                  <a:pt x="2789127" y="1859753"/>
                  <a:pt x="2780937" y="1866972"/>
                </a:cubicBezTo>
                <a:cubicBezTo>
                  <a:pt x="2775751" y="1869833"/>
                  <a:pt x="2771926" y="1880045"/>
                  <a:pt x="2767420" y="1886581"/>
                </a:cubicBezTo>
                <a:cubicBezTo>
                  <a:pt x="2775469" y="1888892"/>
                  <a:pt x="2784540" y="1896717"/>
                  <a:pt x="2789726" y="1893857"/>
                </a:cubicBezTo>
                <a:cubicBezTo>
                  <a:pt x="2809310" y="1886429"/>
                  <a:pt x="2835102" y="1881653"/>
                  <a:pt x="2841931" y="1867082"/>
                </a:cubicBezTo>
                <a:cubicBezTo>
                  <a:pt x="2856270" y="1841617"/>
                  <a:pt x="2879738" y="1844875"/>
                  <a:pt x="2900003" y="1841123"/>
                </a:cubicBezTo>
                <a:cubicBezTo>
                  <a:pt x="2938690" y="1833959"/>
                  <a:pt x="2976696" y="1823118"/>
                  <a:pt x="3014703" y="1812280"/>
                </a:cubicBezTo>
                <a:cubicBezTo>
                  <a:pt x="3018187" y="1800229"/>
                  <a:pt x="3042136" y="1795794"/>
                  <a:pt x="3054352" y="1789731"/>
                </a:cubicBezTo>
                <a:cubicBezTo>
                  <a:pt x="3063223" y="1786188"/>
                  <a:pt x="3076459" y="1785637"/>
                  <a:pt x="3088193" y="1787265"/>
                </a:cubicBezTo>
                <a:cubicBezTo>
                  <a:pt x="3123676" y="1773091"/>
                  <a:pt x="3159160" y="1758918"/>
                  <a:pt x="3191780" y="1739569"/>
                </a:cubicBezTo>
                <a:cubicBezTo>
                  <a:pt x="3191099" y="1735894"/>
                  <a:pt x="3192602" y="1733715"/>
                  <a:pt x="3191921" y="1730038"/>
                </a:cubicBezTo>
                <a:cubicBezTo>
                  <a:pt x="3180867" y="1732085"/>
                  <a:pt x="3169814" y="1734132"/>
                  <a:pt x="3159581" y="1730324"/>
                </a:cubicBezTo>
                <a:cubicBezTo>
                  <a:pt x="3140138" y="1728221"/>
                  <a:pt x="3100770" y="1731709"/>
                  <a:pt x="3108902" y="1703590"/>
                </a:cubicBezTo>
                <a:cubicBezTo>
                  <a:pt x="3143423" y="1704803"/>
                  <a:pt x="3175762" y="1704515"/>
                  <a:pt x="3208441" y="1706070"/>
                </a:cubicBezTo>
                <a:cubicBezTo>
                  <a:pt x="3212126" y="1705387"/>
                  <a:pt x="3214309" y="1706884"/>
                  <a:pt x="3218334" y="1708039"/>
                </a:cubicBezTo>
                <a:cubicBezTo>
                  <a:pt x="3226043" y="1708511"/>
                  <a:pt x="3235594" y="1708644"/>
                  <a:pt x="3243644" y="1710957"/>
                </a:cubicBezTo>
                <a:cubicBezTo>
                  <a:pt x="3249511" y="1711771"/>
                  <a:pt x="3254217" y="1716603"/>
                  <a:pt x="3258922" y="1721435"/>
                </a:cubicBezTo>
                <a:cubicBezTo>
                  <a:pt x="3260764" y="1721093"/>
                  <a:pt x="3262606" y="1720752"/>
                  <a:pt x="3262606" y="1720752"/>
                </a:cubicBezTo>
                <a:cubicBezTo>
                  <a:pt x="3337798" y="1704928"/>
                  <a:pt x="3411488" y="1691282"/>
                  <a:pt x="3484157" y="1672123"/>
                </a:cubicBezTo>
                <a:cubicBezTo>
                  <a:pt x="3531714" y="1661415"/>
                  <a:pt x="3577571" y="1641518"/>
                  <a:pt x="3624449" y="1627133"/>
                </a:cubicBezTo>
                <a:cubicBezTo>
                  <a:pt x="3621386" y="1610593"/>
                  <a:pt x="3623849" y="1593027"/>
                  <a:pt x="3639749" y="1586284"/>
                </a:cubicBezTo>
                <a:cubicBezTo>
                  <a:pt x="3661516" y="1580352"/>
                  <a:pt x="3675631" y="1594843"/>
                  <a:pt x="3679375" y="1615063"/>
                </a:cubicBezTo>
                <a:cubicBezTo>
                  <a:pt x="3708511" y="1607767"/>
                  <a:pt x="3735804" y="1600810"/>
                  <a:pt x="3764940" y="1593515"/>
                </a:cubicBezTo>
                <a:cubicBezTo>
                  <a:pt x="3772308" y="1592151"/>
                  <a:pt x="3782541" y="1595960"/>
                  <a:pt x="3792093" y="1596090"/>
                </a:cubicBezTo>
                <a:cubicBezTo>
                  <a:pt x="3810515" y="1592679"/>
                  <a:pt x="3830780" y="1588927"/>
                  <a:pt x="3851045" y="1585174"/>
                </a:cubicBezTo>
                <a:cubicBezTo>
                  <a:pt x="3847020" y="1584020"/>
                  <a:pt x="3845177" y="1584361"/>
                  <a:pt x="3841493" y="1585043"/>
                </a:cubicBezTo>
                <a:cubicBezTo>
                  <a:pt x="3840812" y="1581366"/>
                  <a:pt x="3840472" y="1579529"/>
                  <a:pt x="3839791" y="1575854"/>
                </a:cubicBezTo>
                <a:cubicBezTo>
                  <a:pt x="3878138" y="1566849"/>
                  <a:pt x="3914642" y="1558190"/>
                  <a:pt x="3950807" y="1547692"/>
                </a:cubicBezTo>
                <a:cubicBezTo>
                  <a:pt x="3954151" y="1545172"/>
                  <a:pt x="3953130" y="1539658"/>
                  <a:pt x="3956814" y="1538976"/>
                </a:cubicBezTo>
                <a:cubicBezTo>
                  <a:pt x="3960499" y="1538293"/>
                  <a:pt x="3961520" y="1543807"/>
                  <a:pt x="3965545" y="1544963"/>
                </a:cubicBezTo>
                <a:cubicBezTo>
                  <a:pt x="3989154" y="1538690"/>
                  <a:pt x="4012763" y="1532416"/>
                  <a:pt x="4038554" y="1527640"/>
                </a:cubicBezTo>
                <a:cubicBezTo>
                  <a:pt x="4038894" y="1529479"/>
                  <a:pt x="4039235" y="1531317"/>
                  <a:pt x="4039575" y="1533156"/>
                </a:cubicBezTo>
                <a:cubicBezTo>
                  <a:pt x="4048786" y="1531451"/>
                  <a:pt x="4055815" y="1528247"/>
                  <a:pt x="4063184" y="1526882"/>
                </a:cubicBezTo>
                <a:cubicBezTo>
                  <a:pt x="4065847" y="1520686"/>
                  <a:pt x="4068851" y="1516329"/>
                  <a:pt x="4074377" y="1515305"/>
                </a:cubicBezTo>
                <a:cubicBezTo>
                  <a:pt x="4081406" y="1512103"/>
                  <a:pt x="4085771" y="1515096"/>
                  <a:pt x="4090136" y="1518088"/>
                </a:cubicBezTo>
                <a:cubicBezTo>
                  <a:pt x="4090136" y="1518088"/>
                  <a:pt x="4091979" y="1517747"/>
                  <a:pt x="4091979" y="1517747"/>
                </a:cubicBezTo>
                <a:cubicBezTo>
                  <a:pt x="4142541" y="1502683"/>
                  <a:pt x="4194124" y="1493131"/>
                  <a:pt x="4247208" y="1481401"/>
                </a:cubicBezTo>
                <a:cubicBezTo>
                  <a:pt x="4250212" y="1477042"/>
                  <a:pt x="4253556" y="1474522"/>
                  <a:pt x="4258403" y="1469825"/>
                </a:cubicBezTo>
                <a:cubicBezTo>
                  <a:pt x="4258403" y="1469825"/>
                  <a:pt x="4257722" y="1466148"/>
                  <a:pt x="4257722" y="1466148"/>
                </a:cubicBezTo>
                <a:cubicBezTo>
                  <a:pt x="4248791" y="1448792"/>
                  <a:pt x="4265713" y="1447559"/>
                  <a:pt x="4273902" y="1440339"/>
                </a:cubicBezTo>
                <a:cubicBezTo>
                  <a:pt x="4278608" y="1445172"/>
                  <a:pt x="4281812" y="1452180"/>
                  <a:pt x="4288359" y="1456672"/>
                </a:cubicBezTo>
                <a:cubicBezTo>
                  <a:pt x="4290542" y="1458169"/>
                  <a:pt x="4297090" y="1462661"/>
                  <a:pt x="4298591" y="1460481"/>
                </a:cubicBezTo>
                <a:cubicBezTo>
                  <a:pt x="4316333" y="1453394"/>
                  <a:pt x="4333394" y="1442629"/>
                  <a:pt x="4350796" y="1433706"/>
                </a:cubicBezTo>
                <a:cubicBezTo>
                  <a:pt x="4357825" y="1430503"/>
                  <a:pt x="4366355" y="1425121"/>
                  <a:pt x="4374065" y="1425595"/>
                </a:cubicBezTo>
                <a:cubicBezTo>
                  <a:pt x="4399035" y="1426673"/>
                  <a:pt x="4424344" y="1429589"/>
                  <a:pt x="4449656" y="1432508"/>
                </a:cubicBezTo>
                <a:cubicBezTo>
                  <a:pt x="4495372" y="1422141"/>
                  <a:pt x="4538905" y="1410277"/>
                  <a:pt x="4582777" y="1400251"/>
                </a:cubicBezTo>
                <a:cubicBezTo>
                  <a:pt x="4582777" y="1400251"/>
                  <a:pt x="4580936" y="1400593"/>
                  <a:pt x="4579093" y="1400934"/>
                </a:cubicBezTo>
                <a:cubicBezTo>
                  <a:pt x="4640709" y="1383822"/>
                  <a:pt x="4701503" y="1372565"/>
                  <a:pt x="4762297" y="1361307"/>
                </a:cubicBezTo>
                <a:cubicBezTo>
                  <a:pt x="4775193" y="1358919"/>
                  <a:pt x="4797159" y="1364358"/>
                  <a:pt x="4786868" y="1339649"/>
                </a:cubicBezTo>
                <a:cubicBezTo>
                  <a:pt x="4784004" y="1334476"/>
                  <a:pt x="4782983" y="1328961"/>
                  <a:pt x="4781962" y="1323448"/>
                </a:cubicBezTo>
                <a:cubicBezTo>
                  <a:pt x="4788169" y="1326100"/>
                  <a:pt x="4794377" y="1328754"/>
                  <a:pt x="4800584" y="1331406"/>
                </a:cubicBezTo>
                <a:cubicBezTo>
                  <a:pt x="4808974" y="1335555"/>
                  <a:pt x="4819888" y="1343040"/>
                  <a:pt x="4825074" y="1340179"/>
                </a:cubicBezTo>
                <a:cubicBezTo>
                  <a:pt x="4837629" y="1335952"/>
                  <a:pt x="4850525" y="1333564"/>
                  <a:pt x="4863421" y="1331176"/>
                </a:cubicBezTo>
                <a:cubicBezTo>
                  <a:pt x="4863421" y="1331176"/>
                  <a:pt x="4865263" y="1330835"/>
                  <a:pt x="4865263" y="1330835"/>
                </a:cubicBezTo>
                <a:cubicBezTo>
                  <a:pt x="4866765" y="1328657"/>
                  <a:pt x="4866084" y="1324980"/>
                  <a:pt x="4866084" y="1324980"/>
                </a:cubicBezTo>
                <a:cubicBezTo>
                  <a:pt x="4854971" y="1306127"/>
                  <a:pt x="4875576" y="1304214"/>
                  <a:pt x="4885610" y="1296653"/>
                </a:cubicBezTo>
                <a:cubicBezTo>
                  <a:pt x="4890315" y="1301484"/>
                  <a:pt x="4895360" y="1308152"/>
                  <a:pt x="4902248" y="1314482"/>
                </a:cubicBezTo>
                <a:cubicBezTo>
                  <a:pt x="4904772" y="1317816"/>
                  <a:pt x="4912821" y="1320128"/>
                  <a:pt x="4914662" y="1319787"/>
                </a:cubicBezTo>
                <a:cubicBezTo>
                  <a:pt x="4937591" y="1309838"/>
                  <a:pt x="4956154" y="1296895"/>
                  <a:pt x="4977240" y="1287287"/>
                </a:cubicBezTo>
                <a:cubicBezTo>
                  <a:pt x="4987954" y="1283404"/>
                  <a:pt x="4998326" y="1277681"/>
                  <a:pt x="5007878" y="1277813"/>
                </a:cubicBezTo>
                <a:cubicBezTo>
                  <a:pt x="5055976" y="1280313"/>
                  <a:pt x="5104415" y="1284650"/>
                  <a:pt x="5156539" y="1288304"/>
                </a:cubicBezTo>
                <a:cubicBezTo>
                  <a:pt x="5144323" y="1294368"/>
                  <a:pt x="5128763" y="1302953"/>
                  <a:pt x="5114367" y="1307520"/>
                </a:cubicBezTo>
                <a:cubicBezTo>
                  <a:pt x="5106995" y="1308885"/>
                  <a:pt x="5101471" y="1309908"/>
                  <a:pt x="5094101" y="1311273"/>
                </a:cubicBezTo>
                <a:cubicBezTo>
                  <a:pt x="5095943" y="1310932"/>
                  <a:pt x="5096283" y="1312770"/>
                  <a:pt x="5096283" y="1312770"/>
                </a:cubicBezTo>
                <a:cubicBezTo>
                  <a:pt x="5085911" y="1318494"/>
                  <a:pt x="5073696" y="1324554"/>
                  <a:pt x="5061480" y="1330619"/>
                </a:cubicBezTo>
                <a:cubicBezTo>
                  <a:pt x="5055954" y="1331642"/>
                  <a:pt x="5050767" y="1334504"/>
                  <a:pt x="5043398" y="1335868"/>
                </a:cubicBezTo>
                <a:cubicBezTo>
                  <a:pt x="5066925" y="1360025"/>
                  <a:pt x="5029200" y="1351803"/>
                  <a:pt x="5025376" y="1362016"/>
                </a:cubicBezTo>
                <a:cubicBezTo>
                  <a:pt x="5032264" y="1368347"/>
                  <a:pt x="5040994" y="1374332"/>
                  <a:pt x="5047882" y="1380661"/>
                </a:cubicBezTo>
                <a:cubicBezTo>
                  <a:pt x="5049724" y="1380320"/>
                  <a:pt x="5051566" y="1379979"/>
                  <a:pt x="5051566" y="1379979"/>
                </a:cubicBezTo>
                <a:cubicBezTo>
                  <a:pt x="5118567" y="1371375"/>
                  <a:pt x="5184067" y="1364949"/>
                  <a:pt x="5246985" y="1334287"/>
                </a:cubicBezTo>
                <a:cubicBezTo>
                  <a:pt x="5271415" y="1322159"/>
                  <a:pt x="5312003" y="1335556"/>
                  <a:pt x="5344683" y="1337108"/>
                </a:cubicBezTo>
                <a:lnTo>
                  <a:pt x="5344981" y="1337557"/>
                </a:lnTo>
                <a:lnTo>
                  <a:pt x="5360229" y="1360606"/>
                </a:lnTo>
                <a:cubicBezTo>
                  <a:pt x="5368055" y="1365572"/>
                  <a:pt x="5378033" y="1368002"/>
                  <a:pt x="5388675" y="1368882"/>
                </a:cubicBezTo>
                <a:cubicBezTo>
                  <a:pt x="5401231" y="1364656"/>
                  <a:pt x="5414807" y="1365944"/>
                  <a:pt x="5425859" y="1363897"/>
                </a:cubicBezTo>
                <a:cubicBezTo>
                  <a:pt x="5447967" y="1359803"/>
                  <a:pt x="5470075" y="1355710"/>
                  <a:pt x="5490339" y="1351957"/>
                </a:cubicBezTo>
                <a:cubicBezTo>
                  <a:pt x="5503235" y="1349569"/>
                  <a:pt x="5513947" y="1345685"/>
                  <a:pt x="5526503" y="1341458"/>
                </a:cubicBezTo>
                <a:cubicBezTo>
                  <a:pt x="5544927" y="1338047"/>
                  <a:pt x="5563347" y="1334636"/>
                  <a:pt x="5581431" y="1329387"/>
                </a:cubicBezTo>
                <a:cubicBezTo>
                  <a:pt x="5578227" y="1322377"/>
                  <a:pt x="5578367" y="1312846"/>
                  <a:pt x="5580691" y="1304811"/>
                </a:cubicBezTo>
                <a:cubicBezTo>
                  <a:pt x="5546851" y="1307277"/>
                  <a:pt x="5512667" y="1307903"/>
                  <a:pt x="5481011" y="1311864"/>
                </a:cubicBezTo>
                <a:cubicBezTo>
                  <a:pt x="5458563" y="1314120"/>
                  <a:pt x="5435635" y="1324067"/>
                  <a:pt x="5413867" y="1330000"/>
                </a:cubicBezTo>
                <a:cubicBezTo>
                  <a:pt x="5413867" y="1330000"/>
                  <a:pt x="5413867" y="1330000"/>
                  <a:pt x="5412847" y="1324486"/>
                </a:cubicBezTo>
                <a:cubicBezTo>
                  <a:pt x="5391079" y="1330417"/>
                  <a:pt x="5369313" y="1336348"/>
                  <a:pt x="5346525" y="1336767"/>
                </a:cubicBezTo>
                <a:cubicBezTo>
                  <a:pt x="5349131" y="1309671"/>
                  <a:pt x="5367693" y="1296728"/>
                  <a:pt x="5399011" y="1290929"/>
                </a:cubicBezTo>
                <a:cubicBezTo>
                  <a:pt x="5421119" y="1286835"/>
                  <a:pt x="5442543" y="1279067"/>
                  <a:pt x="5464311" y="1273132"/>
                </a:cubicBezTo>
                <a:cubicBezTo>
                  <a:pt x="5464311" y="1273132"/>
                  <a:pt x="5463971" y="1271295"/>
                  <a:pt x="5462127" y="1271637"/>
                </a:cubicBezTo>
                <a:cubicBezTo>
                  <a:pt x="5466975" y="1266938"/>
                  <a:pt x="5471479" y="1260400"/>
                  <a:pt x="5475163" y="1259718"/>
                </a:cubicBezTo>
                <a:cubicBezTo>
                  <a:pt x="5486899" y="1261348"/>
                  <a:pt x="5498291" y="1261139"/>
                  <a:pt x="5507843" y="1261272"/>
                </a:cubicBezTo>
                <a:cubicBezTo>
                  <a:pt x="5513371" y="1260249"/>
                  <a:pt x="5517055" y="1259566"/>
                  <a:pt x="5520739" y="1258884"/>
                </a:cubicBezTo>
                <a:cubicBezTo>
                  <a:pt x="5531451" y="1254998"/>
                  <a:pt x="5549675" y="1240218"/>
                  <a:pt x="5546811" y="1235046"/>
                </a:cubicBezTo>
                <a:cubicBezTo>
                  <a:pt x="5546471" y="1233210"/>
                  <a:pt x="5544631" y="1233551"/>
                  <a:pt x="5544291" y="1231713"/>
                </a:cubicBezTo>
                <a:cubicBezTo>
                  <a:pt x="5540263" y="1230556"/>
                  <a:pt x="5536239" y="1229401"/>
                  <a:pt x="5532215" y="1228245"/>
                </a:cubicBezTo>
                <a:cubicBezTo>
                  <a:pt x="5534055" y="1227904"/>
                  <a:pt x="5537743" y="1227222"/>
                  <a:pt x="5539243" y="1225041"/>
                </a:cubicBezTo>
                <a:cubicBezTo>
                  <a:pt x="5531675" y="1215039"/>
                  <a:pt x="5522603" y="1207213"/>
                  <a:pt x="5503359" y="1216479"/>
                </a:cubicBezTo>
                <a:cubicBezTo>
                  <a:pt x="5451495" y="1245092"/>
                  <a:pt x="5385799" y="1240149"/>
                  <a:pt x="5338157" y="1281287"/>
                </a:cubicBezTo>
                <a:cubicBezTo>
                  <a:pt x="5325123" y="1293205"/>
                  <a:pt x="5320415" y="1288373"/>
                  <a:pt x="5319535" y="1273331"/>
                </a:cubicBezTo>
                <a:cubicBezTo>
                  <a:pt x="5304457" y="1274221"/>
                  <a:pt x="5289719" y="1276951"/>
                  <a:pt x="5274641" y="1277842"/>
                </a:cubicBezTo>
                <a:cubicBezTo>
                  <a:pt x="5273959" y="1274165"/>
                  <a:pt x="5275121" y="1270147"/>
                  <a:pt x="5274441" y="1266472"/>
                </a:cubicBezTo>
                <a:cubicBezTo>
                  <a:pt x="5287335" y="1264084"/>
                  <a:pt x="5300573" y="1263533"/>
                  <a:pt x="5311627" y="1261486"/>
                </a:cubicBezTo>
                <a:cubicBezTo>
                  <a:pt x="5308763" y="1256316"/>
                  <a:pt x="5301875" y="1249986"/>
                  <a:pt x="5293827" y="1247675"/>
                </a:cubicBezTo>
                <a:cubicBezTo>
                  <a:pt x="5283591" y="1243867"/>
                  <a:pt x="5270697" y="1246255"/>
                  <a:pt x="5257121" y="1244967"/>
                </a:cubicBezTo>
                <a:cubicBezTo>
                  <a:pt x="5331631" y="1225465"/>
                  <a:pt x="5405321" y="1211820"/>
                  <a:pt x="5480851" y="1197834"/>
                </a:cubicBezTo>
                <a:cubicBezTo>
                  <a:pt x="5495591" y="1195104"/>
                  <a:pt x="5521583" y="1201698"/>
                  <a:pt x="5510611" y="1173313"/>
                </a:cubicBezTo>
                <a:cubicBezTo>
                  <a:pt x="5507747" y="1168142"/>
                  <a:pt x="5506727" y="1162626"/>
                  <a:pt x="5505703" y="1157113"/>
                </a:cubicBezTo>
                <a:cubicBezTo>
                  <a:pt x="5513755" y="1159425"/>
                  <a:pt x="5519963" y="1162077"/>
                  <a:pt x="5526171" y="1164730"/>
                </a:cubicBezTo>
                <a:cubicBezTo>
                  <a:pt x="5538243" y="1168196"/>
                  <a:pt x="5549499" y="1177519"/>
                  <a:pt x="5558367" y="1173976"/>
                </a:cubicBezTo>
                <a:cubicBezTo>
                  <a:pt x="5648099" y="1144055"/>
                  <a:pt x="5750023" y="1159398"/>
                  <a:pt x="5836347" y="1111098"/>
                </a:cubicBezTo>
                <a:cubicBezTo>
                  <a:pt x="5840031" y="1110415"/>
                  <a:pt x="5846239" y="1113064"/>
                  <a:pt x="5848423" y="1114562"/>
                </a:cubicBezTo>
                <a:cubicBezTo>
                  <a:pt x="5863019" y="1121365"/>
                  <a:pt x="5876115" y="1130346"/>
                  <a:pt x="5888871" y="1137488"/>
                </a:cubicBezTo>
                <a:cubicBezTo>
                  <a:pt x="5874815" y="1143893"/>
                  <a:pt x="5859255" y="1152478"/>
                  <a:pt x="5844855" y="1157046"/>
                </a:cubicBezTo>
                <a:cubicBezTo>
                  <a:pt x="5837827" y="1160247"/>
                  <a:pt x="5830799" y="1163449"/>
                  <a:pt x="5823431" y="1164814"/>
                </a:cubicBezTo>
                <a:cubicBezTo>
                  <a:pt x="5839727" y="1180805"/>
                  <a:pt x="5830859" y="1184348"/>
                  <a:pt x="5817963" y="1186736"/>
                </a:cubicBezTo>
                <a:cubicBezTo>
                  <a:pt x="5855827" y="1185428"/>
                  <a:pt x="5894515" y="1178264"/>
                  <a:pt x="5932523" y="1167425"/>
                </a:cubicBezTo>
                <a:cubicBezTo>
                  <a:pt x="5959475" y="1158632"/>
                  <a:pt x="5988611" y="1151338"/>
                  <a:pt x="6017263" y="1151732"/>
                </a:cubicBezTo>
                <a:cubicBezTo>
                  <a:pt x="6047763" y="1151788"/>
                  <a:pt x="6041695" y="1139606"/>
                  <a:pt x="6032763" y="1122250"/>
                </a:cubicBezTo>
                <a:cubicBezTo>
                  <a:pt x="6130123" y="1123232"/>
                  <a:pt x="6224419" y="1107673"/>
                  <a:pt x="6320215" y="1089934"/>
                </a:cubicBezTo>
                <a:cubicBezTo>
                  <a:pt x="6318511" y="1080741"/>
                  <a:pt x="6318315" y="1069375"/>
                  <a:pt x="6322139" y="1059161"/>
                </a:cubicBezTo>
                <a:cubicBezTo>
                  <a:pt x="6327123" y="1044930"/>
                  <a:pt x="6347191" y="1029808"/>
                  <a:pt x="6362807" y="1042124"/>
                </a:cubicBezTo>
                <a:cubicBezTo>
                  <a:pt x="6369695" y="1048452"/>
                  <a:pt x="6372899" y="1055464"/>
                  <a:pt x="6374603" y="1064652"/>
                </a:cubicBezTo>
                <a:cubicBezTo>
                  <a:pt x="6380467" y="1065466"/>
                  <a:pt x="6387835" y="1064102"/>
                  <a:pt x="6393023" y="1061240"/>
                </a:cubicBezTo>
                <a:cubicBezTo>
                  <a:pt x="6401555" y="1055860"/>
                  <a:pt x="6405379" y="1045647"/>
                  <a:pt x="6411727" y="1038768"/>
                </a:cubicBezTo>
                <a:cubicBezTo>
                  <a:pt x="6413231" y="1036589"/>
                  <a:pt x="6416915" y="1035907"/>
                  <a:pt x="6420599" y="1035225"/>
                </a:cubicBezTo>
                <a:cubicBezTo>
                  <a:pt x="6422439" y="1034884"/>
                  <a:pt x="6426123" y="1034201"/>
                  <a:pt x="6427627" y="1032022"/>
                </a:cubicBezTo>
                <a:cubicBezTo>
                  <a:pt x="6423943" y="1032705"/>
                  <a:pt x="6420259" y="1033387"/>
                  <a:pt x="6416231" y="1032231"/>
                </a:cubicBezTo>
                <a:cubicBezTo>
                  <a:pt x="6353059" y="1030624"/>
                  <a:pt x="6288859" y="1023501"/>
                  <a:pt x="6225683" y="1021891"/>
                </a:cubicBezTo>
                <a:cubicBezTo>
                  <a:pt x="6198871" y="1021156"/>
                  <a:pt x="6172739" y="1024093"/>
                  <a:pt x="6146267" y="1025192"/>
                </a:cubicBezTo>
                <a:cubicBezTo>
                  <a:pt x="6139639" y="1051133"/>
                  <a:pt x="6117587" y="1076125"/>
                  <a:pt x="6092759" y="1065514"/>
                </a:cubicBezTo>
                <a:cubicBezTo>
                  <a:pt x="6076319" y="1059055"/>
                  <a:pt x="6072095" y="1046531"/>
                  <a:pt x="6071215" y="1031484"/>
                </a:cubicBezTo>
                <a:cubicBezTo>
                  <a:pt x="5998007" y="1037437"/>
                  <a:pt x="5924799" y="1043392"/>
                  <a:pt x="5852267" y="1053017"/>
                </a:cubicBezTo>
                <a:cubicBezTo>
                  <a:pt x="5804371" y="1061887"/>
                  <a:pt x="5760015" y="1079607"/>
                  <a:pt x="5711919" y="1077108"/>
                </a:cubicBezTo>
                <a:cubicBezTo>
                  <a:pt x="5698343" y="1075818"/>
                  <a:pt x="5683263" y="1076711"/>
                  <a:pt x="5669687" y="1075424"/>
                </a:cubicBezTo>
                <a:cubicBezTo>
                  <a:pt x="5656111" y="1074133"/>
                  <a:pt x="5642535" y="1072845"/>
                  <a:pt x="5627795" y="1075575"/>
                </a:cubicBezTo>
                <a:cubicBezTo>
                  <a:pt x="5579215" y="1080768"/>
                  <a:pt x="5530979" y="1087798"/>
                  <a:pt x="5482739" y="1094832"/>
                </a:cubicBezTo>
                <a:cubicBezTo>
                  <a:pt x="5502723" y="1110142"/>
                  <a:pt x="5478551" y="1154539"/>
                  <a:pt x="5455563" y="1143586"/>
                </a:cubicBezTo>
                <a:cubicBezTo>
                  <a:pt x="5436943" y="1135628"/>
                  <a:pt x="5445413" y="1109347"/>
                  <a:pt x="5460291" y="1097088"/>
                </a:cubicBezTo>
                <a:cubicBezTo>
                  <a:pt x="5437847" y="1099342"/>
                  <a:pt x="5417579" y="1103094"/>
                  <a:pt x="5395133" y="1105350"/>
                </a:cubicBezTo>
                <a:cubicBezTo>
                  <a:pt x="5393291" y="1105691"/>
                  <a:pt x="5391449" y="1106032"/>
                  <a:pt x="5391449" y="1106032"/>
                </a:cubicBezTo>
                <a:cubicBezTo>
                  <a:pt x="5344453" y="1078616"/>
                  <a:pt x="5290547" y="1096204"/>
                  <a:pt x="5242789" y="1095541"/>
                </a:cubicBezTo>
                <a:cubicBezTo>
                  <a:pt x="5204243" y="1093174"/>
                  <a:pt x="5165415" y="1109868"/>
                  <a:pt x="5127407" y="1120710"/>
                </a:cubicBezTo>
                <a:cubicBezTo>
                  <a:pt x="5118395" y="1133784"/>
                  <a:pt x="5109725" y="1148695"/>
                  <a:pt x="5100375" y="1159932"/>
                </a:cubicBezTo>
                <a:cubicBezTo>
                  <a:pt x="5147931" y="1149223"/>
                  <a:pt x="5195491" y="1138515"/>
                  <a:pt x="5245231" y="1129304"/>
                </a:cubicBezTo>
                <a:cubicBezTo>
                  <a:pt x="5245231" y="1129304"/>
                  <a:pt x="5245231" y="1129304"/>
                  <a:pt x="5249115" y="1139992"/>
                </a:cubicBezTo>
                <a:cubicBezTo>
                  <a:pt x="5216975" y="1151647"/>
                  <a:pt x="5184355" y="1170995"/>
                  <a:pt x="5150515" y="1173459"/>
                </a:cubicBezTo>
                <a:cubicBezTo>
                  <a:pt x="5113331" y="1178446"/>
                  <a:pt x="5072740" y="1165048"/>
                  <a:pt x="5034875" y="1166360"/>
                </a:cubicBezTo>
                <a:cubicBezTo>
                  <a:pt x="5008062" y="1165619"/>
                  <a:pt x="4981110" y="1174415"/>
                  <a:pt x="4955317" y="1179191"/>
                </a:cubicBezTo>
                <a:cubicBezTo>
                  <a:pt x="4929867" y="1185804"/>
                  <a:pt x="4906257" y="1192073"/>
                  <a:pt x="4880465" y="1196849"/>
                </a:cubicBezTo>
                <a:cubicBezTo>
                  <a:pt x="4880525" y="1217750"/>
                  <a:pt x="4868510" y="1235183"/>
                  <a:pt x="4848245" y="1238935"/>
                </a:cubicBezTo>
                <a:cubicBezTo>
                  <a:pt x="4833507" y="1241664"/>
                  <a:pt x="4821092" y="1236362"/>
                  <a:pt x="4811341" y="1224859"/>
                </a:cubicBezTo>
                <a:cubicBezTo>
                  <a:pt x="4810521" y="1230713"/>
                  <a:pt x="4811202" y="1234393"/>
                  <a:pt x="4811883" y="1238068"/>
                </a:cubicBezTo>
                <a:cubicBezTo>
                  <a:pt x="4811060" y="1243923"/>
                  <a:pt x="4819109" y="1246232"/>
                  <a:pt x="4825658" y="1250722"/>
                </a:cubicBezTo>
                <a:cubicBezTo>
                  <a:pt x="4825658" y="1250722"/>
                  <a:pt x="4825658" y="1250722"/>
                  <a:pt x="4794540" y="1267890"/>
                </a:cubicBezTo>
                <a:cubicBezTo>
                  <a:pt x="4791336" y="1260880"/>
                  <a:pt x="4786630" y="1256049"/>
                  <a:pt x="4785269" y="1248699"/>
                </a:cubicBezTo>
                <a:cubicBezTo>
                  <a:pt x="4786031" y="1221943"/>
                  <a:pt x="4762082" y="1226378"/>
                  <a:pt x="4743660" y="1229789"/>
                </a:cubicBezTo>
                <a:cubicBezTo>
                  <a:pt x="4681023" y="1241388"/>
                  <a:pt x="4619067" y="1256660"/>
                  <a:pt x="4556431" y="1268258"/>
                </a:cubicBezTo>
                <a:cubicBezTo>
                  <a:pt x="4526955" y="1273716"/>
                  <a:pt x="4499321" y="1278833"/>
                  <a:pt x="4469846" y="1284291"/>
                </a:cubicBezTo>
                <a:cubicBezTo>
                  <a:pt x="4462336" y="1295188"/>
                  <a:pt x="4457349" y="1309420"/>
                  <a:pt x="4447657" y="1318817"/>
                </a:cubicBezTo>
                <a:cubicBezTo>
                  <a:pt x="4488186" y="1311312"/>
                  <a:pt x="4526534" y="1302313"/>
                  <a:pt x="4566722" y="1292968"/>
                </a:cubicBezTo>
                <a:cubicBezTo>
                  <a:pt x="4566722" y="1292968"/>
                  <a:pt x="4566722" y="1292968"/>
                  <a:pt x="4570608" y="1303656"/>
                </a:cubicBezTo>
                <a:cubicBezTo>
                  <a:pt x="4543994" y="1314284"/>
                  <a:pt x="4518403" y="1330431"/>
                  <a:pt x="4490429" y="1333710"/>
                </a:cubicBezTo>
                <a:cubicBezTo>
                  <a:pt x="4458430" y="1335835"/>
                  <a:pt x="4425891" y="1324749"/>
                  <a:pt x="4395054" y="1322854"/>
                </a:cubicBezTo>
                <a:cubicBezTo>
                  <a:pt x="4374108" y="1322934"/>
                  <a:pt x="4350839" y="1331042"/>
                  <a:pt x="4330575" y="1334794"/>
                </a:cubicBezTo>
                <a:cubicBezTo>
                  <a:pt x="4292228" y="1343797"/>
                  <a:pt x="4253882" y="1352801"/>
                  <a:pt x="4215875" y="1363638"/>
                </a:cubicBezTo>
                <a:cubicBezTo>
                  <a:pt x="4212191" y="1364320"/>
                  <a:pt x="4210888" y="1377869"/>
                  <a:pt x="4212590" y="1387060"/>
                </a:cubicBezTo>
                <a:cubicBezTo>
                  <a:pt x="4213271" y="1390736"/>
                  <a:pt x="4219478" y="1393386"/>
                  <a:pt x="4224184" y="1398220"/>
                </a:cubicBezTo>
                <a:cubicBezTo>
                  <a:pt x="4224184" y="1398220"/>
                  <a:pt x="4224184" y="1398220"/>
                  <a:pt x="4198252" y="1412527"/>
                </a:cubicBezTo>
                <a:cubicBezTo>
                  <a:pt x="4195388" y="1407353"/>
                  <a:pt x="4192185" y="1400341"/>
                  <a:pt x="4191164" y="1394829"/>
                </a:cubicBezTo>
                <a:cubicBezTo>
                  <a:pt x="4191105" y="1373929"/>
                  <a:pt x="4174184" y="1375160"/>
                  <a:pt x="4159446" y="1377889"/>
                </a:cubicBezTo>
                <a:cubicBezTo>
                  <a:pt x="4168035" y="1393409"/>
                  <a:pt x="4169938" y="1413966"/>
                  <a:pt x="4154379" y="1422553"/>
                </a:cubicBezTo>
                <a:cubicBezTo>
                  <a:pt x="4134454" y="1428140"/>
                  <a:pt x="4120478" y="1404117"/>
                  <a:pt x="4120759" y="1385053"/>
                </a:cubicBezTo>
                <a:cubicBezTo>
                  <a:pt x="4082071" y="1392217"/>
                  <a:pt x="4041883" y="1401562"/>
                  <a:pt x="4003195" y="1408725"/>
                </a:cubicBezTo>
                <a:cubicBezTo>
                  <a:pt x="3894503" y="1428852"/>
                  <a:pt x="3787653" y="1448638"/>
                  <a:pt x="3680463" y="1466584"/>
                </a:cubicBezTo>
                <a:cubicBezTo>
                  <a:pt x="3588350" y="1483641"/>
                  <a:pt x="3497740" y="1498520"/>
                  <a:pt x="3407129" y="1513396"/>
                </a:cubicBezTo>
                <a:cubicBezTo>
                  <a:pt x="3401604" y="1514419"/>
                  <a:pt x="3395736" y="1513605"/>
                  <a:pt x="3389869" y="1512793"/>
                </a:cubicBezTo>
                <a:cubicBezTo>
                  <a:pt x="3389188" y="1509114"/>
                  <a:pt x="3388507" y="1505440"/>
                  <a:pt x="3385985" y="1502106"/>
                </a:cubicBezTo>
                <a:cubicBezTo>
                  <a:pt x="3462338" y="1482263"/>
                  <a:pt x="3536508" y="1460924"/>
                  <a:pt x="3612862" y="1441083"/>
                </a:cubicBezTo>
                <a:cubicBezTo>
                  <a:pt x="3667107" y="1425334"/>
                  <a:pt x="3721695" y="1411422"/>
                  <a:pt x="3775941" y="1395676"/>
                </a:cubicBezTo>
                <a:cubicBezTo>
                  <a:pt x="3786994" y="1393630"/>
                  <a:pt x="3796206" y="1391924"/>
                  <a:pt x="3806919" y="1388039"/>
                </a:cubicBezTo>
                <a:cubicBezTo>
                  <a:pt x="3806919" y="1388039"/>
                  <a:pt x="3806579" y="1386202"/>
                  <a:pt x="3806239" y="1384364"/>
                </a:cubicBezTo>
                <a:cubicBezTo>
                  <a:pt x="3893304" y="1360639"/>
                  <a:pt x="3980712" y="1338750"/>
                  <a:pt x="4067777" y="1315022"/>
                </a:cubicBezTo>
                <a:cubicBezTo>
                  <a:pt x="4074125" y="1308147"/>
                  <a:pt x="4077951" y="1297934"/>
                  <a:pt x="4074888" y="1281392"/>
                </a:cubicBezTo>
                <a:cubicBezTo>
                  <a:pt x="4071344" y="1272545"/>
                  <a:pt x="4065136" y="1269889"/>
                  <a:pt x="4061932" y="1262880"/>
                </a:cubicBezTo>
                <a:cubicBezTo>
                  <a:pt x="4056407" y="1263903"/>
                  <a:pt x="4051220" y="1266768"/>
                  <a:pt x="4045694" y="1267791"/>
                </a:cubicBezTo>
                <a:cubicBezTo>
                  <a:pt x="4032117" y="1266501"/>
                  <a:pt x="4017719" y="1271068"/>
                  <a:pt x="4004823" y="1273456"/>
                </a:cubicBezTo>
                <a:cubicBezTo>
                  <a:pt x="3915574" y="1295683"/>
                  <a:pt x="3824143" y="1316417"/>
                  <a:pt x="3734894" y="1338649"/>
                </a:cubicBezTo>
                <a:cubicBezTo>
                  <a:pt x="3725683" y="1340355"/>
                  <a:pt x="3714969" y="1344237"/>
                  <a:pt x="3705759" y="1345942"/>
                </a:cubicBezTo>
                <a:cubicBezTo>
                  <a:pt x="3672176" y="1380678"/>
                  <a:pt x="3632187" y="1401386"/>
                  <a:pt x="3582247" y="1399229"/>
                </a:cubicBezTo>
                <a:cubicBezTo>
                  <a:pt x="3572695" y="1399099"/>
                  <a:pt x="3560140" y="1403323"/>
                  <a:pt x="3549087" y="1405370"/>
                </a:cubicBezTo>
                <a:cubicBezTo>
                  <a:pt x="3476076" y="1422688"/>
                  <a:pt x="3401225" y="1440353"/>
                  <a:pt x="3328557" y="1459512"/>
                </a:cubicBezTo>
                <a:cubicBezTo>
                  <a:pt x="3248519" y="1480036"/>
                  <a:pt x="3168481" y="1500557"/>
                  <a:pt x="3088783" y="1522920"/>
                </a:cubicBezTo>
                <a:cubicBezTo>
                  <a:pt x="3059989" y="1532056"/>
                  <a:pt x="3032215" y="1546703"/>
                  <a:pt x="3002739" y="1552161"/>
                </a:cubicBezTo>
                <a:cubicBezTo>
                  <a:pt x="2980972" y="1558092"/>
                  <a:pt x="2957503" y="1554832"/>
                  <a:pt x="2935397" y="1558926"/>
                </a:cubicBezTo>
                <a:cubicBezTo>
                  <a:pt x="2913289" y="1563019"/>
                  <a:pt x="2889340" y="1567454"/>
                  <a:pt x="2867233" y="1571547"/>
                </a:cubicBezTo>
                <a:cubicBezTo>
                  <a:pt x="2845126" y="1575641"/>
                  <a:pt x="2824861" y="1579393"/>
                  <a:pt x="2802414" y="1581648"/>
                </a:cubicBezTo>
                <a:cubicBezTo>
                  <a:pt x="2818314" y="1574907"/>
                  <a:pt x="2836396" y="1569655"/>
                  <a:pt x="2852296" y="1562909"/>
                </a:cubicBezTo>
                <a:cubicBezTo>
                  <a:pt x="2847250" y="1556238"/>
                  <a:pt x="2842205" y="1549571"/>
                  <a:pt x="2840503" y="1540380"/>
                </a:cubicBezTo>
                <a:cubicBezTo>
                  <a:pt x="2803997" y="1549041"/>
                  <a:pt x="2767834" y="1559540"/>
                  <a:pt x="2733171" y="1567860"/>
                </a:cubicBezTo>
                <a:cubicBezTo>
                  <a:pt x="2718774" y="1572427"/>
                  <a:pt x="2705198" y="1571138"/>
                  <a:pt x="2690119" y="1572031"/>
                </a:cubicBezTo>
                <a:cubicBezTo>
                  <a:pt x="2702334" y="1565965"/>
                  <a:pt x="2714889" y="1561739"/>
                  <a:pt x="2724922" y="1554182"/>
                </a:cubicBezTo>
                <a:cubicBezTo>
                  <a:pt x="2733792" y="1550635"/>
                  <a:pt x="2742323" y="1545257"/>
                  <a:pt x="2750854" y="1539872"/>
                </a:cubicBezTo>
                <a:cubicBezTo>
                  <a:pt x="2750854" y="1539872"/>
                  <a:pt x="2750854" y="1539872"/>
                  <a:pt x="2747650" y="1532863"/>
                </a:cubicBezTo>
                <a:cubicBezTo>
                  <a:pt x="2738780" y="1536407"/>
                  <a:pt x="2731411" y="1537772"/>
                  <a:pt x="2724382" y="1540973"/>
                </a:cubicBezTo>
                <a:cubicBezTo>
                  <a:pt x="2715511" y="1544516"/>
                  <a:pt x="2708822" y="1549556"/>
                  <a:pt x="2699952" y="1553103"/>
                </a:cubicBezTo>
                <a:cubicBezTo>
                  <a:pt x="2688078" y="1561005"/>
                  <a:pt x="2678385" y="1570400"/>
                  <a:pt x="2666510" y="1578302"/>
                </a:cubicBezTo>
                <a:cubicBezTo>
                  <a:pt x="2680087" y="1579591"/>
                  <a:pt x="2693664" y="1580881"/>
                  <a:pt x="2705397" y="1582506"/>
                </a:cubicBezTo>
                <a:cubicBezTo>
                  <a:pt x="2709422" y="1583664"/>
                  <a:pt x="2713447" y="1584818"/>
                  <a:pt x="2715289" y="1584477"/>
                </a:cubicBezTo>
                <a:cubicBezTo>
                  <a:pt x="2655034" y="1608939"/>
                  <a:pt x="2590756" y="1632249"/>
                  <a:pt x="2526478" y="1655560"/>
                </a:cubicBezTo>
                <a:cubicBezTo>
                  <a:pt x="2535889" y="1665224"/>
                  <a:pt x="2540794" y="1681422"/>
                  <a:pt x="2536969" y="1691638"/>
                </a:cubicBezTo>
                <a:cubicBezTo>
                  <a:pt x="2522631" y="1717103"/>
                  <a:pt x="2493236" y="1692131"/>
                  <a:pt x="2489152" y="1670074"/>
                </a:cubicBezTo>
                <a:cubicBezTo>
                  <a:pt x="2481783" y="1671439"/>
                  <a:pt x="2472912" y="1674984"/>
                  <a:pt x="2464042" y="1678528"/>
                </a:cubicBezTo>
                <a:cubicBezTo>
                  <a:pt x="2416002" y="1696927"/>
                  <a:pt x="2366462" y="1717505"/>
                  <a:pt x="2316580" y="1736249"/>
                </a:cubicBezTo>
                <a:cubicBezTo>
                  <a:pt x="2368762" y="1760804"/>
                  <a:pt x="2417541" y="1766978"/>
                  <a:pt x="2471107" y="1747555"/>
                </a:cubicBezTo>
                <a:cubicBezTo>
                  <a:pt x="2460054" y="1749602"/>
                  <a:pt x="2450843" y="1751308"/>
                  <a:pt x="2441291" y="1751175"/>
                </a:cubicBezTo>
                <a:cubicBezTo>
                  <a:pt x="2432079" y="1752881"/>
                  <a:pt x="2421847" y="1749072"/>
                  <a:pt x="2412295" y="1748939"/>
                </a:cubicBezTo>
                <a:cubicBezTo>
                  <a:pt x="2420486" y="1741722"/>
                  <a:pt x="2428335" y="1732662"/>
                  <a:pt x="2437547" y="1730956"/>
                </a:cubicBezTo>
                <a:cubicBezTo>
                  <a:pt x="2492814" y="1720722"/>
                  <a:pt x="2546920" y="1714506"/>
                  <a:pt x="2601026" y="1708291"/>
                </a:cubicBezTo>
                <a:cubicBezTo>
                  <a:pt x="2594677" y="1715166"/>
                  <a:pt x="2588670" y="1723884"/>
                  <a:pt x="2582322" y="1730762"/>
                </a:cubicBezTo>
                <a:cubicBezTo>
                  <a:pt x="2590372" y="1733073"/>
                  <a:pt x="2599923" y="1733206"/>
                  <a:pt x="2609815" y="1735178"/>
                </a:cubicBezTo>
                <a:cubicBezTo>
                  <a:pt x="2613840" y="1736333"/>
                  <a:pt x="2620048" y="1738985"/>
                  <a:pt x="2622911" y="1744159"/>
                </a:cubicBezTo>
                <a:cubicBezTo>
                  <a:pt x="2625094" y="1745654"/>
                  <a:pt x="2620588" y="1752192"/>
                  <a:pt x="2617244" y="1754714"/>
                </a:cubicBezTo>
                <a:cubicBezTo>
                  <a:pt x="2593354" y="1780049"/>
                  <a:pt x="2552625" y="1776182"/>
                  <a:pt x="2530599" y="1749847"/>
                </a:cubicBezTo>
                <a:cubicBezTo>
                  <a:pt x="2530258" y="1748009"/>
                  <a:pt x="2528417" y="1748350"/>
                  <a:pt x="2526574" y="1748691"/>
                </a:cubicBezTo>
                <a:cubicBezTo>
                  <a:pt x="2526914" y="1750529"/>
                  <a:pt x="2527595" y="1754204"/>
                  <a:pt x="2527595" y="1754204"/>
                </a:cubicBezTo>
                <a:cubicBezTo>
                  <a:pt x="2486785" y="1780770"/>
                  <a:pt x="2448837" y="1812510"/>
                  <a:pt x="2402981" y="1832407"/>
                </a:cubicBezTo>
                <a:cubicBezTo>
                  <a:pt x="2295370" y="1878947"/>
                  <a:pt x="2185234" y="1922154"/>
                  <a:pt x="2072236" y="1960188"/>
                </a:cubicBezTo>
                <a:cubicBezTo>
                  <a:pt x="2054494" y="1967273"/>
                  <a:pt x="2034570" y="1972865"/>
                  <a:pt x="2016487" y="1978113"/>
                </a:cubicBezTo>
                <a:cubicBezTo>
                  <a:pt x="2000588" y="1984860"/>
                  <a:pt x="1986530" y="1991264"/>
                  <a:pt x="1970631" y="1998011"/>
                </a:cubicBezTo>
                <a:cubicBezTo>
                  <a:pt x="1877897" y="2032289"/>
                  <a:pt x="1782640" y="2063234"/>
                  <a:pt x="1688545" y="2090161"/>
                </a:cubicBezTo>
                <a:cubicBezTo>
                  <a:pt x="1623586" y="2109795"/>
                  <a:pt x="1555763" y="2124255"/>
                  <a:pt x="1490123" y="2140211"/>
                </a:cubicBezTo>
                <a:cubicBezTo>
                  <a:pt x="1457643" y="2150028"/>
                  <a:pt x="1423322" y="2160186"/>
                  <a:pt x="1391182" y="2171838"/>
                </a:cubicBezTo>
                <a:cubicBezTo>
                  <a:pt x="1375282" y="2178582"/>
                  <a:pt x="1368734" y="2174094"/>
                  <a:pt x="1363348" y="2165585"/>
                </a:cubicBezTo>
                <a:cubicBezTo>
                  <a:pt x="1334893" y="2176560"/>
                  <a:pt x="1326644" y="2162880"/>
                  <a:pt x="1323241" y="2144501"/>
                </a:cubicBezTo>
                <a:cubicBezTo>
                  <a:pt x="1319357" y="2133816"/>
                  <a:pt x="1316493" y="2128644"/>
                  <a:pt x="1311789" y="2123813"/>
                </a:cubicBezTo>
                <a:cubicBezTo>
                  <a:pt x="1309947" y="2124154"/>
                  <a:pt x="1309947" y="2124154"/>
                  <a:pt x="1306262" y="2124836"/>
                </a:cubicBezTo>
                <a:cubicBezTo>
                  <a:pt x="1295209" y="2126884"/>
                  <a:pt x="1284495" y="2130767"/>
                  <a:pt x="1273101" y="2130977"/>
                </a:cubicBezTo>
                <a:cubicBezTo>
                  <a:pt x="1267235" y="2130161"/>
                  <a:pt x="1260687" y="2125672"/>
                  <a:pt x="1256663" y="2124516"/>
                </a:cubicBezTo>
                <a:cubicBezTo>
                  <a:pt x="1259666" y="2120160"/>
                  <a:pt x="1263011" y="2117636"/>
                  <a:pt x="1268197" y="2114777"/>
                </a:cubicBezTo>
                <a:cubicBezTo>
                  <a:pt x="1266356" y="2115118"/>
                  <a:pt x="1266356" y="2115118"/>
                  <a:pt x="1262671" y="2115801"/>
                </a:cubicBezTo>
                <a:cubicBezTo>
                  <a:pt x="1249774" y="2118188"/>
                  <a:pt x="1235036" y="2120917"/>
                  <a:pt x="1222142" y="2123305"/>
                </a:cubicBezTo>
                <a:cubicBezTo>
                  <a:pt x="1214430" y="2122830"/>
                  <a:pt x="1207883" y="2118340"/>
                  <a:pt x="1201676" y="2115687"/>
                </a:cubicBezTo>
                <a:cubicBezTo>
                  <a:pt x="1195809" y="2114874"/>
                  <a:pt x="1191104" y="2110041"/>
                  <a:pt x="1189402" y="2100852"/>
                </a:cubicBezTo>
                <a:cubicBezTo>
                  <a:pt x="1188721" y="2097176"/>
                  <a:pt x="1186538" y="2095679"/>
                  <a:pt x="1186198" y="2093842"/>
                </a:cubicBezTo>
                <a:cubicBezTo>
                  <a:pt x="1175485" y="2097725"/>
                  <a:pt x="1166274" y="2099431"/>
                  <a:pt x="1157404" y="2102977"/>
                </a:cubicBezTo>
                <a:cubicBezTo>
                  <a:pt x="1139661" y="2110064"/>
                  <a:pt x="1125264" y="2114631"/>
                  <a:pt x="1120839" y="2090736"/>
                </a:cubicBezTo>
                <a:cubicBezTo>
                  <a:pt x="1095588" y="2108720"/>
                  <a:pt x="1096408" y="2102863"/>
                  <a:pt x="1068516" y="2075711"/>
                </a:cubicBezTo>
                <a:cubicBezTo>
                  <a:pt x="1066333" y="2074216"/>
                  <a:pt x="1065653" y="2070541"/>
                  <a:pt x="1063471" y="2069042"/>
                </a:cubicBezTo>
                <a:cubicBezTo>
                  <a:pt x="1060127" y="2071563"/>
                  <a:pt x="1055761" y="2068568"/>
                  <a:pt x="1050915" y="2073268"/>
                </a:cubicBezTo>
                <a:cubicBezTo>
                  <a:pt x="1003416" y="2104876"/>
                  <a:pt x="1011946" y="2099495"/>
                  <a:pt x="975664" y="2068193"/>
                </a:cubicBezTo>
                <a:cubicBezTo>
                  <a:pt x="944086" y="2041725"/>
                  <a:pt x="970841" y="2021563"/>
                  <a:pt x="980533" y="2012162"/>
                </a:cubicBezTo>
                <a:cubicBezTo>
                  <a:pt x="1011791" y="1985463"/>
                  <a:pt x="987643" y="1978532"/>
                  <a:pt x="967998" y="1965058"/>
                </a:cubicBezTo>
                <a:cubicBezTo>
                  <a:pt x="961453" y="1960567"/>
                  <a:pt x="956066" y="1952062"/>
                  <a:pt x="948836" y="1943895"/>
                </a:cubicBezTo>
                <a:cubicBezTo>
                  <a:pt x="961051" y="1937830"/>
                  <a:pt x="975930" y="1925569"/>
                  <a:pt x="985822" y="1927541"/>
                </a:cubicBezTo>
                <a:cubicBezTo>
                  <a:pt x="1021024" y="1932427"/>
                  <a:pt x="1035903" y="1920166"/>
                  <a:pt x="1043693" y="1890209"/>
                </a:cubicBezTo>
                <a:cubicBezTo>
                  <a:pt x="1049842" y="1871962"/>
                  <a:pt x="1060014" y="1854871"/>
                  <a:pt x="1089890" y="1872151"/>
                </a:cubicBezTo>
                <a:cubicBezTo>
                  <a:pt x="1098280" y="1876303"/>
                  <a:pt x="1109334" y="1874256"/>
                  <a:pt x="1120387" y="1872209"/>
                </a:cubicBezTo>
                <a:cubicBezTo>
                  <a:pt x="1129199" y="1847763"/>
                  <a:pt x="1155471" y="1835294"/>
                  <a:pt x="1181123" y="1840052"/>
                </a:cubicBezTo>
                <a:cubicBezTo>
                  <a:pt x="1184466" y="1837529"/>
                  <a:pt x="1187471" y="1833174"/>
                  <a:pt x="1191155" y="1832492"/>
                </a:cubicBezTo>
                <a:cubicBezTo>
                  <a:pt x="1200366" y="1830786"/>
                  <a:pt x="1208756" y="1834935"/>
                  <a:pt x="1214965" y="1837587"/>
                </a:cubicBezTo>
                <a:cubicBezTo>
                  <a:pt x="1237891" y="1827636"/>
                  <a:pt x="1259317" y="1819870"/>
                  <a:pt x="1280743" y="1812097"/>
                </a:cubicBezTo>
                <a:cubicBezTo>
                  <a:pt x="1294801" y="1805694"/>
                  <a:pt x="1311662" y="1783564"/>
                  <a:pt x="1331165" y="1806566"/>
                </a:cubicBezTo>
                <a:cubicBezTo>
                  <a:pt x="1331165" y="1806566"/>
                  <a:pt x="1343719" y="1802336"/>
                  <a:pt x="1345221" y="1800157"/>
                </a:cubicBezTo>
                <a:cubicBezTo>
                  <a:pt x="1364547" y="1760464"/>
                  <a:pt x="1408279" y="1759967"/>
                  <a:pt x="1439798" y="1765537"/>
                </a:cubicBezTo>
                <a:cubicBezTo>
                  <a:pt x="1506178" y="1774158"/>
                  <a:pt x="1553677" y="1742553"/>
                  <a:pt x="1601856" y="1714617"/>
                </a:cubicBezTo>
                <a:cubicBezTo>
                  <a:pt x="1613731" y="1706717"/>
                  <a:pt x="1624103" y="1700991"/>
                  <a:pt x="1636999" y="1698603"/>
                </a:cubicBezTo>
                <a:cubicBezTo>
                  <a:pt x="1664292" y="1691650"/>
                  <a:pt x="1690424" y="1688710"/>
                  <a:pt x="1705924" y="1659231"/>
                </a:cubicBezTo>
                <a:cubicBezTo>
                  <a:pt x="1716097" y="1642138"/>
                  <a:pt x="1755125" y="1636812"/>
                  <a:pt x="1780236" y="1628362"/>
                </a:cubicBezTo>
                <a:cubicBezTo>
                  <a:pt x="1806847" y="1617727"/>
                  <a:pt x="1833800" y="1608935"/>
                  <a:pt x="1860413" y="1598304"/>
                </a:cubicBezTo>
                <a:cubicBezTo>
                  <a:pt x="1862256" y="1597962"/>
                  <a:pt x="1861915" y="1596123"/>
                  <a:pt x="1861915" y="1596123"/>
                </a:cubicBezTo>
                <a:cubicBezTo>
                  <a:pt x="1863757" y="1595783"/>
                  <a:pt x="1864098" y="1597621"/>
                  <a:pt x="1864098" y="1597621"/>
                </a:cubicBezTo>
                <a:cubicBezTo>
                  <a:pt x="1898079" y="1585625"/>
                  <a:pt x="1932061" y="1573631"/>
                  <a:pt x="1965703" y="1559800"/>
                </a:cubicBezTo>
                <a:cubicBezTo>
                  <a:pt x="1976416" y="1555914"/>
                  <a:pt x="1986788" y="1550191"/>
                  <a:pt x="1997501" y="1546302"/>
                </a:cubicBezTo>
                <a:cubicBezTo>
                  <a:pt x="1993476" y="1545148"/>
                  <a:pt x="1991634" y="1545489"/>
                  <a:pt x="1987610" y="1544335"/>
                </a:cubicBezTo>
                <a:cubicBezTo>
                  <a:pt x="1996141" y="1538956"/>
                  <a:pt x="2005491" y="1527712"/>
                  <a:pt x="2015043" y="1527846"/>
                </a:cubicBezTo>
                <a:cubicBezTo>
                  <a:pt x="2031964" y="1526619"/>
                  <a:pt x="2049704" y="1519525"/>
                  <a:pt x="2066285" y="1516455"/>
                </a:cubicBezTo>
                <a:cubicBezTo>
                  <a:pt x="2082185" y="1509711"/>
                  <a:pt x="2098086" y="1502971"/>
                  <a:pt x="2112142" y="1496560"/>
                </a:cubicBezTo>
                <a:cubicBezTo>
                  <a:pt x="2124697" y="1492335"/>
                  <a:pt x="2134388" y="1482934"/>
                  <a:pt x="2146266" y="1475043"/>
                </a:cubicBezTo>
                <a:cubicBezTo>
                  <a:pt x="2144082" y="1473542"/>
                  <a:pt x="2142241" y="1473883"/>
                  <a:pt x="2141899" y="1472040"/>
                </a:cubicBezTo>
                <a:cubicBezTo>
                  <a:pt x="2137876" y="1470891"/>
                  <a:pt x="2134191" y="1471573"/>
                  <a:pt x="2130506" y="1472256"/>
                </a:cubicBezTo>
                <a:cubicBezTo>
                  <a:pt x="2130165" y="1470417"/>
                  <a:pt x="2129825" y="1468578"/>
                  <a:pt x="2127642" y="1467082"/>
                </a:cubicBezTo>
                <a:cubicBezTo>
                  <a:pt x="2129485" y="1466741"/>
                  <a:pt x="2129485" y="1466741"/>
                  <a:pt x="2131327" y="1466400"/>
                </a:cubicBezTo>
                <a:cubicBezTo>
                  <a:pt x="2121434" y="1464424"/>
                  <a:pt x="2111542" y="1462452"/>
                  <a:pt x="2103494" y="1460150"/>
                </a:cubicBezTo>
                <a:cubicBezTo>
                  <a:pt x="2113865" y="1454418"/>
                  <a:pt x="2125059" y="1442842"/>
                  <a:pt x="2136454" y="1442634"/>
                </a:cubicBezTo>
                <a:cubicBezTo>
                  <a:pt x="2164768" y="1441193"/>
                  <a:pt x="2192202" y="1424709"/>
                  <a:pt x="2219695" y="1429120"/>
                </a:cubicBezTo>
                <a:cubicBezTo>
                  <a:pt x="2224881" y="1426260"/>
                  <a:pt x="2227887" y="1421909"/>
                  <a:pt x="2235256" y="1420544"/>
                </a:cubicBezTo>
                <a:cubicBezTo>
                  <a:pt x="2249312" y="1414134"/>
                  <a:pt x="2262348" y="1402217"/>
                  <a:pt x="2276065" y="1393973"/>
                </a:cubicBezTo>
                <a:cubicBezTo>
                  <a:pt x="2284936" y="1390433"/>
                  <a:pt x="2295649" y="1386548"/>
                  <a:pt x="2306704" y="1384501"/>
                </a:cubicBezTo>
                <a:cubicBezTo>
                  <a:pt x="2323963" y="1385104"/>
                  <a:pt x="2343067" y="1385371"/>
                  <a:pt x="2360328" y="1385977"/>
                </a:cubicBezTo>
                <a:cubicBezTo>
                  <a:pt x="2371861" y="1376234"/>
                  <a:pt x="2383056" y="1364656"/>
                  <a:pt x="2380532" y="1361321"/>
                </a:cubicBezTo>
                <a:cubicBezTo>
                  <a:pt x="2366218" y="1335465"/>
                  <a:pt x="2379935" y="1327220"/>
                  <a:pt x="2406887" y="1318425"/>
                </a:cubicBezTo>
                <a:cubicBezTo>
                  <a:pt x="2424969" y="1313176"/>
                  <a:pt x="2439507" y="1299077"/>
                  <a:pt x="2456909" y="1290154"/>
                </a:cubicBezTo>
                <a:cubicBezTo>
                  <a:pt x="2469124" y="1284090"/>
                  <a:pt x="2481680" y="1279866"/>
                  <a:pt x="2494915" y="1279314"/>
                </a:cubicBezTo>
                <a:cubicBezTo>
                  <a:pt x="2543835" y="1275956"/>
                  <a:pt x="2596298" y="1281451"/>
                  <a:pt x="2643856" y="1270742"/>
                </a:cubicBezTo>
                <a:cubicBezTo>
                  <a:pt x="2676675" y="1262761"/>
                  <a:pt x="2707654" y="1255127"/>
                  <a:pt x="2739793" y="1243472"/>
                </a:cubicBezTo>
                <a:cubicBezTo>
                  <a:pt x="2741095" y="1229925"/>
                  <a:pt x="2753450" y="1214329"/>
                  <a:pt x="2760280" y="1199762"/>
                </a:cubicBezTo>
                <a:cubicBezTo>
                  <a:pt x="2764304" y="1200914"/>
                  <a:pt x="2766487" y="1202412"/>
                  <a:pt x="2770512" y="1203566"/>
                </a:cubicBezTo>
                <a:cubicBezTo>
                  <a:pt x="2770852" y="1205403"/>
                  <a:pt x="2771193" y="1207243"/>
                  <a:pt x="2771533" y="1209079"/>
                </a:cubicBezTo>
                <a:cubicBezTo>
                  <a:pt x="2772555" y="1214597"/>
                  <a:pt x="2773576" y="1220110"/>
                  <a:pt x="2772413" y="1224126"/>
                </a:cubicBezTo>
                <a:cubicBezTo>
                  <a:pt x="2781285" y="1220582"/>
                  <a:pt x="2790496" y="1218877"/>
                  <a:pt x="2796844" y="1212000"/>
                </a:cubicBezTo>
                <a:cubicBezTo>
                  <a:pt x="2796844" y="1212000"/>
                  <a:pt x="2796844" y="1212000"/>
                  <a:pt x="2798686" y="1211659"/>
                </a:cubicBezTo>
                <a:cubicBezTo>
                  <a:pt x="2799848" y="1207641"/>
                  <a:pt x="2802851" y="1203280"/>
                  <a:pt x="2802170" y="1199604"/>
                </a:cubicBezTo>
                <a:cubicBezTo>
                  <a:pt x="2804834" y="1193409"/>
                  <a:pt x="2795423" y="1183747"/>
                  <a:pt x="2796925" y="1181569"/>
                </a:cubicBezTo>
                <a:cubicBezTo>
                  <a:pt x="2816990" y="1166448"/>
                  <a:pt x="2809081" y="1154606"/>
                  <a:pt x="2800151" y="1137250"/>
                </a:cubicBezTo>
                <a:cubicBezTo>
                  <a:pt x="2790200" y="1114382"/>
                  <a:pt x="2818995" y="1105249"/>
                  <a:pt x="2834894" y="1098501"/>
                </a:cubicBezTo>
                <a:cubicBezTo>
                  <a:pt x="2855980" y="1088892"/>
                  <a:pt x="2880610" y="1088132"/>
                  <a:pt x="2902376" y="1082202"/>
                </a:cubicBezTo>
                <a:cubicBezTo>
                  <a:pt x="2925986" y="1075928"/>
                  <a:pt x="2951097" y="1067481"/>
                  <a:pt x="2974706" y="1061206"/>
                </a:cubicBezTo>
                <a:cubicBezTo>
                  <a:pt x="2983576" y="1057663"/>
                  <a:pt x="2992788" y="1055957"/>
                  <a:pt x="3004182" y="1055748"/>
                </a:cubicBezTo>
                <a:cubicBezTo>
                  <a:pt x="3022604" y="1052336"/>
                  <a:pt x="3044229" y="1055935"/>
                  <a:pt x="3059789" y="1047354"/>
                </a:cubicBezTo>
                <a:cubicBezTo>
                  <a:pt x="3071664" y="1039449"/>
                  <a:pt x="3084899" y="1038901"/>
                  <a:pt x="3098477" y="1040190"/>
                </a:cubicBezTo>
                <a:cubicBezTo>
                  <a:pt x="3114516" y="1023910"/>
                  <a:pt x="3110632" y="1013223"/>
                  <a:pt x="3101362" y="994030"/>
                </a:cubicBezTo>
                <a:cubicBezTo>
                  <a:pt x="3089569" y="971503"/>
                  <a:pt x="3123210" y="957666"/>
                  <a:pt x="3144636" y="949898"/>
                </a:cubicBezTo>
                <a:cubicBezTo>
                  <a:pt x="3169746" y="941447"/>
                  <a:pt x="3198060" y="940005"/>
                  <a:pt x="3225353" y="933049"/>
                </a:cubicBezTo>
                <a:cubicBezTo>
                  <a:pt x="3256332" y="925414"/>
                  <a:pt x="3285127" y="916278"/>
                  <a:pt x="3313922" y="907145"/>
                </a:cubicBezTo>
                <a:cubicBezTo>
                  <a:pt x="3324629" y="903224"/>
                  <a:pt x="3337524" y="900836"/>
                  <a:pt x="3348925" y="900663"/>
                </a:cubicBezTo>
                <a:cubicBezTo>
                  <a:pt x="3371031" y="896570"/>
                  <a:pt x="3398524" y="900983"/>
                  <a:pt x="3417428" y="889880"/>
                </a:cubicBezTo>
                <a:cubicBezTo>
                  <a:pt x="3455568" y="869471"/>
                  <a:pt x="3494322" y="883244"/>
                  <a:pt x="3528502" y="882617"/>
                </a:cubicBezTo>
                <a:cubicBezTo>
                  <a:pt x="3576261" y="883280"/>
                  <a:pt x="3590659" y="878715"/>
                  <a:pt x="3650091" y="860102"/>
                </a:cubicBezTo>
                <a:cubicBezTo>
                  <a:pt x="3738660" y="834198"/>
                  <a:pt x="3830431" y="815302"/>
                  <a:pt x="3919674" y="793038"/>
                </a:cubicBezTo>
                <a:cubicBezTo>
                  <a:pt x="3972417" y="779468"/>
                  <a:pt x="4026665" y="763719"/>
                  <a:pt x="4081251" y="749808"/>
                </a:cubicBezTo>
                <a:cubicBezTo>
                  <a:pt x="4088279" y="746607"/>
                  <a:pt x="4096669" y="750756"/>
                  <a:pt x="4106562" y="752728"/>
                </a:cubicBezTo>
                <a:cubicBezTo>
                  <a:pt x="4099873" y="757765"/>
                  <a:pt x="4093872" y="766520"/>
                  <a:pt x="4084661" y="768225"/>
                </a:cubicBezTo>
                <a:cubicBezTo>
                  <a:pt x="4028572" y="784315"/>
                  <a:pt x="3972143" y="798567"/>
                  <a:pt x="3906504" y="814523"/>
                </a:cubicBezTo>
                <a:cubicBezTo>
                  <a:pt x="3935358" y="826291"/>
                  <a:pt x="3960669" y="829208"/>
                  <a:pt x="3984958" y="826612"/>
                </a:cubicBezTo>
                <a:cubicBezTo>
                  <a:pt x="4005704" y="815164"/>
                  <a:pt x="4020441" y="812434"/>
                  <a:pt x="4036201" y="815222"/>
                </a:cubicBezTo>
                <a:cubicBezTo>
                  <a:pt x="4047255" y="813175"/>
                  <a:pt x="4057968" y="809290"/>
                  <a:pt x="4069021" y="807243"/>
                </a:cubicBezTo>
                <a:cubicBezTo>
                  <a:pt x="4125450" y="792990"/>
                  <a:pt x="4186243" y="781733"/>
                  <a:pt x="4232922" y="755982"/>
                </a:cubicBezTo>
                <a:cubicBezTo>
                  <a:pt x="4288123" y="724811"/>
                  <a:pt x="4341414" y="724486"/>
                  <a:pt x="4398042" y="721602"/>
                </a:cubicBezTo>
                <a:cubicBezTo>
                  <a:pt x="4398042" y="721602"/>
                  <a:pt x="4398042" y="721602"/>
                  <a:pt x="4427178" y="714307"/>
                </a:cubicBezTo>
                <a:cubicBezTo>
                  <a:pt x="4436049" y="710763"/>
                  <a:pt x="4443077" y="707559"/>
                  <a:pt x="4450106" y="704359"/>
                </a:cubicBezTo>
                <a:cubicBezTo>
                  <a:pt x="4460819" y="700474"/>
                  <a:pt x="4480063" y="691207"/>
                  <a:pt x="4482586" y="694541"/>
                </a:cubicBezTo>
                <a:cubicBezTo>
                  <a:pt x="4513342" y="726868"/>
                  <a:pt x="4515747" y="688400"/>
                  <a:pt x="4527273" y="678622"/>
                </a:cubicBezTo>
                <a:cubicBezTo>
                  <a:pt x="4538808" y="668884"/>
                  <a:pt x="4540930" y="649479"/>
                  <a:pt x="4569105" y="657571"/>
                </a:cubicBezTo>
                <a:cubicBezTo>
                  <a:pt x="4575312" y="660224"/>
                  <a:pt x="4591693" y="645784"/>
                  <a:pt x="4602065" y="640061"/>
                </a:cubicBezTo>
                <a:cubicBezTo>
                  <a:pt x="4603568" y="637881"/>
                  <a:pt x="4600023" y="629031"/>
                  <a:pt x="4600023" y="629031"/>
                </a:cubicBezTo>
                <a:cubicBezTo>
                  <a:pt x="4588969" y="631078"/>
                  <a:pt x="4577916" y="633125"/>
                  <a:pt x="4566863" y="635172"/>
                </a:cubicBezTo>
                <a:cubicBezTo>
                  <a:pt x="4553967" y="637560"/>
                  <a:pt x="4540732" y="638111"/>
                  <a:pt x="4518285" y="640366"/>
                </a:cubicBezTo>
                <a:cubicBezTo>
                  <a:pt x="4585708" y="603170"/>
                  <a:pt x="4600786" y="602277"/>
                  <a:pt x="4651806" y="630850"/>
                </a:cubicBezTo>
                <a:cubicBezTo>
                  <a:pt x="4673291" y="643981"/>
                  <a:pt x="4794399" y="629157"/>
                  <a:pt x="4823675" y="612331"/>
                </a:cubicBezTo>
                <a:cubicBezTo>
                  <a:pt x="4825177" y="610153"/>
                  <a:pt x="4828861" y="609471"/>
                  <a:pt x="4830363" y="607291"/>
                </a:cubicBezTo>
                <a:cubicBezTo>
                  <a:pt x="4832346" y="597419"/>
                  <a:pt x="4836172" y="587205"/>
                  <a:pt x="4834129" y="576175"/>
                </a:cubicBezTo>
                <a:cubicBezTo>
                  <a:pt x="4833789" y="574338"/>
                  <a:pt x="4818370" y="573394"/>
                  <a:pt x="4810661" y="572918"/>
                </a:cubicBezTo>
                <a:cubicBezTo>
                  <a:pt x="4801109" y="572787"/>
                  <a:pt x="4791898" y="574492"/>
                  <a:pt x="4781665" y="570683"/>
                </a:cubicBezTo>
                <a:cubicBezTo>
                  <a:pt x="4781665" y="570683"/>
                  <a:pt x="4781665" y="570683"/>
                  <a:pt x="5151219" y="477541"/>
                </a:cubicBezTo>
                <a:cubicBezTo>
                  <a:pt x="5151899" y="481219"/>
                  <a:pt x="5152919" y="486731"/>
                  <a:pt x="5155441" y="490066"/>
                </a:cubicBezTo>
                <a:cubicBezTo>
                  <a:pt x="5117775" y="502746"/>
                  <a:pt x="5079288" y="521276"/>
                  <a:pt x="5041763" y="524423"/>
                </a:cubicBezTo>
                <a:cubicBezTo>
                  <a:pt x="4985814" y="530980"/>
                  <a:pt x="4938597" y="543527"/>
                  <a:pt x="4906858" y="577921"/>
                </a:cubicBezTo>
                <a:cubicBezTo>
                  <a:pt x="4952091" y="575245"/>
                  <a:pt x="5006538" y="570867"/>
                  <a:pt x="5058801" y="564990"/>
                </a:cubicBezTo>
                <a:cubicBezTo>
                  <a:pt x="5070196" y="564782"/>
                  <a:pt x="5082411" y="558716"/>
                  <a:pt x="5092783" y="552996"/>
                </a:cubicBezTo>
                <a:cubicBezTo>
                  <a:pt x="5137959" y="529420"/>
                  <a:pt x="5185517" y="518714"/>
                  <a:pt x="5240303" y="516176"/>
                </a:cubicBezTo>
                <a:cubicBezTo>
                  <a:pt x="5285879" y="515338"/>
                  <a:pt x="5333095" y="502792"/>
                  <a:pt x="5380995" y="493922"/>
                </a:cubicBezTo>
                <a:cubicBezTo>
                  <a:pt x="5414155" y="487782"/>
                  <a:pt x="5444793" y="478310"/>
                  <a:pt x="5477955" y="472169"/>
                </a:cubicBezTo>
                <a:cubicBezTo>
                  <a:pt x="5556827" y="455660"/>
                  <a:pt x="5634203" y="441333"/>
                  <a:pt x="5713079" y="424825"/>
                </a:cubicBezTo>
                <a:cubicBezTo>
                  <a:pt x="5764663" y="415273"/>
                  <a:pt x="5816587" y="407560"/>
                  <a:pt x="5868167" y="398008"/>
                </a:cubicBezTo>
                <a:cubicBezTo>
                  <a:pt x="5921935" y="389956"/>
                  <a:pt x="5973855" y="382241"/>
                  <a:pt x="6026943" y="370511"/>
                </a:cubicBezTo>
                <a:cubicBezTo>
                  <a:pt x="6036155" y="368806"/>
                  <a:pt x="6039439" y="345381"/>
                  <a:pt x="6046267" y="330815"/>
                </a:cubicBezTo>
                <a:cubicBezTo>
                  <a:pt x="6034531" y="329181"/>
                  <a:pt x="6022119" y="323876"/>
                  <a:pt x="6011063" y="325923"/>
                </a:cubicBezTo>
                <a:cubicBezTo>
                  <a:pt x="5990459" y="327839"/>
                  <a:pt x="5970535" y="333428"/>
                  <a:pt x="5950271" y="337180"/>
                </a:cubicBezTo>
                <a:cubicBezTo>
                  <a:pt x="5951091" y="331324"/>
                  <a:pt x="5950071" y="325815"/>
                  <a:pt x="5949391" y="322138"/>
                </a:cubicBezTo>
                <a:cubicBezTo>
                  <a:pt x="5962287" y="319750"/>
                  <a:pt x="5974019" y="321380"/>
                  <a:pt x="5986915" y="318992"/>
                </a:cubicBezTo>
                <a:cubicBezTo>
                  <a:pt x="6003495" y="315922"/>
                  <a:pt x="6021579" y="310669"/>
                  <a:pt x="6035295" y="302428"/>
                </a:cubicBezTo>
                <a:cubicBezTo>
                  <a:pt x="6048671" y="292345"/>
                  <a:pt x="6060051" y="286914"/>
                  <a:pt x="6070335" y="287144"/>
                </a:cubicBezTo>
                <a:cubicBezTo>
                  <a:pt x="6080619" y="287382"/>
                  <a:pt x="6089811" y="293283"/>
                  <a:pt x="6098811" y="305876"/>
                </a:cubicBezTo>
                <a:cubicBezTo>
                  <a:pt x="6109243" y="321052"/>
                  <a:pt x="6113951" y="325883"/>
                  <a:pt x="6131831" y="309265"/>
                </a:cubicBezTo>
                <a:cubicBezTo>
                  <a:pt x="6138179" y="302385"/>
                  <a:pt x="6172359" y="301760"/>
                  <a:pt x="6175223" y="306935"/>
                </a:cubicBezTo>
                <a:cubicBezTo>
                  <a:pt x="6208903" y="365331"/>
                  <a:pt x="6269295" y="331334"/>
                  <a:pt x="6318215" y="327979"/>
                </a:cubicBezTo>
                <a:cubicBezTo>
                  <a:pt x="6361607" y="325647"/>
                  <a:pt x="6406983" y="313440"/>
                  <a:pt x="6450859" y="303418"/>
                </a:cubicBezTo>
                <a:cubicBezTo>
                  <a:pt x="6476647" y="298642"/>
                  <a:pt x="6503603" y="289849"/>
                  <a:pt x="6530895" y="282893"/>
                </a:cubicBezTo>
                <a:cubicBezTo>
                  <a:pt x="6532739" y="282552"/>
                  <a:pt x="6529675" y="266009"/>
                  <a:pt x="6529675" y="266009"/>
                </a:cubicBezTo>
                <a:cubicBezTo>
                  <a:pt x="6512755" y="267242"/>
                  <a:pt x="6495155" y="264799"/>
                  <a:pt x="6480755" y="269364"/>
                </a:cubicBezTo>
                <a:cubicBezTo>
                  <a:pt x="6427191" y="288790"/>
                  <a:pt x="6372263" y="300860"/>
                  <a:pt x="6314275" y="296393"/>
                </a:cubicBezTo>
                <a:cubicBezTo>
                  <a:pt x="6313591" y="292715"/>
                  <a:pt x="6312571" y="287200"/>
                  <a:pt x="6313731" y="283186"/>
                </a:cubicBezTo>
                <a:cubicBezTo>
                  <a:pt x="6350919" y="278200"/>
                  <a:pt x="6387763" y="271377"/>
                  <a:pt x="6424947" y="266391"/>
                </a:cubicBezTo>
                <a:cubicBezTo>
                  <a:pt x="6436003" y="264344"/>
                  <a:pt x="6448555" y="260120"/>
                  <a:pt x="6459611" y="258073"/>
                </a:cubicBezTo>
                <a:cubicBezTo>
                  <a:pt x="6489087" y="252615"/>
                  <a:pt x="6512155" y="233135"/>
                  <a:pt x="6546395" y="253410"/>
                </a:cubicBezTo>
                <a:cubicBezTo>
                  <a:pt x="6575931" y="268853"/>
                  <a:pt x="6623007" y="265836"/>
                  <a:pt x="6660051" y="270383"/>
                </a:cubicBezTo>
                <a:cubicBezTo>
                  <a:pt x="6679495" y="272486"/>
                  <a:pt x="6704947" y="265873"/>
                  <a:pt x="6709719" y="291642"/>
                </a:cubicBezTo>
                <a:cubicBezTo>
                  <a:pt x="6710399" y="295316"/>
                  <a:pt x="6734347" y="290882"/>
                  <a:pt x="6747927" y="292170"/>
                </a:cubicBezTo>
                <a:cubicBezTo>
                  <a:pt x="6744723" y="285160"/>
                  <a:pt x="6741859" y="279987"/>
                  <a:pt x="6736811" y="273317"/>
                </a:cubicBezTo>
                <a:cubicBezTo>
                  <a:pt x="6725011" y="250751"/>
                  <a:pt x="6742695" y="222760"/>
                  <a:pt x="6772511" y="219142"/>
                </a:cubicBezTo>
                <a:cubicBezTo>
                  <a:pt x="6807855" y="214498"/>
                  <a:pt x="6845039" y="209513"/>
                  <a:pt x="6880723" y="206707"/>
                </a:cubicBezTo>
                <a:cubicBezTo>
                  <a:pt x="6920091" y="203221"/>
                  <a:pt x="6958295" y="203750"/>
                  <a:pt x="6995483" y="198766"/>
                </a:cubicBezTo>
                <a:cubicBezTo>
                  <a:pt x="7085271" y="189742"/>
                  <a:pt x="7174719" y="178883"/>
                  <a:pt x="7264167" y="168024"/>
                </a:cubicBezTo>
                <a:cubicBezTo>
                  <a:pt x="7338879" y="159892"/>
                  <a:pt x="7412095" y="153977"/>
                  <a:pt x="7485787" y="140331"/>
                </a:cubicBezTo>
                <a:cubicBezTo>
                  <a:pt x="7616243" y="114271"/>
                  <a:pt x="7750107" y="106593"/>
                  <a:pt x="7882947" y="93400"/>
                </a:cubicBezTo>
                <a:cubicBezTo>
                  <a:pt x="7907239" y="90805"/>
                  <a:pt x="7931047" y="95902"/>
                  <a:pt x="7955335" y="93303"/>
                </a:cubicBezTo>
                <a:cubicBezTo>
                  <a:pt x="7977783" y="91047"/>
                  <a:pt x="8005559" y="76400"/>
                  <a:pt x="8025679" y="82178"/>
                </a:cubicBezTo>
                <a:cubicBezTo>
                  <a:pt x="8059383" y="89244"/>
                  <a:pt x="8088515" y="81947"/>
                  <a:pt x="8119155" y="72475"/>
                </a:cubicBezTo>
                <a:cubicBezTo>
                  <a:pt x="8140579" y="64704"/>
                  <a:pt x="8163507" y="54755"/>
                  <a:pt x="8185275" y="48825"/>
                </a:cubicBezTo>
                <a:cubicBezTo>
                  <a:pt x="8201515" y="43917"/>
                  <a:pt x="8228467" y="35123"/>
                  <a:pt x="8233515" y="41792"/>
                </a:cubicBezTo>
                <a:cubicBezTo>
                  <a:pt x="8270479" y="76768"/>
                  <a:pt x="8328351" y="39439"/>
                  <a:pt x="8367295" y="64546"/>
                </a:cubicBezTo>
                <a:cubicBezTo>
                  <a:pt x="8371319" y="65698"/>
                  <a:pt x="8380531" y="63993"/>
                  <a:pt x="8385719" y="61134"/>
                </a:cubicBezTo>
                <a:cubicBezTo>
                  <a:pt x="8446595" y="19445"/>
                  <a:pt x="8515215" y="50461"/>
                  <a:pt x="8578535" y="42537"/>
                </a:cubicBezTo>
                <a:cubicBezTo>
                  <a:pt x="8645535" y="33931"/>
                  <a:pt x="8712735" y="36697"/>
                  <a:pt x="8778575" y="32106"/>
                </a:cubicBezTo>
                <a:cubicBezTo>
                  <a:pt x="8834859" y="27389"/>
                  <a:pt x="8889787" y="15315"/>
                  <a:pt x="8944575" y="12772"/>
                </a:cubicBezTo>
                <a:cubicBezTo>
                  <a:pt x="9052307" y="8031"/>
                  <a:pt x="9161879" y="2949"/>
                  <a:pt x="9267283" y="6240"/>
                </a:cubicBezTo>
                <a:cubicBezTo>
                  <a:pt x="9370851" y="9877"/>
                  <a:pt x="9474899" y="5815"/>
                  <a:pt x="9576763" y="265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E8A8B27-0C10-AF40-A0CC-6760473C937B}"/>
              </a:ext>
            </a:extLst>
          </p:cNvPr>
          <p:cNvSpPr txBox="1"/>
          <p:nvPr/>
        </p:nvSpPr>
        <p:spPr>
          <a:xfrm>
            <a:off x="3845846" y="4098196"/>
            <a:ext cx="4649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C00000"/>
                </a:solidFill>
                <a:latin typeface="+mn-lt"/>
                <a:cs typeface="Arial Narrow" panose="020B0604020202020204" pitchFamily="34" charset="0"/>
              </a:rPr>
              <a:t>#Erro: </a:t>
            </a:r>
            <a:r>
              <a:rPr lang="pt-B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Aqui está a minha ideia, o que você acha?</a:t>
            </a:r>
          </a:p>
          <a:p>
            <a:r>
              <a:rPr lang="pt-BR" dirty="0">
                <a:solidFill>
                  <a:srgbClr val="00B050"/>
                </a:solidFill>
                <a:latin typeface="+mn-lt"/>
                <a:cs typeface="Arial Narrow" panose="020B0604020202020204" pitchFamily="34" charset="0"/>
              </a:rPr>
              <a:t>#Certo: </a:t>
            </a:r>
            <a:r>
              <a:rPr lang="pt-B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Conte-me sobre sua experiência com o produto!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FA979D-E2BF-BB4A-9B75-4D46A282C98C}"/>
              </a:ext>
            </a:extLst>
          </p:cNvPr>
          <p:cNvSpPr txBox="1"/>
          <p:nvPr/>
        </p:nvSpPr>
        <p:spPr>
          <a:xfrm>
            <a:off x="471815" y="5183823"/>
            <a:ext cx="82003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Crie sua </a:t>
            </a:r>
            <a:r>
              <a:rPr lang="pt-BR" b="1" dirty="0">
                <a:solidFill>
                  <a:srgbClr val="008F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própria pesquisa</a:t>
            </a:r>
            <a:r>
              <a:rPr lang="pt-BR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Nosso objetivo a cada semana é </a:t>
            </a:r>
            <a:r>
              <a:rPr lang="pt-BR" b="1" dirty="0">
                <a:solidFill>
                  <a:srgbClr val="008F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aprender</a:t>
            </a:r>
            <a:r>
              <a:rPr lang="pt-BR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diferentes nuances de nossas perguntas, que de fato são muito específicas. Se preocupe com a </a:t>
            </a:r>
            <a:r>
              <a:rPr lang="pt-BR" b="1" dirty="0">
                <a:solidFill>
                  <a:srgbClr val="008F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qualidade</a:t>
            </a:r>
            <a:r>
              <a:rPr lang="pt-BR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não a quantidade para este tipo de atividade.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0AB06F0D-A069-2542-90DE-251BC90FA3F4}"/>
              </a:ext>
            </a:extLst>
          </p:cNvPr>
          <p:cNvGrpSpPr/>
          <p:nvPr/>
        </p:nvGrpSpPr>
        <p:grpSpPr>
          <a:xfrm>
            <a:off x="3918222" y="3134296"/>
            <a:ext cx="8087700" cy="641537"/>
            <a:chOff x="3863351" y="3085996"/>
            <a:chExt cx="8087700" cy="461665"/>
          </a:xfrm>
        </p:grpSpPr>
        <p:sp>
          <p:nvSpPr>
            <p:cNvPr id="27" name="Google Shape;297;p69">
              <a:extLst>
                <a:ext uri="{FF2B5EF4-FFF2-40B4-BE49-F238E27FC236}">
                  <a16:creationId xmlns:a16="http://schemas.microsoft.com/office/drawing/2014/main" id="{65DF1B89-E9B3-C148-9FD8-37D5F0DD5B8C}"/>
                </a:ext>
              </a:extLst>
            </p:cNvPr>
            <p:cNvSpPr/>
            <p:nvPr/>
          </p:nvSpPr>
          <p:spPr>
            <a:xfrm>
              <a:off x="3863351" y="3085996"/>
              <a:ext cx="8087700" cy="461665"/>
            </a:xfrm>
            <a:prstGeom prst="roundRect">
              <a:avLst>
                <a:gd name="adj" fmla="val 16667"/>
              </a:avLst>
            </a:prstGeom>
            <a:solidFill>
              <a:srgbClr val="2196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endParaRPr sz="1800" dirty="0">
                <a:solidFill>
                  <a:srgbClr val="FFC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endParaRPr>
            </a:p>
          </p:txBody>
        </p: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4140BFF4-A6A8-8741-8819-0876D58388A6}"/>
                </a:ext>
              </a:extLst>
            </p:cNvPr>
            <p:cNvSpPr txBox="1"/>
            <p:nvPr/>
          </p:nvSpPr>
          <p:spPr>
            <a:xfrm>
              <a:off x="3886666" y="3204631"/>
              <a:ext cx="515474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Conta Azul = Canal ACC, Field Sales, Grupo de Betas, Portal de ideias.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47609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282;p68">
            <a:extLst>
              <a:ext uri="{FF2B5EF4-FFF2-40B4-BE49-F238E27FC236}">
                <a16:creationId xmlns:a16="http://schemas.microsoft.com/office/drawing/2014/main" id="{0A984B4F-D556-E747-B9BF-C233F3192D50}"/>
              </a:ext>
            </a:extLst>
          </p:cNvPr>
          <p:cNvSpPr txBox="1">
            <a:spLocks/>
          </p:cNvSpPr>
          <p:nvPr/>
        </p:nvSpPr>
        <p:spPr>
          <a:xfrm>
            <a:off x="-169934" y="-726034"/>
            <a:ext cx="8775091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2000">
                <a:solidFill>
                  <a:srgbClr val="F3F3F3"/>
                </a:solidFill>
                <a:latin typeface="Arial Narrow" panose="020B0604020202020204" pitchFamily="34" charset="0"/>
                <a:ea typeface="Exo Thin"/>
                <a:cs typeface="Arial Narrow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dirty="0">
                <a:sym typeface="Exo Thin"/>
              </a:rPr>
              <a:t>Protótipos</a:t>
            </a:r>
            <a:endParaRPr lang="pt-BR" dirty="0">
              <a:sym typeface="Exo"/>
            </a:endParaRPr>
          </a:p>
        </p:txBody>
      </p:sp>
      <p:sp>
        <p:nvSpPr>
          <p:cNvPr id="21" name="Google Shape;320;p71">
            <a:extLst>
              <a:ext uri="{FF2B5EF4-FFF2-40B4-BE49-F238E27FC236}">
                <a16:creationId xmlns:a16="http://schemas.microsoft.com/office/drawing/2014/main" id="{296D7F3B-C217-FA48-90E8-8FD014BF3E0E}"/>
              </a:ext>
            </a:extLst>
          </p:cNvPr>
          <p:cNvSpPr txBox="1"/>
          <p:nvPr/>
        </p:nvSpPr>
        <p:spPr>
          <a:xfrm>
            <a:off x="736627" y="200957"/>
            <a:ext cx="6815506" cy="658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r>
              <a:rPr lang="pt-BR" sz="3600" b="1" dirty="0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Protótipos</a:t>
            </a:r>
            <a:r>
              <a:rPr lang="pt-BR" sz="3600" dirty="0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 – </a:t>
            </a:r>
            <a:r>
              <a:rPr lang="pt-BR" sz="2800" dirty="0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Discovery </a:t>
            </a:r>
            <a:r>
              <a:rPr lang="pt-BR" sz="2800" dirty="0" err="1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Continuous</a:t>
            </a:r>
            <a:endParaRPr lang="pt-BR" sz="2800" dirty="0">
              <a:solidFill>
                <a:srgbClr val="2686E9"/>
              </a:solidFill>
              <a:latin typeface="Arial Narrow" panose="020B0604020202020204" pitchFamily="34" charset="0"/>
              <a:cs typeface="Arial Narrow" panose="020B0604020202020204" pitchFamily="34" charset="0"/>
              <a:sym typeface="Exo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71C4BEB-A66A-7649-B237-4A54173B02BE}"/>
              </a:ext>
            </a:extLst>
          </p:cNvPr>
          <p:cNvSpPr txBox="1"/>
          <p:nvPr/>
        </p:nvSpPr>
        <p:spPr>
          <a:xfrm>
            <a:off x="4070057" y="1227639"/>
            <a:ext cx="497486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 objetivo da prototipagem rápida é obter </a:t>
            </a:r>
            <a:r>
              <a:rPr lang="pt-BR" sz="1200" dirty="0">
                <a:solidFill>
                  <a:srgbClr val="008FF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feedback qualitativo 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sobre suas ideias.</a:t>
            </a:r>
          </a:p>
          <a:p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Comece com protótipos de baixa fidelidade para que você possa alterá-los rapidamente conforme aprende com os clientes. Conseguimos validar nossas hipóteses até mesmo em um quadro branco ou mesmo em uma tabela no </a:t>
            </a:r>
            <a:r>
              <a:rPr lang="pt-BR" sz="12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excel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 </a:t>
            </a:r>
          </a:p>
          <a:p>
            <a:endParaRPr lang="pt-BR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Protótipos simples nos permitem </a:t>
            </a:r>
            <a:r>
              <a:rPr lang="pt-BR" sz="1200" dirty="0">
                <a:solidFill>
                  <a:srgbClr val="008FFB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repetir o aprendizado 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com nossos clientes semana após semana, de forma que, a cada semana, o produto se torne melhor.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7541AA09-0B43-D54B-975C-637B351F2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807" y="144425"/>
            <a:ext cx="871220" cy="6223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1961B8F-CC13-F14A-84B7-880FEC6A5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37927">
            <a:off x="6540780" y="18624"/>
            <a:ext cx="861043" cy="378859"/>
          </a:xfrm>
          <a:prstGeom prst="rect">
            <a:avLst/>
          </a:prstGeom>
        </p:spPr>
      </p:pic>
      <p:pic>
        <p:nvPicPr>
          <p:cNvPr id="14" name="Google Shape;87;p21">
            <a:extLst>
              <a:ext uri="{FF2B5EF4-FFF2-40B4-BE49-F238E27FC236}">
                <a16:creationId xmlns:a16="http://schemas.microsoft.com/office/drawing/2014/main" id="{49B22328-7FFE-F647-A26D-0CBACCD0DBF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8901" r="8901"/>
          <a:stretch/>
        </p:blipFill>
        <p:spPr>
          <a:xfrm>
            <a:off x="99081" y="1258767"/>
            <a:ext cx="3808800" cy="3157200"/>
          </a:xfrm>
          <a:custGeom>
            <a:avLst/>
            <a:gdLst/>
            <a:ahLst/>
            <a:cxnLst/>
            <a:rect l="l" t="t" r="r" b="b"/>
            <a:pathLst>
              <a:path w="11279839" h="9343587" extrusionOk="0">
                <a:moveTo>
                  <a:pt x="2780348" y="9082530"/>
                </a:moveTo>
                <a:cubicBezTo>
                  <a:pt x="2776722" y="9083202"/>
                  <a:pt x="2775329" y="9085804"/>
                  <a:pt x="2773935" y="9088406"/>
                </a:cubicBezTo>
                <a:cubicBezTo>
                  <a:pt x="2759433" y="9091091"/>
                  <a:pt x="2747163" y="9095707"/>
                  <a:pt x="2732660" y="9098392"/>
                </a:cubicBezTo>
                <a:cubicBezTo>
                  <a:pt x="2748556" y="9093105"/>
                  <a:pt x="2764452" y="9087818"/>
                  <a:pt x="2780348" y="9082530"/>
                </a:cubicBezTo>
                <a:close/>
                <a:moveTo>
                  <a:pt x="5479871" y="8977587"/>
                </a:moveTo>
                <a:cubicBezTo>
                  <a:pt x="5492595" y="8976691"/>
                  <a:pt x="5506419" y="8980460"/>
                  <a:pt x="5521931" y="8988295"/>
                </a:cubicBezTo>
                <a:cubicBezTo>
                  <a:pt x="5492579" y="8991784"/>
                  <a:pt x="5468315" y="8992383"/>
                  <a:pt x="5444399" y="8994864"/>
                </a:cubicBezTo>
                <a:cubicBezTo>
                  <a:pt x="5455519" y="8984042"/>
                  <a:pt x="5467147" y="8978483"/>
                  <a:pt x="5479871" y="8977587"/>
                </a:cubicBezTo>
                <a:close/>
                <a:moveTo>
                  <a:pt x="3536217" y="8953390"/>
                </a:moveTo>
                <a:cubicBezTo>
                  <a:pt x="3549669" y="8954110"/>
                  <a:pt x="3562945" y="8955814"/>
                  <a:pt x="3575924" y="8959118"/>
                </a:cubicBezTo>
                <a:cubicBezTo>
                  <a:pt x="3547991" y="8962387"/>
                  <a:pt x="3519036" y="8960139"/>
                  <a:pt x="3491785" y="8967088"/>
                </a:cubicBezTo>
                <a:cubicBezTo>
                  <a:pt x="3460854" y="8974718"/>
                  <a:pt x="3440551" y="8957548"/>
                  <a:pt x="3413777" y="8956799"/>
                </a:cubicBezTo>
                <a:cubicBezTo>
                  <a:pt x="3453939" y="8957924"/>
                  <a:pt x="3495864" y="8951231"/>
                  <a:pt x="3536217" y="8953390"/>
                </a:cubicBezTo>
                <a:close/>
                <a:moveTo>
                  <a:pt x="3673871" y="8903012"/>
                </a:moveTo>
                <a:cubicBezTo>
                  <a:pt x="3682274" y="8907080"/>
                  <a:pt x="3688829" y="8911492"/>
                  <a:pt x="3697232" y="8915561"/>
                </a:cubicBezTo>
                <a:cubicBezTo>
                  <a:pt x="3697568" y="8917374"/>
                  <a:pt x="3696054" y="8919528"/>
                  <a:pt x="3694541" y="8921684"/>
                </a:cubicBezTo>
                <a:cubicBezTo>
                  <a:pt x="3678741" y="8918985"/>
                  <a:pt x="3665126" y="8917756"/>
                  <a:pt x="3649327" y="8915057"/>
                </a:cubicBezTo>
                <a:cubicBezTo>
                  <a:pt x="3648991" y="8913243"/>
                  <a:pt x="3648655" y="8911431"/>
                  <a:pt x="3650504" y="8911088"/>
                </a:cubicBezTo>
                <a:cubicBezTo>
                  <a:pt x="3657565" y="8907906"/>
                  <a:pt x="3666475" y="8904381"/>
                  <a:pt x="3673871" y="8903012"/>
                </a:cubicBezTo>
                <a:close/>
                <a:moveTo>
                  <a:pt x="3676724" y="8857972"/>
                </a:moveTo>
                <a:cubicBezTo>
                  <a:pt x="3684141" y="8856599"/>
                  <a:pt x="3700512" y="8872522"/>
                  <a:pt x="3699337" y="8876530"/>
                </a:cubicBezTo>
                <a:cubicBezTo>
                  <a:pt x="3691084" y="8883744"/>
                  <a:pt x="3681318" y="8893134"/>
                  <a:pt x="3673066" y="8900348"/>
                </a:cubicBezTo>
                <a:cubicBezTo>
                  <a:pt x="3668679" y="8897370"/>
                  <a:pt x="3663953" y="8892559"/>
                  <a:pt x="3662935" y="8887061"/>
                </a:cubicBezTo>
                <a:cubicBezTo>
                  <a:pt x="3659724" y="8880075"/>
                  <a:pt x="3658027" y="8870912"/>
                  <a:pt x="3660378" y="8862894"/>
                </a:cubicBezTo>
                <a:cubicBezTo>
                  <a:pt x="3660208" y="8861978"/>
                  <a:pt x="3662820" y="8860547"/>
                  <a:pt x="3666211" y="8859446"/>
                </a:cubicBezTo>
                <a:cubicBezTo>
                  <a:pt x="3669603" y="8858344"/>
                  <a:pt x="3673774" y="8857571"/>
                  <a:pt x="3676724" y="8857972"/>
                </a:cubicBezTo>
                <a:close/>
                <a:moveTo>
                  <a:pt x="6418499" y="8756127"/>
                </a:moveTo>
                <a:cubicBezTo>
                  <a:pt x="6434187" y="8754424"/>
                  <a:pt x="6451131" y="8755616"/>
                  <a:pt x="6470467" y="8756847"/>
                </a:cubicBezTo>
                <a:cubicBezTo>
                  <a:pt x="6425655" y="8772843"/>
                  <a:pt x="6387887" y="8785609"/>
                  <a:pt x="6351967" y="8798033"/>
                </a:cubicBezTo>
                <a:cubicBezTo>
                  <a:pt x="6344575" y="8799401"/>
                  <a:pt x="6336151" y="8795189"/>
                  <a:pt x="6328071" y="8792836"/>
                </a:cubicBezTo>
                <a:cubicBezTo>
                  <a:pt x="6334775" y="8787746"/>
                  <a:pt x="6340787" y="8778936"/>
                  <a:pt x="6349335" y="8773504"/>
                </a:cubicBezTo>
                <a:cubicBezTo>
                  <a:pt x="6354535" y="8770617"/>
                  <a:pt x="6368847" y="8775664"/>
                  <a:pt x="6374043" y="8772778"/>
                </a:cubicBezTo>
                <a:cubicBezTo>
                  <a:pt x="6388371" y="8762427"/>
                  <a:pt x="6402811" y="8757829"/>
                  <a:pt x="6418499" y="8756127"/>
                </a:cubicBezTo>
                <a:close/>
                <a:moveTo>
                  <a:pt x="5309703" y="8518068"/>
                </a:moveTo>
                <a:cubicBezTo>
                  <a:pt x="5310039" y="8519881"/>
                  <a:pt x="5310711" y="8523507"/>
                  <a:pt x="5311047" y="8525319"/>
                </a:cubicBezTo>
                <a:cubicBezTo>
                  <a:pt x="5289149" y="8529374"/>
                  <a:pt x="5267251" y="8533429"/>
                  <a:pt x="5245019" y="8535671"/>
                </a:cubicBezTo>
                <a:cubicBezTo>
                  <a:pt x="5245019" y="8535671"/>
                  <a:pt x="5240699" y="8532721"/>
                  <a:pt x="5242187" y="8530570"/>
                </a:cubicBezTo>
                <a:cubicBezTo>
                  <a:pt x="5243675" y="8528420"/>
                  <a:pt x="5246991" y="8525931"/>
                  <a:pt x="5250639" y="8525255"/>
                </a:cubicBezTo>
                <a:cubicBezTo>
                  <a:pt x="5268887" y="8521876"/>
                  <a:pt x="5289295" y="8519973"/>
                  <a:pt x="5309703" y="8518068"/>
                </a:cubicBezTo>
                <a:close/>
                <a:moveTo>
                  <a:pt x="7686319" y="8491382"/>
                </a:moveTo>
                <a:cubicBezTo>
                  <a:pt x="7693247" y="8491860"/>
                  <a:pt x="7700295" y="8493779"/>
                  <a:pt x="7707155" y="8497283"/>
                </a:cubicBezTo>
                <a:cubicBezTo>
                  <a:pt x="7732755" y="8511642"/>
                  <a:pt x="7744795" y="8545701"/>
                  <a:pt x="7730759" y="8573131"/>
                </a:cubicBezTo>
                <a:cubicBezTo>
                  <a:pt x="7718571" y="8600217"/>
                  <a:pt x="7685983" y="8610071"/>
                  <a:pt x="7660727" y="8597558"/>
                </a:cubicBezTo>
                <a:cubicBezTo>
                  <a:pt x="7633283" y="8583540"/>
                  <a:pt x="7623087" y="8549139"/>
                  <a:pt x="7635275" y="8522052"/>
                </a:cubicBezTo>
                <a:cubicBezTo>
                  <a:pt x="7642295" y="8508338"/>
                  <a:pt x="7653403" y="8498641"/>
                  <a:pt x="7666187" y="8494125"/>
                </a:cubicBezTo>
                <a:cubicBezTo>
                  <a:pt x="7672579" y="8491867"/>
                  <a:pt x="7679391" y="8490904"/>
                  <a:pt x="7686319" y="8491382"/>
                </a:cubicBezTo>
                <a:close/>
                <a:moveTo>
                  <a:pt x="5269631" y="8434552"/>
                </a:moveTo>
                <a:cubicBezTo>
                  <a:pt x="5282771" y="8432119"/>
                  <a:pt x="5295453" y="8441103"/>
                  <a:pt x="5297955" y="8454620"/>
                </a:cubicBezTo>
                <a:cubicBezTo>
                  <a:pt x="5300459" y="8468136"/>
                  <a:pt x="5291835" y="8481065"/>
                  <a:pt x="5278693" y="8483499"/>
                </a:cubicBezTo>
                <a:cubicBezTo>
                  <a:pt x="5265551" y="8485932"/>
                  <a:pt x="5252871" y="8476948"/>
                  <a:pt x="5250367" y="8463432"/>
                </a:cubicBezTo>
                <a:cubicBezTo>
                  <a:pt x="5247865" y="8449915"/>
                  <a:pt x="5256487" y="8436986"/>
                  <a:pt x="5269631" y="8434552"/>
                </a:cubicBezTo>
                <a:close/>
                <a:moveTo>
                  <a:pt x="5789059" y="8356700"/>
                </a:moveTo>
                <a:cubicBezTo>
                  <a:pt x="5786583" y="8374187"/>
                  <a:pt x="5774703" y="8382063"/>
                  <a:pt x="5754443" y="8385815"/>
                </a:cubicBezTo>
                <a:cubicBezTo>
                  <a:pt x="5728991" y="8392420"/>
                  <a:pt x="5703543" y="8399024"/>
                  <a:pt x="5678431" y="8407458"/>
                </a:cubicBezTo>
                <a:cubicBezTo>
                  <a:pt x="5671399" y="8410652"/>
                  <a:pt x="5659863" y="8420357"/>
                  <a:pt x="5662379" y="8423675"/>
                </a:cubicBezTo>
                <a:cubicBezTo>
                  <a:pt x="5665915" y="8432480"/>
                  <a:pt x="5671971" y="8444603"/>
                  <a:pt x="5689039" y="8433875"/>
                </a:cubicBezTo>
                <a:cubicBezTo>
                  <a:pt x="5722003" y="8416418"/>
                  <a:pt x="5762383" y="8418401"/>
                  <a:pt x="5793655" y="8391798"/>
                </a:cubicBezTo>
                <a:cubicBezTo>
                  <a:pt x="5795159" y="8389628"/>
                  <a:pt x="5795495" y="8391457"/>
                  <a:pt x="5797339" y="8391116"/>
                </a:cubicBezTo>
                <a:cubicBezTo>
                  <a:pt x="5797147" y="8379800"/>
                  <a:pt x="5802823" y="8369288"/>
                  <a:pt x="5813875" y="8367241"/>
                </a:cubicBezTo>
                <a:cubicBezTo>
                  <a:pt x="5826767" y="8364854"/>
                  <a:pt x="5839855" y="8373783"/>
                  <a:pt x="5842563" y="8388418"/>
                </a:cubicBezTo>
                <a:cubicBezTo>
                  <a:pt x="5844595" y="8399393"/>
                  <a:pt x="5837079" y="8410246"/>
                  <a:pt x="5828207" y="8413781"/>
                </a:cubicBezTo>
                <a:cubicBezTo>
                  <a:pt x="5832231" y="8414927"/>
                  <a:pt x="5837759" y="8413904"/>
                  <a:pt x="5843623" y="8414710"/>
                </a:cubicBezTo>
                <a:cubicBezTo>
                  <a:pt x="5796407" y="8427237"/>
                  <a:pt x="5748851" y="8437935"/>
                  <a:pt x="5702799" y="8446463"/>
                </a:cubicBezTo>
                <a:cubicBezTo>
                  <a:pt x="5693591" y="8448168"/>
                  <a:pt x="5675995" y="8445750"/>
                  <a:pt x="5684907" y="8463020"/>
                </a:cubicBezTo>
                <a:cubicBezTo>
                  <a:pt x="5685587" y="8466678"/>
                  <a:pt x="5686263" y="8470337"/>
                  <a:pt x="5686939" y="8473995"/>
                </a:cubicBezTo>
                <a:cubicBezTo>
                  <a:pt x="5682579" y="8471019"/>
                  <a:pt x="5676715" y="8470213"/>
                  <a:pt x="5672691" y="8469065"/>
                </a:cubicBezTo>
                <a:cubicBezTo>
                  <a:pt x="5666487" y="8466431"/>
                  <a:pt x="5659607" y="8460137"/>
                  <a:pt x="5654419" y="8462989"/>
                </a:cubicBezTo>
                <a:cubicBezTo>
                  <a:pt x="5597167" y="8483051"/>
                  <a:pt x="5532651" y="8474185"/>
                  <a:pt x="5479275" y="8504881"/>
                </a:cubicBezTo>
                <a:cubicBezTo>
                  <a:pt x="5477431" y="8505222"/>
                  <a:pt x="5473411" y="8504075"/>
                  <a:pt x="5471231" y="8502588"/>
                </a:cubicBezTo>
                <a:cubicBezTo>
                  <a:pt x="5462847" y="8498464"/>
                  <a:pt x="5454459" y="8494341"/>
                  <a:pt x="5447579" y="8488046"/>
                </a:cubicBezTo>
                <a:cubicBezTo>
                  <a:pt x="5456451" y="8484512"/>
                  <a:pt x="5464983" y="8479148"/>
                  <a:pt x="5473855" y="8475613"/>
                </a:cubicBezTo>
                <a:cubicBezTo>
                  <a:pt x="5479043" y="8472760"/>
                  <a:pt x="5482727" y="8472078"/>
                  <a:pt x="5488255" y="8471055"/>
                </a:cubicBezTo>
                <a:cubicBezTo>
                  <a:pt x="5471631" y="8453320"/>
                  <a:pt x="5499115" y="8457691"/>
                  <a:pt x="5503627" y="8451180"/>
                </a:cubicBezTo>
                <a:cubicBezTo>
                  <a:pt x="5492723" y="8443739"/>
                  <a:pt x="5481819" y="8436298"/>
                  <a:pt x="5470575" y="8427027"/>
                </a:cubicBezTo>
                <a:cubicBezTo>
                  <a:pt x="5481627" y="8424981"/>
                  <a:pt x="5490499" y="8421446"/>
                  <a:pt x="5497867" y="8420081"/>
                </a:cubicBezTo>
                <a:cubicBezTo>
                  <a:pt x="5531363" y="8415771"/>
                  <a:pt x="5563355" y="8413631"/>
                  <a:pt x="5594671" y="8407832"/>
                </a:cubicBezTo>
                <a:cubicBezTo>
                  <a:pt x="5625983" y="8402034"/>
                  <a:pt x="5659143" y="8395894"/>
                  <a:pt x="5687939" y="8386777"/>
                </a:cubicBezTo>
                <a:cubicBezTo>
                  <a:pt x="5721919" y="8374808"/>
                  <a:pt x="5753047" y="8357693"/>
                  <a:pt x="5789059" y="8356700"/>
                </a:cubicBezTo>
                <a:close/>
                <a:moveTo>
                  <a:pt x="6077719" y="8343978"/>
                </a:moveTo>
                <a:cubicBezTo>
                  <a:pt x="6086907" y="8342276"/>
                  <a:pt x="6094923" y="8344493"/>
                  <a:pt x="6104443" y="8344581"/>
                </a:cubicBezTo>
                <a:cubicBezTo>
                  <a:pt x="6099591" y="8349179"/>
                  <a:pt x="6094739" y="8353778"/>
                  <a:pt x="6089887" y="8358378"/>
                </a:cubicBezTo>
                <a:cubicBezTo>
                  <a:pt x="6088051" y="8358718"/>
                  <a:pt x="6088383" y="8360506"/>
                  <a:pt x="6088715" y="8362295"/>
                </a:cubicBezTo>
                <a:cubicBezTo>
                  <a:pt x="6094375" y="8372349"/>
                  <a:pt x="6083351" y="8374391"/>
                  <a:pt x="6076659" y="8379330"/>
                </a:cubicBezTo>
                <a:cubicBezTo>
                  <a:pt x="6072323" y="8376433"/>
                  <a:pt x="6069491" y="8371406"/>
                  <a:pt x="6066991" y="8368168"/>
                </a:cubicBezTo>
                <a:cubicBezTo>
                  <a:pt x="6064819" y="8366720"/>
                  <a:pt x="6058643" y="8364164"/>
                  <a:pt x="6056803" y="8364504"/>
                </a:cubicBezTo>
                <a:cubicBezTo>
                  <a:pt x="6044935" y="8372253"/>
                  <a:pt x="6030891" y="8378554"/>
                  <a:pt x="6017183" y="8386643"/>
                </a:cubicBezTo>
                <a:cubicBezTo>
                  <a:pt x="6011999" y="8389453"/>
                  <a:pt x="6004979" y="8392604"/>
                  <a:pt x="5999131" y="8391836"/>
                </a:cubicBezTo>
                <a:cubicBezTo>
                  <a:pt x="5968731" y="8391914"/>
                  <a:pt x="5937667" y="8388415"/>
                  <a:pt x="5906935" y="8386704"/>
                </a:cubicBezTo>
                <a:cubicBezTo>
                  <a:pt x="5915791" y="8383214"/>
                  <a:pt x="5923987" y="8376145"/>
                  <a:pt x="5933179" y="8374444"/>
                </a:cubicBezTo>
                <a:cubicBezTo>
                  <a:pt x="5982475" y="8363465"/>
                  <a:pt x="6029931" y="8352827"/>
                  <a:pt x="6077719" y="8343978"/>
                </a:cubicBezTo>
                <a:close/>
                <a:moveTo>
                  <a:pt x="8293571" y="8323472"/>
                </a:moveTo>
                <a:cubicBezTo>
                  <a:pt x="8299627" y="8322650"/>
                  <a:pt x="8305607" y="8324184"/>
                  <a:pt x="8310387" y="8329062"/>
                </a:cubicBezTo>
                <a:cubicBezTo>
                  <a:pt x="8326443" y="8352978"/>
                  <a:pt x="8281003" y="8390203"/>
                  <a:pt x="8267163" y="8367796"/>
                </a:cubicBezTo>
                <a:cubicBezTo>
                  <a:pt x="8256523" y="8349599"/>
                  <a:pt x="8275403" y="8325936"/>
                  <a:pt x="8293571" y="8323472"/>
                </a:cubicBezTo>
                <a:close/>
                <a:moveTo>
                  <a:pt x="8623783" y="8315470"/>
                </a:moveTo>
                <a:cubicBezTo>
                  <a:pt x="8631263" y="8315253"/>
                  <a:pt x="8638415" y="8317404"/>
                  <a:pt x="8643655" y="8322666"/>
                </a:cubicBezTo>
                <a:cubicBezTo>
                  <a:pt x="8643655" y="8322666"/>
                  <a:pt x="8641823" y="8323005"/>
                  <a:pt x="8642167" y="8324859"/>
                </a:cubicBezTo>
                <a:cubicBezTo>
                  <a:pt x="8642167" y="8324859"/>
                  <a:pt x="8643655" y="8322666"/>
                  <a:pt x="8643995" y="8324520"/>
                </a:cubicBezTo>
                <a:cubicBezTo>
                  <a:pt x="8662663" y="8353663"/>
                  <a:pt x="8606651" y="8388964"/>
                  <a:pt x="8590163" y="8361335"/>
                </a:cubicBezTo>
                <a:cubicBezTo>
                  <a:pt x="8575907" y="8338087"/>
                  <a:pt x="8601335" y="8316120"/>
                  <a:pt x="8623783" y="8315470"/>
                </a:cubicBezTo>
                <a:close/>
                <a:moveTo>
                  <a:pt x="7704799" y="8309670"/>
                </a:moveTo>
                <a:cubicBezTo>
                  <a:pt x="7704799" y="8309670"/>
                  <a:pt x="7707007" y="8311271"/>
                  <a:pt x="7707367" y="8313212"/>
                </a:cubicBezTo>
                <a:cubicBezTo>
                  <a:pt x="7696635" y="8317209"/>
                  <a:pt x="7687747" y="8320863"/>
                  <a:pt x="7677011" y="8324860"/>
                </a:cubicBezTo>
                <a:cubicBezTo>
                  <a:pt x="7673315" y="8325545"/>
                  <a:pt x="7667407" y="8324630"/>
                  <a:pt x="7661499" y="8323714"/>
                </a:cubicBezTo>
                <a:cubicBezTo>
                  <a:pt x="7661499" y="8323714"/>
                  <a:pt x="7660423" y="8317888"/>
                  <a:pt x="7660063" y="8315946"/>
                </a:cubicBezTo>
                <a:cubicBezTo>
                  <a:pt x="7665611" y="8314918"/>
                  <a:pt x="7668947" y="8312291"/>
                  <a:pt x="7674495" y="8311264"/>
                </a:cubicBezTo>
                <a:cubicBezTo>
                  <a:pt x="7683739" y="8309552"/>
                  <a:pt x="7695195" y="8309440"/>
                  <a:pt x="7704799" y="8309670"/>
                </a:cubicBezTo>
                <a:close/>
                <a:moveTo>
                  <a:pt x="8138427" y="8301205"/>
                </a:moveTo>
                <a:cubicBezTo>
                  <a:pt x="8145571" y="8300908"/>
                  <a:pt x="8152463" y="8302913"/>
                  <a:pt x="8157679" y="8308040"/>
                </a:cubicBezTo>
                <a:cubicBezTo>
                  <a:pt x="8174055" y="8335007"/>
                  <a:pt x="8121567" y="8369102"/>
                  <a:pt x="8105531" y="8343947"/>
                </a:cubicBezTo>
                <a:cubicBezTo>
                  <a:pt x="8093247" y="8323721"/>
                  <a:pt x="8116987" y="8302099"/>
                  <a:pt x="8138427" y="8301205"/>
                </a:cubicBezTo>
                <a:close/>
                <a:moveTo>
                  <a:pt x="6410619" y="8266563"/>
                </a:moveTo>
                <a:cubicBezTo>
                  <a:pt x="6410963" y="8268409"/>
                  <a:pt x="6409463" y="8270595"/>
                  <a:pt x="6409803" y="8272440"/>
                </a:cubicBezTo>
                <a:cubicBezTo>
                  <a:pt x="6358983" y="8285668"/>
                  <a:pt x="6309999" y="8298555"/>
                  <a:pt x="6259179" y="8311783"/>
                </a:cubicBezTo>
                <a:cubicBezTo>
                  <a:pt x="6258495" y="8308093"/>
                  <a:pt x="6256315" y="8306588"/>
                  <a:pt x="6255631" y="8302897"/>
                </a:cubicBezTo>
                <a:cubicBezTo>
                  <a:pt x="6263803" y="8295659"/>
                  <a:pt x="6271635" y="8286575"/>
                  <a:pt x="6282327" y="8282685"/>
                </a:cubicBezTo>
                <a:cubicBezTo>
                  <a:pt x="6305899" y="8276412"/>
                  <a:pt x="6331995" y="8273489"/>
                  <a:pt x="6356251" y="8270906"/>
                </a:cubicBezTo>
                <a:cubicBezTo>
                  <a:pt x="6374987" y="8269346"/>
                  <a:pt x="6391883" y="8268125"/>
                  <a:pt x="6410619" y="8266563"/>
                </a:cubicBezTo>
                <a:close/>
                <a:moveTo>
                  <a:pt x="8461663" y="8250696"/>
                </a:moveTo>
                <a:cubicBezTo>
                  <a:pt x="8468639" y="8249728"/>
                  <a:pt x="8475667" y="8251607"/>
                  <a:pt x="8481547" y="8257585"/>
                </a:cubicBezTo>
                <a:cubicBezTo>
                  <a:pt x="8498015" y="8284685"/>
                  <a:pt x="8450915" y="8329210"/>
                  <a:pt x="8432599" y="8302451"/>
                </a:cubicBezTo>
                <a:cubicBezTo>
                  <a:pt x="8420247" y="8282126"/>
                  <a:pt x="8440731" y="8253601"/>
                  <a:pt x="8461663" y="8250696"/>
                </a:cubicBezTo>
                <a:close/>
                <a:moveTo>
                  <a:pt x="6244695" y="8246151"/>
                </a:moveTo>
                <a:cubicBezTo>
                  <a:pt x="6258279" y="8243188"/>
                  <a:pt x="6258083" y="8247877"/>
                  <a:pt x="6257287" y="8266631"/>
                </a:cubicBezTo>
                <a:cubicBezTo>
                  <a:pt x="6245603" y="8264979"/>
                  <a:pt x="6228887" y="8256622"/>
                  <a:pt x="6222235" y="8261672"/>
                </a:cubicBezTo>
                <a:cubicBezTo>
                  <a:pt x="6197127" y="8279681"/>
                  <a:pt x="6174443" y="8280064"/>
                  <a:pt x="6139047" y="8273258"/>
                </a:cubicBezTo>
                <a:cubicBezTo>
                  <a:pt x="6155551" y="8270202"/>
                  <a:pt x="6162539" y="8267000"/>
                  <a:pt x="6171707" y="8265302"/>
                </a:cubicBezTo>
                <a:cubicBezTo>
                  <a:pt x="6189699" y="8260062"/>
                  <a:pt x="6208379" y="8258512"/>
                  <a:pt x="6226027" y="8251426"/>
                </a:cubicBezTo>
                <a:cubicBezTo>
                  <a:pt x="6234107" y="8248976"/>
                  <a:pt x="6240167" y="8247139"/>
                  <a:pt x="6244695" y="8246151"/>
                </a:cubicBezTo>
                <a:close/>
                <a:moveTo>
                  <a:pt x="7205955" y="8143964"/>
                </a:moveTo>
                <a:cubicBezTo>
                  <a:pt x="7209207" y="8144769"/>
                  <a:pt x="7212311" y="8146069"/>
                  <a:pt x="7215247" y="8146463"/>
                </a:cubicBezTo>
                <a:cubicBezTo>
                  <a:pt x="7210383" y="8151114"/>
                  <a:pt x="7203675" y="8156106"/>
                  <a:pt x="7198135" y="8157131"/>
                </a:cubicBezTo>
                <a:cubicBezTo>
                  <a:pt x="7161567" y="8165777"/>
                  <a:pt x="7122483" y="8171140"/>
                  <a:pt x="7087427" y="8177632"/>
                </a:cubicBezTo>
                <a:cubicBezTo>
                  <a:pt x="7090779" y="8175136"/>
                  <a:pt x="7097155" y="8168331"/>
                  <a:pt x="7104535" y="8166964"/>
                </a:cubicBezTo>
                <a:cubicBezTo>
                  <a:pt x="7133387" y="8157871"/>
                  <a:pt x="7164419" y="8150250"/>
                  <a:pt x="7195787" y="8144441"/>
                </a:cubicBezTo>
                <a:cubicBezTo>
                  <a:pt x="7199311" y="8142852"/>
                  <a:pt x="7202707" y="8143160"/>
                  <a:pt x="7205955" y="8143964"/>
                </a:cubicBezTo>
                <a:close/>
                <a:moveTo>
                  <a:pt x="7388483" y="8106489"/>
                </a:moveTo>
                <a:cubicBezTo>
                  <a:pt x="7397043" y="8108421"/>
                  <a:pt x="7404795" y="8112823"/>
                  <a:pt x="7410291" y="8119470"/>
                </a:cubicBezTo>
                <a:cubicBezTo>
                  <a:pt x="7412791" y="8122723"/>
                  <a:pt x="7418627" y="8123501"/>
                  <a:pt x="7424463" y="8124279"/>
                </a:cubicBezTo>
                <a:cubicBezTo>
                  <a:pt x="7442799" y="8120883"/>
                  <a:pt x="7461139" y="8117487"/>
                  <a:pt x="7477975" y="8116228"/>
                </a:cubicBezTo>
                <a:cubicBezTo>
                  <a:pt x="7485311" y="8114869"/>
                  <a:pt x="7493315" y="8117104"/>
                  <a:pt x="7500983" y="8117543"/>
                </a:cubicBezTo>
                <a:cubicBezTo>
                  <a:pt x="7494311" y="8122494"/>
                  <a:pt x="7487975" y="8129243"/>
                  <a:pt x="7480639" y="8130601"/>
                </a:cubicBezTo>
                <a:cubicBezTo>
                  <a:pt x="7438459" y="8138412"/>
                  <a:pt x="7397779" y="8144086"/>
                  <a:pt x="7357103" y="8149760"/>
                </a:cubicBezTo>
                <a:cubicBezTo>
                  <a:pt x="7360103" y="8145487"/>
                  <a:pt x="7366443" y="8138739"/>
                  <a:pt x="7371279" y="8134127"/>
                </a:cubicBezTo>
                <a:cubicBezTo>
                  <a:pt x="7365443" y="8133349"/>
                  <a:pt x="7357775" y="8132911"/>
                  <a:pt x="7351607" y="8130337"/>
                </a:cubicBezTo>
                <a:cubicBezTo>
                  <a:pt x="7347939" y="8131016"/>
                  <a:pt x="7343607" y="8128101"/>
                  <a:pt x="7341439" y="8126644"/>
                </a:cubicBezTo>
                <a:cubicBezTo>
                  <a:pt x="7339275" y="8125188"/>
                  <a:pt x="7344111" y="8120575"/>
                  <a:pt x="7345611" y="8118439"/>
                </a:cubicBezTo>
                <a:cubicBezTo>
                  <a:pt x="7350447" y="8113826"/>
                  <a:pt x="7355991" y="8110477"/>
                  <a:pt x="7361815" y="8108325"/>
                </a:cubicBezTo>
                <a:cubicBezTo>
                  <a:pt x="7370555" y="8105095"/>
                  <a:pt x="7379923" y="8104558"/>
                  <a:pt x="7388483" y="8106489"/>
                </a:cubicBezTo>
                <a:close/>
                <a:moveTo>
                  <a:pt x="7136667" y="8085580"/>
                </a:moveTo>
                <a:cubicBezTo>
                  <a:pt x="7145423" y="8084910"/>
                  <a:pt x="7154031" y="8084743"/>
                  <a:pt x="7161967" y="8086127"/>
                </a:cubicBezTo>
                <a:cubicBezTo>
                  <a:pt x="7174127" y="8089583"/>
                  <a:pt x="7198263" y="8085115"/>
                  <a:pt x="7192387" y="8105228"/>
                </a:cubicBezTo>
                <a:cubicBezTo>
                  <a:pt x="7169087" y="8103835"/>
                  <a:pt x="7147983" y="8103937"/>
                  <a:pt x="7128399" y="8101856"/>
                </a:cubicBezTo>
                <a:cubicBezTo>
                  <a:pt x="7120975" y="8103231"/>
                  <a:pt x="7115063" y="8102423"/>
                  <a:pt x="7108811" y="8099775"/>
                </a:cubicBezTo>
                <a:cubicBezTo>
                  <a:pt x="7104759" y="8098623"/>
                  <a:pt x="7102223" y="8095287"/>
                  <a:pt x="7100027" y="8093792"/>
                </a:cubicBezTo>
                <a:cubicBezTo>
                  <a:pt x="7103399" y="8091265"/>
                  <a:pt x="7106771" y="8088739"/>
                  <a:pt x="7110483" y="8088051"/>
                </a:cubicBezTo>
                <a:cubicBezTo>
                  <a:pt x="7119007" y="8087424"/>
                  <a:pt x="7127907" y="8086251"/>
                  <a:pt x="7136667" y="8085580"/>
                </a:cubicBezTo>
                <a:close/>
                <a:moveTo>
                  <a:pt x="7419431" y="8063202"/>
                </a:moveTo>
                <a:cubicBezTo>
                  <a:pt x="7429063" y="8063536"/>
                  <a:pt x="7439167" y="8065481"/>
                  <a:pt x="7449935" y="8069690"/>
                </a:cubicBezTo>
                <a:cubicBezTo>
                  <a:pt x="7439243" y="8073580"/>
                  <a:pt x="7432571" y="8078632"/>
                  <a:pt x="7425215" y="8079994"/>
                </a:cubicBezTo>
                <a:cubicBezTo>
                  <a:pt x="7407167" y="8085244"/>
                  <a:pt x="7388439" y="8086804"/>
                  <a:pt x="7372231" y="8091713"/>
                </a:cubicBezTo>
                <a:cubicBezTo>
                  <a:pt x="7343491" y="8100852"/>
                  <a:pt x="7317831" y="8126597"/>
                  <a:pt x="7313891" y="8146411"/>
                </a:cubicBezTo>
                <a:cubicBezTo>
                  <a:pt x="7314235" y="8148257"/>
                  <a:pt x="7303543" y="8152144"/>
                  <a:pt x="7303199" y="8150300"/>
                </a:cubicBezTo>
                <a:cubicBezTo>
                  <a:pt x="7285071" y="8134571"/>
                  <a:pt x="7262323" y="8134967"/>
                  <a:pt x="7236239" y="8137888"/>
                </a:cubicBezTo>
                <a:cubicBezTo>
                  <a:pt x="7234399" y="8138229"/>
                  <a:pt x="7228671" y="8127838"/>
                  <a:pt x="7230167" y="8125653"/>
                </a:cubicBezTo>
                <a:cubicBezTo>
                  <a:pt x="7243171" y="8113704"/>
                  <a:pt x="7269255" y="8110781"/>
                  <a:pt x="7273195" y="8090967"/>
                </a:cubicBezTo>
                <a:cubicBezTo>
                  <a:pt x="7275035" y="8090626"/>
                  <a:pt x="7279051" y="8091791"/>
                  <a:pt x="7280891" y="8091450"/>
                </a:cubicBezTo>
                <a:cubicBezTo>
                  <a:pt x="7300515" y="8104993"/>
                  <a:pt x="7323395" y="8095031"/>
                  <a:pt x="7340759" y="8086090"/>
                </a:cubicBezTo>
                <a:cubicBezTo>
                  <a:pt x="7357543" y="8079165"/>
                  <a:pt x="7374075" y="8070855"/>
                  <a:pt x="7391791" y="8066383"/>
                </a:cubicBezTo>
                <a:cubicBezTo>
                  <a:pt x="7400647" y="8064146"/>
                  <a:pt x="7409799" y="8062868"/>
                  <a:pt x="7419431" y="8063202"/>
                </a:cubicBezTo>
                <a:close/>
                <a:moveTo>
                  <a:pt x="9123735" y="7969657"/>
                </a:moveTo>
                <a:lnTo>
                  <a:pt x="9122547" y="7971493"/>
                </a:lnTo>
                <a:lnTo>
                  <a:pt x="9121571" y="7972190"/>
                </a:lnTo>
                <a:cubicBezTo>
                  <a:pt x="9120919" y="7972548"/>
                  <a:pt x="9121299" y="7972004"/>
                  <a:pt x="9123735" y="7969657"/>
                </a:cubicBezTo>
                <a:close/>
                <a:moveTo>
                  <a:pt x="9210771" y="7881516"/>
                </a:moveTo>
                <a:cubicBezTo>
                  <a:pt x="9213303" y="7884839"/>
                  <a:pt x="9209939" y="7887356"/>
                  <a:pt x="9208767" y="7891365"/>
                </a:cubicBezTo>
                <a:cubicBezTo>
                  <a:pt x="9210619" y="7891022"/>
                  <a:pt x="9210619" y="7891022"/>
                  <a:pt x="9210959" y="7892854"/>
                </a:cubicBezTo>
                <a:cubicBezTo>
                  <a:pt x="9210959" y="7892854"/>
                  <a:pt x="9211295" y="7894687"/>
                  <a:pt x="9209447" y="7895029"/>
                </a:cubicBezTo>
                <a:cubicBezTo>
                  <a:pt x="9209787" y="7896862"/>
                  <a:pt x="9211635" y="7896520"/>
                  <a:pt x="9210123" y="7898694"/>
                </a:cubicBezTo>
                <a:cubicBezTo>
                  <a:pt x="9210463" y="7900527"/>
                  <a:pt x="9208951" y="7902702"/>
                  <a:pt x="9207443" y="7904878"/>
                </a:cubicBezTo>
                <a:lnTo>
                  <a:pt x="9211143" y="7904193"/>
                </a:lnTo>
                <a:cubicBezTo>
                  <a:pt x="9212995" y="7903850"/>
                  <a:pt x="9211483" y="7906025"/>
                  <a:pt x="9211483" y="7906025"/>
                </a:cubicBezTo>
                <a:cubicBezTo>
                  <a:pt x="9213671" y="7907515"/>
                  <a:pt x="9215183" y="7905339"/>
                  <a:pt x="9217375" y="7906829"/>
                </a:cubicBezTo>
                <a:cubicBezTo>
                  <a:pt x="9217375" y="7906829"/>
                  <a:pt x="9215863" y="7909005"/>
                  <a:pt x="9214351" y="7911179"/>
                </a:cubicBezTo>
                <a:cubicBezTo>
                  <a:pt x="9216203" y="7910837"/>
                  <a:pt x="9217711" y="7908662"/>
                  <a:pt x="9217711" y="7908662"/>
                </a:cubicBezTo>
                <a:cubicBezTo>
                  <a:pt x="9222923" y="7905801"/>
                  <a:pt x="9228479" y="7904773"/>
                  <a:pt x="9229495" y="7910271"/>
                </a:cubicBezTo>
                <a:cubicBezTo>
                  <a:pt x="9229495" y="7910271"/>
                  <a:pt x="9227643" y="7910614"/>
                  <a:pt x="9227983" y="7912446"/>
                </a:cubicBezTo>
                <a:cubicBezTo>
                  <a:pt x="9227983" y="7912446"/>
                  <a:pt x="9229835" y="7912104"/>
                  <a:pt x="9229835" y="7912104"/>
                </a:cubicBezTo>
                <a:cubicBezTo>
                  <a:pt x="9227983" y="7912446"/>
                  <a:pt x="9228323" y="7914278"/>
                  <a:pt x="9228323" y="7914278"/>
                </a:cubicBezTo>
                <a:cubicBezTo>
                  <a:pt x="9228323" y="7914278"/>
                  <a:pt x="9230175" y="7913935"/>
                  <a:pt x="9230175" y="7913935"/>
                </a:cubicBezTo>
                <a:cubicBezTo>
                  <a:pt x="9230175" y="7913935"/>
                  <a:pt x="9230175" y="7913935"/>
                  <a:pt x="9230515" y="7915768"/>
                </a:cubicBezTo>
                <a:cubicBezTo>
                  <a:pt x="9230515" y="7915768"/>
                  <a:pt x="9232363" y="7915426"/>
                  <a:pt x="9232363" y="7915426"/>
                </a:cubicBezTo>
                <a:cubicBezTo>
                  <a:pt x="9238595" y="7918062"/>
                  <a:pt x="9232211" y="7924930"/>
                  <a:pt x="9225487" y="7929967"/>
                </a:cubicBezTo>
                <a:cubicBezTo>
                  <a:pt x="9223635" y="7930310"/>
                  <a:pt x="9223975" y="7932142"/>
                  <a:pt x="9223975" y="7932142"/>
                </a:cubicBezTo>
                <a:cubicBezTo>
                  <a:pt x="9225827" y="7931799"/>
                  <a:pt x="9225827" y="7931799"/>
                  <a:pt x="9227675" y="7931456"/>
                </a:cubicBezTo>
                <a:cubicBezTo>
                  <a:pt x="9227675" y="7931456"/>
                  <a:pt x="9229527" y="7931114"/>
                  <a:pt x="9229527" y="7931114"/>
                </a:cubicBezTo>
                <a:cubicBezTo>
                  <a:pt x="9229527" y="7931114"/>
                  <a:pt x="9229867" y="7932946"/>
                  <a:pt x="9229867" y="7932946"/>
                </a:cubicBezTo>
                <a:cubicBezTo>
                  <a:pt x="9229867" y="7932946"/>
                  <a:pt x="9230203" y="7934779"/>
                  <a:pt x="9228355" y="7935122"/>
                </a:cubicBezTo>
                <a:cubicBezTo>
                  <a:pt x="9228695" y="7936954"/>
                  <a:pt x="9228695" y="7936954"/>
                  <a:pt x="9229031" y="7938787"/>
                </a:cubicBezTo>
                <a:cubicBezTo>
                  <a:pt x="9229031" y="7938787"/>
                  <a:pt x="9230883" y="7938444"/>
                  <a:pt x="9232735" y="7938101"/>
                </a:cubicBezTo>
                <a:cubicBezTo>
                  <a:pt x="9232735" y="7938101"/>
                  <a:pt x="9234587" y="7937758"/>
                  <a:pt x="9234587" y="7937758"/>
                </a:cubicBezTo>
                <a:cubicBezTo>
                  <a:pt x="9236435" y="7937416"/>
                  <a:pt x="9234923" y="7939591"/>
                  <a:pt x="9236775" y="7939249"/>
                </a:cubicBezTo>
                <a:cubicBezTo>
                  <a:pt x="9236775" y="7939249"/>
                  <a:pt x="9238623" y="7938906"/>
                  <a:pt x="9238623" y="7938906"/>
                </a:cubicBezTo>
                <a:cubicBezTo>
                  <a:pt x="9240815" y="7940396"/>
                  <a:pt x="9238963" y="7940739"/>
                  <a:pt x="9238963" y="7940739"/>
                </a:cubicBezTo>
                <a:cubicBezTo>
                  <a:pt x="9241155" y="7942228"/>
                  <a:pt x="9244855" y="7941543"/>
                  <a:pt x="9247043" y="7943033"/>
                </a:cubicBezTo>
                <a:cubicBezTo>
                  <a:pt x="9249915" y="7948188"/>
                  <a:pt x="9234615" y="7958602"/>
                  <a:pt x="9232767" y="7958945"/>
                </a:cubicBezTo>
                <a:cubicBezTo>
                  <a:pt x="9233443" y="7962610"/>
                  <a:pt x="9231935" y="7964785"/>
                  <a:pt x="9230423" y="7966960"/>
                </a:cubicBezTo>
                <a:cubicBezTo>
                  <a:pt x="9230423" y="7966960"/>
                  <a:pt x="9230423" y="7966960"/>
                  <a:pt x="9228571" y="7967302"/>
                </a:cubicBezTo>
                <a:cubicBezTo>
                  <a:pt x="9230423" y="7966960"/>
                  <a:pt x="9230763" y="7968792"/>
                  <a:pt x="9230763" y="7968792"/>
                </a:cubicBezTo>
                <a:cubicBezTo>
                  <a:pt x="9230763" y="7968792"/>
                  <a:pt x="9231099" y="7970625"/>
                  <a:pt x="9231099" y="7970625"/>
                </a:cubicBezTo>
                <a:cubicBezTo>
                  <a:pt x="9233631" y="7973947"/>
                  <a:pt x="9230267" y="7976466"/>
                  <a:pt x="9228419" y="7976808"/>
                </a:cubicBezTo>
                <a:cubicBezTo>
                  <a:pt x="9226907" y="7978983"/>
                  <a:pt x="9222867" y="7977836"/>
                  <a:pt x="9219503" y="7980354"/>
                </a:cubicBezTo>
                <a:cubicBezTo>
                  <a:pt x="9217655" y="7980696"/>
                  <a:pt x="9217655" y="7980696"/>
                  <a:pt x="9215803" y="7981039"/>
                </a:cubicBezTo>
                <a:cubicBezTo>
                  <a:pt x="9215803" y="7981039"/>
                  <a:pt x="9215803" y="7981039"/>
                  <a:pt x="9213951" y="7981381"/>
                </a:cubicBezTo>
                <a:cubicBezTo>
                  <a:pt x="9210591" y="7983900"/>
                  <a:pt x="9208739" y="7984242"/>
                  <a:pt x="9203187" y="7985270"/>
                </a:cubicBezTo>
                <a:cubicBezTo>
                  <a:pt x="9203867" y="7988936"/>
                  <a:pt x="9206055" y="7990425"/>
                  <a:pt x="9203867" y="7988936"/>
                </a:cubicBezTo>
                <a:cubicBezTo>
                  <a:pt x="9206395" y="7992258"/>
                  <a:pt x="9200011" y="7999126"/>
                  <a:pt x="9193287" y="8004162"/>
                </a:cubicBezTo>
                <a:cubicBezTo>
                  <a:pt x="9190267" y="8008513"/>
                  <a:pt x="9183543" y="8013548"/>
                  <a:pt x="9180675" y="8008393"/>
                </a:cubicBezTo>
                <a:cubicBezTo>
                  <a:pt x="9178483" y="8006903"/>
                  <a:pt x="9178143" y="8005071"/>
                  <a:pt x="9177803" y="8003238"/>
                </a:cubicBezTo>
                <a:cubicBezTo>
                  <a:pt x="9177803" y="8003238"/>
                  <a:pt x="9176291" y="8005414"/>
                  <a:pt x="9175955" y="8003581"/>
                </a:cubicBezTo>
                <a:cubicBezTo>
                  <a:pt x="9175955" y="8003581"/>
                  <a:pt x="9175615" y="8001748"/>
                  <a:pt x="9175615" y="8001748"/>
                </a:cubicBezTo>
                <a:cubicBezTo>
                  <a:pt x="9175275" y="7999917"/>
                  <a:pt x="9175615" y="8001748"/>
                  <a:pt x="9175275" y="7999917"/>
                </a:cubicBezTo>
                <a:cubicBezTo>
                  <a:pt x="9175275" y="7999917"/>
                  <a:pt x="9174935" y="7998084"/>
                  <a:pt x="9174935" y="7998084"/>
                </a:cubicBezTo>
                <a:cubicBezTo>
                  <a:pt x="9172747" y="7996593"/>
                  <a:pt x="9174255" y="7994419"/>
                  <a:pt x="9173919" y="7992586"/>
                </a:cubicBezTo>
                <a:cubicBezTo>
                  <a:pt x="9173919" y="7992586"/>
                  <a:pt x="9172067" y="7992929"/>
                  <a:pt x="9172067" y="7992929"/>
                </a:cubicBezTo>
                <a:cubicBezTo>
                  <a:pt x="9170555" y="7995104"/>
                  <a:pt x="9170555" y="7995104"/>
                  <a:pt x="9168703" y="7995447"/>
                </a:cubicBezTo>
                <a:cubicBezTo>
                  <a:pt x="9165683" y="7999797"/>
                  <a:pt x="9158959" y="8004832"/>
                  <a:pt x="9154239" y="8000020"/>
                </a:cubicBezTo>
                <a:cubicBezTo>
                  <a:pt x="9154239" y="8000020"/>
                  <a:pt x="9153899" y="7998188"/>
                  <a:pt x="9153899" y="7998188"/>
                </a:cubicBezTo>
                <a:cubicBezTo>
                  <a:pt x="9153899" y="7998188"/>
                  <a:pt x="9153899" y="7998188"/>
                  <a:pt x="9152051" y="7998531"/>
                </a:cubicBezTo>
                <a:cubicBezTo>
                  <a:pt x="9152051" y="7998531"/>
                  <a:pt x="9151711" y="7996698"/>
                  <a:pt x="9151711" y="7996698"/>
                </a:cubicBezTo>
                <a:cubicBezTo>
                  <a:pt x="9149859" y="7997041"/>
                  <a:pt x="9146499" y="7999559"/>
                  <a:pt x="9146159" y="7997726"/>
                </a:cubicBezTo>
                <a:cubicBezTo>
                  <a:pt x="9146159" y="7997726"/>
                  <a:pt x="9146159" y="7997726"/>
                  <a:pt x="9145819" y="7995893"/>
                </a:cubicBezTo>
                <a:cubicBezTo>
                  <a:pt x="9143971" y="7996236"/>
                  <a:pt x="9147331" y="7993718"/>
                  <a:pt x="9146991" y="7991886"/>
                </a:cubicBezTo>
                <a:cubicBezTo>
                  <a:pt x="9148503" y="7989711"/>
                  <a:pt x="9146651" y="7990053"/>
                  <a:pt x="9146651" y="7990053"/>
                </a:cubicBezTo>
                <a:cubicBezTo>
                  <a:pt x="9146311" y="7988220"/>
                  <a:pt x="9148163" y="7987878"/>
                  <a:pt x="9148163" y="7987878"/>
                </a:cubicBezTo>
                <a:cubicBezTo>
                  <a:pt x="9146311" y="7988220"/>
                  <a:pt x="9146311" y="7988220"/>
                  <a:pt x="9145975" y="7986389"/>
                </a:cubicBezTo>
                <a:cubicBezTo>
                  <a:pt x="9143783" y="7984898"/>
                  <a:pt x="9144955" y="7980891"/>
                  <a:pt x="9146467" y="7978715"/>
                </a:cubicBezTo>
                <a:cubicBezTo>
                  <a:pt x="9144615" y="7979058"/>
                  <a:pt x="9142427" y="7977568"/>
                  <a:pt x="9140575" y="7977911"/>
                </a:cubicBezTo>
                <a:cubicBezTo>
                  <a:pt x="9138723" y="7978253"/>
                  <a:pt x="9138723" y="7978253"/>
                  <a:pt x="9135023" y="7978939"/>
                </a:cubicBezTo>
                <a:cubicBezTo>
                  <a:pt x="9135023" y="7978939"/>
                  <a:pt x="9135023" y="7978939"/>
                  <a:pt x="9133175" y="7979281"/>
                </a:cubicBezTo>
                <a:cubicBezTo>
                  <a:pt x="9131323" y="7979624"/>
                  <a:pt x="9131323" y="7979624"/>
                  <a:pt x="9130983" y="7977792"/>
                </a:cubicBezTo>
                <a:cubicBezTo>
                  <a:pt x="9125431" y="7978820"/>
                  <a:pt x="9122071" y="7981337"/>
                  <a:pt x="9119543" y="7978015"/>
                </a:cubicBezTo>
                <a:cubicBezTo>
                  <a:pt x="9118447" y="7977270"/>
                  <a:pt x="9119579" y="7975639"/>
                  <a:pt x="9120943" y="7973965"/>
                </a:cubicBezTo>
                <a:lnTo>
                  <a:pt x="9122547" y="7971493"/>
                </a:lnTo>
                <a:lnTo>
                  <a:pt x="9125587" y="7969314"/>
                </a:lnTo>
                <a:cubicBezTo>
                  <a:pt x="9125247" y="7967482"/>
                  <a:pt x="9127099" y="7967140"/>
                  <a:pt x="9127099" y="7967140"/>
                </a:cubicBezTo>
                <a:cubicBezTo>
                  <a:pt x="9128607" y="7964964"/>
                  <a:pt x="9130119" y="7962789"/>
                  <a:pt x="9131631" y="7960614"/>
                </a:cubicBezTo>
                <a:cubicBezTo>
                  <a:pt x="9131631" y="7960614"/>
                  <a:pt x="9133483" y="7960271"/>
                  <a:pt x="9133143" y="7958439"/>
                </a:cubicBezTo>
                <a:cubicBezTo>
                  <a:pt x="9131291" y="7958781"/>
                  <a:pt x="9131631" y="7960614"/>
                  <a:pt x="9129439" y="7959124"/>
                </a:cubicBezTo>
                <a:cubicBezTo>
                  <a:pt x="9129439" y="7959124"/>
                  <a:pt x="9129103" y="7957291"/>
                  <a:pt x="9129103" y="7957291"/>
                </a:cubicBezTo>
                <a:cubicBezTo>
                  <a:pt x="9128763" y="7955458"/>
                  <a:pt x="9128763" y="7955458"/>
                  <a:pt x="9128763" y="7955458"/>
                </a:cubicBezTo>
                <a:cubicBezTo>
                  <a:pt x="9126911" y="7955801"/>
                  <a:pt x="9126911" y="7955801"/>
                  <a:pt x="9126911" y="7955801"/>
                </a:cubicBezTo>
                <a:cubicBezTo>
                  <a:pt x="9126911" y="7955801"/>
                  <a:pt x="9125063" y="7956144"/>
                  <a:pt x="9125063" y="7956144"/>
                </a:cubicBezTo>
                <a:cubicBezTo>
                  <a:pt x="9125063" y="7956144"/>
                  <a:pt x="9125063" y="7956144"/>
                  <a:pt x="9123211" y="7956486"/>
                </a:cubicBezTo>
                <a:cubicBezTo>
                  <a:pt x="9122871" y="7954654"/>
                  <a:pt x="9121359" y="7956829"/>
                  <a:pt x="9121019" y="7954997"/>
                </a:cubicBezTo>
                <a:cubicBezTo>
                  <a:pt x="9121019" y="7954997"/>
                  <a:pt x="9121019" y="7954997"/>
                  <a:pt x="9120679" y="7953164"/>
                </a:cubicBezTo>
                <a:cubicBezTo>
                  <a:pt x="9120343" y="7951332"/>
                  <a:pt x="9121855" y="7949157"/>
                  <a:pt x="9123363" y="7946981"/>
                </a:cubicBezTo>
                <a:cubicBezTo>
                  <a:pt x="9121175" y="7945491"/>
                  <a:pt x="9121175" y="7945491"/>
                  <a:pt x="9121175" y="7945491"/>
                </a:cubicBezTo>
                <a:cubicBezTo>
                  <a:pt x="9118307" y="7940337"/>
                  <a:pt x="9124691" y="7933468"/>
                  <a:pt x="9131415" y="7928433"/>
                </a:cubicBezTo>
                <a:cubicBezTo>
                  <a:pt x="9131415" y="7928433"/>
                  <a:pt x="9133263" y="7928090"/>
                  <a:pt x="9134775" y="7925915"/>
                </a:cubicBezTo>
                <a:cubicBezTo>
                  <a:pt x="9132923" y="7926257"/>
                  <a:pt x="9132923" y="7926257"/>
                  <a:pt x="9130735" y="7924768"/>
                </a:cubicBezTo>
                <a:cubicBezTo>
                  <a:pt x="9130735" y="7924768"/>
                  <a:pt x="9132587" y="7924425"/>
                  <a:pt x="9132247" y="7922593"/>
                </a:cubicBezTo>
                <a:cubicBezTo>
                  <a:pt x="9132247" y="7922593"/>
                  <a:pt x="9130395" y="7922935"/>
                  <a:pt x="9130395" y="7922935"/>
                </a:cubicBezTo>
                <a:cubicBezTo>
                  <a:pt x="9130055" y="7921102"/>
                  <a:pt x="9131907" y="7920760"/>
                  <a:pt x="9131907" y="7920760"/>
                </a:cubicBezTo>
                <a:cubicBezTo>
                  <a:pt x="9129719" y="7919271"/>
                  <a:pt x="9127867" y="7919613"/>
                  <a:pt x="9127187" y="7915948"/>
                </a:cubicBezTo>
                <a:cubicBezTo>
                  <a:pt x="9127187" y="7915948"/>
                  <a:pt x="9129039" y="7915605"/>
                  <a:pt x="9128699" y="7913772"/>
                </a:cubicBezTo>
                <a:cubicBezTo>
                  <a:pt x="9129191" y="7906100"/>
                  <a:pt x="9145663" y="7891677"/>
                  <a:pt x="9152231" y="7896147"/>
                </a:cubicBezTo>
                <a:cubicBezTo>
                  <a:pt x="9152571" y="7897979"/>
                  <a:pt x="9152571" y="7897979"/>
                  <a:pt x="9154763" y="7899470"/>
                </a:cubicBezTo>
                <a:cubicBezTo>
                  <a:pt x="9154763" y="7899470"/>
                  <a:pt x="9154763" y="7899470"/>
                  <a:pt x="9156611" y="7899127"/>
                </a:cubicBezTo>
                <a:cubicBezTo>
                  <a:pt x="9159635" y="7894776"/>
                  <a:pt x="9164847" y="7891916"/>
                  <a:pt x="9172247" y="7890545"/>
                </a:cubicBezTo>
                <a:cubicBezTo>
                  <a:pt x="9174687" y="7888198"/>
                  <a:pt x="9177671" y="7886225"/>
                  <a:pt x="9180403" y="7885481"/>
                </a:cubicBezTo>
                <a:cubicBezTo>
                  <a:pt x="9183135" y="7884738"/>
                  <a:pt x="9185619" y="7885226"/>
                  <a:pt x="9187055" y="7887804"/>
                </a:cubicBezTo>
                <a:cubicBezTo>
                  <a:pt x="9188903" y="7887461"/>
                  <a:pt x="9187391" y="7889636"/>
                  <a:pt x="9187731" y="7891469"/>
                </a:cubicBezTo>
                <a:cubicBezTo>
                  <a:pt x="9188071" y="7893301"/>
                  <a:pt x="9188071" y="7893301"/>
                  <a:pt x="9188071" y="7893301"/>
                </a:cubicBezTo>
                <a:cubicBezTo>
                  <a:pt x="9188071" y="7893301"/>
                  <a:pt x="9188071" y="7893301"/>
                  <a:pt x="9189923" y="7892959"/>
                </a:cubicBezTo>
                <a:cubicBezTo>
                  <a:pt x="9189923" y="7892959"/>
                  <a:pt x="9188071" y="7893301"/>
                  <a:pt x="9188411" y="7895134"/>
                </a:cubicBezTo>
                <a:cubicBezTo>
                  <a:pt x="9190263" y="7894792"/>
                  <a:pt x="9190263" y="7894792"/>
                  <a:pt x="9192111" y="7894449"/>
                </a:cubicBezTo>
                <a:cubicBezTo>
                  <a:pt x="9193963" y="7894106"/>
                  <a:pt x="9193963" y="7894106"/>
                  <a:pt x="9195475" y="7891931"/>
                </a:cubicBezTo>
                <a:cubicBezTo>
                  <a:pt x="9196987" y="7889755"/>
                  <a:pt x="9197323" y="7891588"/>
                  <a:pt x="9198835" y="7889412"/>
                </a:cubicBezTo>
                <a:cubicBezTo>
                  <a:pt x="9200347" y="7887237"/>
                  <a:pt x="9200007" y="7885405"/>
                  <a:pt x="9201859" y="7885063"/>
                </a:cubicBezTo>
                <a:cubicBezTo>
                  <a:pt x="9203371" y="7882887"/>
                  <a:pt x="9208583" y="7880026"/>
                  <a:pt x="9210771" y="7881516"/>
                </a:cubicBezTo>
                <a:close/>
                <a:moveTo>
                  <a:pt x="8502771" y="7733207"/>
                </a:moveTo>
                <a:cubicBezTo>
                  <a:pt x="8514783" y="7730982"/>
                  <a:pt x="8526327" y="7738918"/>
                  <a:pt x="8528551" y="7750932"/>
                </a:cubicBezTo>
                <a:cubicBezTo>
                  <a:pt x="8530775" y="7762946"/>
                  <a:pt x="8522839" y="7774490"/>
                  <a:pt x="8510827" y="7776714"/>
                </a:cubicBezTo>
                <a:cubicBezTo>
                  <a:pt x="8498811" y="7778939"/>
                  <a:pt x="8487267" y="7771003"/>
                  <a:pt x="8485043" y="7758989"/>
                </a:cubicBezTo>
                <a:cubicBezTo>
                  <a:pt x="8482819" y="7746974"/>
                  <a:pt x="8490755" y="7735431"/>
                  <a:pt x="8502771" y="7733207"/>
                </a:cubicBezTo>
                <a:close/>
                <a:moveTo>
                  <a:pt x="7858987" y="7691724"/>
                </a:moveTo>
                <a:cubicBezTo>
                  <a:pt x="7862675" y="7691042"/>
                  <a:pt x="7866699" y="7692198"/>
                  <a:pt x="7868879" y="7693694"/>
                </a:cubicBezTo>
                <a:cubicBezTo>
                  <a:pt x="7879795" y="7701178"/>
                  <a:pt x="7889203" y="7710840"/>
                  <a:pt x="7900459" y="7720163"/>
                </a:cubicBezTo>
                <a:cubicBezTo>
                  <a:pt x="7889403" y="7722210"/>
                  <a:pt x="7878011" y="7722418"/>
                  <a:pt x="7867295" y="7726303"/>
                </a:cubicBezTo>
                <a:cubicBezTo>
                  <a:pt x="7856583" y="7730188"/>
                  <a:pt x="7846551" y="7737747"/>
                  <a:pt x="7836179" y="7743470"/>
                </a:cubicBezTo>
                <a:cubicBezTo>
                  <a:pt x="7810387" y="7748246"/>
                  <a:pt x="7786439" y="7752681"/>
                  <a:pt x="7762491" y="7757115"/>
                </a:cubicBezTo>
                <a:cubicBezTo>
                  <a:pt x="7778047" y="7748533"/>
                  <a:pt x="7793607" y="7739949"/>
                  <a:pt x="7809167" y="7731364"/>
                </a:cubicBezTo>
                <a:cubicBezTo>
                  <a:pt x="7806983" y="7729868"/>
                  <a:pt x="7806643" y="7728030"/>
                  <a:pt x="7806303" y="7726192"/>
                </a:cubicBezTo>
                <a:cubicBezTo>
                  <a:pt x="7788223" y="7731441"/>
                  <a:pt x="7772323" y="7738187"/>
                  <a:pt x="7756083" y="7743095"/>
                </a:cubicBezTo>
                <a:cubicBezTo>
                  <a:pt x="7788703" y="7723748"/>
                  <a:pt x="7823847" y="7707737"/>
                  <a:pt x="7858987" y="7691724"/>
                </a:cubicBezTo>
                <a:close/>
                <a:moveTo>
                  <a:pt x="7907179" y="7591778"/>
                </a:moveTo>
                <a:cubicBezTo>
                  <a:pt x="7917011" y="7593706"/>
                  <a:pt x="7927183" y="7597448"/>
                  <a:pt x="7941015" y="7600511"/>
                </a:cubicBezTo>
                <a:cubicBezTo>
                  <a:pt x="7928859" y="7606512"/>
                  <a:pt x="7922203" y="7611495"/>
                  <a:pt x="7914871" y="7612852"/>
                </a:cubicBezTo>
                <a:cubicBezTo>
                  <a:pt x="7909375" y="7613871"/>
                  <a:pt x="7903203" y="7611263"/>
                  <a:pt x="7898867" y="7608316"/>
                </a:cubicBezTo>
                <a:cubicBezTo>
                  <a:pt x="7901863" y="7604012"/>
                  <a:pt x="7905347" y="7592117"/>
                  <a:pt x="7907179" y="7591778"/>
                </a:cubicBezTo>
                <a:close/>
                <a:moveTo>
                  <a:pt x="8381735" y="7580777"/>
                </a:moveTo>
                <a:cubicBezTo>
                  <a:pt x="8379391" y="7588711"/>
                  <a:pt x="8377383" y="7598457"/>
                  <a:pt x="8375379" y="7608204"/>
                </a:cubicBezTo>
                <a:cubicBezTo>
                  <a:pt x="8375379" y="7608204"/>
                  <a:pt x="8367671" y="7607755"/>
                  <a:pt x="8363987" y="7608438"/>
                </a:cubicBezTo>
                <a:cubicBezTo>
                  <a:pt x="8365487" y="7585661"/>
                  <a:pt x="8347231" y="7600290"/>
                  <a:pt x="8339859" y="7601655"/>
                </a:cubicBezTo>
                <a:cubicBezTo>
                  <a:pt x="8338355" y="7603810"/>
                  <a:pt x="8334667" y="7604492"/>
                  <a:pt x="8332827" y="7604833"/>
                </a:cubicBezTo>
                <a:cubicBezTo>
                  <a:pt x="8339027" y="7607435"/>
                  <a:pt x="8346731" y="7607883"/>
                  <a:pt x="8348075" y="7615134"/>
                </a:cubicBezTo>
                <a:cubicBezTo>
                  <a:pt x="8350087" y="7626011"/>
                  <a:pt x="8344059" y="7634627"/>
                  <a:pt x="8333007" y="7636674"/>
                </a:cubicBezTo>
                <a:cubicBezTo>
                  <a:pt x="8323791" y="7638380"/>
                  <a:pt x="8315079" y="7632494"/>
                  <a:pt x="8313067" y="7621617"/>
                </a:cubicBezTo>
                <a:cubicBezTo>
                  <a:pt x="8312059" y="7616178"/>
                  <a:pt x="8317251" y="7613342"/>
                  <a:pt x="8320263" y="7609034"/>
                </a:cubicBezTo>
                <a:cubicBezTo>
                  <a:pt x="8302847" y="7617884"/>
                  <a:pt x="8283251" y="7625264"/>
                  <a:pt x="8263651" y="7632642"/>
                </a:cubicBezTo>
                <a:cubicBezTo>
                  <a:pt x="8206031" y="7650812"/>
                  <a:pt x="8147743" y="7665356"/>
                  <a:pt x="8090123" y="7683525"/>
                </a:cubicBezTo>
                <a:cubicBezTo>
                  <a:pt x="8032503" y="7701694"/>
                  <a:pt x="7975219" y="7721677"/>
                  <a:pt x="7917935" y="7741659"/>
                </a:cubicBezTo>
                <a:cubicBezTo>
                  <a:pt x="7932167" y="7725898"/>
                  <a:pt x="7945059" y="7702887"/>
                  <a:pt x="7960971" y="7696191"/>
                </a:cubicBezTo>
                <a:cubicBezTo>
                  <a:pt x="7999495" y="7677808"/>
                  <a:pt x="8041871" y="7669960"/>
                  <a:pt x="8081403" y="7657015"/>
                </a:cubicBezTo>
                <a:cubicBezTo>
                  <a:pt x="8097651" y="7652131"/>
                  <a:pt x="8115067" y="7643281"/>
                  <a:pt x="8130643" y="7634772"/>
                </a:cubicBezTo>
                <a:cubicBezTo>
                  <a:pt x="8139519" y="7631253"/>
                  <a:pt x="8145883" y="7624450"/>
                  <a:pt x="8152919" y="7621273"/>
                </a:cubicBezTo>
                <a:cubicBezTo>
                  <a:pt x="8156603" y="7620590"/>
                  <a:pt x="8160959" y="7623533"/>
                  <a:pt x="8164647" y="7622851"/>
                </a:cubicBezTo>
                <a:cubicBezTo>
                  <a:pt x="8163475" y="7626817"/>
                  <a:pt x="8161967" y="7628972"/>
                  <a:pt x="8160459" y="7631126"/>
                </a:cubicBezTo>
                <a:cubicBezTo>
                  <a:pt x="8157111" y="7633621"/>
                  <a:pt x="8151919" y="7636457"/>
                  <a:pt x="8148571" y="7638952"/>
                </a:cubicBezTo>
                <a:cubicBezTo>
                  <a:pt x="8180227" y="7634964"/>
                  <a:pt x="8212223" y="7632791"/>
                  <a:pt x="8241371" y="7625518"/>
                </a:cubicBezTo>
                <a:cubicBezTo>
                  <a:pt x="8281235" y="7614386"/>
                  <a:pt x="8320091" y="7597816"/>
                  <a:pt x="8359287" y="7583059"/>
                </a:cubicBezTo>
                <a:cubicBezTo>
                  <a:pt x="8366323" y="7579881"/>
                  <a:pt x="8374027" y="7580329"/>
                  <a:pt x="8381735" y="7580777"/>
                </a:cubicBezTo>
                <a:close/>
                <a:moveTo>
                  <a:pt x="8982539" y="7571242"/>
                </a:moveTo>
                <a:cubicBezTo>
                  <a:pt x="9019711" y="7564359"/>
                  <a:pt x="9055647" y="7590129"/>
                  <a:pt x="9062807" y="7628800"/>
                </a:cubicBezTo>
                <a:cubicBezTo>
                  <a:pt x="9069967" y="7667471"/>
                  <a:pt x="9045643" y="7704401"/>
                  <a:pt x="9008471" y="7711283"/>
                </a:cubicBezTo>
                <a:cubicBezTo>
                  <a:pt x="8971303" y="7718166"/>
                  <a:pt x="8935363" y="7692396"/>
                  <a:pt x="8928203" y="7653725"/>
                </a:cubicBezTo>
                <a:cubicBezTo>
                  <a:pt x="8921043" y="7615054"/>
                  <a:pt x="8945371" y="7578125"/>
                  <a:pt x="8982539" y="7571242"/>
                </a:cubicBezTo>
                <a:close/>
                <a:moveTo>
                  <a:pt x="8300855" y="7454030"/>
                </a:moveTo>
                <a:cubicBezTo>
                  <a:pt x="8300855" y="7454030"/>
                  <a:pt x="8300855" y="7454030"/>
                  <a:pt x="8299351" y="7456208"/>
                </a:cubicBezTo>
                <a:cubicBezTo>
                  <a:pt x="8297511" y="7456549"/>
                  <a:pt x="8295667" y="7456890"/>
                  <a:pt x="8293827" y="7457231"/>
                </a:cubicBezTo>
                <a:cubicBezTo>
                  <a:pt x="8297511" y="7456549"/>
                  <a:pt x="8299351" y="7456208"/>
                  <a:pt x="8300855" y="7454030"/>
                </a:cubicBezTo>
                <a:close/>
                <a:moveTo>
                  <a:pt x="2616097" y="7193084"/>
                </a:moveTo>
                <a:cubicBezTo>
                  <a:pt x="2602834" y="7193606"/>
                  <a:pt x="2589917" y="7195998"/>
                  <a:pt x="2577261" y="7199792"/>
                </a:cubicBezTo>
                <a:cubicBezTo>
                  <a:pt x="2564604" y="7203585"/>
                  <a:pt x="2552208" y="7208781"/>
                  <a:pt x="2539983" y="7214912"/>
                </a:cubicBezTo>
                <a:cubicBezTo>
                  <a:pt x="2542174" y="7216440"/>
                  <a:pt x="2544019" y="7216099"/>
                  <a:pt x="2546211" y="7217627"/>
                </a:cubicBezTo>
                <a:cubicBezTo>
                  <a:pt x="2569506" y="7209445"/>
                  <a:pt x="2593148" y="7203134"/>
                  <a:pt x="2616443" y="7194954"/>
                </a:cubicBezTo>
                <a:cubicBezTo>
                  <a:pt x="2616443" y="7194954"/>
                  <a:pt x="2616097" y="7193084"/>
                  <a:pt x="2616097" y="7193084"/>
                </a:cubicBezTo>
                <a:close/>
                <a:moveTo>
                  <a:pt x="1670692" y="6870692"/>
                </a:moveTo>
                <a:cubicBezTo>
                  <a:pt x="1660207" y="6876424"/>
                  <a:pt x="1649724" y="6882156"/>
                  <a:pt x="1641440" y="6889376"/>
                </a:cubicBezTo>
                <a:cubicBezTo>
                  <a:pt x="1635015" y="6896252"/>
                  <a:pt x="1629269" y="6906793"/>
                  <a:pt x="1617100" y="6924209"/>
                </a:cubicBezTo>
                <a:cubicBezTo>
                  <a:pt x="1639087" y="6918242"/>
                  <a:pt x="1652449" y="6917664"/>
                  <a:pt x="1661073" y="6912276"/>
                </a:cubicBezTo>
                <a:cubicBezTo>
                  <a:pt x="1670881" y="6902879"/>
                  <a:pt x="1674424" y="6890850"/>
                  <a:pt x="1679832" y="6878476"/>
                </a:cubicBezTo>
                <a:cubicBezTo>
                  <a:pt x="1681691" y="6878132"/>
                  <a:pt x="1672553" y="6870347"/>
                  <a:pt x="1670692" y="6870692"/>
                </a:cubicBezTo>
                <a:close/>
                <a:moveTo>
                  <a:pt x="3435626" y="6730902"/>
                </a:moveTo>
                <a:cubicBezTo>
                  <a:pt x="3411791" y="6746475"/>
                  <a:pt x="3389801" y="6761706"/>
                  <a:pt x="3365814" y="6766148"/>
                </a:cubicBezTo>
                <a:cubicBezTo>
                  <a:pt x="3355742" y="6773592"/>
                  <a:pt x="3350358" y="6785749"/>
                  <a:pt x="3343131" y="6798247"/>
                </a:cubicBezTo>
                <a:cubicBezTo>
                  <a:pt x="3359224" y="6802706"/>
                  <a:pt x="3368450" y="6800998"/>
                  <a:pt x="3387929" y="6782511"/>
                </a:cubicBezTo>
                <a:cubicBezTo>
                  <a:pt x="3394643" y="6777549"/>
                  <a:pt x="3403204" y="6772244"/>
                  <a:pt x="3410252" y="6769078"/>
                </a:cubicBezTo>
                <a:cubicBezTo>
                  <a:pt x="3442799" y="6759332"/>
                  <a:pt x="3442799" y="6759332"/>
                  <a:pt x="3435626" y="6730902"/>
                </a:cubicBezTo>
                <a:close/>
                <a:moveTo>
                  <a:pt x="2021469" y="6721876"/>
                </a:moveTo>
                <a:cubicBezTo>
                  <a:pt x="2017071" y="6721266"/>
                  <a:pt x="2012759" y="6721114"/>
                  <a:pt x="2009246" y="6722715"/>
                </a:cubicBezTo>
                <a:cubicBezTo>
                  <a:pt x="1971122" y="6743077"/>
                  <a:pt x="1933339" y="6765275"/>
                  <a:pt x="1893375" y="6785978"/>
                </a:cubicBezTo>
                <a:cubicBezTo>
                  <a:pt x="1887712" y="6796529"/>
                  <a:pt x="1877346" y="6802248"/>
                  <a:pt x="1865958" y="6802457"/>
                </a:cubicBezTo>
                <a:cubicBezTo>
                  <a:pt x="1868479" y="6805790"/>
                  <a:pt x="1869159" y="6809466"/>
                  <a:pt x="1869839" y="6813140"/>
                </a:cubicBezTo>
                <a:cubicBezTo>
                  <a:pt x="1929438" y="6805905"/>
                  <a:pt x="1966279" y="6747774"/>
                  <a:pt x="2029420" y="6749384"/>
                </a:cubicBezTo>
                <a:cubicBezTo>
                  <a:pt x="2031259" y="6749044"/>
                  <a:pt x="2033722" y="6731485"/>
                  <a:pt x="2034202" y="6723794"/>
                </a:cubicBezTo>
                <a:cubicBezTo>
                  <a:pt x="2030349" y="6723558"/>
                  <a:pt x="2025867" y="6722487"/>
                  <a:pt x="2021469" y="6721876"/>
                </a:cubicBezTo>
                <a:close/>
                <a:moveTo>
                  <a:pt x="1961785" y="6702884"/>
                </a:moveTo>
                <a:cubicBezTo>
                  <a:pt x="1961785" y="6702884"/>
                  <a:pt x="1961785" y="6702884"/>
                  <a:pt x="1904888" y="6728889"/>
                </a:cubicBezTo>
                <a:cubicBezTo>
                  <a:pt x="1905927" y="6734497"/>
                  <a:pt x="1904754" y="6738582"/>
                  <a:pt x="1905793" y="6744189"/>
                </a:cubicBezTo>
                <a:cubicBezTo>
                  <a:pt x="1927131" y="6734438"/>
                  <a:pt x="1946603" y="6725031"/>
                  <a:pt x="1967938" y="6715280"/>
                </a:cubicBezTo>
                <a:cubicBezTo>
                  <a:pt x="1965382" y="6711886"/>
                  <a:pt x="1962478" y="6706623"/>
                  <a:pt x="1961785" y="6702884"/>
                </a:cubicBezTo>
                <a:close/>
                <a:moveTo>
                  <a:pt x="3785188" y="6581799"/>
                </a:moveTo>
                <a:cubicBezTo>
                  <a:pt x="3780324" y="6586449"/>
                  <a:pt x="3775796" y="6592913"/>
                  <a:pt x="3773448" y="6600847"/>
                </a:cubicBezTo>
                <a:cubicBezTo>
                  <a:pt x="3784855" y="6600610"/>
                  <a:pt x="3794752" y="6602527"/>
                  <a:pt x="3807668" y="6600136"/>
                </a:cubicBezTo>
                <a:cubicBezTo>
                  <a:pt x="3812868" y="6597297"/>
                  <a:pt x="3818068" y="6594460"/>
                  <a:pt x="3825113" y="6591280"/>
                </a:cubicBezTo>
                <a:cubicBezTo>
                  <a:pt x="3818906" y="6588680"/>
                  <a:pt x="3813035" y="6587892"/>
                  <a:pt x="3804983" y="6585634"/>
                </a:cubicBezTo>
                <a:cubicBezTo>
                  <a:pt x="3799112" y="6584845"/>
                  <a:pt x="3792905" y="6582245"/>
                  <a:pt x="3785188" y="6581799"/>
                </a:cubicBezTo>
                <a:close/>
                <a:moveTo>
                  <a:pt x="2021260" y="6560191"/>
                </a:moveTo>
                <a:cubicBezTo>
                  <a:pt x="2015883" y="6560709"/>
                  <a:pt x="2009987" y="6562279"/>
                  <a:pt x="2006649" y="6564809"/>
                </a:cubicBezTo>
                <a:cubicBezTo>
                  <a:pt x="1991796" y="6577122"/>
                  <a:pt x="1975446" y="6591625"/>
                  <a:pt x="1964960" y="6606954"/>
                </a:cubicBezTo>
                <a:cubicBezTo>
                  <a:pt x="1948823" y="6632892"/>
                  <a:pt x="1936369" y="6658148"/>
                  <a:pt x="1896478" y="6648322"/>
                </a:cubicBezTo>
                <a:cubicBezTo>
                  <a:pt x="1938423" y="6669242"/>
                  <a:pt x="2028520" y="6631521"/>
                  <a:pt x="2037894" y="6589623"/>
                </a:cubicBezTo>
                <a:cubicBezTo>
                  <a:pt x="2040204" y="6581546"/>
                  <a:pt x="2037807" y="6568602"/>
                  <a:pt x="2032758" y="6561887"/>
                </a:cubicBezTo>
                <a:cubicBezTo>
                  <a:pt x="2031496" y="6560209"/>
                  <a:pt x="2026637" y="6559674"/>
                  <a:pt x="2021260" y="6560191"/>
                </a:cubicBezTo>
                <a:close/>
                <a:moveTo>
                  <a:pt x="2235412" y="6529873"/>
                </a:moveTo>
                <a:cubicBezTo>
                  <a:pt x="2210928" y="6540115"/>
                  <a:pt x="2184622" y="6550694"/>
                  <a:pt x="2160137" y="6560936"/>
                </a:cubicBezTo>
                <a:cubicBezTo>
                  <a:pt x="2160818" y="6564614"/>
                  <a:pt x="2161840" y="6570134"/>
                  <a:pt x="2164683" y="6575315"/>
                </a:cubicBezTo>
                <a:cubicBezTo>
                  <a:pt x="2190990" y="6564736"/>
                  <a:pt x="2219118" y="6553819"/>
                  <a:pt x="2245425" y="6543241"/>
                </a:cubicBezTo>
                <a:cubicBezTo>
                  <a:pt x="2247247" y="6542903"/>
                  <a:pt x="2249528" y="6534871"/>
                  <a:pt x="2247707" y="6535208"/>
                </a:cubicBezTo>
                <a:cubicBezTo>
                  <a:pt x="2245203" y="6531866"/>
                  <a:pt x="2239056" y="6529198"/>
                  <a:pt x="2235412" y="6529873"/>
                </a:cubicBezTo>
                <a:close/>
                <a:moveTo>
                  <a:pt x="1698214" y="6528916"/>
                </a:moveTo>
                <a:cubicBezTo>
                  <a:pt x="1682769" y="6529160"/>
                  <a:pt x="1666214" y="6529847"/>
                  <a:pt x="1647269" y="6530501"/>
                </a:cubicBezTo>
                <a:cubicBezTo>
                  <a:pt x="1628215" y="6551153"/>
                  <a:pt x="1603971" y="6574668"/>
                  <a:pt x="1581912" y="6599681"/>
                </a:cubicBezTo>
                <a:cubicBezTo>
                  <a:pt x="1578906" y="6604042"/>
                  <a:pt x="1584296" y="6612557"/>
                  <a:pt x="1587502" y="6619574"/>
                </a:cubicBezTo>
                <a:cubicBezTo>
                  <a:pt x="1594534" y="6616369"/>
                  <a:pt x="1599383" y="6611666"/>
                  <a:pt x="1606415" y="6608461"/>
                </a:cubicBezTo>
                <a:cubicBezTo>
                  <a:pt x="1609762" y="6605939"/>
                  <a:pt x="1617476" y="6606413"/>
                  <a:pt x="1617816" y="6608253"/>
                </a:cubicBezTo>
                <a:cubicBezTo>
                  <a:pt x="1625931" y="6631483"/>
                  <a:pt x="1634266" y="6614720"/>
                  <a:pt x="1642802" y="6609334"/>
                </a:cubicBezTo>
                <a:cubicBezTo>
                  <a:pt x="1652840" y="6601768"/>
                  <a:pt x="1663219" y="6596040"/>
                  <a:pt x="1673938" y="6592152"/>
                </a:cubicBezTo>
                <a:cubicBezTo>
                  <a:pt x="1700226" y="6579675"/>
                  <a:pt x="1726854" y="6569037"/>
                  <a:pt x="1751299" y="6556900"/>
                </a:cubicBezTo>
                <a:cubicBezTo>
                  <a:pt x="1758331" y="6553695"/>
                  <a:pt x="1760655" y="6545654"/>
                  <a:pt x="1765163" y="6539112"/>
                </a:cubicBezTo>
                <a:cubicBezTo>
                  <a:pt x="1758952" y="6536457"/>
                  <a:pt x="1749876" y="6528624"/>
                  <a:pt x="1742502" y="6529990"/>
                </a:cubicBezTo>
                <a:cubicBezTo>
                  <a:pt x="1727996" y="6528871"/>
                  <a:pt x="1713660" y="6528672"/>
                  <a:pt x="1698214" y="6528916"/>
                </a:cubicBezTo>
                <a:close/>
                <a:moveTo>
                  <a:pt x="2124594" y="6523675"/>
                </a:moveTo>
                <a:cubicBezTo>
                  <a:pt x="2104818" y="6531186"/>
                  <a:pt x="2084697" y="6536836"/>
                  <a:pt x="2067124" y="6545863"/>
                </a:cubicBezTo>
                <a:cubicBezTo>
                  <a:pt x="2061887" y="6548757"/>
                  <a:pt x="2062439" y="6562125"/>
                  <a:pt x="2061956" y="6569912"/>
                </a:cubicBezTo>
                <a:cubicBezTo>
                  <a:pt x="2069399" y="6568534"/>
                  <a:pt x="2077185" y="6569016"/>
                  <a:pt x="2083939" y="6563917"/>
                </a:cubicBezTo>
                <a:cubicBezTo>
                  <a:pt x="2099650" y="6555235"/>
                  <a:pt x="2112811" y="6543177"/>
                  <a:pt x="2128179" y="6532633"/>
                </a:cubicBezTo>
                <a:cubicBezTo>
                  <a:pt x="2127834" y="6530773"/>
                  <a:pt x="2125283" y="6527396"/>
                  <a:pt x="2124594" y="6523675"/>
                </a:cubicBezTo>
                <a:close/>
                <a:moveTo>
                  <a:pt x="3962940" y="6442010"/>
                </a:moveTo>
                <a:cubicBezTo>
                  <a:pt x="3952626" y="6457188"/>
                  <a:pt x="3944918" y="6466196"/>
                  <a:pt x="3937212" y="6475204"/>
                </a:cubicBezTo>
                <a:cubicBezTo>
                  <a:pt x="3950920" y="6478353"/>
                  <a:pt x="3964966" y="6483333"/>
                  <a:pt x="3979809" y="6482480"/>
                </a:cubicBezTo>
                <a:cubicBezTo>
                  <a:pt x="3985247" y="6481473"/>
                  <a:pt x="3990462" y="6469135"/>
                  <a:pt x="3996696" y="6462295"/>
                </a:cubicBezTo>
                <a:cubicBezTo>
                  <a:pt x="3988087" y="6456307"/>
                  <a:pt x="3979818" y="6452152"/>
                  <a:pt x="3962940" y="6442010"/>
                </a:cubicBezTo>
                <a:close/>
                <a:moveTo>
                  <a:pt x="2565895" y="6440552"/>
                </a:moveTo>
                <a:cubicBezTo>
                  <a:pt x="2502751" y="6459863"/>
                  <a:pt x="2435920" y="6479855"/>
                  <a:pt x="2360214" y="6503396"/>
                </a:cubicBezTo>
                <a:cubicBezTo>
                  <a:pt x="2395094" y="6506459"/>
                  <a:pt x="2422262" y="6509046"/>
                  <a:pt x="2451272" y="6511292"/>
                </a:cubicBezTo>
                <a:cubicBezTo>
                  <a:pt x="2440076" y="6522888"/>
                  <a:pt x="2430040" y="6530459"/>
                  <a:pt x="2421847" y="6537689"/>
                </a:cubicBezTo>
                <a:cubicBezTo>
                  <a:pt x="2420345" y="6539872"/>
                  <a:pt x="2420345" y="6539872"/>
                  <a:pt x="2418502" y="6540213"/>
                </a:cubicBezTo>
                <a:cubicBezTo>
                  <a:pt x="2391740" y="6560404"/>
                  <a:pt x="2387712" y="6559245"/>
                  <a:pt x="2372701" y="6529650"/>
                </a:cubicBezTo>
                <a:cubicBezTo>
                  <a:pt x="2369835" y="6524467"/>
                  <a:pt x="2353726" y="6519833"/>
                  <a:pt x="2346695" y="6523039"/>
                </a:cubicBezTo>
                <a:cubicBezTo>
                  <a:pt x="2325260" y="6530818"/>
                  <a:pt x="2306690" y="6543778"/>
                  <a:pt x="2285596" y="6553398"/>
                </a:cubicBezTo>
                <a:cubicBezTo>
                  <a:pt x="2241565" y="6572977"/>
                  <a:pt x="2197532" y="6592557"/>
                  <a:pt x="2153841" y="6613979"/>
                </a:cubicBezTo>
                <a:cubicBezTo>
                  <a:pt x="2149538" y="6631916"/>
                  <a:pt x="2134176" y="6651900"/>
                  <a:pt x="2118888" y="6641399"/>
                </a:cubicBezTo>
                <a:cubicBezTo>
                  <a:pt x="2114520" y="6638400"/>
                  <a:pt x="2115682" y="6634376"/>
                  <a:pt x="2113156" y="6631034"/>
                </a:cubicBezTo>
                <a:cubicBezTo>
                  <a:pt x="2100936" y="6637106"/>
                  <a:pt x="2088716" y="6643178"/>
                  <a:pt x="2076497" y="6649249"/>
                </a:cubicBezTo>
                <a:cubicBezTo>
                  <a:pt x="2050213" y="6661734"/>
                  <a:pt x="2037783" y="6707837"/>
                  <a:pt x="2057437" y="6721337"/>
                </a:cubicBezTo>
                <a:cubicBezTo>
                  <a:pt x="2101460" y="6753178"/>
                  <a:pt x="2056543" y="6757686"/>
                  <a:pt x="2042822" y="6765941"/>
                </a:cubicBezTo>
                <a:cubicBezTo>
                  <a:pt x="2022410" y="6779242"/>
                  <a:pt x="2000975" y="6787021"/>
                  <a:pt x="1971346" y="6802029"/>
                </a:cubicBezTo>
                <a:cubicBezTo>
                  <a:pt x="2007591" y="6812457"/>
                  <a:pt x="2025339" y="6805361"/>
                  <a:pt x="2049098" y="6789536"/>
                </a:cubicBezTo>
                <a:cubicBezTo>
                  <a:pt x="2067666" y="6776575"/>
                  <a:pt x="2097019" y="6780662"/>
                  <a:pt x="2128692" y="6776701"/>
                </a:cubicBezTo>
                <a:cubicBezTo>
                  <a:pt x="2109302" y="6795527"/>
                  <a:pt x="2093258" y="6811828"/>
                  <a:pt x="2078716" y="6825948"/>
                </a:cubicBezTo>
                <a:cubicBezTo>
                  <a:pt x="2079397" y="6829630"/>
                  <a:pt x="2081922" y="6832972"/>
                  <a:pt x="2084447" y="6836313"/>
                </a:cubicBezTo>
                <a:cubicBezTo>
                  <a:pt x="2153260" y="6806431"/>
                  <a:pt x="2220228" y="6776891"/>
                  <a:pt x="2289041" y="6747009"/>
                </a:cubicBezTo>
                <a:cubicBezTo>
                  <a:pt x="2236327" y="6832946"/>
                  <a:pt x="2146219" y="6861058"/>
                  <a:pt x="2063546" y="6908742"/>
                </a:cubicBezTo>
                <a:cubicBezTo>
                  <a:pt x="2077130" y="6910036"/>
                  <a:pt x="2086345" y="6908329"/>
                  <a:pt x="2094740" y="6912488"/>
                </a:cubicBezTo>
                <a:cubicBezTo>
                  <a:pt x="2127299" y="6923598"/>
                  <a:pt x="2156991" y="6929527"/>
                  <a:pt x="2181365" y="6896447"/>
                </a:cubicBezTo>
                <a:cubicBezTo>
                  <a:pt x="2184710" y="6893923"/>
                  <a:pt x="2198294" y="6895217"/>
                  <a:pt x="2198294" y="6895217"/>
                </a:cubicBezTo>
                <a:cubicBezTo>
                  <a:pt x="2205113" y="6932042"/>
                  <a:pt x="2222117" y="6900328"/>
                  <a:pt x="2229148" y="6897121"/>
                </a:cubicBezTo>
                <a:cubicBezTo>
                  <a:pt x="2239525" y="6891391"/>
                  <a:pt x="2248058" y="6886002"/>
                  <a:pt x="2256591" y="6880612"/>
                </a:cubicBezTo>
                <a:cubicBezTo>
                  <a:pt x="2263079" y="6864176"/>
                  <a:pt x="2273935" y="6850740"/>
                  <a:pt x="2292367" y="6847327"/>
                </a:cubicBezTo>
                <a:cubicBezTo>
                  <a:pt x="2297896" y="6846303"/>
                  <a:pt x="2304448" y="6850803"/>
                  <a:pt x="2310318" y="6851620"/>
                </a:cubicBezTo>
                <a:cubicBezTo>
                  <a:pt x="2348138" y="6829381"/>
                  <a:pt x="2387803" y="6806801"/>
                  <a:pt x="2425964" y="6786404"/>
                </a:cubicBezTo>
                <a:cubicBezTo>
                  <a:pt x="2447058" y="6776786"/>
                  <a:pt x="2469176" y="6772690"/>
                  <a:pt x="2467748" y="6744387"/>
                </a:cubicBezTo>
                <a:cubicBezTo>
                  <a:pt x="2467407" y="6742546"/>
                  <a:pt x="2476281" y="6738999"/>
                  <a:pt x="2481469" y="6736134"/>
                </a:cubicBezTo>
                <a:cubicBezTo>
                  <a:pt x="2498665" y="6767229"/>
                  <a:pt x="2508636" y="6738721"/>
                  <a:pt x="2522358" y="6730466"/>
                </a:cubicBezTo>
                <a:cubicBezTo>
                  <a:pt x="2571238" y="6706180"/>
                  <a:pt x="2611859" y="6668188"/>
                  <a:pt x="2673225" y="6670155"/>
                </a:cubicBezTo>
                <a:cubicBezTo>
                  <a:pt x="2684625" y="6669949"/>
                  <a:pt x="2707222" y="6658147"/>
                  <a:pt x="2707360" y="6648599"/>
                </a:cubicBezTo>
                <a:cubicBezTo>
                  <a:pt x="2715627" y="6610884"/>
                  <a:pt x="2732417" y="6619202"/>
                  <a:pt x="2762109" y="6625130"/>
                </a:cubicBezTo>
                <a:cubicBezTo>
                  <a:pt x="2778218" y="6629765"/>
                  <a:pt x="2799110" y="6608757"/>
                  <a:pt x="2818361" y="6599479"/>
                </a:cubicBezTo>
                <a:cubicBezTo>
                  <a:pt x="2807100" y="6590137"/>
                  <a:pt x="2797341" y="6578613"/>
                  <a:pt x="2782735" y="6571796"/>
                </a:cubicBezTo>
                <a:cubicBezTo>
                  <a:pt x="2772155" y="6566138"/>
                  <a:pt x="2758230" y="6563003"/>
                  <a:pt x="2748333" y="6561027"/>
                </a:cubicBezTo>
                <a:cubicBezTo>
                  <a:pt x="2746351" y="6570916"/>
                  <a:pt x="2744029" y="6578963"/>
                  <a:pt x="2734813" y="6580670"/>
                </a:cubicBezTo>
                <a:cubicBezTo>
                  <a:pt x="2723755" y="6582718"/>
                  <a:pt x="2712835" y="6575218"/>
                  <a:pt x="2710448" y="6562328"/>
                </a:cubicBezTo>
                <a:cubicBezTo>
                  <a:pt x="2708402" y="6551281"/>
                  <a:pt x="2715572" y="6538527"/>
                  <a:pt x="2726631" y="6536480"/>
                </a:cubicBezTo>
                <a:cubicBezTo>
                  <a:pt x="2735846" y="6534773"/>
                  <a:pt x="2741237" y="6543297"/>
                  <a:pt x="2746287" y="6549979"/>
                </a:cubicBezTo>
                <a:cubicBezTo>
                  <a:pt x="2763492" y="6529654"/>
                  <a:pt x="2779197" y="6511511"/>
                  <a:pt x="2794559" y="6491526"/>
                </a:cubicBezTo>
                <a:cubicBezTo>
                  <a:pt x="2767051" y="6487098"/>
                  <a:pt x="2734151" y="6474145"/>
                  <a:pt x="2701796" y="6474424"/>
                </a:cubicBezTo>
                <a:cubicBezTo>
                  <a:pt x="2669441" y="6474702"/>
                  <a:pt x="2637287" y="6486370"/>
                  <a:pt x="2604453" y="6494354"/>
                </a:cubicBezTo>
                <a:cubicBezTo>
                  <a:pt x="2614691" y="6498171"/>
                  <a:pt x="2627454" y="6505330"/>
                  <a:pt x="2639876" y="6510647"/>
                </a:cubicBezTo>
                <a:cubicBezTo>
                  <a:pt x="2597006" y="6526203"/>
                  <a:pt x="2552430" y="6532553"/>
                  <a:pt x="2510381" y="6542244"/>
                </a:cubicBezTo>
                <a:cubicBezTo>
                  <a:pt x="2499663" y="6546133"/>
                  <a:pt x="2482936" y="6558752"/>
                  <a:pt x="2482457" y="6566459"/>
                </a:cubicBezTo>
                <a:cubicBezTo>
                  <a:pt x="2484908" y="6600285"/>
                  <a:pt x="2462109" y="6600697"/>
                  <a:pt x="2435965" y="6603634"/>
                </a:cubicBezTo>
                <a:cubicBezTo>
                  <a:pt x="2440812" y="6598927"/>
                  <a:pt x="2442314" y="6596744"/>
                  <a:pt x="2444157" y="6596403"/>
                </a:cubicBezTo>
                <a:cubicBezTo>
                  <a:pt x="2452009" y="6587332"/>
                  <a:pt x="2460202" y="6580102"/>
                  <a:pt x="2466210" y="6571372"/>
                </a:cubicBezTo>
                <a:cubicBezTo>
                  <a:pt x="2455493" y="6575261"/>
                  <a:pt x="2444434" y="6577309"/>
                  <a:pt x="2435559" y="6580856"/>
                </a:cubicBezTo>
                <a:cubicBezTo>
                  <a:pt x="2407092" y="6591840"/>
                  <a:pt x="2380469" y="6602484"/>
                  <a:pt x="2352343" y="6615309"/>
                </a:cubicBezTo>
                <a:cubicBezTo>
                  <a:pt x="2351662" y="6611627"/>
                  <a:pt x="2350980" y="6607945"/>
                  <a:pt x="2348455" y="6604603"/>
                </a:cubicBezTo>
                <a:cubicBezTo>
                  <a:pt x="2379925" y="6589254"/>
                  <a:pt x="2412078" y="6577586"/>
                  <a:pt x="2443549" y="6562237"/>
                </a:cubicBezTo>
                <a:cubicBezTo>
                  <a:pt x="2453926" y="6556507"/>
                  <a:pt x="2471675" y="6549411"/>
                  <a:pt x="2472154" y="6541705"/>
                </a:cubicBezTo>
                <a:cubicBezTo>
                  <a:pt x="2473869" y="6499490"/>
                  <a:pt x="2505745" y="6506918"/>
                  <a:pt x="2532572" y="6507664"/>
                </a:cubicBezTo>
                <a:cubicBezTo>
                  <a:pt x="2543971" y="6507458"/>
                  <a:pt x="2555029" y="6505410"/>
                  <a:pt x="2564245" y="6503704"/>
                </a:cubicBezTo>
                <a:cubicBezTo>
                  <a:pt x="2569433" y="6500839"/>
                  <a:pt x="2573940" y="6494291"/>
                  <a:pt x="2572917" y="6488767"/>
                </a:cubicBezTo>
                <a:cubicBezTo>
                  <a:pt x="2572032" y="6473695"/>
                  <a:pt x="2568963" y="6457124"/>
                  <a:pt x="2565895" y="6440552"/>
                </a:cubicBezTo>
                <a:close/>
                <a:moveTo>
                  <a:pt x="2376092" y="6393723"/>
                </a:moveTo>
                <a:cubicBezTo>
                  <a:pt x="2367473" y="6393416"/>
                  <a:pt x="2359196" y="6394949"/>
                  <a:pt x="2351131" y="6397631"/>
                </a:cubicBezTo>
                <a:cubicBezTo>
                  <a:pt x="2343066" y="6400315"/>
                  <a:pt x="2335214" y="6404147"/>
                  <a:pt x="2327448" y="6408438"/>
                </a:cubicBezTo>
                <a:cubicBezTo>
                  <a:pt x="2273149" y="6433714"/>
                  <a:pt x="2218849" y="6458989"/>
                  <a:pt x="2164892" y="6486103"/>
                </a:cubicBezTo>
                <a:cubicBezTo>
                  <a:pt x="2156035" y="6489646"/>
                  <a:pt x="2151197" y="6494347"/>
                  <a:pt x="2144520" y="6499388"/>
                </a:cubicBezTo>
                <a:cubicBezTo>
                  <a:pt x="2150720" y="6502046"/>
                  <a:pt x="2159441" y="6508041"/>
                  <a:pt x="2167139" y="6508518"/>
                </a:cubicBezTo>
                <a:cubicBezTo>
                  <a:pt x="2236426" y="6512811"/>
                  <a:pt x="2301626" y="6495030"/>
                  <a:pt x="2366144" y="6473571"/>
                </a:cubicBezTo>
                <a:cubicBezTo>
                  <a:pt x="2384198" y="6468325"/>
                  <a:pt x="2401571" y="6459400"/>
                  <a:pt x="2419285" y="6452315"/>
                </a:cubicBezTo>
                <a:cubicBezTo>
                  <a:pt x="2462410" y="6438622"/>
                  <a:pt x="2503356" y="6423429"/>
                  <a:pt x="2546481" y="6409736"/>
                </a:cubicBezTo>
                <a:cubicBezTo>
                  <a:pt x="2546481" y="6409736"/>
                  <a:pt x="2546141" y="6407896"/>
                  <a:pt x="2547980" y="6407555"/>
                </a:cubicBezTo>
                <a:cubicBezTo>
                  <a:pt x="2545800" y="6406056"/>
                  <a:pt x="2545119" y="6402378"/>
                  <a:pt x="2544438" y="6398699"/>
                </a:cubicBezTo>
                <a:cubicBezTo>
                  <a:pt x="2489049" y="6397540"/>
                  <a:pt x="2432979" y="6392702"/>
                  <a:pt x="2376092" y="6393723"/>
                </a:cubicBezTo>
                <a:close/>
                <a:moveTo>
                  <a:pt x="4387898" y="6382882"/>
                </a:moveTo>
                <a:cubicBezTo>
                  <a:pt x="4369857" y="6388128"/>
                  <a:pt x="4351816" y="6393375"/>
                  <a:pt x="4334117" y="6400464"/>
                </a:cubicBezTo>
                <a:cubicBezTo>
                  <a:pt x="4313082" y="6410079"/>
                  <a:pt x="4293203" y="6415666"/>
                  <a:pt x="4268414" y="6405007"/>
                </a:cubicBezTo>
                <a:cubicBezTo>
                  <a:pt x="4252003" y="6398514"/>
                  <a:pt x="4229261" y="6398913"/>
                  <a:pt x="4207676" y="6395285"/>
                </a:cubicBezTo>
                <a:cubicBezTo>
                  <a:pt x="4216261" y="6410851"/>
                  <a:pt x="4221645" y="6419385"/>
                  <a:pt x="4229207" y="6429423"/>
                </a:cubicBezTo>
                <a:cubicBezTo>
                  <a:pt x="4210484" y="6430983"/>
                  <a:pt x="4193598" y="6432204"/>
                  <a:pt x="4173037" y="6434105"/>
                </a:cubicBezTo>
                <a:cubicBezTo>
                  <a:pt x="4172223" y="6439975"/>
                  <a:pt x="4168756" y="6452054"/>
                  <a:pt x="4166786" y="6461950"/>
                </a:cubicBezTo>
                <a:cubicBezTo>
                  <a:pt x="4198640" y="6438895"/>
                  <a:pt x="4193413" y="6472269"/>
                  <a:pt x="4203969" y="6477939"/>
                </a:cubicBezTo>
                <a:cubicBezTo>
                  <a:pt x="4203969" y="6477939"/>
                  <a:pt x="4204310" y="6479783"/>
                  <a:pt x="4204651" y="6481626"/>
                </a:cubicBezTo>
                <a:cubicBezTo>
                  <a:pt x="4206490" y="6481285"/>
                  <a:pt x="4206490" y="6481285"/>
                  <a:pt x="4208328" y="6480945"/>
                </a:cubicBezTo>
                <a:cubicBezTo>
                  <a:pt x="4210166" y="6480605"/>
                  <a:pt x="4212005" y="6480264"/>
                  <a:pt x="4213842" y="6479924"/>
                </a:cubicBezTo>
                <a:cubicBezTo>
                  <a:pt x="4239577" y="6475158"/>
                  <a:pt x="4262450" y="6465204"/>
                  <a:pt x="4285323" y="6455250"/>
                </a:cubicBezTo>
                <a:cubicBezTo>
                  <a:pt x="4284981" y="6453407"/>
                  <a:pt x="4284640" y="6451564"/>
                  <a:pt x="4282120" y="6448218"/>
                </a:cubicBezTo>
                <a:cubicBezTo>
                  <a:pt x="4277210" y="6431971"/>
                  <a:pt x="4290078" y="6429589"/>
                  <a:pt x="4302262" y="6423520"/>
                </a:cubicBezTo>
                <a:cubicBezTo>
                  <a:pt x="4332488" y="6412204"/>
                  <a:pt x="4362713" y="6400888"/>
                  <a:pt x="4391101" y="6389912"/>
                </a:cubicBezTo>
                <a:cubicBezTo>
                  <a:pt x="4390759" y="6388070"/>
                  <a:pt x="4390418" y="6386227"/>
                  <a:pt x="4387898" y="6382882"/>
                </a:cubicBezTo>
                <a:close/>
                <a:moveTo>
                  <a:pt x="4171384" y="6352787"/>
                </a:moveTo>
                <a:cubicBezTo>
                  <a:pt x="4134042" y="6367269"/>
                  <a:pt x="4096700" y="6381751"/>
                  <a:pt x="4059357" y="6396232"/>
                </a:cubicBezTo>
                <a:cubicBezTo>
                  <a:pt x="4029047" y="6407520"/>
                  <a:pt x="4019006" y="6415054"/>
                  <a:pt x="4037175" y="6451416"/>
                </a:cubicBezTo>
                <a:cubicBezTo>
                  <a:pt x="4052823" y="6484461"/>
                  <a:pt x="4080126" y="6477514"/>
                  <a:pt x="4101602" y="6490563"/>
                </a:cubicBezTo>
                <a:lnTo>
                  <a:pt x="4092388" y="6492269"/>
                </a:lnTo>
                <a:cubicBezTo>
                  <a:pt x="4098594" y="6494903"/>
                  <a:pt x="4102956" y="6497879"/>
                  <a:pt x="4105815" y="6503025"/>
                </a:cubicBezTo>
                <a:cubicBezTo>
                  <a:pt x="4088065" y="6510095"/>
                  <a:pt x="4070654" y="6518995"/>
                  <a:pt x="4054707" y="6504921"/>
                </a:cubicBezTo>
                <a:cubicBezTo>
                  <a:pt x="4052525" y="6503434"/>
                  <a:pt x="4051170" y="6496119"/>
                  <a:pt x="4052675" y="6493948"/>
                </a:cubicBezTo>
                <a:cubicBezTo>
                  <a:pt x="4047146" y="6494972"/>
                  <a:pt x="4039098" y="6492679"/>
                  <a:pt x="4033909" y="6495531"/>
                </a:cubicBezTo>
                <a:cubicBezTo>
                  <a:pt x="3968248" y="6511474"/>
                  <a:pt x="3902586" y="6527416"/>
                  <a:pt x="3838280" y="6550673"/>
                </a:cubicBezTo>
                <a:cubicBezTo>
                  <a:pt x="3834934" y="6553185"/>
                  <a:pt x="3836289" y="6560501"/>
                  <a:pt x="3837305" y="6565988"/>
                </a:cubicBezTo>
                <a:cubicBezTo>
                  <a:pt x="3840651" y="6563476"/>
                  <a:pt x="3843659" y="6559136"/>
                  <a:pt x="3849188" y="6558112"/>
                </a:cubicBezTo>
                <a:cubicBezTo>
                  <a:pt x="3856219" y="6554918"/>
                  <a:pt x="3863591" y="6553553"/>
                  <a:pt x="3870961" y="6552188"/>
                </a:cubicBezTo>
                <a:cubicBezTo>
                  <a:pt x="3894917" y="6547752"/>
                  <a:pt x="3917030" y="6543658"/>
                  <a:pt x="3940986" y="6539222"/>
                </a:cubicBezTo>
                <a:cubicBezTo>
                  <a:pt x="3950537" y="6539345"/>
                  <a:pt x="3959751" y="6537639"/>
                  <a:pt x="3968965" y="6535933"/>
                </a:cubicBezTo>
                <a:cubicBezTo>
                  <a:pt x="3985550" y="6532862"/>
                  <a:pt x="3999952" y="6528303"/>
                  <a:pt x="4016876" y="6527061"/>
                </a:cubicBezTo>
                <a:cubicBezTo>
                  <a:pt x="4026090" y="6525355"/>
                  <a:pt x="4035642" y="6525478"/>
                  <a:pt x="4044856" y="6523772"/>
                </a:cubicBezTo>
                <a:cubicBezTo>
                  <a:pt x="4067646" y="6523335"/>
                  <a:pt x="4089759" y="6519240"/>
                  <a:pt x="4105815" y="6503025"/>
                </a:cubicBezTo>
                <a:cubicBezTo>
                  <a:pt x="4105815" y="6503025"/>
                  <a:pt x="4105815" y="6503025"/>
                  <a:pt x="4106154" y="6504854"/>
                </a:cubicBezTo>
                <a:cubicBezTo>
                  <a:pt x="4112847" y="6499831"/>
                  <a:pt x="4119879" y="6496637"/>
                  <a:pt x="4118863" y="6491150"/>
                </a:cubicBezTo>
                <a:cubicBezTo>
                  <a:pt x="4137968" y="6491396"/>
                  <a:pt x="4158577" y="6489472"/>
                  <a:pt x="4177004" y="6486059"/>
                </a:cubicBezTo>
                <a:cubicBezTo>
                  <a:pt x="4170649" y="6492911"/>
                  <a:pt x="4164294" y="6499763"/>
                  <a:pt x="4158278" y="6508444"/>
                </a:cubicBezTo>
                <a:cubicBezTo>
                  <a:pt x="4156435" y="6508785"/>
                  <a:pt x="4161137" y="6513590"/>
                  <a:pt x="4161137" y="6513590"/>
                </a:cubicBezTo>
                <a:cubicBezTo>
                  <a:pt x="4164822" y="6512907"/>
                  <a:pt x="4168169" y="6510395"/>
                  <a:pt x="4173697" y="6509372"/>
                </a:cubicBezTo>
                <a:cubicBezTo>
                  <a:pt x="4175202" y="6507202"/>
                  <a:pt x="4178209" y="6502862"/>
                  <a:pt x="4179714" y="6500691"/>
                </a:cubicBezTo>
                <a:cubicBezTo>
                  <a:pt x="4177532" y="6499204"/>
                  <a:pt x="4175689" y="6499545"/>
                  <a:pt x="4171665" y="6498398"/>
                </a:cubicBezTo>
                <a:cubicBezTo>
                  <a:pt x="4176855" y="6495545"/>
                  <a:pt x="4182045" y="6492693"/>
                  <a:pt x="4187233" y="6489840"/>
                </a:cubicBezTo>
                <a:cubicBezTo>
                  <a:pt x="4154025" y="6475181"/>
                  <a:pt x="4142590" y="6454597"/>
                  <a:pt x="4155259" y="6420091"/>
                </a:cubicBezTo>
                <a:cubicBezTo>
                  <a:pt x="4157102" y="6419750"/>
                  <a:pt x="4155259" y="6420091"/>
                  <a:pt x="4156763" y="6417922"/>
                </a:cubicBezTo>
                <a:cubicBezTo>
                  <a:pt x="4146195" y="6412312"/>
                  <a:pt x="4132279" y="6409213"/>
                  <a:pt x="4122050" y="6405432"/>
                </a:cubicBezTo>
                <a:cubicBezTo>
                  <a:pt x="4126901" y="6400751"/>
                  <a:pt x="4130247" y="6398239"/>
                  <a:pt x="4133594" y="6395728"/>
                </a:cubicBezTo>
                <a:cubicBezTo>
                  <a:pt x="4120695" y="6398116"/>
                  <a:pt x="4108473" y="6404163"/>
                  <a:pt x="4097756" y="6408039"/>
                </a:cubicBezTo>
                <a:cubicBezTo>
                  <a:pt x="4093353" y="6384262"/>
                  <a:pt x="4093692" y="6386091"/>
                  <a:pt x="4126372" y="6387607"/>
                </a:cubicBezTo>
                <a:cubicBezTo>
                  <a:pt x="4132239" y="6388412"/>
                  <a:pt x="4137768" y="6387388"/>
                  <a:pt x="4143635" y="6388193"/>
                </a:cubicBezTo>
                <a:cubicBezTo>
                  <a:pt x="4153675" y="6380659"/>
                  <a:pt x="4163377" y="6371295"/>
                  <a:pt x="4171574" y="6364102"/>
                </a:cubicBezTo>
                <a:cubicBezTo>
                  <a:pt x="4173078" y="6361932"/>
                  <a:pt x="4172739" y="6360103"/>
                  <a:pt x="4172739" y="6360103"/>
                </a:cubicBezTo>
                <a:cubicBezTo>
                  <a:pt x="4174582" y="6359762"/>
                  <a:pt x="4174582" y="6359762"/>
                  <a:pt x="4174582" y="6359762"/>
                </a:cubicBezTo>
                <a:cubicBezTo>
                  <a:pt x="4174244" y="6357933"/>
                  <a:pt x="4171723" y="6354617"/>
                  <a:pt x="4171384" y="6352787"/>
                </a:cubicBezTo>
                <a:close/>
                <a:moveTo>
                  <a:pt x="4457055" y="6339263"/>
                </a:moveTo>
                <a:cubicBezTo>
                  <a:pt x="4450367" y="6344369"/>
                  <a:pt x="4441487" y="6347946"/>
                  <a:pt x="4436644" y="6352711"/>
                </a:cubicBezTo>
                <a:cubicBezTo>
                  <a:pt x="4431800" y="6357475"/>
                  <a:pt x="4427304" y="6364108"/>
                  <a:pt x="4417963" y="6375505"/>
                </a:cubicBezTo>
                <a:cubicBezTo>
                  <a:pt x="4434570" y="6372430"/>
                  <a:pt x="4444143" y="6372591"/>
                  <a:pt x="4450830" y="6367486"/>
                </a:cubicBezTo>
                <a:cubicBezTo>
                  <a:pt x="4457519" y="6362380"/>
                  <a:pt x="4459478" y="6352349"/>
                  <a:pt x="4463976" y="6345716"/>
                </a:cubicBezTo>
                <a:cubicBezTo>
                  <a:pt x="4465474" y="6343504"/>
                  <a:pt x="4458901" y="6338921"/>
                  <a:pt x="4457055" y="6339263"/>
                </a:cubicBezTo>
                <a:close/>
                <a:moveTo>
                  <a:pt x="3956659" y="6332607"/>
                </a:moveTo>
                <a:cubicBezTo>
                  <a:pt x="3939423" y="6330911"/>
                  <a:pt x="3922339" y="6332389"/>
                  <a:pt x="3907922" y="6337081"/>
                </a:cubicBezTo>
                <a:cubicBezTo>
                  <a:pt x="3898310" y="6340208"/>
                  <a:pt x="3889885" y="6344766"/>
                  <a:pt x="3883390" y="6350762"/>
                </a:cubicBezTo>
                <a:cubicBezTo>
                  <a:pt x="3878561" y="6355492"/>
                  <a:pt x="3878096" y="6363248"/>
                  <a:pt x="3875449" y="6369491"/>
                </a:cubicBezTo>
                <a:cubicBezTo>
                  <a:pt x="3881308" y="6370324"/>
                  <a:pt x="3887510" y="6373010"/>
                  <a:pt x="3893024" y="6371989"/>
                </a:cubicBezTo>
                <a:cubicBezTo>
                  <a:pt x="3931286" y="6362986"/>
                  <a:pt x="3967710" y="6354325"/>
                  <a:pt x="4006316" y="6347176"/>
                </a:cubicBezTo>
                <a:cubicBezTo>
                  <a:pt x="3991287" y="6339173"/>
                  <a:pt x="3973896" y="6334303"/>
                  <a:pt x="3956659" y="6332607"/>
                </a:cubicBezTo>
                <a:close/>
                <a:moveTo>
                  <a:pt x="2748829" y="6302616"/>
                </a:moveTo>
                <a:cubicBezTo>
                  <a:pt x="2735606" y="6303190"/>
                  <a:pt x="2720205" y="6302292"/>
                  <a:pt x="2709494" y="6306150"/>
                </a:cubicBezTo>
                <a:cubicBezTo>
                  <a:pt x="2667321" y="6325210"/>
                  <a:pt x="2627324" y="6345741"/>
                  <a:pt x="2587327" y="6366272"/>
                </a:cubicBezTo>
                <a:cubicBezTo>
                  <a:pt x="2583644" y="6366953"/>
                  <a:pt x="2581641" y="6376700"/>
                  <a:pt x="2582313" y="6380325"/>
                </a:cubicBezTo>
                <a:cubicBezTo>
                  <a:pt x="2586666" y="6383269"/>
                  <a:pt x="2593197" y="6387685"/>
                  <a:pt x="2596879" y="6387003"/>
                </a:cubicBezTo>
                <a:cubicBezTo>
                  <a:pt x="2649763" y="6364086"/>
                  <a:pt x="2700807" y="6341508"/>
                  <a:pt x="2753356" y="6316779"/>
                </a:cubicBezTo>
                <a:cubicBezTo>
                  <a:pt x="2750843" y="6313493"/>
                  <a:pt x="2749836" y="6308055"/>
                  <a:pt x="2748829" y="6302616"/>
                </a:cubicBezTo>
                <a:close/>
                <a:moveTo>
                  <a:pt x="4126462" y="6254379"/>
                </a:moveTo>
                <a:cubicBezTo>
                  <a:pt x="4120990" y="6255302"/>
                  <a:pt x="4115181" y="6257929"/>
                  <a:pt x="4108972" y="6262895"/>
                </a:cubicBezTo>
                <a:cubicBezTo>
                  <a:pt x="4088969" y="6278050"/>
                  <a:pt x="4067812" y="6297236"/>
                  <a:pt x="4048151" y="6314235"/>
                </a:cubicBezTo>
                <a:cubicBezTo>
                  <a:pt x="4046313" y="6314576"/>
                  <a:pt x="4048493" y="6316081"/>
                  <a:pt x="4046997" y="6318266"/>
                </a:cubicBezTo>
                <a:cubicBezTo>
                  <a:pt x="4041696" y="6330698"/>
                  <a:pt x="4029516" y="6336771"/>
                  <a:pt x="4016651" y="6339153"/>
                </a:cubicBezTo>
                <a:cubicBezTo>
                  <a:pt x="4013317" y="6341679"/>
                  <a:pt x="4011822" y="6343864"/>
                  <a:pt x="4010326" y="6346049"/>
                </a:cubicBezTo>
                <a:cubicBezTo>
                  <a:pt x="4024686" y="6341482"/>
                  <a:pt x="4039729" y="6340605"/>
                  <a:pt x="4054089" y="6336038"/>
                </a:cubicBezTo>
                <a:cubicBezTo>
                  <a:pt x="4064774" y="6332150"/>
                  <a:pt x="4075117" y="6326418"/>
                  <a:pt x="4085460" y="6320686"/>
                </a:cubicBezTo>
                <a:cubicBezTo>
                  <a:pt x="4110163" y="6310387"/>
                  <a:pt x="4136704" y="6299747"/>
                  <a:pt x="4161408" y="6289447"/>
                </a:cubicBezTo>
                <a:cubicBezTo>
                  <a:pt x="4166579" y="6286581"/>
                  <a:pt x="4170383" y="6276333"/>
                  <a:pt x="4168204" y="6274829"/>
                </a:cubicBezTo>
                <a:cubicBezTo>
                  <a:pt x="4156250" y="6264160"/>
                  <a:pt x="4142877" y="6251607"/>
                  <a:pt x="4126462" y="6254379"/>
                </a:cubicBezTo>
                <a:close/>
                <a:moveTo>
                  <a:pt x="4702738" y="6238926"/>
                </a:moveTo>
                <a:cubicBezTo>
                  <a:pt x="4692337" y="6244643"/>
                  <a:pt x="4683782" y="6250018"/>
                  <a:pt x="4674888" y="6253560"/>
                </a:cubicBezTo>
                <a:lnTo>
                  <a:pt x="4694810" y="6260921"/>
                </a:lnTo>
                <a:lnTo>
                  <a:pt x="4684947" y="6262596"/>
                </a:lnTo>
                <a:lnTo>
                  <a:pt x="4669320" y="6270039"/>
                </a:lnTo>
                <a:lnTo>
                  <a:pt x="4598386" y="6294262"/>
                </a:lnTo>
                <a:cubicBezTo>
                  <a:pt x="4598725" y="6296094"/>
                  <a:pt x="4599065" y="6297927"/>
                  <a:pt x="4601251" y="6299417"/>
                </a:cubicBezTo>
                <a:cubicBezTo>
                  <a:pt x="4621734" y="6296572"/>
                  <a:pt x="4639305" y="6285737"/>
                  <a:pt x="4657276" y="6275775"/>
                </a:cubicBezTo>
                <a:lnTo>
                  <a:pt x="4669320" y="6270039"/>
                </a:lnTo>
                <a:lnTo>
                  <a:pt x="4695391" y="6261136"/>
                </a:lnTo>
                <a:lnTo>
                  <a:pt x="4694810" y="6260921"/>
                </a:lnTo>
                <a:lnTo>
                  <a:pt x="4715704" y="6257375"/>
                </a:lnTo>
                <a:cubicBezTo>
                  <a:pt x="4717551" y="6257033"/>
                  <a:pt x="4717211" y="6255200"/>
                  <a:pt x="4718379" y="6251193"/>
                </a:cubicBezTo>
                <a:cubicBezTo>
                  <a:pt x="4713178" y="6254052"/>
                  <a:pt x="4706131" y="6257252"/>
                  <a:pt x="4700591" y="6258278"/>
                </a:cubicBezTo>
                <a:cubicBezTo>
                  <a:pt x="4701420" y="6252438"/>
                  <a:pt x="4709974" y="6247063"/>
                  <a:pt x="4716343" y="6240198"/>
                </a:cubicBezTo>
                <a:cubicBezTo>
                  <a:pt x="4710463" y="6239391"/>
                  <a:pt x="4706431" y="6238242"/>
                  <a:pt x="4702738" y="6238926"/>
                </a:cubicBezTo>
                <a:close/>
                <a:moveTo>
                  <a:pt x="2875278" y="6238568"/>
                </a:moveTo>
                <a:cubicBezTo>
                  <a:pt x="2859303" y="6240083"/>
                  <a:pt x="2847321" y="6241220"/>
                  <a:pt x="2837975" y="6242709"/>
                </a:cubicBezTo>
                <a:cubicBezTo>
                  <a:pt x="2809936" y="6247180"/>
                  <a:pt x="2805616" y="6254835"/>
                  <a:pt x="2788336" y="6285456"/>
                </a:cubicBezTo>
                <a:cubicBezTo>
                  <a:pt x="2818048" y="6270333"/>
                  <a:pt x="2845566" y="6253692"/>
                  <a:pt x="2875278" y="6238568"/>
                </a:cubicBezTo>
                <a:close/>
                <a:moveTo>
                  <a:pt x="4668228" y="6228442"/>
                </a:moveTo>
                <a:lnTo>
                  <a:pt x="4621686" y="6250484"/>
                </a:lnTo>
                <a:cubicBezTo>
                  <a:pt x="4621686" y="6250484"/>
                  <a:pt x="4619873" y="6250820"/>
                  <a:pt x="4620216" y="6252674"/>
                </a:cubicBezTo>
                <a:cubicBezTo>
                  <a:pt x="4620216" y="6252674"/>
                  <a:pt x="4624528" y="6255710"/>
                  <a:pt x="4626684" y="6257229"/>
                </a:cubicBezTo>
                <a:cubicBezTo>
                  <a:pt x="4642313" y="6250499"/>
                  <a:pt x="4657942" y="6243771"/>
                  <a:pt x="4673570" y="6237041"/>
                </a:cubicBezTo>
                <a:cubicBezTo>
                  <a:pt x="4671070" y="6233668"/>
                  <a:pt x="4668572" y="6230296"/>
                  <a:pt x="4668228" y="6228442"/>
                </a:cubicBezTo>
                <a:close/>
                <a:moveTo>
                  <a:pt x="5208951" y="6181751"/>
                </a:moveTo>
                <a:cubicBezTo>
                  <a:pt x="5199539" y="6183494"/>
                  <a:pt x="5192311" y="6186521"/>
                  <a:pt x="5185083" y="6189546"/>
                </a:cubicBezTo>
                <a:cubicBezTo>
                  <a:pt x="5185385" y="6191178"/>
                  <a:pt x="5185687" y="6192809"/>
                  <a:pt x="5185989" y="6194441"/>
                </a:cubicBezTo>
                <a:cubicBezTo>
                  <a:pt x="5195099" y="6191067"/>
                  <a:pt x="5206093" y="6187343"/>
                  <a:pt x="5207371" y="6183732"/>
                </a:cubicBezTo>
                <a:cubicBezTo>
                  <a:pt x="5207069" y="6182100"/>
                  <a:pt x="5207069" y="6182100"/>
                  <a:pt x="5208951" y="6181751"/>
                </a:cubicBezTo>
                <a:close/>
                <a:moveTo>
                  <a:pt x="3073500" y="6162810"/>
                </a:moveTo>
                <a:cubicBezTo>
                  <a:pt x="3059598" y="6163851"/>
                  <a:pt x="3048617" y="6179234"/>
                  <a:pt x="3038858" y="6195473"/>
                </a:cubicBezTo>
                <a:cubicBezTo>
                  <a:pt x="3038858" y="6195473"/>
                  <a:pt x="3038858" y="6195473"/>
                  <a:pt x="3086398" y="6186670"/>
                </a:cubicBezTo>
                <a:cubicBezTo>
                  <a:pt x="3085365" y="6181089"/>
                  <a:pt x="3085815" y="6173308"/>
                  <a:pt x="3088439" y="6167049"/>
                </a:cubicBezTo>
                <a:cubicBezTo>
                  <a:pt x="3083093" y="6163709"/>
                  <a:pt x="3078134" y="6162463"/>
                  <a:pt x="3073500" y="6162810"/>
                </a:cubicBezTo>
                <a:close/>
                <a:moveTo>
                  <a:pt x="3180001" y="6144913"/>
                </a:moveTo>
                <a:cubicBezTo>
                  <a:pt x="3171989" y="6142696"/>
                  <a:pt x="3160122" y="6150445"/>
                  <a:pt x="3155604" y="6156832"/>
                </a:cubicBezTo>
                <a:cubicBezTo>
                  <a:pt x="3150755" y="6161431"/>
                  <a:pt x="3150574" y="6170716"/>
                  <a:pt x="3148224" y="6178553"/>
                </a:cubicBezTo>
                <a:cubicBezTo>
                  <a:pt x="3157742" y="6178640"/>
                  <a:pt x="3167260" y="6178728"/>
                  <a:pt x="3174278" y="6175578"/>
                </a:cubicBezTo>
                <a:cubicBezTo>
                  <a:pt x="3188976" y="6172856"/>
                  <a:pt x="3202681" y="6164768"/>
                  <a:pt x="3215211" y="6160597"/>
                </a:cubicBezTo>
                <a:cubicBezTo>
                  <a:pt x="3202531" y="6153694"/>
                  <a:pt x="3191688" y="6146451"/>
                  <a:pt x="3180001" y="6144913"/>
                </a:cubicBezTo>
                <a:close/>
                <a:moveTo>
                  <a:pt x="4723290" y="6143715"/>
                </a:moveTo>
                <a:cubicBezTo>
                  <a:pt x="4693009" y="6155009"/>
                  <a:pt x="4670965" y="6179940"/>
                  <a:pt x="4643543" y="6196390"/>
                </a:cubicBezTo>
                <a:cubicBezTo>
                  <a:pt x="4675861" y="6196091"/>
                  <a:pt x="4719853" y="6176573"/>
                  <a:pt x="4725326" y="6154710"/>
                </a:cubicBezTo>
                <a:cubicBezTo>
                  <a:pt x="4726489" y="6150705"/>
                  <a:pt x="4723969" y="6147381"/>
                  <a:pt x="4723290" y="6143715"/>
                </a:cubicBezTo>
                <a:close/>
                <a:moveTo>
                  <a:pt x="4766525" y="6131491"/>
                </a:moveTo>
                <a:cubicBezTo>
                  <a:pt x="4762969" y="6132149"/>
                  <a:pt x="4761527" y="6134292"/>
                  <a:pt x="4759749" y="6134621"/>
                </a:cubicBezTo>
                <a:cubicBezTo>
                  <a:pt x="4754079" y="6133796"/>
                  <a:pt x="4749081" y="6136596"/>
                  <a:pt x="4743747" y="6137584"/>
                </a:cubicBezTo>
                <a:cubicBezTo>
                  <a:pt x="4744083" y="6139397"/>
                  <a:pt x="4744083" y="6139397"/>
                  <a:pt x="4744083" y="6139397"/>
                </a:cubicBezTo>
                <a:cubicBezTo>
                  <a:pt x="4749416" y="6138410"/>
                  <a:pt x="4755086" y="6139234"/>
                  <a:pt x="4758306" y="6136763"/>
                </a:cubicBezTo>
                <a:cubicBezTo>
                  <a:pt x="4761862" y="6136105"/>
                  <a:pt x="4763305" y="6133963"/>
                  <a:pt x="4766525" y="6131491"/>
                </a:cubicBezTo>
                <a:close/>
                <a:moveTo>
                  <a:pt x="4868760" y="6112560"/>
                </a:moveTo>
                <a:cubicBezTo>
                  <a:pt x="4850941" y="6119695"/>
                  <a:pt x="4833122" y="6126830"/>
                  <a:pt x="4813452" y="6134307"/>
                </a:cubicBezTo>
                <a:cubicBezTo>
                  <a:pt x="4813795" y="6136162"/>
                  <a:pt x="4816333" y="6139527"/>
                  <a:pt x="4817019" y="6143235"/>
                </a:cubicBezTo>
                <a:cubicBezTo>
                  <a:pt x="4836689" y="6135758"/>
                  <a:pt x="4856359" y="6128280"/>
                  <a:pt x="4876028" y="6120802"/>
                </a:cubicBezTo>
                <a:cubicBezTo>
                  <a:pt x="4877879" y="6120459"/>
                  <a:pt x="4879044" y="6116409"/>
                  <a:pt x="4878700" y="6114555"/>
                </a:cubicBezTo>
                <a:cubicBezTo>
                  <a:pt x="4876506" y="6113043"/>
                  <a:pt x="4872462" y="6111874"/>
                  <a:pt x="4868760" y="6112560"/>
                </a:cubicBezTo>
                <a:close/>
                <a:moveTo>
                  <a:pt x="3864245" y="6101696"/>
                </a:moveTo>
                <a:cubicBezTo>
                  <a:pt x="3837640" y="6114123"/>
                  <a:pt x="3813235" y="6128017"/>
                  <a:pt x="3786630" y="6140443"/>
                </a:cubicBezTo>
                <a:cubicBezTo>
                  <a:pt x="3786965" y="6142257"/>
                  <a:pt x="3787301" y="6144069"/>
                  <a:pt x="3787301" y="6144069"/>
                </a:cubicBezTo>
                <a:cubicBezTo>
                  <a:pt x="3816776" y="6136736"/>
                  <a:pt x="3845916" y="6127590"/>
                  <a:pt x="3876919" y="6118100"/>
                </a:cubicBezTo>
                <a:cubicBezTo>
                  <a:pt x="3880645" y="6117410"/>
                  <a:pt x="3880830" y="6108001"/>
                  <a:pt x="3883549" y="6101872"/>
                </a:cubicBezTo>
                <a:cubicBezTo>
                  <a:pt x="3877960" y="6102907"/>
                  <a:pt x="3869835" y="6100661"/>
                  <a:pt x="3864245" y="6101696"/>
                </a:cubicBezTo>
                <a:close/>
                <a:moveTo>
                  <a:pt x="3750173" y="6097976"/>
                </a:moveTo>
                <a:cubicBezTo>
                  <a:pt x="3736980" y="6097606"/>
                  <a:pt x="3723702" y="6096784"/>
                  <a:pt x="3711961" y="6099192"/>
                </a:cubicBezTo>
                <a:cubicBezTo>
                  <a:pt x="3700220" y="6101601"/>
                  <a:pt x="3690015" y="6107240"/>
                  <a:pt x="3682964" y="6119795"/>
                </a:cubicBezTo>
                <a:cubicBezTo>
                  <a:pt x="3678197" y="6124429"/>
                  <a:pt x="3682024" y="6134970"/>
                  <a:pt x="3683367" y="6142221"/>
                </a:cubicBezTo>
                <a:cubicBezTo>
                  <a:pt x="3688806" y="6141214"/>
                  <a:pt x="3696056" y="6139871"/>
                  <a:pt x="3701159" y="6137052"/>
                </a:cubicBezTo>
                <a:cubicBezTo>
                  <a:pt x="3711364" y="6131412"/>
                  <a:pt x="3721570" y="6125772"/>
                  <a:pt x="3731776" y="6120133"/>
                </a:cubicBezTo>
                <a:cubicBezTo>
                  <a:pt x="3733924" y="6121609"/>
                  <a:pt x="3734260" y="6123422"/>
                  <a:pt x="3736409" y="6124900"/>
                </a:cubicBezTo>
                <a:cubicBezTo>
                  <a:pt x="3743324" y="6121744"/>
                  <a:pt x="3751717" y="6116440"/>
                  <a:pt x="3760110" y="6111135"/>
                </a:cubicBezTo>
                <a:cubicBezTo>
                  <a:pt x="3755477" y="6106368"/>
                  <a:pt x="3753799" y="6097305"/>
                  <a:pt x="3750173" y="6097976"/>
                </a:cubicBezTo>
                <a:close/>
                <a:moveTo>
                  <a:pt x="3593334" y="6097252"/>
                </a:moveTo>
                <a:cubicBezTo>
                  <a:pt x="3581682" y="6097300"/>
                  <a:pt x="3570386" y="6097986"/>
                  <a:pt x="3560429" y="6100767"/>
                </a:cubicBezTo>
                <a:cubicBezTo>
                  <a:pt x="3547880" y="6104966"/>
                  <a:pt x="3541697" y="6122986"/>
                  <a:pt x="3532332" y="6134095"/>
                </a:cubicBezTo>
                <a:cubicBezTo>
                  <a:pt x="3541535" y="6132391"/>
                  <a:pt x="3552580" y="6130345"/>
                  <a:pt x="3562119" y="6130454"/>
                </a:cubicBezTo>
                <a:cubicBezTo>
                  <a:pt x="3569482" y="6129091"/>
                  <a:pt x="3579692" y="6132825"/>
                  <a:pt x="3584878" y="6129990"/>
                </a:cubicBezTo>
                <a:cubicBezTo>
                  <a:pt x="3607800" y="6120120"/>
                  <a:pt x="3642785" y="6134267"/>
                  <a:pt x="3649628" y="6099250"/>
                </a:cubicBezTo>
                <a:cubicBezTo>
                  <a:pt x="3643770" y="6098460"/>
                  <a:pt x="3636071" y="6098010"/>
                  <a:pt x="3628373" y="6097561"/>
                </a:cubicBezTo>
                <a:cubicBezTo>
                  <a:pt x="3616994" y="6097793"/>
                  <a:pt x="3604986" y="6097204"/>
                  <a:pt x="3593334" y="6097252"/>
                </a:cubicBezTo>
                <a:close/>
                <a:moveTo>
                  <a:pt x="5105973" y="6050353"/>
                </a:moveTo>
                <a:cubicBezTo>
                  <a:pt x="5095247" y="6054236"/>
                  <a:pt x="5078991" y="6059144"/>
                  <a:pt x="5066423" y="6063368"/>
                </a:cubicBezTo>
                <a:cubicBezTo>
                  <a:pt x="5072295" y="6064178"/>
                  <a:pt x="5076662" y="6067163"/>
                  <a:pt x="5082873" y="6069807"/>
                </a:cubicBezTo>
                <a:cubicBezTo>
                  <a:pt x="5065112" y="6076891"/>
                  <a:pt x="5045168" y="6082480"/>
                  <a:pt x="5027406" y="6089563"/>
                </a:cubicBezTo>
                <a:cubicBezTo>
                  <a:pt x="5026388" y="6084061"/>
                  <a:pt x="5025708" y="6080393"/>
                  <a:pt x="5024689" y="6074890"/>
                </a:cubicBezTo>
                <a:cubicBezTo>
                  <a:pt x="5004745" y="6080480"/>
                  <a:pt x="4988488" y="6085388"/>
                  <a:pt x="4968544" y="6090978"/>
                </a:cubicBezTo>
                <a:cubicBezTo>
                  <a:pt x="4967040" y="6093154"/>
                  <a:pt x="4967040" y="6093154"/>
                  <a:pt x="4965535" y="6095330"/>
                </a:cubicBezTo>
                <a:cubicBezTo>
                  <a:pt x="4986499" y="6095242"/>
                  <a:pt x="5004114" y="6097671"/>
                  <a:pt x="5023233" y="6097925"/>
                </a:cubicBezTo>
                <a:cubicBezTo>
                  <a:pt x="5015032" y="6105135"/>
                  <a:pt x="5008336" y="6110169"/>
                  <a:pt x="5001638" y="6115203"/>
                </a:cubicBezTo>
                <a:cubicBezTo>
                  <a:pt x="5001638" y="6115203"/>
                  <a:pt x="5000134" y="6117379"/>
                  <a:pt x="5000134" y="6117379"/>
                </a:cubicBezTo>
                <a:cubicBezTo>
                  <a:pt x="4981548" y="6130306"/>
                  <a:pt x="4977520" y="6129155"/>
                  <a:pt x="4966408" y="6110345"/>
                </a:cubicBezTo>
                <a:cubicBezTo>
                  <a:pt x="4965728" y="6106676"/>
                  <a:pt x="4953985" y="6105057"/>
                  <a:pt x="4948792" y="6107915"/>
                </a:cubicBezTo>
                <a:cubicBezTo>
                  <a:pt x="4932536" y="6112822"/>
                  <a:pt x="4918803" y="6121057"/>
                  <a:pt x="4904730" y="6127457"/>
                </a:cubicBezTo>
                <a:cubicBezTo>
                  <a:pt x="4853291" y="6148364"/>
                  <a:pt x="4801852" y="6169272"/>
                  <a:pt x="4750752" y="6192014"/>
                </a:cubicBezTo>
                <a:cubicBezTo>
                  <a:pt x="4738524" y="6198073"/>
                  <a:pt x="4733525" y="6212278"/>
                  <a:pt x="4734058" y="6225458"/>
                </a:cubicBezTo>
                <a:cubicBezTo>
                  <a:pt x="4744783" y="6221576"/>
                  <a:pt x="4752984" y="6214366"/>
                  <a:pt x="4761040" y="6216668"/>
                </a:cubicBezTo>
                <a:cubicBezTo>
                  <a:pt x="4762884" y="6216327"/>
                  <a:pt x="4767251" y="6219312"/>
                  <a:pt x="4767930" y="6222981"/>
                </a:cubicBezTo>
                <a:cubicBezTo>
                  <a:pt x="4768270" y="6224814"/>
                  <a:pt x="4765261" y="6229167"/>
                  <a:pt x="4761913" y="6231683"/>
                </a:cubicBezTo>
                <a:cubicBezTo>
                  <a:pt x="4754876" y="6234883"/>
                  <a:pt x="4747840" y="6238083"/>
                  <a:pt x="4740803" y="6241283"/>
                </a:cubicBezTo>
                <a:cubicBezTo>
                  <a:pt x="4764824" y="6257704"/>
                  <a:pt x="4734980" y="6261332"/>
                  <a:pt x="4726438" y="6266709"/>
                </a:cubicBezTo>
                <a:cubicBezTo>
                  <a:pt x="4711201" y="6277118"/>
                  <a:pt x="4694944" y="6282026"/>
                  <a:pt x="4673835" y="6291626"/>
                </a:cubicBezTo>
                <a:cubicBezTo>
                  <a:pt x="4699505" y="6296358"/>
                  <a:pt x="4714257" y="6293627"/>
                  <a:pt x="4731000" y="6281041"/>
                </a:cubicBezTo>
                <a:cubicBezTo>
                  <a:pt x="4742889" y="6273148"/>
                  <a:pt x="4764192" y="6274894"/>
                  <a:pt x="4788504" y="6272289"/>
                </a:cubicBezTo>
                <a:cubicBezTo>
                  <a:pt x="4773607" y="6284534"/>
                  <a:pt x="4762397" y="6296095"/>
                  <a:pt x="4750847" y="6305822"/>
                </a:cubicBezTo>
                <a:cubicBezTo>
                  <a:pt x="4751186" y="6307656"/>
                  <a:pt x="4753370" y="6309149"/>
                  <a:pt x="4755893" y="6312476"/>
                </a:cubicBezTo>
                <a:cubicBezTo>
                  <a:pt x="4803644" y="6292251"/>
                  <a:pt x="4853239" y="6271685"/>
                  <a:pt x="4902834" y="6251119"/>
                </a:cubicBezTo>
                <a:cubicBezTo>
                  <a:pt x="4887790" y="6272876"/>
                  <a:pt x="4867360" y="6286144"/>
                  <a:pt x="4845086" y="6299754"/>
                </a:cubicBezTo>
                <a:cubicBezTo>
                  <a:pt x="4868039" y="6289812"/>
                  <a:pt x="4888809" y="6278378"/>
                  <a:pt x="4911424" y="6266602"/>
                </a:cubicBezTo>
                <a:cubicBezTo>
                  <a:pt x="4914092" y="6260416"/>
                  <a:pt x="4914917" y="6254572"/>
                  <a:pt x="4919430" y="6248045"/>
                </a:cubicBezTo>
                <a:cubicBezTo>
                  <a:pt x="4917247" y="6246553"/>
                  <a:pt x="4911715" y="6247577"/>
                  <a:pt x="4911036" y="6243908"/>
                </a:cubicBezTo>
                <a:cubicBezTo>
                  <a:pt x="4908658" y="6231069"/>
                  <a:pt x="4917685" y="6218015"/>
                  <a:pt x="4928748" y="6215966"/>
                </a:cubicBezTo>
                <a:cubicBezTo>
                  <a:pt x="4937969" y="6214259"/>
                  <a:pt x="4943355" y="6222747"/>
                  <a:pt x="4948401" y="6229401"/>
                </a:cubicBezTo>
                <a:cubicBezTo>
                  <a:pt x="4952089" y="6228718"/>
                  <a:pt x="4953254" y="6224709"/>
                  <a:pt x="4956943" y="6224026"/>
                </a:cubicBezTo>
                <a:cubicBezTo>
                  <a:pt x="4969850" y="6221635"/>
                  <a:pt x="4982273" y="6226923"/>
                  <a:pt x="4992513" y="6230718"/>
                </a:cubicBezTo>
                <a:cubicBezTo>
                  <a:pt x="5012457" y="6225128"/>
                  <a:pt x="5028375" y="6218386"/>
                  <a:pt x="5030995" y="6191341"/>
                </a:cubicBezTo>
                <a:cubicBezTo>
                  <a:pt x="5035023" y="6192493"/>
                  <a:pt x="5039051" y="6193645"/>
                  <a:pt x="5042739" y="6192962"/>
                </a:cubicBezTo>
                <a:cubicBezTo>
                  <a:pt x="5057831" y="6192064"/>
                  <a:pt x="5075446" y="6194493"/>
                  <a:pt x="5089859" y="6189928"/>
                </a:cubicBezTo>
                <a:cubicBezTo>
                  <a:pt x="5136443" y="6173713"/>
                  <a:pt x="5184875" y="6157156"/>
                  <a:pt x="5228599" y="6135780"/>
                </a:cubicBezTo>
                <a:cubicBezTo>
                  <a:pt x="5234131" y="6134756"/>
                  <a:pt x="5238983" y="6130063"/>
                  <a:pt x="5246019" y="6126863"/>
                </a:cubicBezTo>
                <a:cubicBezTo>
                  <a:pt x="5240147" y="6126054"/>
                  <a:pt x="5234275" y="6125244"/>
                  <a:pt x="5230247" y="6124092"/>
                </a:cubicBezTo>
                <a:cubicBezTo>
                  <a:pt x="5244467" y="6108180"/>
                  <a:pt x="5259027" y="6094101"/>
                  <a:pt x="5271739" y="6080364"/>
                </a:cubicBezTo>
                <a:cubicBezTo>
                  <a:pt x="5251941" y="6076443"/>
                  <a:pt x="5227775" y="6069535"/>
                  <a:pt x="5204967" y="6069964"/>
                </a:cubicBezTo>
                <a:cubicBezTo>
                  <a:pt x="5182159" y="6070393"/>
                  <a:pt x="5157363" y="6080677"/>
                  <a:pt x="5135233" y="6084774"/>
                </a:cubicBezTo>
                <a:cubicBezTo>
                  <a:pt x="5141447" y="6087418"/>
                  <a:pt x="5149839" y="6091555"/>
                  <a:pt x="5159739" y="6093516"/>
                </a:cubicBezTo>
                <a:cubicBezTo>
                  <a:pt x="5127567" y="6105165"/>
                  <a:pt x="5096217" y="6110970"/>
                  <a:pt x="5066713" y="6116433"/>
                </a:cubicBezTo>
                <a:cubicBezTo>
                  <a:pt x="5057832" y="6119974"/>
                  <a:pt x="5045943" y="6127867"/>
                  <a:pt x="5045118" y="6133711"/>
                </a:cubicBezTo>
                <a:cubicBezTo>
                  <a:pt x="5047010" y="6154229"/>
                  <a:pt x="5030074" y="6155468"/>
                  <a:pt x="5011294" y="6157049"/>
                </a:cubicBezTo>
                <a:cubicBezTo>
                  <a:pt x="5014643" y="6154531"/>
                  <a:pt x="5016487" y="6154190"/>
                  <a:pt x="5017991" y="6152015"/>
                </a:cubicBezTo>
                <a:cubicBezTo>
                  <a:pt x="5022844" y="6147321"/>
                  <a:pt x="5029541" y="6142287"/>
                  <a:pt x="5034394" y="6137594"/>
                </a:cubicBezTo>
                <a:cubicBezTo>
                  <a:pt x="5027018" y="6138960"/>
                  <a:pt x="5017797" y="6140668"/>
                  <a:pt x="5010421" y="6142034"/>
                </a:cubicBezTo>
                <a:cubicBezTo>
                  <a:pt x="4990816" y="6149458"/>
                  <a:pt x="4971551" y="6158717"/>
                  <a:pt x="4951946" y="6166141"/>
                </a:cubicBezTo>
                <a:cubicBezTo>
                  <a:pt x="4951266" y="6162473"/>
                  <a:pt x="4949083" y="6160980"/>
                  <a:pt x="4948743" y="6159146"/>
                </a:cubicBezTo>
                <a:cubicBezTo>
                  <a:pt x="4971696" y="6149204"/>
                  <a:pt x="4994990" y="6141097"/>
                  <a:pt x="5017943" y="6131155"/>
                </a:cubicBezTo>
                <a:cubicBezTo>
                  <a:pt x="5024980" y="6127955"/>
                  <a:pt x="5037208" y="6121897"/>
                  <a:pt x="5038373" y="6117887"/>
                </a:cubicBezTo>
                <a:cubicBezTo>
                  <a:pt x="5040655" y="6089008"/>
                  <a:pt x="5062637" y="6094422"/>
                  <a:pt x="5081757" y="6094677"/>
                </a:cubicBezTo>
                <a:cubicBezTo>
                  <a:pt x="5089473" y="6095145"/>
                  <a:pt x="5098693" y="6093437"/>
                  <a:pt x="5105731" y="6090238"/>
                </a:cubicBezTo>
                <a:cubicBezTo>
                  <a:pt x="5109417" y="6089555"/>
                  <a:pt x="5112427" y="6085203"/>
                  <a:pt x="5111747" y="6081535"/>
                </a:cubicBezTo>
                <a:cubicBezTo>
                  <a:pt x="5111891" y="6072022"/>
                  <a:pt x="5108011" y="6061358"/>
                  <a:pt x="5105973" y="6050353"/>
                </a:cubicBezTo>
                <a:close/>
                <a:moveTo>
                  <a:pt x="3692211" y="6047772"/>
                </a:moveTo>
                <a:cubicBezTo>
                  <a:pt x="3657125" y="6054269"/>
                  <a:pt x="3624564" y="6064089"/>
                  <a:pt x="3589817" y="6072419"/>
                </a:cubicBezTo>
                <a:cubicBezTo>
                  <a:pt x="3592003" y="6073909"/>
                  <a:pt x="3592682" y="6077574"/>
                  <a:pt x="3593360" y="6081239"/>
                </a:cubicBezTo>
                <a:cubicBezTo>
                  <a:pt x="3611677" y="6087324"/>
                  <a:pt x="3631840" y="6093068"/>
                  <a:pt x="3652003" y="6098811"/>
                </a:cubicBezTo>
                <a:cubicBezTo>
                  <a:pt x="3652003" y="6098811"/>
                  <a:pt x="3651664" y="6096979"/>
                  <a:pt x="3651664" y="6096979"/>
                </a:cubicBezTo>
                <a:cubicBezTo>
                  <a:pt x="3667944" y="6092068"/>
                  <a:pt x="3684225" y="6087158"/>
                  <a:pt x="3699826" y="6078583"/>
                </a:cubicBezTo>
                <a:cubicBezTo>
                  <a:pt x="3706874" y="6075383"/>
                  <a:pt x="3710717" y="6065194"/>
                  <a:pt x="3715239" y="6058671"/>
                </a:cubicBezTo>
                <a:cubicBezTo>
                  <a:pt x="3706834" y="6054541"/>
                  <a:pt x="3697752" y="6046746"/>
                  <a:pt x="3692211" y="6047772"/>
                </a:cubicBezTo>
                <a:close/>
                <a:moveTo>
                  <a:pt x="4960542" y="6034288"/>
                </a:moveTo>
                <a:cubicBezTo>
                  <a:pt x="4945465" y="6035153"/>
                  <a:pt x="4930445" y="6038898"/>
                  <a:pt x="4915713" y="6041626"/>
                </a:cubicBezTo>
                <a:cubicBezTo>
                  <a:pt x="4901671" y="6048081"/>
                  <a:pt x="4887629" y="6054535"/>
                  <a:pt x="4871745" y="6061330"/>
                </a:cubicBezTo>
                <a:cubicBezTo>
                  <a:pt x="4872090" y="6063194"/>
                  <a:pt x="4872780" y="6066920"/>
                  <a:pt x="4871283" y="6069124"/>
                </a:cubicBezTo>
                <a:cubicBezTo>
                  <a:pt x="4877843" y="6073691"/>
                  <a:pt x="4884057" y="6076394"/>
                  <a:pt x="4900515" y="6082982"/>
                </a:cubicBezTo>
                <a:cubicBezTo>
                  <a:pt x="4891653" y="6086550"/>
                  <a:pt x="4883135" y="6091981"/>
                  <a:pt x="4872431" y="6095891"/>
                </a:cubicBezTo>
                <a:cubicBezTo>
                  <a:pt x="4894874" y="6093662"/>
                  <a:pt x="4915131" y="6089911"/>
                  <a:pt x="4936884" y="6083956"/>
                </a:cubicBezTo>
                <a:cubicBezTo>
                  <a:pt x="4937000" y="6074299"/>
                  <a:pt x="4940799" y="6063960"/>
                  <a:pt x="4950007" y="6062255"/>
                </a:cubicBezTo>
                <a:cubicBezTo>
                  <a:pt x="4957373" y="6060891"/>
                  <a:pt x="4962436" y="6067662"/>
                  <a:pt x="4967500" y="6074433"/>
                </a:cubicBezTo>
                <a:cubicBezTo>
                  <a:pt x="4978204" y="6070523"/>
                  <a:pt x="4990749" y="6066273"/>
                  <a:pt x="5001453" y="6062364"/>
                </a:cubicBezTo>
                <a:cubicBezTo>
                  <a:pt x="5006632" y="6059478"/>
                  <a:pt x="5010316" y="6058796"/>
                  <a:pt x="5015840" y="6057773"/>
                </a:cubicBezTo>
                <a:cubicBezTo>
                  <a:pt x="5012964" y="6052524"/>
                  <a:pt x="5009742" y="6045413"/>
                  <a:pt x="5005713" y="6044231"/>
                </a:cubicBezTo>
                <a:cubicBezTo>
                  <a:pt x="4990753" y="6035439"/>
                  <a:pt x="4975619" y="6033424"/>
                  <a:pt x="4960542" y="6034288"/>
                </a:cubicBezTo>
                <a:close/>
                <a:moveTo>
                  <a:pt x="5093883" y="6023588"/>
                </a:moveTo>
                <a:cubicBezTo>
                  <a:pt x="5088399" y="6024604"/>
                  <a:pt x="5082567" y="6023750"/>
                  <a:pt x="5077082" y="6024765"/>
                </a:cubicBezTo>
                <a:cubicBezTo>
                  <a:pt x="5068285" y="6028328"/>
                  <a:pt x="5059143" y="6030021"/>
                  <a:pt x="5050694" y="6035453"/>
                </a:cubicBezTo>
                <a:cubicBezTo>
                  <a:pt x="5047037" y="6036130"/>
                  <a:pt x="5046246" y="6042077"/>
                  <a:pt x="5043282" y="6046493"/>
                </a:cubicBezTo>
                <a:cubicBezTo>
                  <a:pt x="5061220" y="6041238"/>
                  <a:pt x="5077330" y="6036321"/>
                  <a:pt x="5095269" y="6031067"/>
                </a:cubicBezTo>
                <a:cubicBezTo>
                  <a:pt x="5094575" y="6027327"/>
                  <a:pt x="5094231" y="6025458"/>
                  <a:pt x="5093883" y="6023588"/>
                </a:cubicBezTo>
                <a:close/>
                <a:moveTo>
                  <a:pt x="6228087" y="6005691"/>
                </a:moveTo>
                <a:cubicBezTo>
                  <a:pt x="6210571" y="6014659"/>
                  <a:pt x="6193055" y="6023629"/>
                  <a:pt x="6175539" y="6032598"/>
                </a:cubicBezTo>
                <a:cubicBezTo>
                  <a:pt x="6181443" y="6033412"/>
                  <a:pt x="6190715" y="6031696"/>
                  <a:pt x="6195107" y="6034700"/>
                </a:cubicBezTo>
                <a:cubicBezTo>
                  <a:pt x="6202179" y="6031481"/>
                  <a:pt x="6207743" y="6030451"/>
                  <a:pt x="6213987" y="6033112"/>
                </a:cubicBezTo>
                <a:cubicBezTo>
                  <a:pt x="6231015" y="6031867"/>
                  <a:pt x="6245167" y="6025430"/>
                  <a:pt x="6256091" y="6011956"/>
                </a:cubicBezTo>
                <a:lnTo>
                  <a:pt x="6252383" y="6012643"/>
                </a:lnTo>
                <a:cubicBezTo>
                  <a:pt x="6244283" y="6010325"/>
                  <a:pt x="6236187" y="6008008"/>
                  <a:pt x="6228087" y="6005691"/>
                </a:cubicBezTo>
                <a:close/>
                <a:moveTo>
                  <a:pt x="5125967" y="6004463"/>
                </a:moveTo>
                <a:cubicBezTo>
                  <a:pt x="5124155" y="6004799"/>
                  <a:pt x="5122341" y="6005135"/>
                  <a:pt x="5120529" y="6005471"/>
                </a:cubicBezTo>
                <a:cubicBezTo>
                  <a:pt x="5120889" y="6007413"/>
                  <a:pt x="5119435" y="6009691"/>
                  <a:pt x="5119795" y="6011634"/>
                </a:cubicBezTo>
                <a:cubicBezTo>
                  <a:pt x="5121967" y="6013240"/>
                  <a:pt x="5128485" y="6018059"/>
                  <a:pt x="5129939" y="6015781"/>
                </a:cubicBezTo>
                <a:cubicBezTo>
                  <a:pt x="5133563" y="6015110"/>
                  <a:pt x="5135375" y="6014774"/>
                  <a:pt x="5136831" y="6012497"/>
                </a:cubicBezTo>
                <a:cubicBezTo>
                  <a:pt x="5132125" y="6007341"/>
                  <a:pt x="5127779" y="6004128"/>
                  <a:pt x="5125967" y="6004463"/>
                </a:cubicBezTo>
                <a:close/>
                <a:moveTo>
                  <a:pt x="2676035" y="6003911"/>
                </a:moveTo>
                <a:cubicBezTo>
                  <a:pt x="2643842" y="6015573"/>
                  <a:pt x="2611649" y="6027235"/>
                  <a:pt x="2579457" y="6038898"/>
                </a:cubicBezTo>
                <a:cubicBezTo>
                  <a:pt x="2578632" y="6044751"/>
                  <a:pt x="2579652" y="6050263"/>
                  <a:pt x="2578488" y="6054280"/>
                </a:cubicBezTo>
                <a:cubicBezTo>
                  <a:pt x="2570819" y="6074703"/>
                  <a:pt x="2548388" y="6097860"/>
                  <a:pt x="2526535" y="6082904"/>
                </a:cubicBezTo>
                <a:cubicBezTo>
                  <a:pt x="2518133" y="6078758"/>
                  <a:pt x="2516772" y="6071409"/>
                  <a:pt x="2513566" y="6064402"/>
                </a:cubicBezTo>
                <a:cubicBezTo>
                  <a:pt x="2504680" y="6067947"/>
                  <a:pt x="2496135" y="6073330"/>
                  <a:pt x="2489434" y="6078371"/>
                </a:cubicBezTo>
                <a:cubicBezTo>
                  <a:pt x="2486084" y="6080892"/>
                  <a:pt x="2488806" y="6095590"/>
                  <a:pt x="2490651" y="6095249"/>
                </a:cubicBezTo>
                <a:cubicBezTo>
                  <a:pt x="2502743" y="6098711"/>
                  <a:pt x="2514835" y="6102172"/>
                  <a:pt x="2525566" y="6098286"/>
                </a:cubicBezTo>
                <a:cubicBezTo>
                  <a:pt x="2580385" y="6074832"/>
                  <a:pt x="2634865" y="6049541"/>
                  <a:pt x="2689684" y="6026088"/>
                </a:cubicBezTo>
                <a:cubicBezTo>
                  <a:pt x="2680942" y="6020106"/>
                  <a:pt x="2677736" y="6013098"/>
                  <a:pt x="2676035" y="6003911"/>
                </a:cubicBezTo>
                <a:close/>
                <a:moveTo>
                  <a:pt x="6262703" y="6002093"/>
                </a:moveTo>
                <a:cubicBezTo>
                  <a:pt x="6259439" y="6002698"/>
                  <a:pt x="6258063" y="6004359"/>
                  <a:pt x="6254799" y="6004964"/>
                </a:cubicBezTo>
                <a:cubicBezTo>
                  <a:pt x="6258311" y="6005718"/>
                  <a:pt x="6258311" y="6005718"/>
                  <a:pt x="6259943" y="6005416"/>
                </a:cubicBezTo>
                <a:cubicBezTo>
                  <a:pt x="6261575" y="6005114"/>
                  <a:pt x="6261323" y="6003755"/>
                  <a:pt x="6262703" y="6002093"/>
                </a:cubicBezTo>
                <a:close/>
                <a:moveTo>
                  <a:pt x="4289949" y="5996149"/>
                </a:moveTo>
                <a:cubicBezTo>
                  <a:pt x="4267760" y="6000257"/>
                  <a:pt x="4247420" y="6004024"/>
                  <a:pt x="4225572" y="6009972"/>
                </a:cubicBezTo>
                <a:cubicBezTo>
                  <a:pt x="4207422" y="6015235"/>
                  <a:pt x="4205767" y="6026958"/>
                  <a:pt x="4214039" y="6040646"/>
                </a:cubicBezTo>
                <a:cubicBezTo>
                  <a:pt x="4234720" y="6038719"/>
                  <a:pt x="4253211" y="6035295"/>
                  <a:pt x="4271701" y="6031871"/>
                </a:cubicBezTo>
                <a:cubicBezTo>
                  <a:pt x="4293890" y="6027762"/>
                  <a:pt x="4298902" y="6013516"/>
                  <a:pt x="4289949" y="5996149"/>
                </a:cubicBezTo>
                <a:close/>
                <a:moveTo>
                  <a:pt x="6445695" y="5987895"/>
                </a:moveTo>
                <a:cubicBezTo>
                  <a:pt x="6439987" y="5988952"/>
                  <a:pt x="6438459" y="5991344"/>
                  <a:pt x="6433127" y="5994441"/>
                </a:cubicBezTo>
                <a:cubicBezTo>
                  <a:pt x="6433507" y="5996481"/>
                  <a:pt x="6431603" y="5996833"/>
                  <a:pt x="6428927" y="6003657"/>
                </a:cubicBezTo>
                <a:cubicBezTo>
                  <a:pt x="6428927" y="6003657"/>
                  <a:pt x="6428927" y="6003657"/>
                  <a:pt x="6430831" y="6003304"/>
                </a:cubicBezTo>
                <a:cubicBezTo>
                  <a:pt x="6435787" y="5998168"/>
                  <a:pt x="6441119" y="5995071"/>
                  <a:pt x="6445695" y="5987895"/>
                </a:cubicBezTo>
                <a:close/>
                <a:moveTo>
                  <a:pt x="6266275" y="5975808"/>
                </a:moveTo>
                <a:cubicBezTo>
                  <a:pt x="6258551" y="5975285"/>
                  <a:pt x="6252671" y="5974421"/>
                  <a:pt x="6247491" y="5977333"/>
                </a:cubicBezTo>
                <a:cubicBezTo>
                  <a:pt x="6221583" y="5991895"/>
                  <a:pt x="6193835" y="6006800"/>
                  <a:pt x="6162751" y="6024275"/>
                </a:cubicBezTo>
                <a:cubicBezTo>
                  <a:pt x="6163099" y="6026163"/>
                  <a:pt x="6163099" y="6026163"/>
                  <a:pt x="6163099" y="6026163"/>
                </a:cubicBezTo>
                <a:cubicBezTo>
                  <a:pt x="6175307" y="6019996"/>
                  <a:pt x="6189355" y="6013488"/>
                  <a:pt x="6201211" y="6005434"/>
                </a:cubicBezTo>
                <a:cubicBezTo>
                  <a:pt x="6208935" y="6005957"/>
                  <a:pt x="6218503" y="6006139"/>
                  <a:pt x="6227719" y="6004432"/>
                </a:cubicBezTo>
                <a:cubicBezTo>
                  <a:pt x="6242911" y="5993805"/>
                  <a:pt x="6254767" y="5985751"/>
                  <a:pt x="6266275" y="5975808"/>
                </a:cubicBezTo>
                <a:close/>
                <a:moveTo>
                  <a:pt x="1524333" y="5974469"/>
                </a:moveTo>
                <a:cubicBezTo>
                  <a:pt x="1517144" y="5972940"/>
                  <a:pt x="1509981" y="5972836"/>
                  <a:pt x="1506638" y="5975362"/>
                </a:cubicBezTo>
                <a:cubicBezTo>
                  <a:pt x="1428192" y="6014676"/>
                  <a:pt x="1353770" y="6055152"/>
                  <a:pt x="1275324" y="6094466"/>
                </a:cubicBezTo>
                <a:cubicBezTo>
                  <a:pt x="1244220" y="6111666"/>
                  <a:pt x="1209905" y="6121833"/>
                  <a:pt x="1174434" y="6136030"/>
                </a:cubicBezTo>
                <a:cubicBezTo>
                  <a:pt x="1234200" y="6170725"/>
                  <a:pt x="1254461" y="6166973"/>
                  <a:pt x="1309986" y="6137623"/>
                </a:cubicBezTo>
                <a:cubicBezTo>
                  <a:pt x="1351460" y="6114689"/>
                  <a:pt x="1400166" y="6099950"/>
                  <a:pt x="1446690" y="6083708"/>
                </a:cubicBezTo>
                <a:cubicBezTo>
                  <a:pt x="1451873" y="6080841"/>
                  <a:pt x="1460608" y="6086851"/>
                  <a:pt x="1468658" y="6089174"/>
                </a:cubicBezTo>
                <a:cubicBezTo>
                  <a:pt x="1463472" y="6092041"/>
                  <a:pt x="1458971" y="6098595"/>
                  <a:pt x="1453788" y="6101461"/>
                </a:cubicBezTo>
                <a:cubicBezTo>
                  <a:pt x="1386868" y="6131014"/>
                  <a:pt x="1319609" y="6158723"/>
                  <a:pt x="1254873" y="6189777"/>
                </a:cubicBezTo>
                <a:cubicBezTo>
                  <a:pt x="1238979" y="6196534"/>
                  <a:pt x="1208754" y="6177343"/>
                  <a:pt x="1206714" y="6217762"/>
                </a:cubicBezTo>
                <a:cubicBezTo>
                  <a:pt x="1203649" y="6252652"/>
                  <a:pt x="1219543" y="6245895"/>
                  <a:pt x="1242464" y="6235931"/>
                </a:cubicBezTo>
                <a:cubicBezTo>
                  <a:pt x="1277936" y="6221735"/>
                  <a:pt x="1310542" y="6202350"/>
                  <a:pt x="1346013" y="6188155"/>
                </a:cubicBezTo>
                <a:cubicBezTo>
                  <a:pt x="1418458" y="6157580"/>
                  <a:pt x="1491244" y="6128847"/>
                  <a:pt x="1564030" y="6100115"/>
                </a:cubicBezTo>
                <a:cubicBezTo>
                  <a:pt x="1581425" y="6091173"/>
                  <a:pt x="1610894" y="6085717"/>
                  <a:pt x="1594382" y="6058267"/>
                </a:cubicBezTo>
                <a:cubicBezTo>
                  <a:pt x="1578552" y="6034503"/>
                  <a:pt x="1561021" y="6053003"/>
                  <a:pt x="1545126" y="6059760"/>
                </a:cubicBezTo>
                <a:cubicBezTo>
                  <a:pt x="1536258" y="6063309"/>
                  <a:pt x="1524867" y="6063511"/>
                  <a:pt x="1504946" y="6069107"/>
                </a:cubicBezTo>
                <a:cubicBezTo>
                  <a:pt x="1517974" y="6057161"/>
                  <a:pt x="1520976" y="6052791"/>
                  <a:pt x="1526160" y="6049925"/>
                </a:cubicBezTo>
                <a:cubicBezTo>
                  <a:pt x="1571317" y="6026309"/>
                  <a:pt x="1574455" y="6012380"/>
                  <a:pt x="1542182" y="5982128"/>
                </a:cubicBezTo>
                <a:cubicBezTo>
                  <a:pt x="1538737" y="5978952"/>
                  <a:pt x="1531522" y="5975998"/>
                  <a:pt x="1524333" y="5974469"/>
                </a:cubicBezTo>
                <a:close/>
                <a:moveTo>
                  <a:pt x="4172991" y="5967680"/>
                </a:moveTo>
                <a:cubicBezTo>
                  <a:pt x="4105243" y="5993555"/>
                  <a:pt x="4037837" y="6021271"/>
                  <a:pt x="3968585" y="6049329"/>
                </a:cubicBezTo>
                <a:cubicBezTo>
                  <a:pt x="3940077" y="6060321"/>
                  <a:pt x="3942805" y="6075050"/>
                  <a:pt x="3962825" y="6090386"/>
                </a:cubicBezTo>
                <a:cubicBezTo>
                  <a:pt x="3980999" y="6106063"/>
                  <a:pt x="4000338" y="6117716"/>
                  <a:pt x="4020357" y="6133052"/>
                </a:cubicBezTo>
                <a:cubicBezTo>
                  <a:pt x="3992132" y="6124948"/>
                  <a:pt x="3955901" y="6135466"/>
                  <a:pt x="3942041" y="6101851"/>
                </a:cubicBezTo>
                <a:cubicBezTo>
                  <a:pt x="3934999" y="6105059"/>
                  <a:pt x="3915461" y="6082017"/>
                  <a:pt x="3921257" y="6113317"/>
                </a:cubicBezTo>
                <a:cubicBezTo>
                  <a:pt x="3922620" y="6120681"/>
                  <a:pt x="3898687" y="6146061"/>
                  <a:pt x="3890622" y="6143745"/>
                </a:cubicBezTo>
                <a:cubicBezTo>
                  <a:pt x="3859387" y="6140008"/>
                  <a:pt x="3857118" y="6168992"/>
                  <a:pt x="3859987" y="6174174"/>
                </a:cubicBezTo>
                <a:cubicBezTo>
                  <a:pt x="3868792" y="6201107"/>
                  <a:pt x="3849996" y="6202683"/>
                  <a:pt x="3831539" y="6206101"/>
                </a:cubicBezTo>
                <a:cubicBezTo>
                  <a:pt x="3824497" y="6209309"/>
                  <a:pt x="3817456" y="6212518"/>
                  <a:pt x="3810414" y="6215725"/>
                </a:cubicBezTo>
                <a:cubicBezTo>
                  <a:pt x="3881371" y="6196874"/>
                  <a:pt x="3949459" y="6172840"/>
                  <a:pt x="4017547" y="6148806"/>
                </a:cubicBezTo>
                <a:cubicBezTo>
                  <a:pt x="4019393" y="6148464"/>
                  <a:pt x="4019534" y="6138917"/>
                  <a:pt x="4020357" y="6133052"/>
                </a:cubicBezTo>
                <a:cubicBezTo>
                  <a:pt x="4020357" y="6133052"/>
                  <a:pt x="4020357" y="6133052"/>
                  <a:pt x="4134786" y="6111862"/>
                </a:cubicBezTo>
                <a:cubicBezTo>
                  <a:pt x="4135609" y="6105997"/>
                  <a:pt x="4134927" y="6102315"/>
                  <a:pt x="4134246" y="6098633"/>
                </a:cubicBezTo>
                <a:cubicBezTo>
                  <a:pt x="4124335" y="6096660"/>
                  <a:pt x="4114084" y="6092844"/>
                  <a:pt x="4103010" y="6094895"/>
                </a:cubicBezTo>
                <a:cubicBezTo>
                  <a:pt x="4074304" y="6094498"/>
                  <a:pt x="4044432" y="6098125"/>
                  <a:pt x="4013879" y="6098070"/>
                </a:cubicBezTo>
                <a:cubicBezTo>
                  <a:pt x="4006497" y="6099437"/>
                  <a:pt x="3997410" y="6091598"/>
                  <a:pt x="3989346" y="6089283"/>
                </a:cubicBezTo>
                <a:cubicBezTo>
                  <a:pt x="3995706" y="6082393"/>
                  <a:pt x="3999878" y="6074003"/>
                  <a:pt x="4006920" y="6070795"/>
                </a:cubicBezTo>
                <a:cubicBezTo>
                  <a:pt x="4039118" y="6059119"/>
                  <a:pt x="4071999" y="6051126"/>
                  <a:pt x="4104538" y="6041293"/>
                </a:cubicBezTo>
                <a:cubicBezTo>
                  <a:pt x="4117458" y="6038900"/>
                  <a:pt x="4130036" y="6034667"/>
                  <a:pt x="4142274" y="6028592"/>
                </a:cubicBezTo>
                <a:cubicBezTo>
                  <a:pt x="4153007" y="6024700"/>
                  <a:pt x="4167772" y="6021966"/>
                  <a:pt x="4174131" y="6015075"/>
                </a:cubicBezTo>
                <a:cubicBezTo>
                  <a:pt x="4181996" y="6006003"/>
                  <a:pt x="4185146" y="5992089"/>
                  <a:pt x="4187133" y="5982200"/>
                </a:cubicBezTo>
                <a:cubicBezTo>
                  <a:pt x="4187956" y="5976334"/>
                  <a:pt x="4176341" y="5965155"/>
                  <a:pt x="4172991" y="5967680"/>
                </a:cubicBezTo>
                <a:close/>
                <a:moveTo>
                  <a:pt x="2800667" y="5959739"/>
                </a:moveTo>
                <a:cubicBezTo>
                  <a:pt x="2779479" y="5967512"/>
                  <a:pt x="2758290" y="5975284"/>
                  <a:pt x="2735279" y="5983393"/>
                </a:cubicBezTo>
                <a:cubicBezTo>
                  <a:pt x="2734834" y="5991173"/>
                  <a:pt x="2732910" y="6001152"/>
                  <a:pt x="2728819" y="6009606"/>
                </a:cubicBezTo>
                <a:cubicBezTo>
                  <a:pt x="2754788" y="5997100"/>
                  <a:pt x="2781101" y="5986455"/>
                  <a:pt x="2805247" y="5974286"/>
                </a:cubicBezTo>
                <a:cubicBezTo>
                  <a:pt x="2804213" y="5968704"/>
                  <a:pt x="2801701" y="5965321"/>
                  <a:pt x="2800667" y="5959739"/>
                </a:cubicBezTo>
                <a:close/>
                <a:moveTo>
                  <a:pt x="6625267" y="5909644"/>
                </a:moveTo>
                <a:cubicBezTo>
                  <a:pt x="6614419" y="5913411"/>
                  <a:pt x="6601711" y="5917522"/>
                  <a:pt x="6590547" y="5919589"/>
                </a:cubicBezTo>
                <a:cubicBezTo>
                  <a:pt x="6594583" y="5920599"/>
                  <a:pt x="6598303" y="5919910"/>
                  <a:pt x="6598619" y="5921610"/>
                </a:cubicBezTo>
                <a:cubicBezTo>
                  <a:pt x="6607291" y="5916488"/>
                  <a:pt x="6616279" y="5913066"/>
                  <a:pt x="6625267" y="5909644"/>
                </a:cubicBezTo>
                <a:close/>
                <a:moveTo>
                  <a:pt x="3144804" y="5895512"/>
                </a:moveTo>
                <a:cubicBezTo>
                  <a:pt x="3132123" y="5895143"/>
                  <a:pt x="3119789" y="5896010"/>
                  <a:pt x="3107824" y="5898225"/>
                </a:cubicBezTo>
                <a:cubicBezTo>
                  <a:pt x="3083895" y="5902656"/>
                  <a:pt x="3061442" y="5912484"/>
                  <a:pt x="3040631" y="5928620"/>
                </a:cubicBezTo>
                <a:cubicBezTo>
                  <a:pt x="3039129" y="5930788"/>
                  <a:pt x="3035447" y="5931469"/>
                  <a:pt x="3033945" y="5933638"/>
                </a:cubicBezTo>
                <a:lnTo>
                  <a:pt x="2954748" y="5960485"/>
                </a:lnTo>
                <a:lnTo>
                  <a:pt x="2953228" y="5960394"/>
                </a:lnTo>
                <a:cubicBezTo>
                  <a:pt x="2951471" y="5961192"/>
                  <a:pt x="2949800" y="5962446"/>
                  <a:pt x="2947959" y="5962787"/>
                </a:cubicBezTo>
                <a:lnTo>
                  <a:pt x="2954748" y="5960485"/>
                </a:lnTo>
                <a:lnTo>
                  <a:pt x="2959003" y="5960742"/>
                </a:lnTo>
                <a:cubicBezTo>
                  <a:pt x="2967043" y="5963032"/>
                  <a:pt x="2972078" y="5969658"/>
                  <a:pt x="2975272" y="5976626"/>
                </a:cubicBezTo>
                <a:cubicBezTo>
                  <a:pt x="3044691" y="5950544"/>
                  <a:pt x="3114449" y="5926288"/>
                  <a:pt x="3183868" y="5900207"/>
                </a:cubicBezTo>
                <a:cubicBezTo>
                  <a:pt x="3170514" y="5897483"/>
                  <a:pt x="3157485" y="5895880"/>
                  <a:pt x="3144804" y="5895512"/>
                </a:cubicBezTo>
                <a:close/>
                <a:moveTo>
                  <a:pt x="6749747" y="5890813"/>
                </a:moveTo>
                <a:cubicBezTo>
                  <a:pt x="6746067" y="5891494"/>
                  <a:pt x="6740891" y="5894360"/>
                  <a:pt x="6737211" y="5895042"/>
                </a:cubicBezTo>
                <a:cubicBezTo>
                  <a:pt x="6723183" y="5901458"/>
                  <a:pt x="6702947" y="5905205"/>
                  <a:pt x="6698795" y="5913608"/>
                </a:cubicBezTo>
                <a:cubicBezTo>
                  <a:pt x="6697979" y="5919483"/>
                  <a:pt x="6693147" y="5924196"/>
                  <a:pt x="6691647" y="5926381"/>
                </a:cubicBezTo>
                <a:cubicBezTo>
                  <a:pt x="6695667" y="5927545"/>
                  <a:pt x="6700847" y="5924678"/>
                  <a:pt x="6704523" y="5923997"/>
                </a:cubicBezTo>
                <a:cubicBezTo>
                  <a:pt x="6709703" y="5921130"/>
                  <a:pt x="6714879" y="5918263"/>
                  <a:pt x="6721551" y="5913209"/>
                </a:cubicBezTo>
                <a:cubicBezTo>
                  <a:pt x="6728567" y="5910002"/>
                  <a:pt x="6739603" y="5907959"/>
                  <a:pt x="6740763" y="5903928"/>
                </a:cubicBezTo>
                <a:cubicBezTo>
                  <a:pt x="6741235" y="5896206"/>
                  <a:pt x="6746751" y="5895184"/>
                  <a:pt x="6749747" y="5890813"/>
                </a:cubicBezTo>
                <a:close/>
                <a:moveTo>
                  <a:pt x="6551663" y="5883926"/>
                </a:moveTo>
                <a:cubicBezTo>
                  <a:pt x="6540279" y="5884149"/>
                  <a:pt x="6526715" y="5882893"/>
                  <a:pt x="6514167" y="5887101"/>
                </a:cubicBezTo>
                <a:cubicBezTo>
                  <a:pt x="6501615" y="5891308"/>
                  <a:pt x="6478695" y="5901204"/>
                  <a:pt x="6479371" y="5904847"/>
                </a:cubicBezTo>
                <a:cubicBezTo>
                  <a:pt x="6484091" y="5930346"/>
                  <a:pt x="6456635" y="5926012"/>
                  <a:pt x="6448595" y="5923733"/>
                </a:cubicBezTo>
                <a:cubicBezTo>
                  <a:pt x="6422975" y="5919058"/>
                  <a:pt x="6397203" y="5923830"/>
                  <a:pt x="6373607" y="5930084"/>
                </a:cubicBezTo>
                <a:cubicBezTo>
                  <a:pt x="6346667" y="5938840"/>
                  <a:pt x="6321907" y="5949076"/>
                  <a:pt x="6294967" y="5957832"/>
                </a:cubicBezTo>
                <a:cubicBezTo>
                  <a:pt x="6294967" y="5957832"/>
                  <a:pt x="6293463" y="5959995"/>
                  <a:pt x="6293463" y="5959995"/>
                </a:cubicBezTo>
                <a:cubicBezTo>
                  <a:pt x="6291959" y="5962157"/>
                  <a:pt x="6290455" y="5964319"/>
                  <a:pt x="6289287" y="5968304"/>
                </a:cubicBezTo>
                <a:cubicBezTo>
                  <a:pt x="6292139" y="5973427"/>
                  <a:pt x="6293151" y="5978890"/>
                  <a:pt x="6290143" y="5983215"/>
                </a:cubicBezTo>
                <a:cubicBezTo>
                  <a:pt x="6300023" y="5985153"/>
                  <a:pt x="6310239" y="5988913"/>
                  <a:pt x="6317267" y="5985728"/>
                </a:cubicBezTo>
                <a:cubicBezTo>
                  <a:pt x="6337519" y="5981978"/>
                  <a:pt x="6355255" y="5974926"/>
                  <a:pt x="6375167" y="5969355"/>
                </a:cubicBezTo>
                <a:cubicBezTo>
                  <a:pt x="6375843" y="5972998"/>
                  <a:pt x="6378355" y="5976299"/>
                  <a:pt x="6379367" y="5981764"/>
                </a:cubicBezTo>
                <a:cubicBezTo>
                  <a:pt x="6361971" y="5990637"/>
                  <a:pt x="6342059" y="5996208"/>
                  <a:pt x="6324995" y="6006903"/>
                </a:cubicBezTo>
                <a:cubicBezTo>
                  <a:pt x="6320147" y="6011568"/>
                  <a:pt x="6315299" y="6016234"/>
                  <a:pt x="6310451" y="6020899"/>
                </a:cubicBezTo>
                <a:cubicBezTo>
                  <a:pt x="6312291" y="6020558"/>
                  <a:pt x="6314135" y="6020217"/>
                  <a:pt x="6315975" y="6019876"/>
                </a:cubicBezTo>
                <a:cubicBezTo>
                  <a:pt x="6338403" y="6017607"/>
                  <a:pt x="6355803" y="6008734"/>
                  <a:pt x="6369671" y="5991095"/>
                </a:cubicBezTo>
                <a:cubicBezTo>
                  <a:pt x="6373843" y="5982787"/>
                  <a:pt x="6386059" y="5976758"/>
                  <a:pt x="6395263" y="5975053"/>
                </a:cubicBezTo>
                <a:cubicBezTo>
                  <a:pt x="6422203" y="5966296"/>
                  <a:pt x="6447975" y="5961524"/>
                  <a:pt x="6475591" y="5956410"/>
                </a:cubicBezTo>
                <a:cubicBezTo>
                  <a:pt x="6475927" y="5958232"/>
                  <a:pt x="6476263" y="5960054"/>
                  <a:pt x="6476939" y="5963696"/>
                </a:cubicBezTo>
                <a:cubicBezTo>
                  <a:pt x="6476939" y="5963696"/>
                  <a:pt x="6476939" y="5963696"/>
                  <a:pt x="6437451" y="5976660"/>
                </a:cubicBezTo>
                <a:cubicBezTo>
                  <a:pt x="6470251" y="5968702"/>
                  <a:pt x="6502715" y="5958924"/>
                  <a:pt x="6537355" y="5950625"/>
                </a:cubicBezTo>
                <a:cubicBezTo>
                  <a:pt x="6537355" y="5950625"/>
                  <a:pt x="6537355" y="5950625"/>
                  <a:pt x="6530171" y="5963257"/>
                </a:cubicBezTo>
                <a:cubicBezTo>
                  <a:pt x="6530171" y="5963257"/>
                  <a:pt x="6532015" y="5962916"/>
                  <a:pt x="6532015" y="5962916"/>
                </a:cubicBezTo>
                <a:cubicBezTo>
                  <a:pt x="6537539" y="5961894"/>
                  <a:pt x="6544903" y="5960530"/>
                  <a:pt x="6550087" y="5957687"/>
                </a:cubicBezTo>
                <a:cubicBezTo>
                  <a:pt x="6560795" y="5953820"/>
                  <a:pt x="6564139" y="5951316"/>
                  <a:pt x="6565643" y="5949155"/>
                </a:cubicBezTo>
                <a:cubicBezTo>
                  <a:pt x="6556099" y="5949038"/>
                  <a:pt x="6548739" y="5950401"/>
                  <a:pt x="6539195" y="5950284"/>
                </a:cubicBezTo>
                <a:cubicBezTo>
                  <a:pt x="6546223" y="5947100"/>
                  <a:pt x="6553247" y="5943914"/>
                  <a:pt x="6558435" y="5941070"/>
                </a:cubicBezTo>
                <a:cubicBezTo>
                  <a:pt x="6558435" y="5941070"/>
                  <a:pt x="6558435" y="5941070"/>
                  <a:pt x="6558095" y="5939249"/>
                </a:cubicBezTo>
                <a:cubicBezTo>
                  <a:pt x="6558095" y="5939249"/>
                  <a:pt x="6561103" y="5934924"/>
                  <a:pt x="6560767" y="5933103"/>
                </a:cubicBezTo>
                <a:cubicBezTo>
                  <a:pt x="6560431" y="5931281"/>
                  <a:pt x="6560431" y="5931281"/>
                  <a:pt x="6560091" y="5929460"/>
                </a:cubicBezTo>
                <a:cubicBezTo>
                  <a:pt x="6551227" y="5932986"/>
                  <a:pt x="6542359" y="5936512"/>
                  <a:pt x="6533155" y="5938217"/>
                </a:cubicBezTo>
                <a:cubicBezTo>
                  <a:pt x="6541683" y="5932869"/>
                  <a:pt x="6548707" y="5929684"/>
                  <a:pt x="6557239" y="5924338"/>
                </a:cubicBezTo>
                <a:cubicBezTo>
                  <a:pt x="6555059" y="5922856"/>
                  <a:pt x="6554723" y="5921035"/>
                  <a:pt x="6554387" y="5919214"/>
                </a:cubicBezTo>
                <a:cubicBezTo>
                  <a:pt x="6558407" y="5920353"/>
                  <a:pt x="6560247" y="5920012"/>
                  <a:pt x="6563927" y="5919330"/>
                </a:cubicBezTo>
                <a:cubicBezTo>
                  <a:pt x="6565771" y="5918989"/>
                  <a:pt x="6567611" y="5918649"/>
                  <a:pt x="6567275" y="5916828"/>
                </a:cubicBezTo>
                <a:cubicBezTo>
                  <a:pt x="6575467" y="5909659"/>
                  <a:pt x="6575283" y="5898390"/>
                  <a:pt x="6579119" y="5888260"/>
                </a:cubicBezTo>
                <a:cubicBezTo>
                  <a:pt x="6571083" y="5885981"/>
                  <a:pt x="6561203" y="5884043"/>
                  <a:pt x="6551663" y="5883926"/>
                </a:cubicBezTo>
                <a:close/>
                <a:moveTo>
                  <a:pt x="1731209" y="5872803"/>
                </a:moveTo>
                <a:cubicBezTo>
                  <a:pt x="1706984" y="5875388"/>
                  <a:pt x="1684118" y="5885324"/>
                  <a:pt x="1660914" y="5893423"/>
                </a:cubicBezTo>
                <a:cubicBezTo>
                  <a:pt x="1635873" y="5901861"/>
                  <a:pt x="1611851" y="5915813"/>
                  <a:pt x="1584633" y="5922754"/>
                </a:cubicBezTo>
                <a:cubicBezTo>
                  <a:pt x="1555915" y="5931873"/>
                  <a:pt x="1541421" y="5945962"/>
                  <a:pt x="1557210" y="5969648"/>
                </a:cubicBezTo>
                <a:cubicBezTo>
                  <a:pt x="1571500" y="5995514"/>
                  <a:pt x="1587629" y="6021038"/>
                  <a:pt x="1604916" y="6042547"/>
                </a:cubicBezTo>
                <a:cubicBezTo>
                  <a:pt x="1614305" y="6052212"/>
                  <a:pt x="1630365" y="6056841"/>
                  <a:pt x="1640572" y="6060653"/>
                </a:cubicBezTo>
                <a:cubicBezTo>
                  <a:pt x="1682287" y="6039624"/>
                  <a:pt x="1713657" y="6024311"/>
                  <a:pt x="1745026" y="6008999"/>
                </a:cubicBezTo>
                <a:cubicBezTo>
                  <a:pt x="1751697" y="6003962"/>
                  <a:pt x="1759860" y="5996748"/>
                  <a:pt x="1762515" y="5990555"/>
                </a:cubicBezTo>
                <a:cubicBezTo>
                  <a:pt x="1767618" y="5966801"/>
                  <a:pt x="1766527" y="5940392"/>
                  <a:pt x="1799735" y="5924739"/>
                </a:cubicBezTo>
                <a:cubicBezTo>
                  <a:pt x="1803410" y="5924058"/>
                  <a:pt x="1792318" y="5905204"/>
                  <a:pt x="1796468" y="5896833"/>
                </a:cubicBezTo>
                <a:cubicBezTo>
                  <a:pt x="1808240" y="5868043"/>
                  <a:pt x="1785240" y="5887508"/>
                  <a:pt x="1777551" y="5887031"/>
                </a:cubicBezTo>
                <a:cubicBezTo>
                  <a:pt x="1763328" y="5882062"/>
                  <a:pt x="1746248" y="5871920"/>
                  <a:pt x="1731209" y="5872803"/>
                </a:cubicBezTo>
                <a:close/>
                <a:moveTo>
                  <a:pt x="6065007" y="5868547"/>
                </a:moveTo>
                <a:cubicBezTo>
                  <a:pt x="6055739" y="5870264"/>
                  <a:pt x="6046847" y="5874019"/>
                  <a:pt x="6039431" y="5875393"/>
                </a:cubicBezTo>
                <a:lnTo>
                  <a:pt x="6023699" y="5882038"/>
                </a:lnTo>
                <a:lnTo>
                  <a:pt x="6005335" y="5888034"/>
                </a:lnTo>
                <a:cubicBezTo>
                  <a:pt x="6010899" y="5887004"/>
                  <a:pt x="6016083" y="5883935"/>
                  <a:pt x="6021643" y="5882905"/>
                </a:cubicBezTo>
                <a:lnTo>
                  <a:pt x="6023699" y="5882038"/>
                </a:lnTo>
                <a:close/>
                <a:moveTo>
                  <a:pt x="4775793" y="5862590"/>
                </a:moveTo>
                <a:cubicBezTo>
                  <a:pt x="4757467" y="5865983"/>
                  <a:pt x="4740639" y="5867225"/>
                  <a:pt x="4722314" y="5870619"/>
                </a:cubicBezTo>
                <a:cubicBezTo>
                  <a:pt x="4718649" y="5871297"/>
                  <a:pt x="4716145" y="5868011"/>
                  <a:pt x="4714648" y="5870163"/>
                </a:cubicBezTo>
                <a:cubicBezTo>
                  <a:pt x="4706492" y="5877298"/>
                  <a:pt x="4700170" y="5884094"/>
                  <a:pt x="4693847" y="5890890"/>
                </a:cubicBezTo>
                <a:cubicBezTo>
                  <a:pt x="4700351" y="5895310"/>
                  <a:pt x="4708689" y="5899391"/>
                  <a:pt x="4719529" y="5906758"/>
                </a:cubicBezTo>
                <a:cubicBezTo>
                  <a:pt x="4741003" y="5889658"/>
                  <a:pt x="4757650" y="5877200"/>
                  <a:pt x="4775793" y="5862590"/>
                </a:cubicBezTo>
                <a:close/>
                <a:moveTo>
                  <a:pt x="1538167" y="5839775"/>
                </a:moveTo>
                <a:cubicBezTo>
                  <a:pt x="1534540" y="5840447"/>
                  <a:pt x="1531278" y="5843081"/>
                  <a:pt x="1527288" y="5841789"/>
                </a:cubicBezTo>
                <a:cubicBezTo>
                  <a:pt x="1517861" y="5841504"/>
                  <a:pt x="1508074" y="5849410"/>
                  <a:pt x="1497924" y="5855352"/>
                </a:cubicBezTo>
                <a:cubicBezTo>
                  <a:pt x="1503364" y="5854345"/>
                  <a:pt x="1509165" y="5855302"/>
                  <a:pt x="1512791" y="5854631"/>
                </a:cubicBezTo>
                <a:cubicBezTo>
                  <a:pt x="1527658" y="5853909"/>
                  <a:pt x="1542523" y="5853187"/>
                  <a:pt x="1559202" y="5852130"/>
                </a:cubicBezTo>
                <a:cubicBezTo>
                  <a:pt x="1551946" y="5843318"/>
                  <a:pt x="1544331" y="5842696"/>
                  <a:pt x="1538167" y="5839775"/>
                </a:cubicBezTo>
                <a:close/>
                <a:moveTo>
                  <a:pt x="3091106" y="5830117"/>
                </a:moveTo>
                <a:cubicBezTo>
                  <a:pt x="3084991" y="5829331"/>
                  <a:pt x="3079192" y="5828967"/>
                  <a:pt x="3074746" y="5830749"/>
                </a:cubicBezTo>
                <a:cubicBezTo>
                  <a:pt x="3027280" y="5852962"/>
                  <a:pt x="2978309" y="5877371"/>
                  <a:pt x="2931187" y="5901437"/>
                </a:cubicBezTo>
                <a:cubicBezTo>
                  <a:pt x="2925989" y="5904318"/>
                  <a:pt x="2925515" y="5912076"/>
                  <a:pt x="2922507" y="5916468"/>
                </a:cubicBezTo>
                <a:cubicBezTo>
                  <a:pt x="2928392" y="5917295"/>
                  <a:pt x="2933933" y="5916269"/>
                  <a:pt x="2943512" y="5916414"/>
                </a:cubicBezTo>
                <a:cubicBezTo>
                  <a:pt x="2989474" y="5896397"/>
                  <a:pt x="3039131" y="5875696"/>
                  <a:pt x="3084750" y="5853826"/>
                </a:cubicBezTo>
                <a:cubicBezTo>
                  <a:pt x="3095146" y="5848065"/>
                  <a:pt x="3101161" y="5839281"/>
                  <a:pt x="3109366" y="5832009"/>
                </a:cubicBezTo>
                <a:cubicBezTo>
                  <a:pt x="3103653" y="5832108"/>
                  <a:pt x="3097221" y="5830902"/>
                  <a:pt x="3091106" y="5830117"/>
                </a:cubicBezTo>
                <a:close/>
                <a:moveTo>
                  <a:pt x="6969303" y="5823438"/>
                </a:moveTo>
                <a:cubicBezTo>
                  <a:pt x="6945903" y="5829579"/>
                  <a:pt x="6924655" y="5837129"/>
                  <a:pt x="6901255" y="5843271"/>
                </a:cubicBezTo>
                <a:cubicBezTo>
                  <a:pt x="6901579" y="5845019"/>
                  <a:pt x="6901903" y="5846767"/>
                  <a:pt x="6904051" y="5848177"/>
                </a:cubicBezTo>
                <a:cubicBezTo>
                  <a:pt x="6925623" y="5842374"/>
                  <a:pt x="6947199" y="5836572"/>
                  <a:pt x="6970271" y="5828682"/>
                </a:cubicBezTo>
                <a:cubicBezTo>
                  <a:pt x="6969947" y="5826934"/>
                  <a:pt x="6969627" y="5825186"/>
                  <a:pt x="6969303" y="5823438"/>
                </a:cubicBezTo>
                <a:close/>
                <a:moveTo>
                  <a:pt x="1362588" y="5823147"/>
                </a:moveTo>
                <a:cubicBezTo>
                  <a:pt x="1356924" y="5824196"/>
                  <a:pt x="1349968" y="5823551"/>
                  <a:pt x="1343830" y="5824687"/>
                </a:cubicBezTo>
                <a:cubicBezTo>
                  <a:pt x="1337694" y="5825823"/>
                  <a:pt x="1332373" y="5828742"/>
                  <a:pt x="1329981" y="5836919"/>
                </a:cubicBezTo>
                <a:cubicBezTo>
                  <a:pt x="1340966" y="5832952"/>
                  <a:pt x="1351604" y="5827115"/>
                  <a:pt x="1362588" y="5823147"/>
                </a:cubicBezTo>
                <a:close/>
                <a:moveTo>
                  <a:pt x="5840455" y="5817785"/>
                </a:moveTo>
                <a:cubicBezTo>
                  <a:pt x="5836747" y="5818472"/>
                  <a:pt x="5830847" y="5817689"/>
                  <a:pt x="5827139" y="5818375"/>
                </a:cubicBezTo>
                <a:cubicBezTo>
                  <a:pt x="5825287" y="5818719"/>
                  <a:pt x="5822251" y="5823032"/>
                  <a:pt x="5820731" y="5825187"/>
                </a:cubicBezTo>
                <a:cubicBezTo>
                  <a:pt x="5825955" y="5822345"/>
                  <a:pt x="5831519" y="5821315"/>
                  <a:pt x="5837083" y="5820285"/>
                </a:cubicBezTo>
                <a:cubicBezTo>
                  <a:pt x="5838935" y="5819942"/>
                  <a:pt x="5838599" y="5818129"/>
                  <a:pt x="5840455" y="5817785"/>
                </a:cubicBezTo>
                <a:close/>
                <a:moveTo>
                  <a:pt x="6227199" y="5806170"/>
                </a:moveTo>
                <a:cubicBezTo>
                  <a:pt x="6220575" y="5811414"/>
                  <a:pt x="6212475" y="5818941"/>
                  <a:pt x="6205855" y="5824185"/>
                </a:cubicBezTo>
                <a:lnTo>
                  <a:pt x="6240727" y="5817727"/>
                </a:lnTo>
                <a:cubicBezTo>
                  <a:pt x="6240011" y="5813843"/>
                  <a:pt x="6239291" y="5809958"/>
                  <a:pt x="6240767" y="5807675"/>
                </a:cubicBezTo>
                <a:cubicBezTo>
                  <a:pt x="6236735" y="5806413"/>
                  <a:pt x="6231227" y="5807433"/>
                  <a:pt x="6227199" y="5806170"/>
                </a:cubicBezTo>
                <a:close/>
                <a:moveTo>
                  <a:pt x="4595796" y="5802856"/>
                </a:moveTo>
                <a:cubicBezTo>
                  <a:pt x="4551377" y="5820591"/>
                  <a:pt x="4497140" y="5805909"/>
                  <a:pt x="4463024" y="5848362"/>
                </a:cubicBezTo>
                <a:cubicBezTo>
                  <a:pt x="4471567" y="5842977"/>
                  <a:pt x="4481274" y="5833572"/>
                  <a:pt x="4487490" y="5836224"/>
                </a:cubicBezTo>
                <a:cubicBezTo>
                  <a:pt x="4499580" y="5839691"/>
                  <a:pt x="4507157" y="5849699"/>
                  <a:pt x="4518084" y="5857185"/>
                </a:cubicBezTo>
                <a:cubicBezTo>
                  <a:pt x="4511386" y="5862229"/>
                  <a:pt x="4504688" y="5867273"/>
                  <a:pt x="4495804" y="5870820"/>
                </a:cubicBezTo>
                <a:cubicBezTo>
                  <a:pt x="4492455" y="5873342"/>
                  <a:pt x="4486580" y="5872528"/>
                  <a:pt x="4485076" y="5874708"/>
                </a:cubicBezTo>
                <a:cubicBezTo>
                  <a:pt x="4453627" y="5910962"/>
                  <a:pt x="4441480" y="5886585"/>
                  <a:pt x="4430838" y="5860028"/>
                </a:cubicBezTo>
                <a:cubicBezTo>
                  <a:pt x="4418946" y="5867935"/>
                  <a:pt x="4407394" y="5877682"/>
                  <a:pt x="4395161" y="5883751"/>
                </a:cubicBezTo>
                <a:cubicBezTo>
                  <a:pt x="4386278" y="5887298"/>
                  <a:pt x="4374187" y="5883831"/>
                  <a:pt x="4363459" y="5887719"/>
                </a:cubicBezTo>
                <a:cubicBezTo>
                  <a:pt x="4358265" y="5890583"/>
                  <a:pt x="4356277" y="5900460"/>
                  <a:pt x="4352105" y="5908841"/>
                </a:cubicBezTo>
                <a:cubicBezTo>
                  <a:pt x="4357980" y="5909655"/>
                  <a:pt x="4366722" y="5915644"/>
                  <a:pt x="4372256" y="5914619"/>
                </a:cubicBezTo>
                <a:cubicBezTo>
                  <a:pt x="4386674" y="5910047"/>
                  <a:pt x="4398907" y="5903979"/>
                  <a:pt x="4422209" y="5895860"/>
                </a:cubicBezTo>
                <a:cubicBezTo>
                  <a:pt x="4413183" y="5908942"/>
                  <a:pt x="4408330" y="5913644"/>
                  <a:pt x="4407166" y="5917664"/>
                </a:cubicBezTo>
                <a:cubicBezTo>
                  <a:pt x="4408584" y="5945929"/>
                  <a:pt x="4408243" y="5944090"/>
                  <a:pt x="4381053" y="5941518"/>
                </a:cubicBezTo>
                <a:cubicBezTo>
                  <a:pt x="4343958" y="5936975"/>
                  <a:pt x="4306380" y="5940130"/>
                  <a:pt x="4270704" y="5963853"/>
                </a:cubicBezTo>
                <a:cubicBezTo>
                  <a:pt x="4283815" y="5972837"/>
                  <a:pt x="4310665" y="5973571"/>
                  <a:pt x="4290087" y="5996400"/>
                </a:cubicBezTo>
                <a:cubicBezTo>
                  <a:pt x="4339130" y="6013945"/>
                  <a:pt x="4379803" y="5975983"/>
                  <a:pt x="4427967" y="5978476"/>
                </a:cubicBezTo>
                <a:cubicBezTo>
                  <a:pt x="4376849" y="6001254"/>
                  <a:pt x="4328259" y="6027369"/>
                  <a:pt x="4276462" y="6046470"/>
                </a:cubicBezTo>
                <a:cubicBezTo>
                  <a:pt x="4258695" y="6053564"/>
                  <a:pt x="4232384" y="6066043"/>
                  <a:pt x="4214703" y="6042691"/>
                </a:cubicBezTo>
                <a:cubicBezTo>
                  <a:pt x="4198013" y="6076212"/>
                  <a:pt x="4199034" y="6081728"/>
                  <a:pt x="4216801" y="6074635"/>
                </a:cubicBezTo>
                <a:cubicBezTo>
                  <a:pt x="4281513" y="6053142"/>
                  <a:pt x="4359733" y="6063382"/>
                  <a:pt x="4409233" y="6000963"/>
                </a:cubicBezTo>
                <a:cubicBezTo>
                  <a:pt x="4412242" y="5996602"/>
                  <a:pt x="4417777" y="5995577"/>
                  <a:pt x="4423312" y="5994552"/>
                </a:cubicBezTo>
                <a:cubicBezTo>
                  <a:pt x="4472924" y="5973955"/>
                  <a:pt x="4530992" y="5978417"/>
                  <a:pt x="4578221" y="5944947"/>
                </a:cubicBezTo>
                <a:cubicBezTo>
                  <a:pt x="4586424" y="5937723"/>
                  <a:pt x="4608079" y="5941320"/>
                  <a:pt x="4612053" y="5921566"/>
                </a:cubicBezTo>
                <a:cubicBezTo>
                  <a:pt x="4613557" y="5919385"/>
                  <a:pt x="4627153" y="5920671"/>
                  <a:pt x="4633368" y="5923324"/>
                </a:cubicBezTo>
                <a:cubicBezTo>
                  <a:pt x="4647303" y="5926450"/>
                  <a:pt x="4660075" y="5933594"/>
                  <a:pt x="4672166" y="5937061"/>
                </a:cubicBezTo>
                <a:cubicBezTo>
                  <a:pt x="4670123" y="5926028"/>
                  <a:pt x="4665894" y="5913498"/>
                  <a:pt x="4669386" y="5901439"/>
                </a:cubicBezTo>
                <a:cubicBezTo>
                  <a:pt x="4675886" y="5885021"/>
                  <a:pt x="4671175" y="5880187"/>
                  <a:pt x="4663455" y="5879715"/>
                </a:cubicBezTo>
                <a:cubicBezTo>
                  <a:pt x="4663455" y="5879715"/>
                  <a:pt x="4661951" y="5881895"/>
                  <a:pt x="4661951" y="5881895"/>
                </a:cubicBezTo>
                <a:cubicBezTo>
                  <a:pt x="4660106" y="5882237"/>
                  <a:pt x="4659765" y="5880398"/>
                  <a:pt x="4657921" y="5880740"/>
                </a:cubicBezTo>
                <a:cubicBezTo>
                  <a:pt x="4652385" y="5881765"/>
                  <a:pt x="4648696" y="5882448"/>
                  <a:pt x="4645006" y="5883131"/>
                </a:cubicBezTo>
                <a:cubicBezTo>
                  <a:pt x="4633937" y="5885181"/>
                  <a:pt x="4623209" y="5889069"/>
                  <a:pt x="4612140" y="5891119"/>
                </a:cubicBezTo>
                <a:cubicBezTo>
                  <a:pt x="4611799" y="5889280"/>
                  <a:pt x="4609274" y="5885944"/>
                  <a:pt x="4608593" y="5882267"/>
                </a:cubicBezTo>
                <a:cubicBezTo>
                  <a:pt x="4613787" y="5879403"/>
                  <a:pt x="4618981" y="5876540"/>
                  <a:pt x="4624175" y="5873676"/>
                </a:cubicBezTo>
                <a:cubicBezTo>
                  <a:pt x="4611403" y="5866532"/>
                  <a:pt x="4601299" y="5853187"/>
                  <a:pt x="4598235" y="5836638"/>
                </a:cubicBezTo>
                <a:cubicBezTo>
                  <a:pt x="4596873" y="5829283"/>
                  <a:pt x="4601046" y="5820902"/>
                  <a:pt x="4603374" y="5812864"/>
                </a:cubicBezTo>
                <a:cubicBezTo>
                  <a:pt x="4600507" y="5807689"/>
                  <a:pt x="4595455" y="5801016"/>
                  <a:pt x="4595796" y="5802856"/>
                </a:cubicBezTo>
                <a:close/>
                <a:moveTo>
                  <a:pt x="2545576" y="5794633"/>
                </a:moveTo>
                <a:cubicBezTo>
                  <a:pt x="2529473" y="5799585"/>
                  <a:pt x="2511540" y="5804874"/>
                  <a:pt x="2493609" y="5810163"/>
                </a:cubicBezTo>
                <a:cubicBezTo>
                  <a:pt x="2493961" y="5812067"/>
                  <a:pt x="2493961" y="5812067"/>
                  <a:pt x="2494314" y="5813970"/>
                </a:cubicBezTo>
                <a:cubicBezTo>
                  <a:pt x="2512245" y="5808681"/>
                  <a:pt x="2528350" y="5803730"/>
                  <a:pt x="2544453" y="5798779"/>
                </a:cubicBezTo>
                <a:cubicBezTo>
                  <a:pt x="2545929" y="5796537"/>
                  <a:pt x="2545576" y="5794633"/>
                  <a:pt x="2545576" y="5794633"/>
                </a:cubicBezTo>
                <a:close/>
                <a:moveTo>
                  <a:pt x="6292491" y="5787048"/>
                </a:moveTo>
                <a:cubicBezTo>
                  <a:pt x="6292491" y="5787048"/>
                  <a:pt x="6290451" y="5787426"/>
                  <a:pt x="6290831" y="5789466"/>
                </a:cubicBezTo>
                <a:cubicBezTo>
                  <a:pt x="6291207" y="5791505"/>
                  <a:pt x="6293247" y="5791128"/>
                  <a:pt x="6295287" y="5790750"/>
                </a:cubicBezTo>
                <a:cubicBezTo>
                  <a:pt x="6294911" y="5788711"/>
                  <a:pt x="6292871" y="5789089"/>
                  <a:pt x="6292491" y="5787048"/>
                </a:cubicBezTo>
                <a:close/>
                <a:moveTo>
                  <a:pt x="1459901" y="5779112"/>
                </a:moveTo>
                <a:cubicBezTo>
                  <a:pt x="1458203" y="5779427"/>
                  <a:pt x="1455056" y="5781416"/>
                  <a:pt x="1453355" y="5781731"/>
                </a:cubicBezTo>
                <a:cubicBezTo>
                  <a:pt x="1453355" y="5781731"/>
                  <a:pt x="1455056" y="5781416"/>
                  <a:pt x="1455056" y="5781416"/>
                </a:cubicBezTo>
                <a:cubicBezTo>
                  <a:pt x="1456754" y="5781102"/>
                  <a:pt x="1458203" y="5779427"/>
                  <a:pt x="1459901" y="5779112"/>
                </a:cubicBezTo>
                <a:close/>
                <a:moveTo>
                  <a:pt x="8578479" y="5744835"/>
                </a:moveTo>
                <a:cubicBezTo>
                  <a:pt x="8583731" y="5744012"/>
                  <a:pt x="8589527" y="5744370"/>
                  <a:pt x="8596127" y="5746487"/>
                </a:cubicBezTo>
                <a:cubicBezTo>
                  <a:pt x="8562539" y="5750798"/>
                  <a:pt x="8542351" y="5796523"/>
                  <a:pt x="8500627" y="5777530"/>
                </a:cubicBezTo>
                <a:cubicBezTo>
                  <a:pt x="8500283" y="5775685"/>
                  <a:pt x="8501791" y="5773498"/>
                  <a:pt x="8501107" y="5769808"/>
                </a:cubicBezTo>
                <a:cubicBezTo>
                  <a:pt x="8508839" y="5770285"/>
                  <a:pt x="8515063" y="5772949"/>
                  <a:pt x="8522791" y="5773426"/>
                </a:cubicBezTo>
                <a:cubicBezTo>
                  <a:pt x="8528331" y="5772400"/>
                  <a:pt x="8533875" y="5771374"/>
                  <a:pt x="8539075" y="5768502"/>
                </a:cubicBezTo>
                <a:cubicBezTo>
                  <a:pt x="8551903" y="5760402"/>
                  <a:pt x="8562727" y="5747304"/>
                  <a:pt x="8578479" y="5744835"/>
                </a:cubicBezTo>
                <a:close/>
                <a:moveTo>
                  <a:pt x="6954107" y="5733045"/>
                </a:moveTo>
                <a:cubicBezTo>
                  <a:pt x="6934191" y="5738623"/>
                  <a:pt x="6916447" y="5745688"/>
                  <a:pt x="6899047" y="5754578"/>
                </a:cubicBezTo>
                <a:cubicBezTo>
                  <a:pt x="6893523" y="5755601"/>
                  <a:pt x="6893035" y="5763251"/>
                  <a:pt x="6890367" y="5769414"/>
                </a:cubicBezTo>
                <a:cubicBezTo>
                  <a:pt x="6896231" y="5770217"/>
                  <a:pt x="6901755" y="5769194"/>
                  <a:pt x="6907619" y="5769998"/>
                </a:cubicBezTo>
                <a:cubicBezTo>
                  <a:pt x="6913479" y="5770802"/>
                  <a:pt x="6917839" y="5773774"/>
                  <a:pt x="6921863" y="5774919"/>
                </a:cubicBezTo>
                <a:cubicBezTo>
                  <a:pt x="6909307" y="5779133"/>
                  <a:pt x="6894915" y="5783689"/>
                  <a:pt x="6882363" y="5787903"/>
                </a:cubicBezTo>
                <a:cubicBezTo>
                  <a:pt x="6881683" y="5784248"/>
                  <a:pt x="6882511" y="5778427"/>
                  <a:pt x="6879991" y="5775113"/>
                </a:cubicBezTo>
                <a:cubicBezTo>
                  <a:pt x="6876799" y="5768146"/>
                  <a:pt x="6873939" y="5763007"/>
                  <a:pt x="6867739" y="5760376"/>
                </a:cubicBezTo>
                <a:cubicBezTo>
                  <a:pt x="6836395" y="5745394"/>
                  <a:pt x="6805611" y="5764322"/>
                  <a:pt x="6773287" y="5764638"/>
                </a:cubicBezTo>
                <a:cubicBezTo>
                  <a:pt x="6769267" y="5763494"/>
                  <a:pt x="6766599" y="5769656"/>
                  <a:pt x="6763255" y="5772166"/>
                </a:cubicBezTo>
                <a:cubicBezTo>
                  <a:pt x="6765431" y="5773652"/>
                  <a:pt x="6767951" y="5776964"/>
                  <a:pt x="6770131" y="5778450"/>
                </a:cubicBezTo>
                <a:cubicBezTo>
                  <a:pt x="6774491" y="5781422"/>
                  <a:pt x="6780355" y="5782226"/>
                  <a:pt x="6792759" y="5787488"/>
                </a:cubicBezTo>
                <a:cubicBezTo>
                  <a:pt x="6753255" y="5800472"/>
                  <a:pt x="6720631" y="5819740"/>
                  <a:pt x="6688647" y="5821884"/>
                </a:cubicBezTo>
                <a:cubicBezTo>
                  <a:pt x="6645275" y="5824246"/>
                  <a:pt x="6626407" y="5856084"/>
                  <a:pt x="6592771" y="5869872"/>
                </a:cubicBezTo>
                <a:cubicBezTo>
                  <a:pt x="6585743" y="5873062"/>
                  <a:pt x="6586943" y="5889847"/>
                  <a:pt x="6586795" y="5899323"/>
                </a:cubicBezTo>
                <a:cubicBezTo>
                  <a:pt x="6587131" y="5901150"/>
                  <a:pt x="6597355" y="5904925"/>
                  <a:pt x="6599199" y="5904584"/>
                </a:cubicBezTo>
                <a:cubicBezTo>
                  <a:pt x="6612239" y="5892720"/>
                  <a:pt x="6624979" y="5899809"/>
                  <a:pt x="6637047" y="5903245"/>
                </a:cubicBezTo>
                <a:cubicBezTo>
                  <a:pt x="6642231" y="5900395"/>
                  <a:pt x="6645915" y="5899712"/>
                  <a:pt x="6649259" y="5897204"/>
                </a:cubicBezTo>
                <a:cubicBezTo>
                  <a:pt x="6658619" y="5886023"/>
                  <a:pt x="6677187" y="5873137"/>
                  <a:pt x="6688911" y="5874744"/>
                </a:cubicBezTo>
                <a:cubicBezTo>
                  <a:pt x="6690755" y="5874403"/>
                  <a:pt x="6695115" y="5877374"/>
                  <a:pt x="6693271" y="5877715"/>
                </a:cubicBezTo>
                <a:cubicBezTo>
                  <a:pt x="6693611" y="5879543"/>
                  <a:pt x="6692443" y="5883538"/>
                  <a:pt x="6688763" y="5884220"/>
                </a:cubicBezTo>
                <a:cubicBezTo>
                  <a:pt x="6685079" y="5884902"/>
                  <a:pt x="6681735" y="5887411"/>
                  <a:pt x="6676207" y="5888434"/>
                </a:cubicBezTo>
                <a:cubicBezTo>
                  <a:pt x="6697971" y="5882515"/>
                  <a:pt x="6719731" y="5876596"/>
                  <a:pt x="6743335" y="5870335"/>
                </a:cubicBezTo>
                <a:cubicBezTo>
                  <a:pt x="6733451" y="5868386"/>
                  <a:pt x="6725407" y="5866096"/>
                  <a:pt x="6711163" y="5861176"/>
                </a:cubicBezTo>
                <a:cubicBezTo>
                  <a:pt x="6744463" y="5845561"/>
                  <a:pt x="6770395" y="5831311"/>
                  <a:pt x="6798511" y="5818546"/>
                </a:cubicBezTo>
                <a:cubicBezTo>
                  <a:pt x="6798511" y="5818546"/>
                  <a:pt x="6800011" y="5816378"/>
                  <a:pt x="6802191" y="5817864"/>
                </a:cubicBezTo>
                <a:cubicBezTo>
                  <a:pt x="6817451" y="5828267"/>
                  <a:pt x="6832863" y="5829192"/>
                  <a:pt x="6849775" y="5827950"/>
                </a:cubicBezTo>
                <a:cubicBezTo>
                  <a:pt x="6853119" y="5825441"/>
                  <a:pt x="6858307" y="5822591"/>
                  <a:pt x="6861991" y="5821909"/>
                </a:cubicBezTo>
                <a:cubicBezTo>
                  <a:pt x="6864847" y="5827048"/>
                  <a:pt x="6872215" y="5825684"/>
                  <a:pt x="6877739" y="5824661"/>
                </a:cubicBezTo>
                <a:cubicBezTo>
                  <a:pt x="6881759" y="5825807"/>
                  <a:pt x="6883603" y="5825465"/>
                  <a:pt x="6887283" y="5824783"/>
                </a:cubicBezTo>
                <a:cubicBezTo>
                  <a:pt x="6903523" y="5819887"/>
                  <a:pt x="6923103" y="5812482"/>
                  <a:pt x="6923067" y="5791703"/>
                </a:cubicBezTo>
                <a:cubicBezTo>
                  <a:pt x="6923067" y="5791703"/>
                  <a:pt x="6924567" y="5789535"/>
                  <a:pt x="6924567" y="5789535"/>
                </a:cubicBezTo>
                <a:lnTo>
                  <a:pt x="6974927" y="5763079"/>
                </a:lnTo>
                <a:lnTo>
                  <a:pt x="6974931" y="5763202"/>
                </a:lnTo>
                <a:cubicBezTo>
                  <a:pt x="6976435" y="5761035"/>
                  <a:pt x="6978279" y="5760693"/>
                  <a:pt x="6980119" y="5760352"/>
                </a:cubicBezTo>
                <a:lnTo>
                  <a:pt x="6974927" y="5763079"/>
                </a:lnTo>
                <a:lnTo>
                  <a:pt x="6974403" y="5750072"/>
                </a:lnTo>
                <a:cubicBezTo>
                  <a:pt x="6969367" y="5743447"/>
                  <a:pt x="6959635" y="5732022"/>
                  <a:pt x="6954107" y="5733045"/>
                </a:cubicBezTo>
                <a:close/>
                <a:moveTo>
                  <a:pt x="1487578" y="5730393"/>
                </a:moveTo>
                <a:cubicBezTo>
                  <a:pt x="1476026" y="5740032"/>
                  <a:pt x="1464475" y="5749672"/>
                  <a:pt x="1454765" y="5758969"/>
                </a:cubicBezTo>
                <a:cubicBezTo>
                  <a:pt x="1472515" y="5751933"/>
                  <a:pt x="1489928" y="5743083"/>
                  <a:pt x="1509519" y="5735706"/>
                </a:cubicBezTo>
                <a:cubicBezTo>
                  <a:pt x="1501815" y="5735257"/>
                  <a:pt x="1495619" y="5732655"/>
                  <a:pt x="1487578" y="5730393"/>
                </a:cubicBezTo>
                <a:close/>
                <a:moveTo>
                  <a:pt x="7032195" y="5730230"/>
                </a:moveTo>
                <a:cubicBezTo>
                  <a:pt x="7028571" y="5730901"/>
                  <a:pt x="7024943" y="5731572"/>
                  <a:pt x="7021655" y="5734057"/>
                </a:cubicBezTo>
                <a:cubicBezTo>
                  <a:pt x="7018031" y="5734728"/>
                  <a:pt x="7015075" y="5739025"/>
                  <a:pt x="7012123" y="5743323"/>
                </a:cubicBezTo>
                <a:cubicBezTo>
                  <a:pt x="7012123" y="5743323"/>
                  <a:pt x="7012459" y="5745135"/>
                  <a:pt x="7012459" y="5745135"/>
                </a:cubicBezTo>
                <a:cubicBezTo>
                  <a:pt x="7015747" y="5742651"/>
                  <a:pt x="7019039" y="5740167"/>
                  <a:pt x="7022663" y="5739496"/>
                </a:cubicBezTo>
                <a:cubicBezTo>
                  <a:pt x="7025951" y="5737011"/>
                  <a:pt x="7029243" y="5734527"/>
                  <a:pt x="7032531" y="5732043"/>
                </a:cubicBezTo>
                <a:cubicBezTo>
                  <a:pt x="7032195" y="5730230"/>
                  <a:pt x="7032195" y="5730230"/>
                  <a:pt x="7032195" y="5730230"/>
                </a:cubicBezTo>
                <a:close/>
                <a:moveTo>
                  <a:pt x="1705237" y="5729463"/>
                </a:moveTo>
                <a:lnTo>
                  <a:pt x="1685514" y="5736866"/>
                </a:lnTo>
                <a:cubicBezTo>
                  <a:pt x="1685514" y="5736866"/>
                  <a:pt x="1687703" y="5738335"/>
                  <a:pt x="1687703" y="5738335"/>
                </a:cubicBezTo>
                <a:cubicBezTo>
                  <a:pt x="1692929" y="5735493"/>
                  <a:pt x="1698156" y="5732650"/>
                  <a:pt x="1705237" y="5729463"/>
                </a:cubicBezTo>
                <a:close/>
                <a:moveTo>
                  <a:pt x="3614887" y="5721781"/>
                </a:moveTo>
                <a:cubicBezTo>
                  <a:pt x="3568677" y="5739836"/>
                  <a:pt x="3523147" y="5761566"/>
                  <a:pt x="3476596" y="5777784"/>
                </a:cubicBezTo>
                <a:cubicBezTo>
                  <a:pt x="3423014" y="5797204"/>
                  <a:pt x="3370256" y="5810772"/>
                  <a:pt x="3316334" y="5828355"/>
                </a:cubicBezTo>
                <a:cubicBezTo>
                  <a:pt x="3310806" y="5829379"/>
                  <a:pt x="3304456" y="5836254"/>
                  <a:pt x="3303293" y="5840269"/>
                </a:cubicBezTo>
                <a:cubicBezTo>
                  <a:pt x="3305191" y="5860814"/>
                  <a:pt x="3305191" y="5860814"/>
                  <a:pt x="3288947" y="5865721"/>
                </a:cubicBezTo>
                <a:cubicBezTo>
                  <a:pt x="3281916" y="5868923"/>
                  <a:pt x="3275905" y="5877635"/>
                  <a:pt x="3269215" y="5882673"/>
                </a:cubicBezTo>
                <a:cubicBezTo>
                  <a:pt x="3279109" y="5884640"/>
                  <a:pt x="3293368" y="5889598"/>
                  <a:pt x="3298216" y="5884901"/>
                </a:cubicBezTo>
                <a:cubicBezTo>
                  <a:pt x="3299719" y="5882724"/>
                  <a:pt x="3301562" y="5882382"/>
                  <a:pt x="3304907" y="5879863"/>
                </a:cubicBezTo>
                <a:cubicBezTo>
                  <a:pt x="3309217" y="5861968"/>
                  <a:pt x="3321238" y="5844545"/>
                  <a:pt x="3341508" y="5840791"/>
                </a:cubicBezTo>
                <a:cubicBezTo>
                  <a:pt x="3356249" y="5838062"/>
                  <a:pt x="3370510" y="5843019"/>
                  <a:pt x="3383606" y="5851992"/>
                </a:cubicBezTo>
                <a:cubicBezTo>
                  <a:pt x="3402034" y="5848580"/>
                  <a:pt x="3420461" y="5845168"/>
                  <a:pt x="3437868" y="5836246"/>
                </a:cubicBezTo>
                <a:cubicBezTo>
                  <a:pt x="3479373" y="5813363"/>
                  <a:pt x="3525923" y="5797145"/>
                  <a:pt x="3569951" y="5777593"/>
                </a:cubicBezTo>
                <a:cubicBezTo>
                  <a:pt x="3576981" y="5774392"/>
                  <a:pt x="3579306" y="5766363"/>
                  <a:pt x="3584154" y="5761666"/>
                </a:cubicBezTo>
                <a:cubicBezTo>
                  <a:pt x="3564169" y="5746370"/>
                  <a:pt x="3584779" y="5744454"/>
                  <a:pt x="3593312" y="5739074"/>
                </a:cubicBezTo>
                <a:cubicBezTo>
                  <a:pt x="3601846" y="5733694"/>
                  <a:pt x="3608197" y="5726819"/>
                  <a:pt x="3614887" y="5721781"/>
                </a:cubicBezTo>
                <a:close/>
                <a:moveTo>
                  <a:pt x="4795814" y="5702790"/>
                </a:moveTo>
                <a:cubicBezTo>
                  <a:pt x="4767251" y="5713787"/>
                  <a:pt x="4738688" y="5724784"/>
                  <a:pt x="4710464" y="5737620"/>
                </a:cubicBezTo>
                <a:cubicBezTo>
                  <a:pt x="4711146" y="5741300"/>
                  <a:pt x="4713676" y="5744636"/>
                  <a:pt x="4714698" y="5750155"/>
                </a:cubicBezTo>
                <a:cubicBezTo>
                  <a:pt x="4745111" y="5738816"/>
                  <a:pt x="4773674" y="5727819"/>
                  <a:pt x="4802237" y="5716822"/>
                </a:cubicBezTo>
                <a:cubicBezTo>
                  <a:pt x="4799366" y="5711645"/>
                  <a:pt x="4798344" y="5706127"/>
                  <a:pt x="4795814" y="5702790"/>
                </a:cubicBezTo>
                <a:close/>
                <a:moveTo>
                  <a:pt x="4120172" y="5696704"/>
                </a:moveTo>
                <a:cubicBezTo>
                  <a:pt x="4114158" y="5696381"/>
                  <a:pt x="4108631" y="5697404"/>
                  <a:pt x="4103276" y="5699354"/>
                </a:cubicBezTo>
                <a:cubicBezTo>
                  <a:pt x="4038667" y="5720894"/>
                  <a:pt x="3976245" y="5743946"/>
                  <a:pt x="3914166" y="5768849"/>
                </a:cubicBezTo>
                <a:cubicBezTo>
                  <a:pt x="3907140" y="5772065"/>
                  <a:pt x="3900799" y="5778986"/>
                  <a:pt x="3891931" y="5782543"/>
                </a:cubicBezTo>
                <a:cubicBezTo>
                  <a:pt x="3882935" y="5795701"/>
                  <a:pt x="3868883" y="5802135"/>
                  <a:pt x="3853802" y="5803011"/>
                </a:cubicBezTo>
                <a:cubicBezTo>
                  <a:pt x="3838249" y="5811637"/>
                  <a:pt x="3824540" y="5819923"/>
                  <a:pt x="3810831" y="5828207"/>
                </a:cubicBezTo>
                <a:cubicBezTo>
                  <a:pt x="3800463" y="5833958"/>
                  <a:pt x="3795494" y="5848286"/>
                  <a:pt x="3787654" y="5857399"/>
                </a:cubicBezTo>
                <a:cubicBezTo>
                  <a:pt x="3792025" y="5860420"/>
                  <a:pt x="3794210" y="5861932"/>
                  <a:pt x="3796738" y="5865293"/>
                </a:cubicBezTo>
                <a:cubicBezTo>
                  <a:pt x="3811947" y="5854816"/>
                  <a:pt x="3827155" y="5844338"/>
                  <a:pt x="3842365" y="5833860"/>
                </a:cubicBezTo>
                <a:cubicBezTo>
                  <a:pt x="3868412" y="5809883"/>
                  <a:pt x="3897330" y="5791121"/>
                  <a:pt x="3934861" y="5788001"/>
                </a:cubicBezTo>
                <a:cubicBezTo>
                  <a:pt x="3949943" y="5787125"/>
                  <a:pt x="3965152" y="5776646"/>
                  <a:pt x="3980233" y="5775769"/>
                </a:cubicBezTo>
                <a:cubicBezTo>
                  <a:pt x="4035374" y="5775135"/>
                  <a:pt x="4068702" y="5728740"/>
                  <a:pt x="4117415" y="5713974"/>
                </a:cubicBezTo>
                <a:cubicBezTo>
                  <a:pt x="4124441" y="5710758"/>
                  <a:pt x="4131125" y="5705689"/>
                  <a:pt x="4139993" y="5702131"/>
                </a:cubicBezTo>
                <a:cubicBezTo>
                  <a:pt x="4132688" y="5698696"/>
                  <a:pt x="4126186" y="5697027"/>
                  <a:pt x="4120172" y="5696704"/>
                </a:cubicBezTo>
                <a:close/>
                <a:moveTo>
                  <a:pt x="1615523" y="5668733"/>
                </a:moveTo>
                <a:cubicBezTo>
                  <a:pt x="1587630" y="5683355"/>
                  <a:pt x="1560754" y="5703460"/>
                  <a:pt x="1542133" y="5737167"/>
                </a:cubicBezTo>
                <a:cubicBezTo>
                  <a:pt x="1572552" y="5725860"/>
                  <a:pt x="1594740" y="5721752"/>
                  <a:pt x="1614065" y="5712501"/>
                </a:cubicBezTo>
                <a:cubicBezTo>
                  <a:pt x="1621123" y="5709303"/>
                  <a:pt x="1626332" y="5706447"/>
                  <a:pt x="1631878" y="5705420"/>
                </a:cubicBezTo>
                <a:cubicBezTo>
                  <a:pt x="1621617" y="5701646"/>
                  <a:pt x="1612710" y="5705186"/>
                  <a:pt x="1602294" y="5710898"/>
                </a:cubicBezTo>
                <a:cubicBezTo>
                  <a:pt x="1595236" y="5714096"/>
                  <a:pt x="1587501" y="5713637"/>
                  <a:pt x="1571197" y="5718547"/>
                </a:cubicBezTo>
                <a:cubicBezTo>
                  <a:pt x="1580598" y="5707350"/>
                  <a:pt x="1583620" y="5703008"/>
                  <a:pt x="1586979" y="5700495"/>
                </a:cubicBezTo>
                <a:cubicBezTo>
                  <a:pt x="1607814" y="5689073"/>
                  <a:pt x="1615705" y="5680047"/>
                  <a:pt x="1615523" y="5668733"/>
                </a:cubicBezTo>
                <a:close/>
                <a:moveTo>
                  <a:pt x="6627615" y="5661946"/>
                </a:moveTo>
                <a:cubicBezTo>
                  <a:pt x="6616539" y="5663997"/>
                  <a:pt x="6605807" y="5667899"/>
                  <a:pt x="6594391" y="5668099"/>
                </a:cubicBezTo>
                <a:cubicBezTo>
                  <a:pt x="6566015" y="5669524"/>
                  <a:pt x="6536959" y="5667249"/>
                  <a:pt x="6509271" y="5672376"/>
                </a:cubicBezTo>
                <a:cubicBezTo>
                  <a:pt x="6485619" y="5678670"/>
                  <a:pt x="6462307" y="5686815"/>
                  <a:pt x="6438655" y="5693108"/>
                </a:cubicBezTo>
                <a:cubicBezTo>
                  <a:pt x="6438519" y="5702703"/>
                  <a:pt x="6437019" y="5704896"/>
                  <a:pt x="6419379" y="5702421"/>
                </a:cubicBezTo>
                <a:cubicBezTo>
                  <a:pt x="6411651" y="5701937"/>
                  <a:pt x="6406115" y="5702962"/>
                  <a:pt x="6398387" y="5702479"/>
                </a:cubicBezTo>
                <a:cubicBezTo>
                  <a:pt x="6383963" y="5707064"/>
                  <a:pt x="6367695" y="5711991"/>
                  <a:pt x="6353271" y="5716576"/>
                </a:cubicBezTo>
                <a:cubicBezTo>
                  <a:pt x="6373915" y="5714666"/>
                  <a:pt x="6388551" y="5721527"/>
                  <a:pt x="6400863" y="5736473"/>
                </a:cubicBezTo>
                <a:cubicBezTo>
                  <a:pt x="6417135" y="5731546"/>
                  <a:pt x="6435251" y="5726278"/>
                  <a:pt x="6452547" y="5726903"/>
                </a:cubicBezTo>
                <a:cubicBezTo>
                  <a:pt x="6436279" y="5731830"/>
                  <a:pt x="6422195" y="5738265"/>
                  <a:pt x="6406267" y="5745043"/>
                </a:cubicBezTo>
                <a:cubicBezTo>
                  <a:pt x="6409143" y="5750253"/>
                  <a:pt x="6415367" y="5752929"/>
                  <a:pt x="6414547" y="5758822"/>
                </a:cubicBezTo>
                <a:cubicBezTo>
                  <a:pt x="6423091" y="5753412"/>
                  <a:pt x="6431635" y="5748002"/>
                  <a:pt x="6439835" y="5740741"/>
                </a:cubicBezTo>
                <a:cubicBezTo>
                  <a:pt x="6441339" y="5738549"/>
                  <a:pt x="6445031" y="5737865"/>
                  <a:pt x="6448723" y="5737182"/>
                </a:cubicBezTo>
                <a:cubicBezTo>
                  <a:pt x="6486115" y="5722601"/>
                  <a:pt x="6526591" y="5724676"/>
                  <a:pt x="6560767" y="5703036"/>
                </a:cubicBezTo>
                <a:cubicBezTo>
                  <a:pt x="6567463" y="5697967"/>
                  <a:pt x="6582919" y="5698934"/>
                  <a:pt x="6586399" y="5686805"/>
                </a:cubicBezTo>
                <a:cubicBezTo>
                  <a:pt x="6586399" y="5686805"/>
                  <a:pt x="6597815" y="5686605"/>
                  <a:pt x="6601851" y="5687772"/>
                </a:cubicBezTo>
                <a:cubicBezTo>
                  <a:pt x="6605883" y="5688939"/>
                  <a:pt x="6611763" y="5689764"/>
                  <a:pt x="6616143" y="5692782"/>
                </a:cubicBezTo>
                <a:cubicBezTo>
                  <a:pt x="6619491" y="5690247"/>
                  <a:pt x="6625027" y="5689222"/>
                  <a:pt x="6628719" y="5688538"/>
                </a:cubicBezTo>
                <a:cubicBezTo>
                  <a:pt x="6627691" y="5682986"/>
                  <a:pt x="6626663" y="5677435"/>
                  <a:pt x="6627823" y="5673392"/>
                </a:cubicBezTo>
                <a:cubicBezTo>
                  <a:pt x="6631991" y="5664964"/>
                  <a:pt x="6629803" y="5663455"/>
                  <a:pt x="6627615" y="5661946"/>
                </a:cubicBezTo>
                <a:close/>
                <a:moveTo>
                  <a:pt x="6680043" y="5651066"/>
                </a:moveTo>
                <a:cubicBezTo>
                  <a:pt x="6674535" y="5652086"/>
                  <a:pt x="6670863" y="5652766"/>
                  <a:pt x="6665023" y="5651972"/>
                </a:cubicBezTo>
                <a:cubicBezTo>
                  <a:pt x="6663187" y="5652312"/>
                  <a:pt x="6661351" y="5652652"/>
                  <a:pt x="6659515" y="5652992"/>
                </a:cubicBezTo>
                <a:cubicBezTo>
                  <a:pt x="6654683" y="5657638"/>
                  <a:pt x="6649847" y="5662283"/>
                  <a:pt x="6645011" y="5666928"/>
                </a:cubicBezTo>
                <a:cubicBezTo>
                  <a:pt x="6649351" y="5669874"/>
                  <a:pt x="6655531" y="5672480"/>
                  <a:pt x="6659875" y="5675425"/>
                </a:cubicBezTo>
                <a:cubicBezTo>
                  <a:pt x="6670215" y="5669761"/>
                  <a:pt x="6676215" y="5661149"/>
                  <a:pt x="6680043" y="5651066"/>
                </a:cubicBezTo>
                <a:close/>
                <a:moveTo>
                  <a:pt x="6704431" y="5646081"/>
                </a:moveTo>
                <a:cubicBezTo>
                  <a:pt x="6704431" y="5646081"/>
                  <a:pt x="6702391" y="5646459"/>
                  <a:pt x="6700351" y="5646837"/>
                </a:cubicBezTo>
                <a:cubicBezTo>
                  <a:pt x="6702643" y="5647819"/>
                  <a:pt x="6702643" y="5647819"/>
                  <a:pt x="6702643" y="5647819"/>
                </a:cubicBezTo>
                <a:cubicBezTo>
                  <a:pt x="6704683" y="5647441"/>
                  <a:pt x="6704683" y="5647441"/>
                  <a:pt x="6704431" y="5646081"/>
                </a:cubicBezTo>
                <a:close/>
                <a:moveTo>
                  <a:pt x="3504518" y="5642149"/>
                </a:moveTo>
                <a:cubicBezTo>
                  <a:pt x="3480237" y="5644740"/>
                  <a:pt x="3455154" y="5645574"/>
                  <a:pt x="3430883" y="5650783"/>
                </a:cubicBezTo>
                <a:cubicBezTo>
                  <a:pt x="3406611" y="5655992"/>
                  <a:pt x="3383149" y="5665576"/>
                  <a:pt x="3362108" y="5685667"/>
                </a:cubicBezTo>
                <a:cubicBezTo>
                  <a:pt x="3420288" y="5701566"/>
                  <a:pt x="3462573" y="5672778"/>
                  <a:pt x="3504518" y="5642149"/>
                </a:cubicBezTo>
                <a:close/>
                <a:moveTo>
                  <a:pt x="8733863" y="5639040"/>
                </a:moveTo>
                <a:cubicBezTo>
                  <a:pt x="8737855" y="5639736"/>
                  <a:pt x="8742467" y="5641343"/>
                  <a:pt x="8748615" y="5643485"/>
                </a:cubicBezTo>
                <a:cubicBezTo>
                  <a:pt x="8723651" y="5674358"/>
                  <a:pt x="8723651" y="5674358"/>
                  <a:pt x="8689783" y="5667504"/>
                </a:cubicBezTo>
                <a:cubicBezTo>
                  <a:pt x="8706899" y="5651210"/>
                  <a:pt x="8715459" y="5643062"/>
                  <a:pt x="8722815" y="5640059"/>
                </a:cubicBezTo>
                <a:cubicBezTo>
                  <a:pt x="8726491" y="5638558"/>
                  <a:pt x="8729867" y="5638344"/>
                  <a:pt x="8733863" y="5639040"/>
                </a:cubicBezTo>
                <a:close/>
                <a:moveTo>
                  <a:pt x="6626167" y="5638074"/>
                </a:moveTo>
                <a:cubicBezTo>
                  <a:pt x="6615735" y="5641881"/>
                  <a:pt x="6605303" y="5645688"/>
                  <a:pt x="6591615" y="5651972"/>
                </a:cubicBezTo>
                <a:cubicBezTo>
                  <a:pt x="6595543" y="5653120"/>
                  <a:pt x="6597335" y="5652788"/>
                  <a:pt x="6601263" y="5653936"/>
                </a:cubicBezTo>
                <a:cubicBezTo>
                  <a:pt x="6613151" y="5647984"/>
                  <a:pt x="6623251" y="5642365"/>
                  <a:pt x="6635479" y="5638226"/>
                </a:cubicBezTo>
                <a:cubicBezTo>
                  <a:pt x="6631551" y="5637077"/>
                  <a:pt x="6629755" y="5637409"/>
                  <a:pt x="6626167" y="5638074"/>
                </a:cubicBezTo>
                <a:close/>
                <a:moveTo>
                  <a:pt x="1701460" y="5633133"/>
                </a:moveTo>
                <a:cubicBezTo>
                  <a:pt x="1678092" y="5639369"/>
                  <a:pt x="1653242" y="5647787"/>
                  <a:pt x="1629074" y="5659896"/>
                </a:cubicBezTo>
                <a:cubicBezTo>
                  <a:pt x="1636937" y="5671800"/>
                  <a:pt x="1642976" y="5684041"/>
                  <a:pt x="1652665" y="5695605"/>
                </a:cubicBezTo>
                <a:cubicBezTo>
                  <a:pt x="1661101" y="5690227"/>
                  <a:pt x="1671360" y="5684509"/>
                  <a:pt x="1681960" y="5680639"/>
                </a:cubicBezTo>
                <a:cubicBezTo>
                  <a:pt x="1682192" y="5661511"/>
                  <a:pt x="1688579" y="5645061"/>
                  <a:pt x="1701460" y="5633133"/>
                </a:cubicBezTo>
                <a:close/>
                <a:moveTo>
                  <a:pt x="1580996" y="5632296"/>
                </a:moveTo>
                <a:cubicBezTo>
                  <a:pt x="1576559" y="5631449"/>
                  <a:pt x="1572251" y="5631294"/>
                  <a:pt x="1568744" y="5632897"/>
                </a:cubicBezTo>
                <a:cubicBezTo>
                  <a:pt x="1506635" y="5667278"/>
                  <a:pt x="1444868" y="5703504"/>
                  <a:pt x="1382761" y="5737886"/>
                </a:cubicBezTo>
                <a:cubicBezTo>
                  <a:pt x="1356881" y="5752212"/>
                  <a:pt x="1329979" y="5761007"/>
                  <a:pt x="1300081" y="5774170"/>
                </a:cubicBezTo>
                <a:cubicBezTo>
                  <a:pt x="1313164" y="5783188"/>
                  <a:pt x="1320862" y="5783669"/>
                  <a:pt x="1331080" y="5787497"/>
                </a:cubicBezTo>
                <a:cubicBezTo>
                  <a:pt x="1355121" y="5773512"/>
                  <a:pt x="1378817" y="5757683"/>
                  <a:pt x="1402857" y="5743698"/>
                </a:cubicBezTo>
                <a:cubicBezTo>
                  <a:pt x="1429078" y="5731215"/>
                  <a:pt x="1453117" y="5717231"/>
                  <a:pt x="1479337" y="5704748"/>
                </a:cubicBezTo>
                <a:cubicBezTo>
                  <a:pt x="1483014" y="5704068"/>
                  <a:pt x="1486351" y="5701543"/>
                  <a:pt x="1491526" y="5698677"/>
                </a:cubicBezTo>
                <a:cubicBezTo>
                  <a:pt x="1495205" y="5697996"/>
                  <a:pt x="1497043" y="5697656"/>
                  <a:pt x="1498542" y="5695472"/>
                </a:cubicBezTo>
                <a:cubicBezTo>
                  <a:pt x="1533958" y="5681287"/>
                  <a:pt x="1571210" y="5666762"/>
                  <a:pt x="1606625" y="5652576"/>
                </a:cubicBezTo>
                <a:cubicBezTo>
                  <a:pt x="1604104" y="5649229"/>
                  <a:pt x="1605601" y="5647046"/>
                  <a:pt x="1603422" y="5645543"/>
                </a:cubicBezTo>
                <a:cubicBezTo>
                  <a:pt x="1589391" y="5651954"/>
                  <a:pt x="1577201" y="5658025"/>
                  <a:pt x="1563514" y="5666280"/>
                </a:cubicBezTo>
                <a:cubicBezTo>
                  <a:pt x="1575361" y="5658365"/>
                  <a:pt x="1584688" y="5647105"/>
                  <a:pt x="1594016" y="5635844"/>
                </a:cubicBezTo>
                <a:cubicBezTo>
                  <a:pt x="1589997" y="5634681"/>
                  <a:pt x="1585432" y="5633143"/>
                  <a:pt x="1580996" y="5632296"/>
                </a:cubicBezTo>
                <a:close/>
                <a:moveTo>
                  <a:pt x="4736521" y="5615333"/>
                </a:moveTo>
                <a:cubicBezTo>
                  <a:pt x="4714521" y="5621235"/>
                  <a:pt x="4690989" y="5629249"/>
                  <a:pt x="4668990" y="5635151"/>
                </a:cubicBezTo>
                <a:cubicBezTo>
                  <a:pt x="4673366" y="5637997"/>
                  <a:pt x="4678068" y="5642610"/>
                  <a:pt x="4681790" y="5641921"/>
                </a:cubicBezTo>
                <a:cubicBezTo>
                  <a:pt x="4691420" y="5641967"/>
                  <a:pt x="4700068" y="5636709"/>
                  <a:pt x="4709371" y="5634986"/>
                </a:cubicBezTo>
                <a:cubicBezTo>
                  <a:pt x="4720207" y="5631152"/>
                  <a:pt x="4728854" y="5625894"/>
                  <a:pt x="4739690" y="5622059"/>
                </a:cubicBezTo>
                <a:cubicBezTo>
                  <a:pt x="4739363" y="5620292"/>
                  <a:pt x="4738708" y="5616756"/>
                  <a:pt x="4736521" y="5615333"/>
                </a:cubicBezTo>
                <a:close/>
                <a:moveTo>
                  <a:pt x="4179987" y="5613994"/>
                </a:moveTo>
                <a:cubicBezTo>
                  <a:pt x="4178077" y="5612774"/>
                  <a:pt x="4175859" y="5613244"/>
                  <a:pt x="4173608" y="5614492"/>
                </a:cubicBezTo>
                <a:cubicBezTo>
                  <a:pt x="4169105" y="5616989"/>
                  <a:pt x="4164471" y="5622598"/>
                  <a:pt x="4161898" y="5624024"/>
                </a:cubicBezTo>
                <a:cubicBezTo>
                  <a:pt x="4147611" y="5628570"/>
                  <a:pt x="4136172" y="5638289"/>
                  <a:pt x="4124054" y="5644334"/>
                </a:cubicBezTo>
                <a:cubicBezTo>
                  <a:pt x="4120397" y="5645012"/>
                  <a:pt x="4118228" y="5643513"/>
                  <a:pt x="4114571" y="5644190"/>
                </a:cubicBezTo>
                <a:cubicBezTo>
                  <a:pt x="4104621" y="5651733"/>
                  <a:pt x="4092502" y="5657778"/>
                  <a:pt x="4082553" y="5665322"/>
                </a:cubicBezTo>
                <a:cubicBezTo>
                  <a:pt x="4083233" y="5668996"/>
                  <a:pt x="4085742" y="5672332"/>
                  <a:pt x="4086422" y="5676007"/>
                </a:cubicBezTo>
                <a:cubicBezTo>
                  <a:pt x="4098881" y="5671799"/>
                  <a:pt x="4112488" y="5663578"/>
                  <a:pt x="4122311" y="5665561"/>
                </a:cubicBezTo>
                <a:cubicBezTo>
                  <a:pt x="4161941" y="5675325"/>
                  <a:pt x="4171466" y="5645056"/>
                  <a:pt x="4184520" y="5623635"/>
                </a:cubicBezTo>
                <a:cubicBezTo>
                  <a:pt x="4183500" y="5618124"/>
                  <a:pt x="4181897" y="5615214"/>
                  <a:pt x="4179987" y="5613994"/>
                </a:cubicBezTo>
                <a:close/>
                <a:moveTo>
                  <a:pt x="4813134" y="5609584"/>
                </a:moveTo>
                <a:cubicBezTo>
                  <a:pt x="4794808" y="5612977"/>
                  <a:pt x="4777196" y="5620223"/>
                  <a:pt x="4759228" y="5625543"/>
                </a:cubicBezTo>
                <a:cubicBezTo>
                  <a:pt x="4755563" y="5626221"/>
                  <a:pt x="4752968" y="5632678"/>
                  <a:pt x="4751848" y="5636870"/>
                </a:cubicBezTo>
                <a:cubicBezTo>
                  <a:pt x="4752205" y="5638796"/>
                  <a:pt x="4751086" y="5642988"/>
                  <a:pt x="4749610" y="5645253"/>
                </a:cubicBezTo>
                <a:cubicBezTo>
                  <a:pt x="4777861" y="5634046"/>
                  <a:pt x="4804279" y="5623177"/>
                  <a:pt x="4830340" y="5610382"/>
                </a:cubicBezTo>
                <a:cubicBezTo>
                  <a:pt x="4824842" y="5611400"/>
                  <a:pt x="4818988" y="5610492"/>
                  <a:pt x="4813134" y="5609584"/>
                </a:cubicBezTo>
                <a:close/>
                <a:moveTo>
                  <a:pt x="4666398" y="5590350"/>
                </a:moveTo>
                <a:cubicBezTo>
                  <a:pt x="4662525" y="5600443"/>
                  <a:pt x="4658316" y="5608722"/>
                  <a:pt x="4652592" y="5619157"/>
                </a:cubicBezTo>
                <a:cubicBezTo>
                  <a:pt x="4647204" y="5631405"/>
                  <a:pt x="4655613" y="5635473"/>
                  <a:pt x="4668903" y="5634886"/>
                </a:cubicBezTo>
                <a:cubicBezTo>
                  <a:pt x="4680178" y="5623423"/>
                  <a:pt x="4692969" y="5609805"/>
                  <a:pt x="4709125" y="5593688"/>
                </a:cubicBezTo>
                <a:cubicBezTo>
                  <a:pt x="4693650" y="5592804"/>
                  <a:pt x="4680024" y="5591578"/>
                  <a:pt x="4666398" y="5590350"/>
                </a:cubicBezTo>
                <a:close/>
                <a:moveTo>
                  <a:pt x="1795708" y="5575892"/>
                </a:moveTo>
                <a:cubicBezTo>
                  <a:pt x="1789866" y="5575071"/>
                  <a:pt x="1783821" y="5575715"/>
                  <a:pt x="1777631" y="5576861"/>
                </a:cubicBezTo>
                <a:cubicBezTo>
                  <a:pt x="1771442" y="5578007"/>
                  <a:pt x="1765107" y="5579656"/>
                  <a:pt x="1758691" y="5580844"/>
                </a:cubicBezTo>
                <a:cubicBezTo>
                  <a:pt x="1767728" y="5588684"/>
                  <a:pt x="1776426" y="5594683"/>
                  <a:pt x="1787980" y="5605862"/>
                </a:cubicBezTo>
                <a:cubicBezTo>
                  <a:pt x="1771816" y="5610758"/>
                  <a:pt x="1753817" y="5615992"/>
                  <a:pt x="1735819" y="5621228"/>
                </a:cubicBezTo>
                <a:cubicBezTo>
                  <a:pt x="1739828" y="5622389"/>
                  <a:pt x="1743153" y="5619870"/>
                  <a:pt x="1748996" y="5620691"/>
                </a:cubicBezTo>
                <a:cubicBezTo>
                  <a:pt x="1757696" y="5626690"/>
                  <a:pt x="1759058" y="5634048"/>
                  <a:pt x="1762594" y="5642906"/>
                </a:cubicBezTo>
                <a:cubicBezTo>
                  <a:pt x="1769591" y="5639707"/>
                  <a:pt x="1776585" y="5636511"/>
                  <a:pt x="1783238" y="5631473"/>
                </a:cubicBezTo>
                <a:cubicBezTo>
                  <a:pt x="1786356" y="5617578"/>
                  <a:pt x="1790967" y="5601503"/>
                  <a:pt x="1810118" y="5592249"/>
                </a:cubicBezTo>
                <a:cubicBezTo>
                  <a:pt x="1811952" y="5591910"/>
                  <a:pt x="1809437" y="5588571"/>
                  <a:pt x="1809096" y="5586731"/>
                </a:cubicBezTo>
                <a:cubicBezTo>
                  <a:pt x="1804747" y="5583732"/>
                  <a:pt x="1801891" y="5578552"/>
                  <a:pt x="1795708" y="5575892"/>
                </a:cubicBezTo>
                <a:close/>
                <a:moveTo>
                  <a:pt x="6848903" y="5575735"/>
                </a:moveTo>
                <a:cubicBezTo>
                  <a:pt x="6836055" y="5578115"/>
                  <a:pt x="6824707" y="5578342"/>
                  <a:pt x="6816691" y="5576075"/>
                </a:cubicBezTo>
                <a:cubicBezTo>
                  <a:pt x="6802007" y="5578794"/>
                  <a:pt x="6787659" y="5583326"/>
                  <a:pt x="6775147" y="5587519"/>
                </a:cubicBezTo>
                <a:cubicBezTo>
                  <a:pt x="6800351" y="5590351"/>
                  <a:pt x="6825711" y="5583780"/>
                  <a:pt x="6848903" y="5575735"/>
                </a:cubicBezTo>
                <a:close/>
                <a:moveTo>
                  <a:pt x="5668607" y="5565641"/>
                </a:moveTo>
                <a:cubicBezTo>
                  <a:pt x="5664723" y="5566361"/>
                  <a:pt x="5656603" y="5565895"/>
                  <a:pt x="5654659" y="5566255"/>
                </a:cubicBezTo>
                <a:cubicBezTo>
                  <a:pt x="5659251" y="5569342"/>
                  <a:pt x="5663839" y="5572431"/>
                  <a:pt x="5668075" y="5573614"/>
                </a:cubicBezTo>
                <a:cubicBezTo>
                  <a:pt x="5667723" y="5571711"/>
                  <a:pt x="5669315" y="5569448"/>
                  <a:pt x="5668607" y="5565641"/>
                </a:cubicBezTo>
                <a:close/>
                <a:moveTo>
                  <a:pt x="1758461" y="5545235"/>
                </a:moveTo>
                <a:cubicBezTo>
                  <a:pt x="1718258" y="5586850"/>
                  <a:pt x="1667246" y="5611484"/>
                  <a:pt x="1616574" y="5637953"/>
                </a:cubicBezTo>
                <a:cubicBezTo>
                  <a:pt x="1617254" y="5641624"/>
                  <a:pt x="1619445" y="5643117"/>
                  <a:pt x="1620125" y="5646787"/>
                </a:cubicBezTo>
                <a:cubicBezTo>
                  <a:pt x="1651190" y="5633442"/>
                  <a:pt x="1681621" y="5619264"/>
                  <a:pt x="1711147" y="5604066"/>
                </a:cubicBezTo>
                <a:lnTo>
                  <a:pt x="1792711" y="5557525"/>
                </a:lnTo>
                <a:lnTo>
                  <a:pt x="1793358" y="5557757"/>
                </a:lnTo>
                <a:cubicBezTo>
                  <a:pt x="1793358" y="5557757"/>
                  <a:pt x="1795209" y="5557414"/>
                  <a:pt x="1796723" y="5555235"/>
                </a:cubicBezTo>
                <a:lnTo>
                  <a:pt x="1792711" y="5557525"/>
                </a:lnTo>
                <a:close/>
                <a:moveTo>
                  <a:pt x="1754202" y="5543714"/>
                </a:moveTo>
                <a:cubicBezTo>
                  <a:pt x="1733513" y="5545636"/>
                  <a:pt x="1714190" y="5554940"/>
                  <a:pt x="1696378" y="5562055"/>
                </a:cubicBezTo>
                <a:cubicBezTo>
                  <a:pt x="1674864" y="5569855"/>
                  <a:pt x="1655884" y="5581004"/>
                  <a:pt x="1634028" y="5586960"/>
                </a:cubicBezTo>
                <a:cubicBezTo>
                  <a:pt x="1612515" y="5594761"/>
                  <a:pt x="1604975" y="5605699"/>
                  <a:pt x="1609899" y="5621963"/>
                </a:cubicBezTo>
                <a:cubicBezTo>
                  <a:pt x="1621141" y="5610339"/>
                  <a:pt x="1632721" y="5600561"/>
                  <a:pt x="1650876" y="5595291"/>
                </a:cubicBezTo>
                <a:cubicBezTo>
                  <a:pt x="1686846" y="5582904"/>
                  <a:pt x="1720765" y="5559447"/>
                  <a:pt x="1758242" y="5544873"/>
                </a:cubicBezTo>
                <a:cubicBezTo>
                  <a:pt x="1756392" y="5545216"/>
                  <a:pt x="1754202" y="5543714"/>
                  <a:pt x="1754202" y="5543714"/>
                </a:cubicBezTo>
                <a:close/>
                <a:moveTo>
                  <a:pt x="3992508" y="5542169"/>
                </a:moveTo>
                <a:cubicBezTo>
                  <a:pt x="3934372" y="5568042"/>
                  <a:pt x="3881277" y="5600534"/>
                  <a:pt x="3821789" y="5619103"/>
                </a:cubicBezTo>
                <a:cubicBezTo>
                  <a:pt x="3807378" y="5623660"/>
                  <a:pt x="3798836" y="5629018"/>
                  <a:pt x="3791799" y="5632210"/>
                </a:cubicBezTo>
                <a:cubicBezTo>
                  <a:pt x="3771519" y="5635965"/>
                  <a:pt x="3749395" y="5640062"/>
                  <a:pt x="3729115" y="5643817"/>
                </a:cubicBezTo>
                <a:cubicBezTo>
                  <a:pt x="3712523" y="5646889"/>
                  <a:pt x="3708191" y="5664687"/>
                  <a:pt x="3716089" y="5676444"/>
                </a:cubicBezTo>
                <a:cubicBezTo>
                  <a:pt x="3682411" y="5690233"/>
                  <a:pt x="3650916" y="5705507"/>
                  <a:pt x="3617578" y="5721123"/>
                </a:cubicBezTo>
                <a:cubicBezTo>
                  <a:pt x="3648428" y="5722963"/>
                  <a:pt x="3677773" y="5726971"/>
                  <a:pt x="3707948" y="5725160"/>
                </a:cubicBezTo>
                <a:cubicBezTo>
                  <a:pt x="3724879" y="5723913"/>
                  <a:pt x="3741286" y="5709546"/>
                  <a:pt x="3759047" y="5702480"/>
                </a:cubicBezTo>
                <a:cubicBezTo>
                  <a:pt x="3737906" y="5691287"/>
                  <a:pt x="3746447" y="5685929"/>
                  <a:pt x="3754990" y="5680571"/>
                </a:cubicBezTo>
                <a:cubicBezTo>
                  <a:pt x="3764208" y="5678864"/>
                  <a:pt x="3773426" y="5677157"/>
                  <a:pt x="3780801" y="5675791"/>
                </a:cubicBezTo>
                <a:cubicBezTo>
                  <a:pt x="3781477" y="5679442"/>
                  <a:pt x="3782153" y="5683094"/>
                  <a:pt x="3784673" y="5686404"/>
                </a:cubicBezTo>
                <a:cubicBezTo>
                  <a:pt x="3790236" y="5706146"/>
                  <a:pt x="3787563" y="5712306"/>
                  <a:pt x="3806152" y="5699422"/>
                </a:cubicBezTo>
                <a:cubicBezTo>
                  <a:pt x="3841826" y="5675821"/>
                  <a:pt x="3882724" y="5670136"/>
                  <a:pt x="3924636" y="5669928"/>
                </a:cubicBezTo>
                <a:cubicBezTo>
                  <a:pt x="3938218" y="5671190"/>
                  <a:pt x="3961171" y="5661275"/>
                  <a:pt x="3965349" y="5652948"/>
                </a:cubicBezTo>
                <a:cubicBezTo>
                  <a:pt x="3966179" y="5647129"/>
                  <a:pt x="3968852" y="5640969"/>
                  <a:pt x="3972202" y="5638460"/>
                </a:cubicBezTo>
                <a:cubicBezTo>
                  <a:pt x="3988455" y="5633562"/>
                  <a:pt x="4004710" y="5628663"/>
                  <a:pt x="4020627" y="5621940"/>
                </a:cubicBezTo>
                <a:cubicBezTo>
                  <a:pt x="4039402" y="5620351"/>
                  <a:pt x="4058852" y="5622415"/>
                  <a:pt x="4076459" y="5624819"/>
                </a:cubicBezTo>
                <a:cubicBezTo>
                  <a:pt x="4074769" y="5615690"/>
                  <a:pt x="4064875" y="5613746"/>
                  <a:pt x="4056824" y="5611460"/>
                </a:cubicBezTo>
                <a:cubicBezTo>
                  <a:pt x="4050617" y="5608832"/>
                  <a:pt x="4041399" y="5610539"/>
                  <a:pt x="4038540" y="5605404"/>
                </a:cubicBezTo>
                <a:cubicBezTo>
                  <a:pt x="4017891" y="5586567"/>
                  <a:pt x="4002433" y="5564880"/>
                  <a:pt x="3992508" y="5542169"/>
                </a:cubicBezTo>
                <a:close/>
                <a:moveTo>
                  <a:pt x="5792787" y="5522397"/>
                </a:moveTo>
                <a:cubicBezTo>
                  <a:pt x="5789523" y="5523001"/>
                  <a:pt x="5786259" y="5523605"/>
                  <a:pt x="5784631" y="5523907"/>
                </a:cubicBezTo>
                <a:cubicBezTo>
                  <a:pt x="5784879" y="5525267"/>
                  <a:pt x="5785131" y="5526627"/>
                  <a:pt x="5785131" y="5526627"/>
                </a:cubicBezTo>
                <a:cubicBezTo>
                  <a:pt x="5788143" y="5524663"/>
                  <a:pt x="5791407" y="5524059"/>
                  <a:pt x="5792787" y="5522397"/>
                </a:cubicBezTo>
                <a:close/>
                <a:moveTo>
                  <a:pt x="4474271" y="5469835"/>
                </a:moveTo>
                <a:cubicBezTo>
                  <a:pt x="4451097" y="5477962"/>
                  <a:pt x="4428265" y="5487942"/>
                  <a:pt x="4404404" y="5492360"/>
                </a:cubicBezTo>
                <a:cubicBezTo>
                  <a:pt x="4390063" y="5496934"/>
                  <a:pt x="4382259" y="5506049"/>
                  <a:pt x="4371590" y="5509942"/>
                </a:cubicBezTo>
                <a:cubicBezTo>
                  <a:pt x="4409792" y="5500951"/>
                  <a:pt x="4445815" y="5490446"/>
                  <a:pt x="4478973" y="5474717"/>
                </a:cubicBezTo>
                <a:cubicBezTo>
                  <a:pt x="4476793" y="5473203"/>
                  <a:pt x="4476450" y="5471349"/>
                  <a:pt x="4474271" y="5469835"/>
                </a:cubicBezTo>
                <a:close/>
                <a:moveTo>
                  <a:pt x="5185243" y="5468962"/>
                </a:moveTo>
                <a:cubicBezTo>
                  <a:pt x="5163887" y="5476784"/>
                  <a:pt x="5142879" y="5486475"/>
                  <a:pt x="5119685" y="5494637"/>
                </a:cubicBezTo>
                <a:cubicBezTo>
                  <a:pt x="5119685" y="5494637"/>
                  <a:pt x="5121867" y="5496166"/>
                  <a:pt x="5121867" y="5496166"/>
                </a:cubicBezTo>
                <a:cubicBezTo>
                  <a:pt x="5142879" y="5486475"/>
                  <a:pt x="5164235" y="5478654"/>
                  <a:pt x="5185243" y="5468962"/>
                </a:cubicBezTo>
                <a:close/>
                <a:moveTo>
                  <a:pt x="4709823" y="5452524"/>
                </a:moveTo>
                <a:cubicBezTo>
                  <a:pt x="4691048" y="5454097"/>
                  <a:pt x="4674116" y="5455328"/>
                  <a:pt x="4661552" y="5459559"/>
                </a:cubicBezTo>
                <a:cubicBezTo>
                  <a:pt x="4663736" y="5461058"/>
                  <a:pt x="4665580" y="5460716"/>
                  <a:pt x="4665920" y="5462557"/>
                </a:cubicBezTo>
                <a:cubicBezTo>
                  <a:pt x="4661754" y="5470943"/>
                  <a:pt x="4657246" y="5477488"/>
                  <a:pt x="4653078" y="5485874"/>
                </a:cubicBezTo>
                <a:cubicBezTo>
                  <a:pt x="4643861" y="5487581"/>
                  <a:pt x="4636487" y="5488946"/>
                  <a:pt x="4627270" y="5490653"/>
                </a:cubicBezTo>
                <a:cubicBezTo>
                  <a:pt x="4622282" y="5504902"/>
                  <a:pt x="4619819" y="5522490"/>
                  <a:pt x="4620903" y="5548939"/>
                </a:cubicBezTo>
                <a:cubicBezTo>
                  <a:pt x="4621243" y="5550779"/>
                  <a:pt x="4617897" y="5553302"/>
                  <a:pt x="4613049" y="5558008"/>
                </a:cubicBezTo>
                <a:cubicBezTo>
                  <a:pt x="4613529" y="5550304"/>
                  <a:pt x="4614350" y="5544442"/>
                  <a:pt x="4613669" y="5540761"/>
                </a:cubicBezTo>
                <a:cubicBezTo>
                  <a:pt x="4608758" y="5524538"/>
                  <a:pt x="4565134" y="5515484"/>
                  <a:pt x="4567660" y="5518824"/>
                </a:cubicBezTo>
                <a:cubicBezTo>
                  <a:pt x="4575777" y="5542067"/>
                  <a:pt x="4559666" y="5537436"/>
                  <a:pt x="4546761" y="5539825"/>
                </a:cubicBezTo>
                <a:cubicBezTo>
                  <a:pt x="4504703" y="5549517"/>
                  <a:pt x="4458756" y="5548507"/>
                  <a:pt x="4418060" y="5565561"/>
                </a:cubicBezTo>
                <a:cubicBezTo>
                  <a:pt x="4391430" y="5576203"/>
                  <a:pt x="4364460" y="5585004"/>
                  <a:pt x="4337149" y="5591965"/>
                </a:cubicBezTo>
                <a:cubicBezTo>
                  <a:pt x="4309838" y="5598926"/>
                  <a:pt x="4282526" y="5605887"/>
                  <a:pt x="4253852" y="5605486"/>
                </a:cubicBezTo>
                <a:cubicBezTo>
                  <a:pt x="4252009" y="5605827"/>
                  <a:pt x="4250166" y="5606168"/>
                  <a:pt x="4248322" y="5606510"/>
                </a:cubicBezTo>
                <a:cubicBezTo>
                  <a:pt x="4242792" y="5607534"/>
                  <a:pt x="4237602" y="5610399"/>
                  <a:pt x="4232412" y="5613263"/>
                </a:cubicBezTo>
                <a:cubicBezTo>
                  <a:pt x="4225039" y="5614629"/>
                  <a:pt x="4217665" y="5615994"/>
                  <a:pt x="4210291" y="5617360"/>
                </a:cubicBezTo>
                <a:cubicBezTo>
                  <a:pt x="4209470" y="5623222"/>
                  <a:pt x="4210833" y="5630583"/>
                  <a:pt x="4210693" y="5640128"/>
                </a:cubicBezTo>
                <a:cubicBezTo>
                  <a:pt x="4242033" y="5634324"/>
                  <a:pt x="4274874" y="5626339"/>
                  <a:pt x="4308397" y="5622035"/>
                </a:cubicBezTo>
                <a:cubicBezTo>
                  <a:pt x="4315770" y="5620670"/>
                  <a:pt x="4327033" y="5630005"/>
                  <a:pt x="4335429" y="5634162"/>
                </a:cubicBezTo>
                <a:cubicBezTo>
                  <a:pt x="4326553" y="5637709"/>
                  <a:pt x="4317335" y="5639415"/>
                  <a:pt x="4308118" y="5641122"/>
                </a:cubicBezTo>
                <a:cubicBezTo>
                  <a:pt x="4280807" y="5648083"/>
                  <a:pt x="4250971" y="5651704"/>
                  <a:pt x="4221816" y="5659007"/>
                </a:cubicBezTo>
                <a:cubicBezTo>
                  <a:pt x="4216286" y="5660031"/>
                  <a:pt x="4212459" y="5670258"/>
                  <a:pt x="4207952" y="5676803"/>
                </a:cubicBezTo>
                <a:cubicBezTo>
                  <a:pt x="4214163" y="5679459"/>
                  <a:pt x="4218532" y="5682457"/>
                  <a:pt x="4224403" y="5683274"/>
                </a:cubicBezTo>
                <a:cubicBezTo>
                  <a:pt x="4232118" y="5683749"/>
                  <a:pt x="4239492" y="5682384"/>
                  <a:pt x="4247207" y="5682859"/>
                </a:cubicBezTo>
                <a:cubicBezTo>
                  <a:pt x="4197634" y="5703460"/>
                  <a:pt x="4147721" y="5722220"/>
                  <a:pt x="4102177" y="5743978"/>
                </a:cubicBezTo>
                <a:cubicBezTo>
                  <a:pt x="4079234" y="5753938"/>
                  <a:pt x="4061682" y="5772416"/>
                  <a:pt x="4040583" y="5782034"/>
                </a:cubicBezTo>
                <a:cubicBezTo>
                  <a:pt x="4023171" y="5790969"/>
                  <a:pt x="3998664" y="5782182"/>
                  <a:pt x="3997083" y="5814835"/>
                </a:cubicBezTo>
                <a:cubicBezTo>
                  <a:pt x="3995922" y="5818857"/>
                  <a:pt x="3956869" y="5824186"/>
                  <a:pt x="3936590" y="5827941"/>
                </a:cubicBezTo>
                <a:cubicBezTo>
                  <a:pt x="3934746" y="5828282"/>
                  <a:pt x="3931400" y="5830805"/>
                  <a:pt x="3929898" y="5832987"/>
                </a:cubicBezTo>
                <a:cubicBezTo>
                  <a:pt x="3927233" y="5839191"/>
                  <a:pt x="3924910" y="5847236"/>
                  <a:pt x="3922245" y="5853439"/>
                </a:cubicBezTo>
                <a:cubicBezTo>
                  <a:pt x="3928117" y="5854256"/>
                  <a:pt x="3935830" y="5854731"/>
                  <a:pt x="3943205" y="5853365"/>
                </a:cubicBezTo>
                <a:cubicBezTo>
                  <a:pt x="3952081" y="5849818"/>
                  <a:pt x="3962120" y="5842249"/>
                  <a:pt x="3973522" y="5842041"/>
                </a:cubicBezTo>
                <a:cubicBezTo>
                  <a:pt x="3979392" y="5842857"/>
                  <a:pt x="3988130" y="5848854"/>
                  <a:pt x="3994682" y="5853351"/>
                </a:cubicBezTo>
                <a:cubicBezTo>
                  <a:pt x="3989493" y="5856216"/>
                  <a:pt x="3986487" y="5860579"/>
                  <a:pt x="3981639" y="5865284"/>
                </a:cubicBezTo>
                <a:cubicBezTo>
                  <a:pt x="3960400" y="5884445"/>
                  <a:pt x="3933089" y="5891407"/>
                  <a:pt x="3917582" y="5920928"/>
                </a:cubicBezTo>
                <a:cubicBezTo>
                  <a:pt x="3908907" y="5935859"/>
                  <a:pt x="3892238" y="5969403"/>
                  <a:pt x="3851140" y="5963688"/>
                </a:cubicBezTo>
                <a:cubicBezTo>
                  <a:pt x="3831683" y="5961580"/>
                  <a:pt x="3806277" y="5989127"/>
                  <a:pt x="3784697" y="6006448"/>
                </a:cubicBezTo>
                <a:cubicBezTo>
                  <a:pt x="3782854" y="6006790"/>
                  <a:pt x="3793636" y="6023829"/>
                  <a:pt x="3799027" y="6032349"/>
                </a:cubicBezTo>
                <a:cubicBezTo>
                  <a:pt x="3799368" y="6034189"/>
                  <a:pt x="3796363" y="6038553"/>
                  <a:pt x="3794860" y="6040735"/>
                </a:cubicBezTo>
                <a:cubicBezTo>
                  <a:pt x="3787346" y="6051643"/>
                  <a:pt x="3781676" y="6062211"/>
                  <a:pt x="3774163" y="6073120"/>
                </a:cubicBezTo>
                <a:cubicBezTo>
                  <a:pt x="3789934" y="6075911"/>
                  <a:pt x="3806726" y="6084223"/>
                  <a:pt x="3819630" y="6081833"/>
                </a:cubicBezTo>
                <a:cubicBezTo>
                  <a:pt x="3848444" y="6072690"/>
                  <a:pt x="3876577" y="6059867"/>
                  <a:pt x="3904709" y="6047044"/>
                </a:cubicBezTo>
                <a:cubicBezTo>
                  <a:pt x="3906211" y="6044862"/>
                  <a:pt x="3901781" y="6020936"/>
                  <a:pt x="3895569" y="6018279"/>
                </a:cubicBezTo>
                <a:cubicBezTo>
                  <a:pt x="3879457" y="6013648"/>
                  <a:pt x="3861023" y="6017061"/>
                  <a:pt x="3843410" y="6014612"/>
                </a:cubicBezTo>
                <a:cubicBezTo>
                  <a:pt x="3835695" y="6014137"/>
                  <a:pt x="3830645" y="6007458"/>
                  <a:pt x="3824092" y="6002961"/>
                </a:cubicBezTo>
                <a:cubicBezTo>
                  <a:pt x="3832287" y="5995733"/>
                  <a:pt x="3841985" y="5986322"/>
                  <a:pt x="3851202" y="5984615"/>
                </a:cubicBezTo>
                <a:cubicBezTo>
                  <a:pt x="3869636" y="5981202"/>
                  <a:pt x="3889093" y="5983310"/>
                  <a:pt x="3908209" y="5983577"/>
                </a:cubicBezTo>
                <a:cubicBezTo>
                  <a:pt x="3905948" y="6012550"/>
                  <a:pt x="3928890" y="6002591"/>
                  <a:pt x="3944320" y="6003541"/>
                </a:cubicBezTo>
                <a:cubicBezTo>
                  <a:pt x="3952035" y="6004016"/>
                  <a:pt x="3964939" y="6001626"/>
                  <a:pt x="3969307" y="6004624"/>
                </a:cubicBezTo>
                <a:cubicBezTo>
                  <a:pt x="3996402" y="6037679"/>
                  <a:pt x="4013070" y="6004135"/>
                  <a:pt x="4031985" y="5993018"/>
                </a:cubicBezTo>
                <a:cubicBezTo>
                  <a:pt x="4046051" y="5986606"/>
                  <a:pt x="4055067" y="5973515"/>
                  <a:pt x="4067630" y="5969286"/>
                </a:cubicBezTo>
                <a:cubicBezTo>
                  <a:pt x="4092417" y="5958985"/>
                  <a:pt x="4117745" y="5961909"/>
                  <a:pt x="4137279" y="5933545"/>
                </a:cubicBezTo>
                <a:cubicBezTo>
                  <a:pt x="4146296" y="5920455"/>
                  <a:pt x="4189238" y="5925828"/>
                  <a:pt x="4215046" y="5921049"/>
                </a:cubicBezTo>
                <a:cubicBezTo>
                  <a:pt x="4226107" y="5919001"/>
                  <a:pt x="4233620" y="5908092"/>
                  <a:pt x="4242496" y="5904545"/>
                </a:cubicBezTo>
                <a:cubicBezTo>
                  <a:pt x="4281008" y="5885992"/>
                  <a:pt x="4319860" y="5869279"/>
                  <a:pt x="4358371" y="5850727"/>
                </a:cubicBezTo>
                <a:cubicBezTo>
                  <a:pt x="4366907" y="5845339"/>
                  <a:pt x="4383158" y="5840427"/>
                  <a:pt x="4383637" y="5832723"/>
                </a:cubicBezTo>
                <a:cubicBezTo>
                  <a:pt x="4389927" y="5804908"/>
                  <a:pt x="4408563" y="5812879"/>
                  <a:pt x="4426518" y="5817169"/>
                </a:cubicBezTo>
                <a:cubicBezTo>
                  <a:pt x="4450684" y="5824115"/>
                  <a:pt x="4469940" y="5814839"/>
                  <a:pt x="4475748" y="5794728"/>
                </a:cubicBezTo>
                <a:cubicBezTo>
                  <a:pt x="4489892" y="5757844"/>
                  <a:pt x="4512294" y="5734661"/>
                  <a:pt x="4544856" y="5745763"/>
                </a:cubicBezTo>
                <a:cubicBezTo>
                  <a:pt x="4583971" y="5761362"/>
                  <a:pt x="4590942" y="5737229"/>
                  <a:pt x="4600438" y="5716435"/>
                </a:cubicBezTo>
                <a:cubicBezTo>
                  <a:pt x="4595388" y="5709756"/>
                  <a:pt x="4589997" y="5701236"/>
                  <a:pt x="4583445" y="5696740"/>
                </a:cubicBezTo>
                <a:cubicBezTo>
                  <a:pt x="4583104" y="5694899"/>
                  <a:pt x="4583104" y="5694899"/>
                  <a:pt x="4583104" y="5694899"/>
                </a:cubicBezTo>
                <a:cubicBezTo>
                  <a:pt x="4561586" y="5733147"/>
                  <a:pt x="4517483" y="5731796"/>
                  <a:pt x="4480954" y="5740464"/>
                </a:cubicBezTo>
                <a:cubicBezTo>
                  <a:pt x="4475765" y="5743328"/>
                  <a:pt x="4469212" y="5738831"/>
                  <a:pt x="4463340" y="5738015"/>
                </a:cubicBezTo>
                <a:cubicBezTo>
                  <a:pt x="4466005" y="5731810"/>
                  <a:pt x="4467988" y="5721925"/>
                  <a:pt x="4473518" y="5720901"/>
                </a:cubicBezTo>
                <a:cubicBezTo>
                  <a:pt x="4509706" y="5710394"/>
                  <a:pt x="4546235" y="5701726"/>
                  <a:pt x="4582763" y="5693059"/>
                </a:cubicBezTo>
                <a:cubicBezTo>
                  <a:pt x="4575870" y="5686720"/>
                  <a:pt x="4570479" y="5678200"/>
                  <a:pt x="4565428" y="5671522"/>
                </a:cubicBezTo>
                <a:cubicBezTo>
                  <a:pt x="4543726" y="5646987"/>
                  <a:pt x="4544887" y="5642965"/>
                  <a:pt x="4582237" y="5628435"/>
                </a:cubicBezTo>
                <a:cubicBezTo>
                  <a:pt x="4587767" y="5627411"/>
                  <a:pt x="4590772" y="5623046"/>
                  <a:pt x="4594459" y="5622364"/>
                </a:cubicBezTo>
                <a:cubicBezTo>
                  <a:pt x="4618904" y="5610223"/>
                  <a:pt x="4641847" y="5600264"/>
                  <a:pt x="4666633" y="5589964"/>
                </a:cubicBezTo>
                <a:cubicBezTo>
                  <a:pt x="4665270" y="5582602"/>
                  <a:pt x="4664248" y="5577080"/>
                  <a:pt x="4661382" y="5571900"/>
                </a:cubicBezTo>
                <a:cubicBezTo>
                  <a:pt x="4657152" y="5559359"/>
                  <a:pt x="4649577" y="5549340"/>
                  <a:pt x="4675727" y="5546402"/>
                </a:cubicBezTo>
                <a:cubicBezTo>
                  <a:pt x="4679413" y="5545719"/>
                  <a:pt x="4680916" y="5543537"/>
                  <a:pt x="4684603" y="5542854"/>
                </a:cubicBezTo>
                <a:cubicBezTo>
                  <a:pt x="4684262" y="5541013"/>
                  <a:pt x="4683581" y="5537332"/>
                  <a:pt x="4683240" y="5535492"/>
                </a:cubicBezTo>
                <a:cubicBezTo>
                  <a:pt x="4702496" y="5526217"/>
                  <a:pt x="4721751" y="5516940"/>
                  <a:pt x="4740666" y="5505823"/>
                </a:cubicBezTo>
                <a:cubicBezTo>
                  <a:pt x="4738822" y="5506164"/>
                  <a:pt x="4740325" y="5503982"/>
                  <a:pt x="4738482" y="5504324"/>
                </a:cubicBezTo>
                <a:cubicBezTo>
                  <a:pt x="4734454" y="5503166"/>
                  <a:pt x="4730086" y="5500167"/>
                  <a:pt x="4727560" y="5496828"/>
                </a:cubicBezTo>
                <a:cubicBezTo>
                  <a:pt x="4716437" y="5477949"/>
                  <a:pt x="4703192" y="5478498"/>
                  <a:pt x="4688987" y="5494453"/>
                </a:cubicBezTo>
                <a:cubicBezTo>
                  <a:pt x="4689808" y="5488591"/>
                  <a:pt x="4713231" y="5470928"/>
                  <a:pt x="4732146" y="5459812"/>
                </a:cubicBezTo>
                <a:cubicBezTo>
                  <a:pt x="4732146" y="5459812"/>
                  <a:pt x="4730302" y="5460153"/>
                  <a:pt x="4729962" y="5458313"/>
                </a:cubicBezTo>
                <a:cubicBezTo>
                  <a:pt x="4724090" y="5457496"/>
                  <a:pt x="4717197" y="5451158"/>
                  <a:pt x="4709823" y="5452524"/>
                </a:cubicBezTo>
                <a:close/>
                <a:moveTo>
                  <a:pt x="4587063" y="5450918"/>
                </a:moveTo>
                <a:cubicBezTo>
                  <a:pt x="4583438" y="5451589"/>
                  <a:pt x="4581625" y="5451925"/>
                  <a:pt x="4578000" y="5452596"/>
                </a:cubicBezTo>
                <a:cubicBezTo>
                  <a:pt x="4576186" y="5452932"/>
                  <a:pt x="4572561" y="5453603"/>
                  <a:pt x="4568582" y="5452371"/>
                </a:cubicBezTo>
                <a:cubicBezTo>
                  <a:pt x="4567122" y="5454610"/>
                  <a:pt x="4567827" y="5458417"/>
                  <a:pt x="4566367" y="5460657"/>
                </a:cubicBezTo>
                <a:cubicBezTo>
                  <a:pt x="4568532" y="5462224"/>
                  <a:pt x="4568532" y="5462224"/>
                  <a:pt x="4568532" y="5462224"/>
                </a:cubicBezTo>
                <a:cubicBezTo>
                  <a:pt x="4575078" y="5457074"/>
                  <a:pt x="4580164" y="5454163"/>
                  <a:pt x="4587063" y="5450918"/>
                </a:cubicBezTo>
                <a:close/>
                <a:moveTo>
                  <a:pt x="4579813" y="5419354"/>
                </a:moveTo>
                <a:cubicBezTo>
                  <a:pt x="4579813" y="5419354"/>
                  <a:pt x="4579813" y="5419354"/>
                  <a:pt x="4577773" y="5419732"/>
                </a:cubicBezTo>
                <a:cubicBezTo>
                  <a:pt x="4578151" y="5421772"/>
                  <a:pt x="4578151" y="5421772"/>
                  <a:pt x="4576489" y="5424189"/>
                </a:cubicBezTo>
                <a:cubicBezTo>
                  <a:pt x="4578151" y="5421772"/>
                  <a:pt x="4580190" y="5421394"/>
                  <a:pt x="4579813" y="5419354"/>
                </a:cubicBezTo>
                <a:close/>
                <a:moveTo>
                  <a:pt x="5349175" y="5400638"/>
                </a:moveTo>
                <a:cubicBezTo>
                  <a:pt x="5343975" y="5403476"/>
                  <a:pt x="5336929" y="5406656"/>
                  <a:pt x="5331729" y="5409493"/>
                </a:cubicBezTo>
                <a:cubicBezTo>
                  <a:pt x="5340955" y="5407784"/>
                  <a:pt x="5346155" y="5404947"/>
                  <a:pt x="5357227" y="5402897"/>
                </a:cubicBezTo>
                <a:cubicBezTo>
                  <a:pt x="5353199" y="5401767"/>
                  <a:pt x="5353199" y="5401767"/>
                  <a:pt x="5349175" y="5400638"/>
                </a:cubicBezTo>
                <a:close/>
                <a:moveTo>
                  <a:pt x="5849843" y="5395114"/>
                </a:moveTo>
                <a:cubicBezTo>
                  <a:pt x="5844763" y="5398063"/>
                  <a:pt x="5837871" y="5401348"/>
                  <a:pt x="5832791" y="5404298"/>
                </a:cubicBezTo>
                <a:cubicBezTo>
                  <a:pt x="5832791" y="5404298"/>
                  <a:pt x="5832791" y="5404298"/>
                  <a:pt x="5836043" y="5411731"/>
                </a:cubicBezTo>
                <a:cubicBezTo>
                  <a:pt x="5852359" y="5408710"/>
                  <a:pt x="5866503" y="5404082"/>
                  <a:pt x="5882459" y="5399119"/>
                </a:cubicBezTo>
                <a:cubicBezTo>
                  <a:pt x="5878471" y="5397848"/>
                  <a:pt x="5878471" y="5397848"/>
                  <a:pt x="5872675" y="5396913"/>
                </a:cubicBezTo>
                <a:cubicBezTo>
                  <a:pt x="5864343" y="5392428"/>
                  <a:pt x="5857811" y="5397656"/>
                  <a:pt x="5849843" y="5395114"/>
                </a:cubicBezTo>
                <a:close/>
                <a:moveTo>
                  <a:pt x="5016475" y="5393339"/>
                </a:moveTo>
                <a:cubicBezTo>
                  <a:pt x="5009383" y="5406372"/>
                  <a:pt x="4994330" y="5407206"/>
                  <a:pt x="4984001" y="5413025"/>
                </a:cubicBezTo>
                <a:cubicBezTo>
                  <a:pt x="4975161" y="5416615"/>
                  <a:pt x="4968158" y="5419864"/>
                  <a:pt x="4959318" y="5423455"/>
                </a:cubicBezTo>
                <a:cubicBezTo>
                  <a:pt x="4951966" y="5424816"/>
                  <a:pt x="4944614" y="5426177"/>
                  <a:pt x="4937261" y="5427539"/>
                </a:cubicBezTo>
                <a:cubicBezTo>
                  <a:pt x="4934285" y="5431996"/>
                  <a:pt x="4930959" y="5434566"/>
                  <a:pt x="4927982" y="5439023"/>
                </a:cubicBezTo>
                <a:cubicBezTo>
                  <a:pt x="4938221" y="5442986"/>
                  <a:pt x="4947062" y="5439396"/>
                  <a:pt x="4956251" y="5437694"/>
                </a:cubicBezTo>
                <a:cubicBezTo>
                  <a:pt x="4979097" y="5427605"/>
                  <a:pt x="5001592" y="5415627"/>
                  <a:pt x="5024087" y="5403649"/>
                </a:cubicBezTo>
                <a:cubicBezTo>
                  <a:pt x="5021550" y="5400213"/>
                  <a:pt x="5019013" y="5396776"/>
                  <a:pt x="5016475" y="5393339"/>
                </a:cubicBezTo>
                <a:close/>
                <a:moveTo>
                  <a:pt x="4845316" y="5385864"/>
                </a:moveTo>
                <a:cubicBezTo>
                  <a:pt x="4835217" y="5384902"/>
                  <a:pt x="4825293" y="5385368"/>
                  <a:pt x="4815808" y="5387243"/>
                </a:cubicBezTo>
                <a:cubicBezTo>
                  <a:pt x="4796838" y="5390994"/>
                  <a:pt x="4779623" y="5400384"/>
                  <a:pt x="4766267" y="5415262"/>
                </a:cubicBezTo>
                <a:cubicBezTo>
                  <a:pt x="4759962" y="5422156"/>
                  <a:pt x="4757322" y="5428370"/>
                  <a:pt x="4753191" y="5436769"/>
                </a:cubicBezTo>
                <a:cubicBezTo>
                  <a:pt x="4764870" y="5438423"/>
                  <a:pt x="4774716" y="5440417"/>
                  <a:pt x="4786053" y="5440226"/>
                </a:cubicBezTo>
                <a:cubicBezTo>
                  <a:pt x="4785711" y="5438381"/>
                  <a:pt x="4787544" y="5438041"/>
                  <a:pt x="4789376" y="5437702"/>
                </a:cubicBezTo>
                <a:cubicBezTo>
                  <a:pt x="4796706" y="5436345"/>
                  <a:pt x="4807360" y="5432463"/>
                  <a:pt x="4816181" y="5428922"/>
                </a:cubicBezTo>
                <a:cubicBezTo>
                  <a:pt x="4830500" y="5424361"/>
                  <a:pt x="4850657" y="5420629"/>
                  <a:pt x="4856279" y="5410046"/>
                </a:cubicBezTo>
                <a:cubicBezTo>
                  <a:pt x="4862585" y="5403153"/>
                  <a:pt x="4869231" y="5398105"/>
                  <a:pt x="4875878" y="5393058"/>
                </a:cubicBezTo>
                <a:cubicBezTo>
                  <a:pt x="4865690" y="5389219"/>
                  <a:pt x="4855415" y="5386827"/>
                  <a:pt x="4845316" y="5385864"/>
                </a:cubicBezTo>
                <a:close/>
                <a:moveTo>
                  <a:pt x="5060788" y="5381619"/>
                </a:moveTo>
                <a:cubicBezTo>
                  <a:pt x="5056526" y="5380298"/>
                  <a:pt x="5053019" y="5383057"/>
                  <a:pt x="5048757" y="5381736"/>
                </a:cubicBezTo>
                <a:cubicBezTo>
                  <a:pt x="5048757" y="5381736"/>
                  <a:pt x="5046814" y="5382096"/>
                  <a:pt x="5046814" y="5382096"/>
                </a:cubicBezTo>
                <a:cubicBezTo>
                  <a:pt x="5047192" y="5384136"/>
                  <a:pt x="5047570" y="5386176"/>
                  <a:pt x="5047570" y="5386176"/>
                </a:cubicBezTo>
                <a:cubicBezTo>
                  <a:pt x="5053397" y="5385097"/>
                  <a:pt x="5056903" y="5382338"/>
                  <a:pt x="5060788" y="5381619"/>
                </a:cubicBezTo>
                <a:close/>
                <a:moveTo>
                  <a:pt x="3329720" y="5379434"/>
                </a:moveTo>
                <a:cubicBezTo>
                  <a:pt x="3253974" y="5412409"/>
                  <a:pt x="3178229" y="5445385"/>
                  <a:pt x="3104325" y="5478019"/>
                </a:cubicBezTo>
                <a:cubicBezTo>
                  <a:pt x="3084758" y="5485432"/>
                  <a:pt x="3063691" y="5495018"/>
                  <a:pt x="3046643" y="5505754"/>
                </a:cubicBezTo>
                <a:cubicBezTo>
                  <a:pt x="2956082" y="5571792"/>
                  <a:pt x="2860143" y="5629351"/>
                  <a:pt x="2758149" y="5674767"/>
                </a:cubicBezTo>
                <a:cubicBezTo>
                  <a:pt x="2753501" y="5690786"/>
                  <a:pt x="2741492" y="5708170"/>
                  <a:pt x="2726090" y="5707232"/>
                </a:cubicBezTo>
                <a:cubicBezTo>
                  <a:pt x="2726090" y="5707232"/>
                  <a:pt x="2725750" y="5705400"/>
                  <a:pt x="2725750" y="5705400"/>
                </a:cubicBezTo>
                <a:cubicBezTo>
                  <a:pt x="2725750" y="5705400"/>
                  <a:pt x="2724250" y="5707572"/>
                  <a:pt x="2723911" y="5705741"/>
                </a:cubicBezTo>
                <a:cubicBezTo>
                  <a:pt x="2719890" y="5704590"/>
                  <a:pt x="2719212" y="5700926"/>
                  <a:pt x="2717032" y="5699434"/>
                </a:cubicBezTo>
                <a:cubicBezTo>
                  <a:pt x="2715192" y="5699775"/>
                  <a:pt x="2713351" y="5700116"/>
                  <a:pt x="2711850" y="5702289"/>
                </a:cubicBezTo>
                <a:cubicBezTo>
                  <a:pt x="2697805" y="5708679"/>
                  <a:pt x="2681920" y="5715411"/>
                  <a:pt x="2666035" y="5722143"/>
                </a:cubicBezTo>
                <a:cubicBezTo>
                  <a:pt x="2636444" y="5737096"/>
                  <a:pt x="2613053" y="5754692"/>
                  <a:pt x="2594021" y="5775270"/>
                </a:cubicBezTo>
                <a:cubicBezTo>
                  <a:pt x="2596201" y="5776762"/>
                  <a:pt x="2596879" y="5780426"/>
                  <a:pt x="2597219" y="5782258"/>
                </a:cubicBezTo>
                <a:cubicBezTo>
                  <a:pt x="2600900" y="5781576"/>
                  <a:pt x="2604580" y="5780895"/>
                  <a:pt x="2608261" y="5780213"/>
                </a:cubicBezTo>
                <a:cubicBezTo>
                  <a:pt x="2669622" y="5751797"/>
                  <a:pt x="2728125" y="5718224"/>
                  <a:pt x="2787308" y="5688317"/>
                </a:cubicBezTo>
                <a:cubicBezTo>
                  <a:pt x="2909351" y="5627818"/>
                  <a:pt x="3031734" y="5569152"/>
                  <a:pt x="3151938" y="5508996"/>
                </a:cubicBezTo>
                <a:cubicBezTo>
                  <a:pt x="3185210" y="5493360"/>
                  <a:pt x="3218142" y="5475893"/>
                  <a:pt x="3248895" y="5456933"/>
                </a:cubicBezTo>
                <a:cubicBezTo>
                  <a:pt x="3279647" y="5437974"/>
                  <a:pt x="3307542" y="5413860"/>
                  <a:pt x="3335776" y="5391577"/>
                </a:cubicBezTo>
                <a:cubicBezTo>
                  <a:pt x="3333256" y="5388254"/>
                  <a:pt x="3332578" y="5384590"/>
                  <a:pt x="3329720" y="5379434"/>
                </a:cubicBezTo>
                <a:close/>
                <a:moveTo>
                  <a:pt x="5914951" y="5361964"/>
                </a:moveTo>
                <a:cubicBezTo>
                  <a:pt x="5904155" y="5367981"/>
                  <a:pt x="5895279" y="5373643"/>
                  <a:pt x="5884119" y="5377719"/>
                </a:cubicBezTo>
                <a:cubicBezTo>
                  <a:pt x="5886399" y="5379305"/>
                  <a:pt x="5888679" y="5380892"/>
                  <a:pt x="5890599" y="5380536"/>
                </a:cubicBezTo>
                <a:cubicBezTo>
                  <a:pt x="5897555" y="5375231"/>
                  <a:pt x="5907995" y="5367271"/>
                  <a:pt x="5914951" y="5361964"/>
                </a:cubicBezTo>
                <a:close/>
                <a:moveTo>
                  <a:pt x="4181758" y="5358118"/>
                </a:moveTo>
                <a:cubicBezTo>
                  <a:pt x="4175533" y="5355485"/>
                  <a:pt x="4169647" y="5354682"/>
                  <a:pt x="4158892" y="5358566"/>
                </a:cubicBezTo>
                <a:cubicBezTo>
                  <a:pt x="4141756" y="5369311"/>
                  <a:pt x="4122095" y="5376739"/>
                  <a:pt x="4103943" y="5381993"/>
                </a:cubicBezTo>
                <a:cubicBezTo>
                  <a:pt x="4083942" y="5387590"/>
                  <a:pt x="4065112" y="5389184"/>
                  <a:pt x="4044772" y="5392950"/>
                </a:cubicBezTo>
                <a:cubicBezTo>
                  <a:pt x="4053185" y="5397071"/>
                  <a:pt x="4059749" y="5401535"/>
                  <a:pt x="4059256" y="5409198"/>
                </a:cubicBezTo>
                <a:cubicBezTo>
                  <a:pt x="4060611" y="5416519"/>
                  <a:pt x="4057591" y="5420864"/>
                  <a:pt x="4052722" y="5425552"/>
                </a:cubicBezTo>
                <a:cubicBezTo>
                  <a:pt x="4092878" y="5404865"/>
                  <a:pt x="4131524" y="5386351"/>
                  <a:pt x="4169493" y="5364175"/>
                </a:cubicBezTo>
                <a:cubicBezTo>
                  <a:pt x="4174701" y="5361318"/>
                  <a:pt x="4178060" y="5358803"/>
                  <a:pt x="4181758" y="5358118"/>
                </a:cubicBezTo>
                <a:close/>
                <a:moveTo>
                  <a:pt x="5118471" y="5346328"/>
                </a:moveTo>
                <a:cubicBezTo>
                  <a:pt x="5105783" y="5348677"/>
                  <a:pt x="5091983" y="5355170"/>
                  <a:pt x="5083223" y="5368605"/>
                </a:cubicBezTo>
                <a:cubicBezTo>
                  <a:pt x="5081763" y="5370844"/>
                  <a:pt x="5079950" y="5371180"/>
                  <a:pt x="5080302" y="5373083"/>
                </a:cubicBezTo>
                <a:cubicBezTo>
                  <a:pt x="5094099" y="5366590"/>
                  <a:pt x="5107897" y="5360098"/>
                  <a:pt x="5121695" y="5353606"/>
                </a:cubicBezTo>
                <a:cubicBezTo>
                  <a:pt x="5120989" y="5349799"/>
                  <a:pt x="5120637" y="5347896"/>
                  <a:pt x="5118471" y="5346328"/>
                </a:cubicBezTo>
                <a:close/>
                <a:moveTo>
                  <a:pt x="5423779" y="5344635"/>
                </a:moveTo>
                <a:cubicBezTo>
                  <a:pt x="5414745" y="5348418"/>
                  <a:pt x="5407593" y="5351852"/>
                  <a:pt x="5400819" y="5357325"/>
                </a:cubicBezTo>
                <a:cubicBezTo>
                  <a:pt x="5404583" y="5356628"/>
                  <a:pt x="5406087" y="5354240"/>
                  <a:pt x="5409853" y="5353543"/>
                </a:cubicBezTo>
                <a:cubicBezTo>
                  <a:pt x="5415501" y="5352497"/>
                  <a:pt x="5418511" y="5347720"/>
                  <a:pt x="5423779" y="5344635"/>
                </a:cubicBezTo>
                <a:close/>
                <a:moveTo>
                  <a:pt x="6071811" y="5335730"/>
                </a:moveTo>
                <a:cubicBezTo>
                  <a:pt x="6064731" y="5338917"/>
                  <a:pt x="6057651" y="5342103"/>
                  <a:pt x="6052423" y="5344945"/>
                </a:cubicBezTo>
                <a:cubicBezTo>
                  <a:pt x="6059503" y="5341760"/>
                  <a:pt x="6065067" y="5340730"/>
                  <a:pt x="6072147" y="5337543"/>
                </a:cubicBezTo>
                <a:cubicBezTo>
                  <a:pt x="6072147" y="5337543"/>
                  <a:pt x="6071811" y="5335730"/>
                  <a:pt x="6071811" y="5335730"/>
                </a:cubicBezTo>
                <a:close/>
                <a:moveTo>
                  <a:pt x="5915363" y="5335697"/>
                </a:moveTo>
                <a:cubicBezTo>
                  <a:pt x="5899879" y="5344364"/>
                  <a:pt x="5886927" y="5356431"/>
                  <a:pt x="5873975" y="5368498"/>
                </a:cubicBezTo>
                <a:cubicBezTo>
                  <a:pt x="5875811" y="5368158"/>
                  <a:pt x="5878339" y="5371556"/>
                  <a:pt x="5878339" y="5371556"/>
                </a:cubicBezTo>
                <a:cubicBezTo>
                  <a:pt x="5887171" y="5367987"/>
                  <a:pt x="5898183" y="5365948"/>
                  <a:pt x="5902995" y="5361190"/>
                </a:cubicBezTo>
                <a:cubicBezTo>
                  <a:pt x="5915603" y="5347254"/>
                  <a:pt x="5917439" y="5346914"/>
                  <a:pt x="5931327" y="5350143"/>
                </a:cubicBezTo>
                <a:cubicBezTo>
                  <a:pt x="5936487" y="5347255"/>
                  <a:pt x="5937975" y="5345045"/>
                  <a:pt x="5944971" y="5341816"/>
                </a:cubicBezTo>
                <a:cubicBezTo>
                  <a:pt x="5928903" y="5337057"/>
                  <a:pt x="5918687" y="5333148"/>
                  <a:pt x="5915363" y="5335697"/>
                </a:cubicBezTo>
                <a:close/>
                <a:moveTo>
                  <a:pt x="3816386" y="5331973"/>
                </a:moveTo>
                <a:cubicBezTo>
                  <a:pt x="3798428" y="5336236"/>
                  <a:pt x="3783547" y="5350710"/>
                  <a:pt x="3772892" y="5375183"/>
                </a:cubicBezTo>
                <a:cubicBezTo>
                  <a:pt x="3783097" y="5399543"/>
                  <a:pt x="3802617" y="5392179"/>
                  <a:pt x="3818800" y="5387306"/>
                </a:cubicBezTo>
                <a:cubicBezTo>
                  <a:pt x="3817436" y="5359434"/>
                  <a:pt x="3855981" y="5352297"/>
                  <a:pt x="3873686" y="5365893"/>
                </a:cubicBezTo>
                <a:cubicBezTo>
                  <a:pt x="3877357" y="5365213"/>
                  <a:pt x="3881029" y="5364533"/>
                  <a:pt x="3884364" y="5362041"/>
                </a:cubicBezTo>
                <a:cubicBezTo>
                  <a:pt x="3884364" y="5362041"/>
                  <a:pt x="3882350" y="5351165"/>
                  <a:pt x="3878343" y="5350031"/>
                </a:cubicBezTo>
                <a:cubicBezTo>
                  <a:pt x="3855378" y="5333659"/>
                  <a:pt x="3834343" y="5327710"/>
                  <a:pt x="3816386" y="5331973"/>
                </a:cubicBezTo>
                <a:close/>
                <a:moveTo>
                  <a:pt x="5442951" y="5319055"/>
                </a:moveTo>
                <a:cubicBezTo>
                  <a:pt x="5429825" y="5319610"/>
                  <a:pt x="5415209" y="5322317"/>
                  <a:pt x="5400593" y="5325023"/>
                </a:cubicBezTo>
                <a:cubicBezTo>
                  <a:pt x="5395111" y="5326038"/>
                  <a:pt x="5390303" y="5330679"/>
                  <a:pt x="5385157" y="5333507"/>
                </a:cubicBezTo>
                <a:cubicBezTo>
                  <a:pt x="5391311" y="5336118"/>
                  <a:pt x="5398133" y="5342354"/>
                  <a:pt x="5406113" y="5344626"/>
                </a:cubicBezTo>
                <a:cubicBezTo>
                  <a:pt x="5410103" y="5345762"/>
                  <a:pt x="5417075" y="5342597"/>
                  <a:pt x="5422555" y="5341582"/>
                </a:cubicBezTo>
                <a:cubicBezTo>
                  <a:pt x="5422555" y="5341582"/>
                  <a:pt x="5422891" y="5343394"/>
                  <a:pt x="5424719" y="5343056"/>
                </a:cubicBezTo>
                <a:cubicBezTo>
                  <a:pt x="5432847" y="5335926"/>
                  <a:pt x="5438811" y="5327322"/>
                  <a:pt x="5442951" y="5319055"/>
                </a:cubicBezTo>
                <a:close/>
                <a:moveTo>
                  <a:pt x="3743991" y="5298999"/>
                </a:moveTo>
                <a:cubicBezTo>
                  <a:pt x="3698102" y="5328399"/>
                  <a:pt x="3654051" y="5357459"/>
                  <a:pt x="3608163" y="5386860"/>
                </a:cubicBezTo>
                <a:cubicBezTo>
                  <a:pt x="3604826" y="5389379"/>
                  <a:pt x="3602170" y="5395572"/>
                  <a:pt x="3602851" y="5399246"/>
                </a:cubicBezTo>
                <a:cubicBezTo>
                  <a:pt x="3605370" y="5402581"/>
                  <a:pt x="3614083" y="5408568"/>
                  <a:pt x="3617760" y="5407887"/>
                </a:cubicBezTo>
                <a:cubicBezTo>
                  <a:pt x="3628448" y="5404008"/>
                  <a:pt x="3643154" y="5401284"/>
                  <a:pt x="3650984" y="5392233"/>
                </a:cubicBezTo>
                <a:cubicBezTo>
                  <a:pt x="3669981" y="5371613"/>
                  <a:pt x="3669641" y="5369776"/>
                  <a:pt x="3696259" y="5380049"/>
                </a:cubicBezTo>
                <a:cubicBezTo>
                  <a:pt x="3650030" y="5407612"/>
                  <a:pt x="3601622" y="5433680"/>
                  <a:pt x="3555052" y="5459405"/>
                </a:cubicBezTo>
                <a:cubicBezTo>
                  <a:pt x="3555052" y="5459405"/>
                  <a:pt x="3555052" y="5459405"/>
                  <a:pt x="3561111" y="5471586"/>
                </a:cubicBezTo>
                <a:cubicBezTo>
                  <a:pt x="3617074" y="5455522"/>
                  <a:pt x="3675557" y="5442792"/>
                  <a:pt x="3730839" y="5423054"/>
                </a:cubicBezTo>
                <a:cubicBezTo>
                  <a:pt x="3746703" y="5416316"/>
                  <a:pt x="3759505" y="5393042"/>
                  <a:pt x="3771488" y="5375620"/>
                </a:cubicBezTo>
                <a:cubicBezTo>
                  <a:pt x="3771082" y="5352892"/>
                  <a:pt x="3740924" y="5333772"/>
                  <a:pt x="3764755" y="5308455"/>
                </a:cubicBezTo>
                <a:cubicBezTo>
                  <a:pt x="3758560" y="5305802"/>
                  <a:pt x="3747328" y="5296480"/>
                  <a:pt x="3743991" y="5298999"/>
                </a:cubicBezTo>
                <a:close/>
                <a:moveTo>
                  <a:pt x="5391979" y="5288650"/>
                </a:moveTo>
                <a:cubicBezTo>
                  <a:pt x="5373461" y="5292079"/>
                  <a:pt x="5358809" y="5306042"/>
                  <a:pt x="5343483" y="5316380"/>
                </a:cubicBezTo>
                <a:cubicBezTo>
                  <a:pt x="5338599" y="5321034"/>
                  <a:pt x="5333379" y="5323876"/>
                  <a:pt x="5326643" y="5328873"/>
                </a:cubicBezTo>
                <a:cubicBezTo>
                  <a:pt x="5362339" y="5314764"/>
                  <a:pt x="5396517" y="5302810"/>
                  <a:pt x="5430695" y="5290856"/>
                </a:cubicBezTo>
                <a:cubicBezTo>
                  <a:pt x="5418579" y="5287475"/>
                  <a:pt x="5403091" y="5286592"/>
                  <a:pt x="5391979" y="5288650"/>
                </a:cubicBezTo>
                <a:close/>
                <a:moveTo>
                  <a:pt x="3916072" y="5275076"/>
                </a:moveTo>
                <a:cubicBezTo>
                  <a:pt x="3902463" y="5283282"/>
                  <a:pt x="3890003" y="5287485"/>
                  <a:pt x="3881878" y="5294676"/>
                </a:cubicBezTo>
                <a:cubicBezTo>
                  <a:pt x="3877072" y="5299357"/>
                  <a:pt x="3872944" y="5307702"/>
                  <a:pt x="3870644" y="5315710"/>
                </a:cubicBezTo>
                <a:cubicBezTo>
                  <a:pt x="3869155" y="5317881"/>
                  <a:pt x="3881823" y="5325012"/>
                  <a:pt x="3885479" y="5324335"/>
                </a:cubicBezTo>
                <a:cubicBezTo>
                  <a:pt x="3892454" y="5321148"/>
                  <a:pt x="3900917" y="5315790"/>
                  <a:pt x="3905046" y="5307444"/>
                </a:cubicBezTo>
                <a:cubicBezTo>
                  <a:pt x="3909512" y="5300931"/>
                  <a:pt x="3911473" y="5291092"/>
                  <a:pt x="3916072" y="5275076"/>
                </a:cubicBezTo>
                <a:close/>
                <a:moveTo>
                  <a:pt x="3558644" y="5273763"/>
                </a:moveTo>
                <a:cubicBezTo>
                  <a:pt x="3557167" y="5275912"/>
                  <a:pt x="3555355" y="5276248"/>
                  <a:pt x="3553542" y="5276583"/>
                </a:cubicBezTo>
                <a:cubicBezTo>
                  <a:pt x="3553542" y="5276583"/>
                  <a:pt x="3553877" y="5278396"/>
                  <a:pt x="3554213" y="5280208"/>
                </a:cubicBezTo>
                <a:cubicBezTo>
                  <a:pt x="3557503" y="5277725"/>
                  <a:pt x="3561129" y="5277053"/>
                  <a:pt x="3564754" y="5276382"/>
                </a:cubicBezTo>
                <a:cubicBezTo>
                  <a:pt x="3562941" y="5276718"/>
                  <a:pt x="3560458" y="5273427"/>
                  <a:pt x="3558644" y="5273763"/>
                </a:cubicBezTo>
                <a:close/>
                <a:moveTo>
                  <a:pt x="6592107" y="5244541"/>
                </a:moveTo>
                <a:cubicBezTo>
                  <a:pt x="6584739" y="5245906"/>
                  <a:pt x="6575195" y="5245799"/>
                  <a:pt x="6570003" y="5248635"/>
                </a:cubicBezTo>
                <a:cubicBezTo>
                  <a:pt x="6555187" y="5256065"/>
                  <a:pt x="6539487" y="5261316"/>
                  <a:pt x="6524435" y="5263635"/>
                </a:cubicBezTo>
                <a:lnTo>
                  <a:pt x="6483699" y="5261099"/>
                </a:lnTo>
                <a:lnTo>
                  <a:pt x="6482467" y="5261452"/>
                </a:lnTo>
                <a:lnTo>
                  <a:pt x="6478235" y="5267502"/>
                </a:lnTo>
                <a:cubicBezTo>
                  <a:pt x="6508379" y="5265670"/>
                  <a:pt x="6538859" y="5265651"/>
                  <a:pt x="6568671" y="5262006"/>
                </a:cubicBezTo>
                <a:cubicBezTo>
                  <a:pt x="6570511" y="5261665"/>
                  <a:pt x="6572355" y="5261324"/>
                  <a:pt x="6574195" y="5260983"/>
                </a:cubicBezTo>
                <a:cubicBezTo>
                  <a:pt x="6576039" y="5260642"/>
                  <a:pt x="6577879" y="5260300"/>
                  <a:pt x="6579723" y="5259959"/>
                </a:cubicBezTo>
                <a:cubicBezTo>
                  <a:pt x="6584911" y="5257124"/>
                  <a:pt x="6587255" y="5249190"/>
                  <a:pt x="6592107" y="5244541"/>
                </a:cubicBezTo>
                <a:close/>
                <a:moveTo>
                  <a:pt x="6370627" y="5225554"/>
                </a:moveTo>
                <a:cubicBezTo>
                  <a:pt x="6365019" y="5226593"/>
                  <a:pt x="6359663" y="5228991"/>
                  <a:pt x="6355671" y="5228323"/>
                </a:cubicBezTo>
                <a:cubicBezTo>
                  <a:pt x="6355923" y="5229684"/>
                  <a:pt x="6356175" y="5231043"/>
                  <a:pt x="6356175" y="5231043"/>
                </a:cubicBezTo>
                <a:cubicBezTo>
                  <a:pt x="6361531" y="5228645"/>
                  <a:pt x="6365271" y="5227953"/>
                  <a:pt x="6370627" y="5225554"/>
                </a:cubicBezTo>
                <a:close/>
                <a:moveTo>
                  <a:pt x="4977869" y="5222397"/>
                </a:moveTo>
                <a:cubicBezTo>
                  <a:pt x="4963096" y="5225132"/>
                  <a:pt x="4953521" y="5224999"/>
                  <a:pt x="4944629" y="5228552"/>
                </a:cubicBezTo>
                <a:cubicBezTo>
                  <a:pt x="4923011" y="5245895"/>
                  <a:pt x="4888266" y="5254235"/>
                  <a:pt x="4861932" y="5266735"/>
                </a:cubicBezTo>
                <a:cubicBezTo>
                  <a:pt x="4846335" y="5275340"/>
                  <a:pt x="4828893" y="5284287"/>
                  <a:pt x="4823212" y="5294869"/>
                </a:cubicBezTo>
                <a:cubicBezTo>
                  <a:pt x="4822048" y="5298896"/>
                  <a:pt x="4818696" y="5301422"/>
                  <a:pt x="4817190" y="5303607"/>
                </a:cubicBezTo>
                <a:cubicBezTo>
                  <a:pt x="4821907" y="5308451"/>
                  <a:pt x="4826624" y="5313295"/>
                  <a:pt x="4827989" y="5320666"/>
                </a:cubicBezTo>
                <a:cubicBezTo>
                  <a:pt x="4831060" y="5337249"/>
                  <a:pt x="4819016" y="5354726"/>
                  <a:pt x="4802396" y="5357803"/>
                </a:cubicBezTo>
                <a:cubicBezTo>
                  <a:pt x="4793162" y="5359513"/>
                  <a:pt x="4785094" y="5357196"/>
                  <a:pt x="4778189" y="5350851"/>
                </a:cubicBezTo>
                <a:cubicBezTo>
                  <a:pt x="4751714" y="5372905"/>
                  <a:pt x="4725238" y="5394961"/>
                  <a:pt x="4689329" y="5407328"/>
                </a:cubicBezTo>
                <a:cubicBezTo>
                  <a:pt x="4671546" y="5414432"/>
                  <a:pt x="4651574" y="5420037"/>
                  <a:pt x="4632284" y="5429326"/>
                </a:cubicBezTo>
                <a:cubicBezTo>
                  <a:pt x="4639670" y="5427958"/>
                  <a:pt x="4647056" y="5426590"/>
                  <a:pt x="4654102" y="5423380"/>
                </a:cubicBezTo>
                <a:cubicBezTo>
                  <a:pt x="4715182" y="5402540"/>
                  <a:pt x="4775239" y="5376173"/>
                  <a:pt x="4834131" y="5353833"/>
                </a:cubicBezTo>
                <a:cubicBezTo>
                  <a:pt x="4841176" y="5350622"/>
                  <a:pt x="4845692" y="5344069"/>
                  <a:pt x="4850550" y="5339358"/>
                </a:cubicBezTo>
                <a:cubicBezTo>
                  <a:pt x="4859583" y="5326250"/>
                  <a:pt x="4866086" y="5309799"/>
                  <a:pt x="4877647" y="5300035"/>
                </a:cubicBezTo>
                <a:cubicBezTo>
                  <a:pt x="4908980" y="5273269"/>
                  <a:pt x="4940996" y="5250188"/>
                  <a:pt x="4977869" y="5222397"/>
                </a:cubicBezTo>
                <a:close/>
                <a:moveTo>
                  <a:pt x="4412885" y="5201361"/>
                </a:moveTo>
                <a:cubicBezTo>
                  <a:pt x="4409546" y="5203888"/>
                  <a:pt x="4405865" y="5204569"/>
                  <a:pt x="4402525" y="5207095"/>
                </a:cubicBezTo>
                <a:cubicBezTo>
                  <a:pt x="4393664" y="5210644"/>
                  <a:pt x="4385145" y="5216037"/>
                  <a:pt x="4374784" y="5221770"/>
                </a:cubicBezTo>
                <a:cubicBezTo>
                  <a:pt x="4357403" y="5230711"/>
                  <a:pt x="4342204" y="5241156"/>
                  <a:pt x="4324141" y="5246408"/>
                </a:cubicBezTo>
                <a:cubicBezTo>
                  <a:pt x="4289854" y="5256572"/>
                  <a:pt x="4254884" y="5263048"/>
                  <a:pt x="4222779" y="5274716"/>
                </a:cubicBezTo>
                <a:cubicBezTo>
                  <a:pt x="4170770" y="5291977"/>
                  <a:pt x="4117945" y="5315112"/>
                  <a:pt x="4066277" y="5334217"/>
                </a:cubicBezTo>
                <a:cubicBezTo>
                  <a:pt x="4027151" y="5349092"/>
                  <a:pt x="3987343" y="5360279"/>
                  <a:pt x="3948559" y="5376999"/>
                </a:cubicBezTo>
                <a:cubicBezTo>
                  <a:pt x="3886873" y="5403683"/>
                  <a:pt x="3827027" y="5430025"/>
                  <a:pt x="3767865" y="5460056"/>
                </a:cubicBezTo>
                <a:cubicBezTo>
                  <a:pt x="3712041" y="5487561"/>
                  <a:pt x="3658742" y="5518415"/>
                  <a:pt x="3604759" y="5545579"/>
                </a:cubicBezTo>
                <a:cubicBezTo>
                  <a:pt x="3607624" y="5550770"/>
                  <a:pt x="3610489" y="5555964"/>
                  <a:pt x="3613013" y="5559311"/>
                </a:cubicBezTo>
                <a:cubicBezTo>
                  <a:pt x="3628553" y="5550710"/>
                  <a:pt x="3645592" y="5539926"/>
                  <a:pt x="3663315" y="5532828"/>
                </a:cubicBezTo>
                <a:cubicBezTo>
                  <a:pt x="3670335" y="5529621"/>
                  <a:pt x="3679880" y="5529761"/>
                  <a:pt x="3689424" y="5529901"/>
                </a:cubicBezTo>
                <a:cubicBezTo>
                  <a:pt x="3688949" y="5537620"/>
                  <a:pt x="3690315" y="5544997"/>
                  <a:pt x="3692023" y="5554218"/>
                </a:cubicBezTo>
                <a:cubicBezTo>
                  <a:pt x="3700884" y="5550670"/>
                  <a:pt x="3713084" y="5544596"/>
                  <a:pt x="3724127" y="5542551"/>
                </a:cubicBezTo>
                <a:cubicBezTo>
                  <a:pt x="3731831" y="5543032"/>
                  <a:pt x="3738168" y="5536136"/>
                  <a:pt x="3745189" y="5532928"/>
                </a:cubicBezTo>
                <a:cubicBezTo>
                  <a:pt x="3741167" y="5531766"/>
                  <a:pt x="3737827" y="5534291"/>
                  <a:pt x="3733463" y="5531284"/>
                </a:cubicBezTo>
                <a:cubicBezTo>
                  <a:pt x="3722894" y="5525611"/>
                  <a:pt x="3717980" y="5509352"/>
                  <a:pt x="3723634" y="5498768"/>
                </a:cubicBezTo>
                <a:cubicBezTo>
                  <a:pt x="3728947" y="5486338"/>
                  <a:pt x="3743330" y="5481767"/>
                  <a:pt x="3755739" y="5487100"/>
                </a:cubicBezTo>
                <a:cubicBezTo>
                  <a:pt x="3766309" y="5492773"/>
                  <a:pt x="3771223" y="5509031"/>
                  <a:pt x="3765910" y="5521460"/>
                </a:cubicBezTo>
                <a:cubicBezTo>
                  <a:pt x="3764069" y="5521801"/>
                  <a:pt x="3762228" y="5522142"/>
                  <a:pt x="3762570" y="5523987"/>
                </a:cubicBezTo>
                <a:cubicBezTo>
                  <a:pt x="3774430" y="5516068"/>
                  <a:pt x="3787788" y="5505964"/>
                  <a:pt x="3806876" y="5506245"/>
                </a:cubicBezTo>
                <a:cubicBezTo>
                  <a:pt x="3824123" y="5506866"/>
                  <a:pt x="3854995" y="5478259"/>
                  <a:pt x="3854103" y="5463163"/>
                </a:cubicBezTo>
                <a:cubicBezTo>
                  <a:pt x="3853819" y="5430787"/>
                  <a:pt x="3876114" y="5438103"/>
                  <a:pt x="3890497" y="5433532"/>
                </a:cubicBezTo>
                <a:cubicBezTo>
                  <a:pt x="3904880" y="5428962"/>
                  <a:pt x="3918105" y="5428420"/>
                  <a:pt x="3932829" y="5425694"/>
                </a:cubicBezTo>
                <a:cubicBezTo>
                  <a:pt x="3949393" y="5422626"/>
                  <a:pt x="3965276" y="5415870"/>
                  <a:pt x="3981840" y="5412803"/>
                </a:cubicBezTo>
                <a:cubicBezTo>
                  <a:pt x="3987362" y="5411780"/>
                  <a:pt x="3993566" y="5414447"/>
                  <a:pt x="3999771" y="5417113"/>
                </a:cubicBezTo>
                <a:cubicBezTo>
                  <a:pt x="3997115" y="5423328"/>
                  <a:pt x="3995141" y="5433231"/>
                  <a:pt x="3989961" y="5436097"/>
                </a:cubicBezTo>
                <a:cubicBezTo>
                  <a:pt x="3971423" y="5449069"/>
                  <a:pt x="3948862" y="5460877"/>
                  <a:pt x="3928483" y="5474188"/>
                </a:cubicBezTo>
                <a:cubicBezTo>
                  <a:pt x="3921804" y="5479240"/>
                  <a:pt x="3915808" y="5487981"/>
                  <a:pt x="3909812" y="5496722"/>
                </a:cubicBezTo>
                <a:cubicBezTo>
                  <a:pt x="3921197" y="5496520"/>
                  <a:pt x="3932923" y="5498164"/>
                  <a:pt x="3942126" y="5496460"/>
                </a:cubicBezTo>
                <a:cubicBezTo>
                  <a:pt x="3950987" y="5492913"/>
                  <a:pt x="3956641" y="5482328"/>
                  <a:pt x="3965502" y="5478779"/>
                </a:cubicBezTo>
                <a:cubicBezTo>
                  <a:pt x="3970682" y="5475912"/>
                  <a:pt x="3978045" y="5474549"/>
                  <a:pt x="3983225" y="5471682"/>
                </a:cubicBezTo>
                <a:cubicBezTo>
                  <a:pt x="3987722" y="5465127"/>
                  <a:pt x="3988538" y="5459252"/>
                  <a:pt x="3998898" y="5453519"/>
                </a:cubicBezTo>
                <a:cubicBezTo>
                  <a:pt x="4016620" y="5446422"/>
                  <a:pt x="4033659" y="5435636"/>
                  <a:pt x="4051040" y="5426695"/>
                </a:cubicBezTo>
                <a:cubicBezTo>
                  <a:pt x="4035499" y="5435296"/>
                  <a:pt x="4009524" y="5428661"/>
                  <a:pt x="4002769" y="5412743"/>
                </a:cubicBezTo>
                <a:cubicBezTo>
                  <a:pt x="4002769" y="5412743"/>
                  <a:pt x="4004610" y="5412402"/>
                  <a:pt x="4004610" y="5412402"/>
                </a:cubicBezTo>
                <a:cubicBezTo>
                  <a:pt x="4004268" y="5410558"/>
                  <a:pt x="4002427" y="5410899"/>
                  <a:pt x="4002427" y="5410899"/>
                </a:cubicBezTo>
                <a:cubicBezTo>
                  <a:pt x="4002219" y="5399492"/>
                  <a:pt x="4010738" y="5394099"/>
                  <a:pt x="4021782" y="5392054"/>
                </a:cubicBezTo>
                <a:cubicBezTo>
                  <a:pt x="4021440" y="5390209"/>
                  <a:pt x="4021098" y="5388365"/>
                  <a:pt x="4021098" y="5388365"/>
                </a:cubicBezTo>
                <a:cubicBezTo>
                  <a:pt x="4012370" y="5382351"/>
                  <a:pt x="4008822" y="5373470"/>
                  <a:pt x="4012636" y="5363226"/>
                </a:cubicBezTo>
                <a:cubicBezTo>
                  <a:pt x="4016791" y="5354826"/>
                  <a:pt x="4027493" y="5350937"/>
                  <a:pt x="4037720" y="5354766"/>
                </a:cubicBezTo>
                <a:cubicBezTo>
                  <a:pt x="4044608" y="5361121"/>
                  <a:pt x="4046316" y="5370343"/>
                  <a:pt x="4044000" y="5378402"/>
                </a:cubicBezTo>
                <a:cubicBezTo>
                  <a:pt x="4104530" y="5355748"/>
                  <a:pt x="4161852" y="5326057"/>
                  <a:pt x="4231526" y="5332232"/>
                </a:cubicBezTo>
                <a:cubicBezTo>
                  <a:pt x="4255585" y="5318238"/>
                  <a:pt x="4278147" y="5306430"/>
                  <a:pt x="4302548" y="5294281"/>
                </a:cubicBezTo>
                <a:cubicBezTo>
                  <a:pt x="4300366" y="5292778"/>
                  <a:pt x="4298525" y="5293119"/>
                  <a:pt x="4296343" y="5291615"/>
                </a:cubicBezTo>
                <a:cubicBezTo>
                  <a:pt x="4303364" y="5288407"/>
                  <a:pt x="4311883" y="5283015"/>
                  <a:pt x="4319246" y="5281651"/>
                </a:cubicBezTo>
                <a:cubicBezTo>
                  <a:pt x="4322926" y="5280970"/>
                  <a:pt x="4326607" y="5280288"/>
                  <a:pt x="4330288" y="5279606"/>
                </a:cubicBezTo>
                <a:cubicBezTo>
                  <a:pt x="4337309" y="5276400"/>
                  <a:pt x="4342489" y="5273532"/>
                  <a:pt x="4347669" y="5270666"/>
                </a:cubicBezTo>
                <a:cubicBezTo>
                  <a:pt x="4370231" y="5258858"/>
                  <a:pt x="4393474" y="5250738"/>
                  <a:pt x="4416718" y="5242619"/>
                </a:cubicBezTo>
                <a:cubicBezTo>
                  <a:pt x="4413853" y="5237426"/>
                  <a:pt x="4409147" y="5232575"/>
                  <a:pt x="4408122" y="5227041"/>
                </a:cubicBezTo>
                <a:cubicBezTo>
                  <a:pt x="4406415" y="5217820"/>
                  <a:pt x="4410570" y="5209420"/>
                  <a:pt x="4412885" y="5201361"/>
                </a:cubicBezTo>
                <a:close/>
                <a:moveTo>
                  <a:pt x="3631108" y="5194252"/>
                </a:moveTo>
                <a:cubicBezTo>
                  <a:pt x="3613033" y="5199533"/>
                  <a:pt x="3594959" y="5204813"/>
                  <a:pt x="3575042" y="5210435"/>
                </a:cubicBezTo>
                <a:cubicBezTo>
                  <a:pt x="3577577" y="5213833"/>
                  <a:pt x="3577923" y="5215702"/>
                  <a:pt x="3578616" y="5219441"/>
                </a:cubicBezTo>
                <a:cubicBezTo>
                  <a:pt x="3580458" y="5219100"/>
                  <a:pt x="3584141" y="5218418"/>
                  <a:pt x="3587826" y="5217736"/>
                </a:cubicBezTo>
                <a:cubicBezTo>
                  <a:pt x="3601523" y="5209399"/>
                  <a:pt x="3615568" y="5202931"/>
                  <a:pt x="3631108" y="5194252"/>
                </a:cubicBezTo>
                <a:close/>
                <a:moveTo>
                  <a:pt x="4463645" y="5141337"/>
                </a:moveTo>
                <a:cubicBezTo>
                  <a:pt x="4442948" y="5154546"/>
                  <a:pt x="4421916" y="5165939"/>
                  <a:pt x="4402747" y="5176989"/>
                </a:cubicBezTo>
                <a:cubicBezTo>
                  <a:pt x="4407148" y="5179924"/>
                  <a:pt x="4411549" y="5182860"/>
                  <a:pt x="4417478" y="5183636"/>
                </a:cubicBezTo>
                <a:cubicBezTo>
                  <a:pt x="4425123" y="5172846"/>
                  <a:pt x="4435303" y="5165335"/>
                  <a:pt x="4450220" y="5162573"/>
                </a:cubicBezTo>
                <a:cubicBezTo>
                  <a:pt x="4453949" y="5161883"/>
                  <a:pt x="4458349" y="5164818"/>
                  <a:pt x="4462415" y="5165940"/>
                </a:cubicBezTo>
                <a:cubicBezTo>
                  <a:pt x="4458872" y="5157222"/>
                  <a:pt x="4461258" y="5149280"/>
                  <a:pt x="4463645" y="5141337"/>
                </a:cubicBezTo>
                <a:close/>
                <a:moveTo>
                  <a:pt x="2128988" y="5132095"/>
                </a:moveTo>
                <a:cubicBezTo>
                  <a:pt x="2127681" y="5134145"/>
                  <a:pt x="2125065" y="5138246"/>
                  <a:pt x="2122126" y="5140598"/>
                </a:cubicBezTo>
                <a:cubicBezTo>
                  <a:pt x="2122449" y="5142346"/>
                  <a:pt x="2124405" y="5143792"/>
                  <a:pt x="2124728" y="5145540"/>
                </a:cubicBezTo>
                <a:cubicBezTo>
                  <a:pt x="2125389" y="5139994"/>
                  <a:pt x="2128004" y="5135894"/>
                  <a:pt x="2128988" y="5132095"/>
                </a:cubicBezTo>
                <a:close/>
                <a:moveTo>
                  <a:pt x="6579731" y="5098241"/>
                </a:moveTo>
                <a:cubicBezTo>
                  <a:pt x="6559015" y="5109760"/>
                  <a:pt x="6540831" y="5124652"/>
                  <a:pt x="6519087" y="5130598"/>
                </a:cubicBezTo>
                <a:cubicBezTo>
                  <a:pt x="6466051" y="5142341"/>
                  <a:pt x="6412667" y="5152226"/>
                  <a:pt x="6376523" y="5193491"/>
                </a:cubicBezTo>
                <a:cubicBezTo>
                  <a:pt x="6375027" y="5195689"/>
                  <a:pt x="6371343" y="5196371"/>
                  <a:pt x="6369847" y="5198569"/>
                </a:cubicBezTo>
                <a:cubicBezTo>
                  <a:pt x="6373527" y="5197887"/>
                  <a:pt x="6379051" y="5196865"/>
                  <a:pt x="6384575" y="5195842"/>
                </a:cubicBezTo>
                <a:cubicBezTo>
                  <a:pt x="6390439" y="5196677"/>
                  <a:pt x="6396647" y="5199368"/>
                  <a:pt x="6404699" y="5201719"/>
                </a:cubicBezTo>
                <a:cubicBezTo>
                  <a:pt x="6401363" y="5204257"/>
                  <a:pt x="6400207" y="5208312"/>
                  <a:pt x="6398711" y="5210510"/>
                </a:cubicBezTo>
                <a:cubicBezTo>
                  <a:pt x="6419771" y="5200849"/>
                  <a:pt x="6442323" y="5188990"/>
                  <a:pt x="6458667" y="5174439"/>
                </a:cubicBezTo>
                <a:cubicBezTo>
                  <a:pt x="6475011" y="5159889"/>
                  <a:pt x="6489859" y="5147535"/>
                  <a:pt x="6511603" y="5141588"/>
                </a:cubicBezTo>
                <a:cubicBezTo>
                  <a:pt x="6536683" y="5133102"/>
                  <a:pt x="6562111" y="5126474"/>
                  <a:pt x="6587191" y="5117987"/>
                </a:cubicBezTo>
                <a:cubicBezTo>
                  <a:pt x="6592371" y="5115108"/>
                  <a:pt x="6594335" y="5105141"/>
                  <a:pt x="6598823" y="5098548"/>
                </a:cubicBezTo>
                <a:cubicBezTo>
                  <a:pt x="6591115" y="5098054"/>
                  <a:pt x="6585251" y="5097219"/>
                  <a:pt x="6579731" y="5098241"/>
                </a:cubicBezTo>
                <a:close/>
                <a:moveTo>
                  <a:pt x="6462231" y="5090468"/>
                </a:moveTo>
                <a:cubicBezTo>
                  <a:pt x="6451843" y="5096194"/>
                  <a:pt x="6439271" y="5100422"/>
                  <a:pt x="6428883" y="5106149"/>
                </a:cubicBezTo>
                <a:cubicBezTo>
                  <a:pt x="6423687" y="5109012"/>
                  <a:pt x="6415967" y="5108540"/>
                  <a:pt x="6406063" y="5106571"/>
                </a:cubicBezTo>
                <a:cubicBezTo>
                  <a:pt x="6402715" y="5109093"/>
                  <a:pt x="6399023" y="5109776"/>
                  <a:pt x="6397179" y="5110118"/>
                </a:cubicBezTo>
                <a:cubicBezTo>
                  <a:pt x="6325771" y="5136648"/>
                  <a:pt x="6256547" y="5164675"/>
                  <a:pt x="6186987" y="5190862"/>
                </a:cubicBezTo>
                <a:cubicBezTo>
                  <a:pt x="6187327" y="5192701"/>
                  <a:pt x="6185483" y="5193042"/>
                  <a:pt x="6185823" y="5194880"/>
                </a:cubicBezTo>
                <a:cubicBezTo>
                  <a:pt x="6185823" y="5194880"/>
                  <a:pt x="6171403" y="5199451"/>
                  <a:pt x="6164363" y="5202655"/>
                </a:cubicBezTo>
                <a:cubicBezTo>
                  <a:pt x="6149947" y="5207227"/>
                  <a:pt x="6133683" y="5212139"/>
                  <a:pt x="6119267" y="5216710"/>
                </a:cubicBezTo>
                <a:cubicBezTo>
                  <a:pt x="6104847" y="5221281"/>
                  <a:pt x="6092955" y="5229186"/>
                  <a:pt x="6081063" y="5237091"/>
                </a:cubicBezTo>
                <a:cubicBezTo>
                  <a:pt x="6075871" y="5239954"/>
                  <a:pt x="6070675" y="5242816"/>
                  <a:pt x="6065483" y="5245679"/>
                </a:cubicBezTo>
                <a:cubicBezTo>
                  <a:pt x="6065823" y="5247518"/>
                  <a:pt x="6064319" y="5249697"/>
                  <a:pt x="6064659" y="5251535"/>
                </a:cubicBezTo>
                <a:cubicBezTo>
                  <a:pt x="6065679" y="5257049"/>
                  <a:pt x="6076267" y="5262693"/>
                  <a:pt x="6082139" y="5263506"/>
                </a:cubicBezTo>
                <a:cubicBezTo>
                  <a:pt x="6083983" y="5263164"/>
                  <a:pt x="6085831" y="5262823"/>
                  <a:pt x="6085831" y="5262823"/>
                </a:cubicBezTo>
                <a:cubicBezTo>
                  <a:pt x="6108451" y="5251030"/>
                  <a:pt x="6131751" y="5242913"/>
                  <a:pt x="6155051" y="5234797"/>
                </a:cubicBezTo>
                <a:cubicBezTo>
                  <a:pt x="6152867" y="5233301"/>
                  <a:pt x="6148495" y="5230307"/>
                  <a:pt x="6147815" y="5226631"/>
                </a:cubicBezTo>
                <a:cubicBezTo>
                  <a:pt x="6147815" y="5226631"/>
                  <a:pt x="6149659" y="5226290"/>
                  <a:pt x="6149659" y="5226290"/>
                </a:cubicBezTo>
                <a:cubicBezTo>
                  <a:pt x="6149319" y="5224451"/>
                  <a:pt x="6147475" y="5224793"/>
                  <a:pt x="6147475" y="5224793"/>
                </a:cubicBezTo>
                <a:cubicBezTo>
                  <a:pt x="6145039" y="5191026"/>
                  <a:pt x="6204951" y="5195140"/>
                  <a:pt x="6210055" y="5222711"/>
                </a:cubicBezTo>
                <a:cubicBezTo>
                  <a:pt x="6226659" y="5219637"/>
                  <a:pt x="6243259" y="5216562"/>
                  <a:pt x="6257679" y="5211991"/>
                </a:cubicBezTo>
                <a:cubicBezTo>
                  <a:pt x="6263211" y="5210966"/>
                  <a:pt x="6268747" y="5209941"/>
                  <a:pt x="6272435" y="5209258"/>
                </a:cubicBezTo>
                <a:cubicBezTo>
                  <a:pt x="6272579" y="5199726"/>
                  <a:pt x="6271219" y="5192374"/>
                  <a:pt x="6271359" y="5182842"/>
                </a:cubicBezTo>
                <a:cubicBezTo>
                  <a:pt x="6271019" y="5181004"/>
                  <a:pt x="6281407" y="5175279"/>
                  <a:pt x="6283595" y="5176775"/>
                </a:cubicBezTo>
                <a:cubicBezTo>
                  <a:pt x="6306947" y="5189560"/>
                  <a:pt x="6323355" y="5175116"/>
                  <a:pt x="6341947" y="5162168"/>
                </a:cubicBezTo>
                <a:cubicBezTo>
                  <a:pt x="6362719" y="5150717"/>
                  <a:pt x="6385343" y="5138924"/>
                  <a:pt x="6408643" y="5130807"/>
                </a:cubicBezTo>
                <a:cubicBezTo>
                  <a:pt x="6426411" y="5123715"/>
                  <a:pt x="6446023" y="5116282"/>
                  <a:pt x="6463787" y="5109190"/>
                </a:cubicBezTo>
                <a:cubicBezTo>
                  <a:pt x="6463447" y="5107352"/>
                  <a:pt x="6467139" y="5106669"/>
                  <a:pt x="6466799" y="5104831"/>
                </a:cubicBezTo>
                <a:cubicBezTo>
                  <a:pt x="6469127" y="5096796"/>
                  <a:pt x="6466599" y="5093461"/>
                  <a:pt x="6462231" y="5090468"/>
                </a:cubicBezTo>
                <a:close/>
                <a:moveTo>
                  <a:pt x="5529819" y="5087347"/>
                </a:moveTo>
                <a:cubicBezTo>
                  <a:pt x="5527875" y="5087706"/>
                  <a:pt x="5528255" y="5089745"/>
                  <a:pt x="5526311" y="5090105"/>
                </a:cubicBezTo>
                <a:cubicBezTo>
                  <a:pt x="5524367" y="5090465"/>
                  <a:pt x="5525123" y="5094544"/>
                  <a:pt x="5525503" y="5096583"/>
                </a:cubicBezTo>
                <a:cubicBezTo>
                  <a:pt x="5529387" y="5095864"/>
                  <a:pt x="5532895" y="5093106"/>
                  <a:pt x="5538719" y="5092027"/>
                </a:cubicBezTo>
                <a:cubicBezTo>
                  <a:pt x="5534459" y="5090707"/>
                  <a:pt x="5532139" y="5089026"/>
                  <a:pt x="5529819" y="5087347"/>
                </a:cubicBezTo>
                <a:close/>
                <a:moveTo>
                  <a:pt x="4976899" y="5075827"/>
                </a:moveTo>
                <a:cubicBezTo>
                  <a:pt x="4967709" y="5077529"/>
                  <a:pt x="4960357" y="5078890"/>
                  <a:pt x="4951509" y="5082438"/>
                </a:cubicBezTo>
                <a:cubicBezTo>
                  <a:pt x="4920475" y="5099634"/>
                  <a:pt x="4885423" y="5115668"/>
                  <a:pt x="4851868" y="5129515"/>
                </a:cubicBezTo>
                <a:cubicBezTo>
                  <a:pt x="4839686" y="5135588"/>
                  <a:pt x="4825323" y="5140156"/>
                  <a:pt x="4826560" y="5157103"/>
                </a:cubicBezTo>
                <a:cubicBezTo>
                  <a:pt x="4830236" y="5156422"/>
                  <a:pt x="4833912" y="5155741"/>
                  <a:pt x="4837588" y="5155061"/>
                </a:cubicBezTo>
                <a:cubicBezTo>
                  <a:pt x="4857464" y="5149472"/>
                  <a:pt x="4876316" y="5138347"/>
                  <a:pt x="4895851" y="5130913"/>
                </a:cubicBezTo>
                <a:cubicBezTo>
                  <a:pt x="4936757" y="5115704"/>
                  <a:pt x="4978007" y="5102341"/>
                  <a:pt x="5018914" y="5087132"/>
                </a:cubicBezTo>
                <a:cubicBezTo>
                  <a:pt x="5018231" y="5083441"/>
                  <a:pt x="5015709" y="5080091"/>
                  <a:pt x="5015025" y="5076401"/>
                </a:cubicBezTo>
                <a:cubicBezTo>
                  <a:pt x="5005836" y="5078102"/>
                  <a:pt x="4995149" y="5081990"/>
                  <a:pt x="4985618" y="5081846"/>
                </a:cubicBezTo>
                <a:cubicBezTo>
                  <a:pt x="4983780" y="5082187"/>
                  <a:pt x="4979421" y="5079177"/>
                  <a:pt x="4976899" y="5075827"/>
                </a:cubicBezTo>
                <a:close/>
                <a:moveTo>
                  <a:pt x="5481551" y="5069332"/>
                </a:moveTo>
                <a:cubicBezTo>
                  <a:pt x="5477715" y="5068870"/>
                  <a:pt x="5474459" y="5069004"/>
                  <a:pt x="5473719" y="5070078"/>
                </a:cubicBezTo>
                <a:cubicBezTo>
                  <a:pt x="5469287" y="5076524"/>
                  <a:pt x="5463043" y="5083305"/>
                  <a:pt x="5456463" y="5088273"/>
                </a:cubicBezTo>
                <a:cubicBezTo>
                  <a:pt x="5458275" y="5087938"/>
                  <a:pt x="5461903" y="5087266"/>
                  <a:pt x="5463715" y="5086931"/>
                </a:cubicBezTo>
                <a:cubicBezTo>
                  <a:pt x="5476071" y="5082769"/>
                  <a:pt x="5488423" y="5078606"/>
                  <a:pt x="5498963" y="5074778"/>
                </a:cubicBezTo>
                <a:cubicBezTo>
                  <a:pt x="5496815" y="5073302"/>
                  <a:pt x="5494667" y="5071824"/>
                  <a:pt x="5492855" y="5072160"/>
                </a:cubicBezTo>
                <a:cubicBezTo>
                  <a:pt x="5489799" y="5070851"/>
                  <a:pt x="5485383" y="5069793"/>
                  <a:pt x="5481551" y="5069332"/>
                </a:cubicBezTo>
                <a:close/>
                <a:moveTo>
                  <a:pt x="2116995" y="5067328"/>
                </a:moveTo>
                <a:cubicBezTo>
                  <a:pt x="2105624" y="5067516"/>
                  <a:pt x="2094596" y="5069558"/>
                  <a:pt x="2081730" y="5071940"/>
                </a:cubicBezTo>
                <a:cubicBezTo>
                  <a:pt x="2059209" y="5083781"/>
                  <a:pt x="2047130" y="5110946"/>
                  <a:pt x="2024953" y="5124641"/>
                </a:cubicBezTo>
                <a:cubicBezTo>
                  <a:pt x="2045636" y="5113141"/>
                  <a:pt x="2066318" y="5101641"/>
                  <a:pt x="2085163" y="5090481"/>
                </a:cubicBezTo>
                <a:cubicBezTo>
                  <a:pt x="2104008" y="5079321"/>
                  <a:pt x="2112512" y="5073911"/>
                  <a:pt x="2116995" y="5067328"/>
                </a:cubicBezTo>
                <a:close/>
                <a:moveTo>
                  <a:pt x="6897755" y="5042164"/>
                </a:moveTo>
                <a:cubicBezTo>
                  <a:pt x="6873615" y="5046634"/>
                  <a:pt x="6848799" y="5047479"/>
                  <a:pt x="6824323" y="5050137"/>
                </a:cubicBezTo>
                <a:cubicBezTo>
                  <a:pt x="6828039" y="5049449"/>
                  <a:pt x="6834615" y="5053856"/>
                  <a:pt x="6838667" y="5054981"/>
                </a:cubicBezTo>
                <a:cubicBezTo>
                  <a:pt x="6835623" y="5059294"/>
                  <a:pt x="6832243" y="5061795"/>
                  <a:pt x="6828867" y="5064296"/>
                </a:cubicBezTo>
                <a:cubicBezTo>
                  <a:pt x="6827679" y="5068265"/>
                  <a:pt x="6826831" y="5074048"/>
                  <a:pt x="6825643" y="5078017"/>
                </a:cubicBezTo>
                <a:cubicBezTo>
                  <a:pt x="6847259" y="5070265"/>
                  <a:pt x="6867015" y="5062857"/>
                  <a:pt x="6886435" y="5053636"/>
                </a:cubicBezTo>
                <a:cubicBezTo>
                  <a:pt x="6892007" y="5052604"/>
                  <a:pt x="6894711" y="5046478"/>
                  <a:pt x="6897755" y="5042164"/>
                </a:cubicBezTo>
                <a:close/>
                <a:moveTo>
                  <a:pt x="4562207" y="5023243"/>
                </a:moveTo>
                <a:cubicBezTo>
                  <a:pt x="4543580" y="5036280"/>
                  <a:pt x="4523103" y="5049660"/>
                  <a:pt x="4501254" y="5055624"/>
                </a:cubicBezTo>
                <a:cubicBezTo>
                  <a:pt x="4427621" y="5071177"/>
                  <a:pt x="4353644" y="5084875"/>
                  <a:pt x="4304418" y="5149600"/>
                </a:cubicBezTo>
                <a:cubicBezTo>
                  <a:pt x="4299900" y="5156189"/>
                  <a:pt x="4290653" y="5157902"/>
                  <a:pt x="4282092" y="5163323"/>
                </a:cubicBezTo>
                <a:cubicBezTo>
                  <a:pt x="4287165" y="5170054"/>
                  <a:pt x="4293743" y="5174588"/>
                  <a:pt x="4295459" y="5183858"/>
                </a:cubicBezTo>
                <a:cubicBezTo>
                  <a:pt x="4296489" y="5189420"/>
                  <a:pt x="4293477" y="5193813"/>
                  <a:pt x="4290808" y="5200060"/>
                </a:cubicBezTo>
                <a:cubicBezTo>
                  <a:pt x="4336147" y="5176324"/>
                  <a:pt x="4383677" y="5154100"/>
                  <a:pt x="4419558" y="5120609"/>
                </a:cubicBezTo>
                <a:cubicBezTo>
                  <a:pt x="4442704" y="5100983"/>
                  <a:pt x="4461807" y="5080187"/>
                  <a:pt x="4490711" y="5070999"/>
                </a:cubicBezTo>
                <a:cubicBezTo>
                  <a:pt x="4515916" y="5062497"/>
                  <a:pt x="4541465" y="5055849"/>
                  <a:pt x="4568520" y="5047003"/>
                </a:cubicBezTo>
                <a:cubicBezTo>
                  <a:pt x="4565641" y="5041784"/>
                  <a:pt x="4559748" y="5040957"/>
                  <a:pt x="4558718" y="5035395"/>
                </a:cubicBezTo>
                <a:cubicBezTo>
                  <a:pt x="4557688" y="5029833"/>
                  <a:pt x="4561044" y="5027294"/>
                  <a:pt x="4562207" y="5023243"/>
                </a:cubicBezTo>
                <a:close/>
                <a:moveTo>
                  <a:pt x="5977195" y="5004504"/>
                </a:moveTo>
                <a:cubicBezTo>
                  <a:pt x="5968475" y="5008037"/>
                  <a:pt x="5959755" y="5011570"/>
                  <a:pt x="5949223" y="5015438"/>
                </a:cubicBezTo>
                <a:cubicBezTo>
                  <a:pt x="5942315" y="5018635"/>
                  <a:pt x="5935747" y="5023685"/>
                  <a:pt x="5927027" y="5027218"/>
                </a:cubicBezTo>
                <a:cubicBezTo>
                  <a:pt x="5927715" y="5030926"/>
                  <a:pt x="5926247" y="5033115"/>
                  <a:pt x="5924775" y="5035305"/>
                </a:cubicBezTo>
                <a:cubicBezTo>
                  <a:pt x="5944371" y="5029758"/>
                  <a:pt x="5963627" y="5022358"/>
                  <a:pt x="5982883" y="5014957"/>
                </a:cubicBezTo>
                <a:cubicBezTo>
                  <a:pt x="5980383" y="5011586"/>
                  <a:pt x="5979695" y="5007877"/>
                  <a:pt x="5977195" y="5004504"/>
                </a:cubicBezTo>
                <a:close/>
                <a:moveTo>
                  <a:pt x="6884007" y="4998303"/>
                </a:moveTo>
                <a:cubicBezTo>
                  <a:pt x="6860319" y="5004582"/>
                  <a:pt x="6836627" y="5010859"/>
                  <a:pt x="6812939" y="5017138"/>
                </a:cubicBezTo>
                <a:cubicBezTo>
                  <a:pt x="6802187" y="5021020"/>
                  <a:pt x="6785551" y="5024100"/>
                  <a:pt x="6778991" y="5019641"/>
                </a:cubicBezTo>
                <a:cubicBezTo>
                  <a:pt x="6778991" y="5019641"/>
                  <a:pt x="6777143" y="5019984"/>
                  <a:pt x="6777143" y="5019984"/>
                </a:cubicBezTo>
                <a:cubicBezTo>
                  <a:pt x="6766391" y="5023866"/>
                  <a:pt x="6756315" y="5031405"/>
                  <a:pt x="6745223" y="5033458"/>
                </a:cubicBezTo>
                <a:cubicBezTo>
                  <a:pt x="6741867" y="5035972"/>
                  <a:pt x="6738171" y="5036656"/>
                  <a:pt x="6734475" y="5037341"/>
                </a:cubicBezTo>
                <a:cubicBezTo>
                  <a:pt x="6724399" y="5044880"/>
                  <a:pt x="6715495" y="5048420"/>
                  <a:pt x="6705915" y="5048302"/>
                </a:cubicBezTo>
                <a:cubicBezTo>
                  <a:pt x="6677019" y="5057435"/>
                  <a:pt x="6648459" y="5068397"/>
                  <a:pt x="6621751" y="5079016"/>
                </a:cubicBezTo>
                <a:cubicBezTo>
                  <a:pt x="6614359" y="5080385"/>
                  <a:pt x="6612355" y="5090212"/>
                  <a:pt x="6609671" y="5096383"/>
                </a:cubicBezTo>
                <a:cubicBezTo>
                  <a:pt x="6615555" y="5097183"/>
                  <a:pt x="6622115" y="5101642"/>
                  <a:pt x="6627323" y="5098787"/>
                </a:cubicBezTo>
                <a:cubicBezTo>
                  <a:pt x="6658407" y="5091140"/>
                  <a:pt x="6689491" y="5083493"/>
                  <a:pt x="6720235" y="5074018"/>
                </a:cubicBezTo>
                <a:cubicBezTo>
                  <a:pt x="6753167" y="5066029"/>
                  <a:pt x="6786099" y="5058039"/>
                  <a:pt x="6817183" y="5050392"/>
                </a:cubicBezTo>
                <a:cubicBezTo>
                  <a:pt x="6802059" y="5051302"/>
                  <a:pt x="6787271" y="5054040"/>
                  <a:pt x="6772147" y="5054950"/>
                </a:cubicBezTo>
                <a:cubicBezTo>
                  <a:pt x="6793311" y="5045357"/>
                  <a:pt x="6816999" y="5039079"/>
                  <a:pt x="6838843" y="5033143"/>
                </a:cubicBezTo>
                <a:cubicBezTo>
                  <a:pt x="6848083" y="5031432"/>
                  <a:pt x="6857327" y="5029721"/>
                  <a:pt x="6866231" y="5026180"/>
                </a:cubicBezTo>
                <a:cubicBezTo>
                  <a:pt x="6861179" y="5019552"/>
                  <a:pt x="6844883" y="5024461"/>
                  <a:pt x="6833947" y="5017029"/>
                </a:cubicBezTo>
                <a:cubicBezTo>
                  <a:pt x="6854619" y="5015093"/>
                  <a:pt x="6873099" y="5011671"/>
                  <a:pt x="6884687" y="5001961"/>
                </a:cubicBezTo>
                <a:cubicBezTo>
                  <a:pt x="6884347" y="5000132"/>
                  <a:pt x="6884007" y="4998303"/>
                  <a:pt x="6884007" y="4998303"/>
                </a:cubicBezTo>
                <a:close/>
                <a:moveTo>
                  <a:pt x="4412313" y="4987998"/>
                </a:moveTo>
                <a:cubicBezTo>
                  <a:pt x="4407718" y="4987659"/>
                  <a:pt x="4402184" y="4988684"/>
                  <a:pt x="4396067" y="4991719"/>
                </a:cubicBezTo>
                <a:cubicBezTo>
                  <a:pt x="4374609" y="4999496"/>
                  <a:pt x="4351986" y="5011292"/>
                  <a:pt x="4330528" y="5019069"/>
                </a:cubicBezTo>
                <a:cubicBezTo>
                  <a:pt x="4296837" y="5032915"/>
                  <a:pt x="4261300" y="5047103"/>
                  <a:pt x="4227608" y="5060948"/>
                </a:cubicBezTo>
                <a:cubicBezTo>
                  <a:pt x="4230474" y="5066123"/>
                  <a:pt x="4235526" y="5072794"/>
                  <a:pt x="4238393" y="5077969"/>
                </a:cubicBezTo>
                <a:cubicBezTo>
                  <a:pt x="4225137" y="5078521"/>
                  <a:pt x="4210038" y="5079416"/>
                  <a:pt x="4196783" y="5079968"/>
                </a:cubicBezTo>
                <a:cubicBezTo>
                  <a:pt x="4192753" y="5078814"/>
                  <a:pt x="4190567" y="5077317"/>
                  <a:pt x="4188723" y="5077658"/>
                </a:cubicBezTo>
                <a:cubicBezTo>
                  <a:pt x="4186877" y="5078000"/>
                  <a:pt x="4186877" y="5078000"/>
                  <a:pt x="4186877" y="5078000"/>
                </a:cubicBezTo>
                <a:cubicBezTo>
                  <a:pt x="4119494" y="5105691"/>
                  <a:pt x="4051770" y="5131544"/>
                  <a:pt x="3984387" y="5159235"/>
                </a:cubicBezTo>
                <a:cubicBezTo>
                  <a:pt x="3984727" y="5161074"/>
                  <a:pt x="3986912" y="5162571"/>
                  <a:pt x="3985408" y="5164752"/>
                </a:cubicBezTo>
                <a:cubicBezTo>
                  <a:pt x="3979731" y="5175312"/>
                  <a:pt x="3967157" y="5179543"/>
                  <a:pt x="3956570" y="5173896"/>
                </a:cubicBezTo>
                <a:cubicBezTo>
                  <a:pt x="3956570" y="5173896"/>
                  <a:pt x="3956229" y="5172057"/>
                  <a:pt x="3956229" y="5172057"/>
                </a:cubicBezTo>
                <a:cubicBezTo>
                  <a:pt x="3952540" y="5172740"/>
                  <a:pt x="3950695" y="5173082"/>
                  <a:pt x="3947005" y="5173765"/>
                </a:cubicBezTo>
                <a:cubicBezTo>
                  <a:pt x="3929577" y="5182698"/>
                  <a:pt x="3910645" y="5193810"/>
                  <a:pt x="3895403" y="5204240"/>
                </a:cubicBezTo>
                <a:cubicBezTo>
                  <a:pt x="3858219" y="5230143"/>
                  <a:pt x="3823221" y="5257543"/>
                  <a:pt x="3778998" y="5286652"/>
                </a:cubicBezTo>
                <a:cubicBezTo>
                  <a:pt x="3833379" y="5291795"/>
                  <a:pt x="3866532" y="5264737"/>
                  <a:pt x="3902893" y="5244692"/>
                </a:cubicBezTo>
                <a:cubicBezTo>
                  <a:pt x="3939594" y="5226485"/>
                  <a:pt x="3976634" y="5210117"/>
                  <a:pt x="4014698" y="5199266"/>
                </a:cubicBezTo>
                <a:cubicBezTo>
                  <a:pt x="4054605" y="5188072"/>
                  <a:pt x="4096214" y="5186073"/>
                  <a:pt x="4134277" y="5175220"/>
                </a:cubicBezTo>
                <a:cubicBezTo>
                  <a:pt x="4134277" y="5175220"/>
                  <a:pt x="4134277" y="5175220"/>
                  <a:pt x="4136122" y="5174879"/>
                </a:cubicBezTo>
                <a:cubicBezTo>
                  <a:pt x="4137967" y="5174537"/>
                  <a:pt x="4139812" y="5174195"/>
                  <a:pt x="4141656" y="5173854"/>
                </a:cubicBezTo>
                <a:cubicBezTo>
                  <a:pt x="4186759" y="5159798"/>
                  <a:pt x="4238416" y="5150232"/>
                  <a:pt x="4269384" y="5121676"/>
                </a:cubicBezTo>
                <a:cubicBezTo>
                  <a:pt x="4306370" y="5084399"/>
                  <a:pt x="4356183" y="5075175"/>
                  <a:pt x="4397397" y="5050427"/>
                </a:cubicBezTo>
                <a:cubicBezTo>
                  <a:pt x="4409290" y="5042519"/>
                  <a:pt x="4423510" y="5026574"/>
                  <a:pt x="4426663" y="5012678"/>
                </a:cubicBezTo>
                <a:cubicBezTo>
                  <a:pt x="4428507" y="5012337"/>
                  <a:pt x="4426322" y="5010840"/>
                  <a:pt x="4426322" y="5010840"/>
                </a:cubicBezTo>
                <a:cubicBezTo>
                  <a:pt x="4406028" y="5014598"/>
                  <a:pt x="4383888" y="5018697"/>
                  <a:pt x="4363595" y="5022455"/>
                </a:cubicBezTo>
                <a:cubicBezTo>
                  <a:pt x="4363254" y="5020616"/>
                  <a:pt x="4360728" y="5017281"/>
                  <a:pt x="4360047" y="5013603"/>
                </a:cubicBezTo>
                <a:cubicBezTo>
                  <a:pt x="4360047" y="5013603"/>
                  <a:pt x="4360047" y="5013603"/>
                  <a:pt x="4422917" y="4992453"/>
                </a:cubicBezTo>
                <a:cubicBezTo>
                  <a:pt x="4420562" y="4990036"/>
                  <a:pt x="4416907" y="4988336"/>
                  <a:pt x="4412313" y="4987998"/>
                </a:cubicBezTo>
                <a:close/>
                <a:moveTo>
                  <a:pt x="6264403" y="4986060"/>
                </a:moveTo>
                <a:cubicBezTo>
                  <a:pt x="6258527" y="4985247"/>
                  <a:pt x="6250807" y="4984776"/>
                  <a:pt x="6245611" y="4987639"/>
                </a:cubicBezTo>
                <a:cubicBezTo>
                  <a:pt x="6231531" y="4994046"/>
                  <a:pt x="6219635" y="5001951"/>
                  <a:pt x="6205215" y="5006521"/>
                </a:cubicBezTo>
                <a:cubicBezTo>
                  <a:pt x="6158259" y="5020917"/>
                  <a:pt x="6109459" y="5035654"/>
                  <a:pt x="6062503" y="5050050"/>
                </a:cubicBezTo>
                <a:cubicBezTo>
                  <a:pt x="6063187" y="5053724"/>
                  <a:pt x="6063527" y="5055561"/>
                  <a:pt x="6064207" y="5059236"/>
                </a:cubicBezTo>
                <a:cubicBezTo>
                  <a:pt x="6094067" y="5055607"/>
                  <a:pt x="6126603" y="5045782"/>
                  <a:pt x="6154815" y="5053860"/>
                </a:cubicBezTo>
                <a:cubicBezTo>
                  <a:pt x="6193279" y="5065741"/>
                  <a:pt x="6218719" y="5038226"/>
                  <a:pt x="6249747" y="5030581"/>
                </a:cubicBezTo>
                <a:cubicBezTo>
                  <a:pt x="6253435" y="5029897"/>
                  <a:pt x="6254259" y="5024043"/>
                  <a:pt x="6254743" y="5016352"/>
                </a:cubicBezTo>
                <a:cubicBezTo>
                  <a:pt x="6240663" y="5022760"/>
                  <a:pt x="6225075" y="5031347"/>
                  <a:pt x="6208811" y="5036260"/>
                </a:cubicBezTo>
                <a:cubicBezTo>
                  <a:pt x="6207307" y="5038439"/>
                  <a:pt x="6201091" y="5035789"/>
                  <a:pt x="6198903" y="5034294"/>
                </a:cubicBezTo>
                <a:cubicBezTo>
                  <a:pt x="6198903" y="5034294"/>
                  <a:pt x="6199727" y="5028440"/>
                  <a:pt x="6199727" y="5028440"/>
                </a:cubicBezTo>
                <a:cubicBezTo>
                  <a:pt x="6219347" y="5021008"/>
                  <a:pt x="6237119" y="5013916"/>
                  <a:pt x="6257075" y="5008320"/>
                </a:cubicBezTo>
                <a:cubicBezTo>
                  <a:pt x="6258239" y="5004303"/>
                  <a:pt x="6257899" y="5002466"/>
                  <a:pt x="6259403" y="5000288"/>
                </a:cubicBezTo>
                <a:cubicBezTo>
                  <a:pt x="6260227" y="4994433"/>
                  <a:pt x="6263239" y="4990075"/>
                  <a:pt x="6264403" y="4986060"/>
                </a:cubicBezTo>
                <a:close/>
                <a:moveTo>
                  <a:pt x="4925808" y="4985445"/>
                </a:moveTo>
                <a:cubicBezTo>
                  <a:pt x="4891209" y="4993742"/>
                  <a:pt x="4857773" y="4998044"/>
                  <a:pt x="4825690" y="5009654"/>
                </a:cubicBezTo>
                <a:cubicBezTo>
                  <a:pt x="4788090" y="5022284"/>
                  <a:pt x="4751506" y="5040397"/>
                  <a:pt x="4716760" y="5058169"/>
                </a:cubicBezTo>
                <a:cubicBezTo>
                  <a:pt x="4694548" y="5071730"/>
                  <a:pt x="4670306" y="5074330"/>
                  <a:pt x="4645048" y="5071448"/>
                </a:cubicBezTo>
                <a:cubicBezTo>
                  <a:pt x="4635177" y="5069496"/>
                  <a:pt x="4623660" y="5079188"/>
                  <a:pt x="4612965" y="5083058"/>
                </a:cubicBezTo>
                <a:cubicBezTo>
                  <a:pt x="4629367" y="5089469"/>
                  <a:pt x="4641414" y="5092907"/>
                  <a:pt x="4659655" y="5098977"/>
                </a:cubicBezTo>
                <a:cubicBezTo>
                  <a:pt x="4629411" y="5110247"/>
                  <a:pt x="4607198" y="5123808"/>
                  <a:pt x="4578557" y="5102657"/>
                </a:cubicBezTo>
                <a:cubicBezTo>
                  <a:pt x="4569511" y="5094884"/>
                  <a:pt x="4549285" y="5098629"/>
                  <a:pt x="4531573" y="5105688"/>
                </a:cubicBezTo>
                <a:cubicBezTo>
                  <a:pt x="4533412" y="5105347"/>
                  <a:pt x="4533412" y="5105347"/>
                  <a:pt x="4535251" y="5105007"/>
                </a:cubicBezTo>
                <a:cubicBezTo>
                  <a:pt x="4560361" y="5117364"/>
                  <a:pt x="4569790" y="5147742"/>
                  <a:pt x="4559478" y="5174216"/>
                </a:cubicBezTo>
                <a:cubicBezTo>
                  <a:pt x="4596738" y="5159758"/>
                  <a:pt x="4624086" y="5122570"/>
                  <a:pt x="4670584" y="5127187"/>
                </a:cubicBezTo>
                <a:cubicBezTo>
                  <a:pt x="4674600" y="5128334"/>
                  <a:pt x="4679778" y="5125485"/>
                  <a:pt x="4681279" y="5123317"/>
                </a:cubicBezTo>
                <a:cubicBezTo>
                  <a:pt x="4695607" y="5097989"/>
                  <a:pt x="4738090" y="5101460"/>
                  <a:pt x="4747725" y="5071331"/>
                </a:cubicBezTo>
                <a:cubicBezTo>
                  <a:pt x="4748549" y="5065510"/>
                  <a:pt x="4765098" y="5062445"/>
                  <a:pt x="4776130" y="5060402"/>
                </a:cubicBezTo>
                <a:cubicBezTo>
                  <a:pt x="4790841" y="5057678"/>
                  <a:pt x="4805890" y="5056782"/>
                  <a:pt x="4820261" y="5052230"/>
                </a:cubicBezTo>
                <a:cubicBezTo>
                  <a:pt x="4840488" y="5048485"/>
                  <a:pt x="4858876" y="5045080"/>
                  <a:pt x="4875234" y="5030713"/>
                </a:cubicBezTo>
                <a:cubicBezTo>
                  <a:pt x="4883074" y="5021703"/>
                  <a:pt x="4902139" y="5021952"/>
                  <a:pt x="4916172" y="5015574"/>
                </a:cubicBezTo>
                <a:cubicBezTo>
                  <a:pt x="4926866" y="5011705"/>
                  <a:pt x="4935384" y="5006348"/>
                  <a:pt x="4943901" y="5000991"/>
                </a:cubicBezTo>
                <a:cubicBezTo>
                  <a:pt x="4937708" y="4998359"/>
                  <a:pt x="4930838" y="4992073"/>
                  <a:pt x="4925808" y="4985445"/>
                </a:cubicBezTo>
                <a:close/>
                <a:moveTo>
                  <a:pt x="1252357" y="4984846"/>
                </a:moveTo>
                <a:cubicBezTo>
                  <a:pt x="1156667" y="4993097"/>
                  <a:pt x="1074598" y="5023444"/>
                  <a:pt x="997426" y="5069927"/>
                </a:cubicBezTo>
                <a:cubicBezTo>
                  <a:pt x="980013" y="5078833"/>
                  <a:pt x="931034" y="5061391"/>
                  <a:pt x="930165" y="5046401"/>
                </a:cubicBezTo>
                <a:cubicBezTo>
                  <a:pt x="928470" y="5037247"/>
                  <a:pt x="924931" y="5028433"/>
                  <a:pt x="923235" y="5019278"/>
                </a:cubicBezTo>
                <a:cubicBezTo>
                  <a:pt x="908830" y="5023839"/>
                  <a:pt x="892243" y="5026911"/>
                  <a:pt x="880360" y="5034793"/>
                </a:cubicBezTo>
                <a:cubicBezTo>
                  <a:pt x="868474" y="5042675"/>
                  <a:pt x="858773" y="5052046"/>
                  <a:pt x="847227" y="5061759"/>
                </a:cubicBezTo>
                <a:cubicBezTo>
                  <a:pt x="850427" y="5068741"/>
                  <a:pt x="853626" y="5075724"/>
                  <a:pt x="857165" y="5084538"/>
                </a:cubicBezTo>
                <a:cubicBezTo>
                  <a:pt x="863032" y="5085345"/>
                  <a:pt x="870744" y="5085810"/>
                  <a:pt x="880297" y="5085935"/>
                </a:cubicBezTo>
                <a:cubicBezTo>
                  <a:pt x="828058" y="5112652"/>
                  <a:pt x="784355" y="5134001"/>
                  <a:pt x="742496" y="5155008"/>
                </a:cubicBezTo>
                <a:cubicBezTo>
                  <a:pt x="725083" y="5163914"/>
                  <a:pt x="705827" y="5173161"/>
                  <a:pt x="688414" y="5182066"/>
                </a:cubicBezTo>
                <a:cubicBezTo>
                  <a:pt x="690934" y="5185387"/>
                  <a:pt x="693117" y="5186877"/>
                  <a:pt x="693795" y="5190538"/>
                </a:cubicBezTo>
                <a:cubicBezTo>
                  <a:pt x="694812" y="5196031"/>
                  <a:pt x="693646" y="5200035"/>
                  <a:pt x="692482" y="5204037"/>
                </a:cubicBezTo>
                <a:cubicBezTo>
                  <a:pt x="701358" y="5200500"/>
                  <a:pt x="710234" y="5196963"/>
                  <a:pt x="718771" y="5191595"/>
                </a:cubicBezTo>
                <a:cubicBezTo>
                  <a:pt x="787259" y="5159975"/>
                  <a:pt x="853565" y="5126866"/>
                  <a:pt x="921714" y="5093416"/>
                </a:cubicBezTo>
                <a:cubicBezTo>
                  <a:pt x="930590" y="5089878"/>
                  <a:pt x="951543" y="5089786"/>
                  <a:pt x="951882" y="5091617"/>
                </a:cubicBezTo>
                <a:cubicBezTo>
                  <a:pt x="961817" y="5114396"/>
                  <a:pt x="978891" y="5103659"/>
                  <a:pt x="992959" y="5097267"/>
                </a:cubicBezTo>
                <a:cubicBezTo>
                  <a:pt x="1079537" y="5060403"/>
                  <a:pt x="1166117" y="5023540"/>
                  <a:pt x="1252357" y="4984846"/>
                </a:cubicBezTo>
                <a:close/>
                <a:moveTo>
                  <a:pt x="3454069" y="4972506"/>
                </a:moveTo>
                <a:cubicBezTo>
                  <a:pt x="3420593" y="4986299"/>
                  <a:pt x="3387457" y="5001927"/>
                  <a:pt x="3354321" y="5017555"/>
                </a:cubicBezTo>
                <a:cubicBezTo>
                  <a:pt x="3350995" y="5020069"/>
                  <a:pt x="3346174" y="5024759"/>
                  <a:pt x="3343187" y="5029109"/>
                </a:cubicBezTo>
                <a:cubicBezTo>
                  <a:pt x="3352014" y="5025576"/>
                  <a:pt x="3361181" y="5023879"/>
                  <a:pt x="3368515" y="5022520"/>
                </a:cubicBezTo>
                <a:cubicBezTo>
                  <a:pt x="3377682" y="5020823"/>
                  <a:pt x="3386849" y="5019126"/>
                  <a:pt x="3396356" y="5019263"/>
                </a:cubicBezTo>
                <a:cubicBezTo>
                  <a:pt x="3429698" y="5014988"/>
                  <a:pt x="3447486" y="4998405"/>
                  <a:pt x="3458755" y="4977334"/>
                </a:cubicBezTo>
                <a:cubicBezTo>
                  <a:pt x="3456581" y="4975838"/>
                  <a:pt x="3456241" y="4974002"/>
                  <a:pt x="3454069" y="4972506"/>
                </a:cubicBezTo>
                <a:close/>
                <a:moveTo>
                  <a:pt x="3569523" y="4958159"/>
                </a:moveTo>
                <a:cubicBezTo>
                  <a:pt x="3569523" y="4958159"/>
                  <a:pt x="3569867" y="4960016"/>
                  <a:pt x="3568028" y="4960357"/>
                </a:cubicBezTo>
                <a:cubicBezTo>
                  <a:pt x="3568372" y="4962213"/>
                  <a:pt x="3569059" y="4965927"/>
                  <a:pt x="3567564" y="4968125"/>
                </a:cubicBezTo>
                <a:cubicBezTo>
                  <a:pt x="3552487" y="4999727"/>
                  <a:pt x="3518225" y="5009914"/>
                  <a:pt x="3487882" y="5000166"/>
                </a:cubicBezTo>
                <a:cubicBezTo>
                  <a:pt x="3467871" y="5015396"/>
                  <a:pt x="3447517" y="5028769"/>
                  <a:pt x="3427850" y="5045856"/>
                </a:cubicBezTo>
                <a:cubicBezTo>
                  <a:pt x="3487969" y="5052009"/>
                  <a:pt x="3528798" y="5015639"/>
                  <a:pt x="3573874" y="4991926"/>
                </a:cubicBezTo>
                <a:cubicBezTo>
                  <a:pt x="3579048" y="4989047"/>
                  <a:pt x="3571930" y="4971158"/>
                  <a:pt x="3569523" y="4958159"/>
                </a:cubicBezTo>
                <a:close/>
                <a:moveTo>
                  <a:pt x="4291882" y="4957989"/>
                </a:moveTo>
                <a:cubicBezTo>
                  <a:pt x="4288257" y="4958660"/>
                  <a:pt x="4284631" y="4959332"/>
                  <a:pt x="4281005" y="4960003"/>
                </a:cubicBezTo>
                <a:cubicBezTo>
                  <a:pt x="4281257" y="4961363"/>
                  <a:pt x="4281257" y="4961363"/>
                  <a:pt x="4281257" y="4961363"/>
                </a:cubicBezTo>
                <a:cubicBezTo>
                  <a:pt x="4284882" y="4960691"/>
                  <a:pt x="4288257" y="4958660"/>
                  <a:pt x="4291882" y="4957989"/>
                </a:cubicBezTo>
                <a:close/>
                <a:moveTo>
                  <a:pt x="1580614" y="4942549"/>
                </a:moveTo>
                <a:cubicBezTo>
                  <a:pt x="1580614" y="4942549"/>
                  <a:pt x="1579081" y="4944708"/>
                  <a:pt x="1579081" y="4944708"/>
                </a:cubicBezTo>
                <a:cubicBezTo>
                  <a:pt x="1573281" y="4955156"/>
                  <a:pt x="1563071" y="4962672"/>
                  <a:pt x="1554731" y="4969841"/>
                </a:cubicBezTo>
                <a:cubicBezTo>
                  <a:pt x="1560675" y="4970616"/>
                  <a:pt x="1568489" y="4971044"/>
                  <a:pt x="1574432" y="4971818"/>
                </a:cubicBezTo>
                <a:cubicBezTo>
                  <a:pt x="1576492" y="4962062"/>
                  <a:pt x="1578554" y="4952306"/>
                  <a:pt x="1580614" y="4942549"/>
                </a:cubicBezTo>
                <a:close/>
                <a:moveTo>
                  <a:pt x="6676127" y="4938858"/>
                </a:moveTo>
                <a:cubicBezTo>
                  <a:pt x="6670619" y="4939878"/>
                  <a:pt x="6665111" y="4940898"/>
                  <a:pt x="6659599" y="4941918"/>
                </a:cubicBezTo>
                <a:cubicBezTo>
                  <a:pt x="6628043" y="4945859"/>
                  <a:pt x="6597843" y="4957159"/>
                  <a:pt x="6567647" y="4968458"/>
                </a:cubicBezTo>
                <a:cubicBezTo>
                  <a:pt x="6558807" y="4971998"/>
                  <a:pt x="6549967" y="4975538"/>
                  <a:pt x="6541123" y="4979078"/>
                </a:cubicBezTo>
                <a:cubicBezTo>
                  <a:pt x="6539287" y="4979418"/>
                  <a:pt x="6537791" y="4981597"/>
                  <a:pt x="6537791" y="4981597"/>
                </a:cubicBezTo>
                <a:cubicBezTo>
                  <a:pt x="6538475" y="4985276"/>
                  <a:pt x="6539495" y="4990795"/>
                  <a:pt x="6542015" y="4994133"/>
                </a:cubicBezTo>
                <a:cubicBezTo>
                  <a:pt x="6581731" y="4982974"/>
                  <a:pt x="6623627" y="4973313"/>
                  <a:pt x="6663007" y="4960313"/>
                </a:cubicBezTo>
                <a:cubicBezTo>
                  <a:pt x="6665999" y="4955955"/>
                  <a:pt x="6667495" y="4953775"/>
                  <a:pt x="6668991" y="4951595"/>
                </a:cubicBezTo>
                <a:cubicBezTo>
                  <a:pt x="6672323" y="4949075"/>
                  <a:pt x="6673475" y="4945057"/>
                  <a:pt x="6676127" y="4938858"/>
                </a:cubicBezTo>
                <a:close/>
                <a:moveTo>
                  <a:pt x="3993952" y="4938698"/>
                </a:moveTo>
                <a:cubicBezTo>
                  <a:pt x="3977307" y="4941781"/>
                  <a:pt x="3959945" y="4943572"/>
                  <a:pt x="3943257" y="4946425"/>
                </a:cubicBezTo>
                <a:cubicBezTo>
                  <a:pt x="3926569" y="4949278"/>
                  <a:pt x="3910556" y="4953192"/>
                  <a:pt x="3896609" y="4960520"/>
                </a:cubicBezTo>
                <a:cubicBezTo>
                  <a:pt x="3852412" y="4980095"/>
                  <a:pt x="3815462" y="5007819"/>
                  <a:pt x="3774134" y="5032558"/>
                </a:cubicBezTo>
                <a:cubicBezTo>
                  <a:pt x="3778512" y="5035544"/>
                  <a:pt x="3782551" y="5036694"/>
                  <a:pt x="3786930" y="5039681"/>
                </a:cubicBezTo>
                <a:cubicBezTo>
                  <a:pt x="3789119" y="5041174"/>
                  <a:pt x="3789459" y="5043009"/>
                  <a:pt x="3790139" y="5046680"/>
                </a:cubicBezTo>
                <a:cubicBezTo>
                  <a:pt x="3797197" y="5043475"/>
                  <a:pt x="3804595" y="5042105"/>
                  <a:pt x="3811653" y="5038899"/>
                </a:cubicBezTo>
                <a:cubicBezTo>
                  <a:pt x="3813502" y="5038557"/>
                  <a:pt x="3815012" y="5036379"/>
                  <a:pt x="3818711" y="5035694"/>
                </a:cubicBezTo>
                <a:cubicBezTo>
                  <a:pt x="3822410" y="5035009"/>
                  <a:pt x="3823919" y="5032832"/>
                  <a:pt x="3827279" y="5030311"/>
                </a:cubicBezTo>
                <a:cubicBezTo>
                  <a:pt x="3825090" y="5028817"/>
                  <a:pt x="3821051" y="5027667"/>
                  <a:pt x="3813313" y="5027202"/>
                </a:cubicBezTo>
                <a:cubicBezTo>
                  <a:pt x="3821540" y="5019983"/>
                  <a:pt x="3832788" y="5008408"/>
                  <a:pt x="3838676" y="5009216"/>
                </a:cubicBezTo>
                <a:cubicBezTo>
                  <a:pt x="3846754" y="5011518"/>
                  <a:pt x="3854151" y="5010148"/>
                  <a:pt x="3861549" y="5008778"/>
                </a:cubicBezTo>
                <a:cubicBezTo>
                  <a:pt x="3890612" y="4990107"/>
                  <a:pt x="3919674" y="4971437"/>
                  <a:pt x="3950584" y="4952424"/>
                </a:cubicBezTo>
                <a:cubicBezTo>
                  <a:pt x="3954284" y="4951739"/>
                  <a:pt x="3962701" y="4955875"/>
                  <a:pt x="3968589" y="4956683"/>
                </a:cubicBezTo>
                <a:cubicBezTo>
                  <a:pt x="3965910" y="4962875"/>
                  <a:pt x="3963231" y="4969066"/>
                  <a:pt x="3959871" y="4971586"/>
                </a:cubicBezTo>
                <a:cubicBezTo>
                  <a:pt x="3949795" y="4979148"/>
                  <a:pt x="3939717" y="4986709"/>
                  <a:pt x="3929300" y="4992435"/>
                </a:cubicBezTo>
                <a:cubicBezTo>
                  <a:pt x="3954173" y="4982134"/>
                  <a:pt x="3978366" y="4968162"/>
                  <a:pt x="4005769" y="4961189"/>
                </a:cubicBezTo>
                <a:cubicBezTo>
                  <a:pt x="4007618" y="4960847"/>
                  <a:pt x="4008788" y="4956833"/>
                  <a:pt x="4010298" y="4954655"/>
                </a:cubicBezTo>
                <a:cubicBezTo>
                  <a:pt x="4011127" y="4948806"/>
                  <a:pt x="4013807" y="4942615"/>
                  <a:pt x="4017166" y="4940095"/>
                </a:cubicBezTo>
                <a:cubicBezTo>
                  <a:pt x="4009428" y="4939629"/>
                  <a:pt x="4001350" y="4937328"/>
                  <a:pt x="3993952" y="4938698"/>
                </a:cubicBezTo>
                <a:close/>
                <a:moveTo>
                  <a:pt x="5803879" y="4928083"/>
                </a:moveTo>
                <a:cubicBezTo>
                  <a:pt x="5798595" y="4927889"/>
                  <a:pt x="5793439" y="4928375"/>
                  <a:pt x="5788995" y="4930136"/>
                </a:cubicBezTo>
                <a:cubicBezTo>
                  <a:pt x="5758643" y="4941381"/>
                  <a:pt x="5730811" y="4955910"/>
                  <a:pt x="5701131" y="4970781"/>
                </a:cubicBezTo>
                <a:cubicBezTo>
                  <a:pt x="5697443" y="4971465"/>
                  <a:pt x="5692579" y="4976115"/>
                  <a:pt x="5693251" y="4979740"/>
                </a:cubicBezTo>
                <a:cubicBezTo>
                  <a:pt x="5693255" y="5000365"/>
                  <a:pt x="5691747" y="5002518"/>
                  <a:pt x="5671287" y="4995057"/>
                </a:cubicBezTo>
                <a:cubicBezTo>
                  <a:pt x="5665415" y="4994270"/>
                  <a:pt x="5657703" y="4993823"/>
                  <a:pt x="5652167" y="4994847"/>
                </a:cubicBezTo>
                <a:cubicBezTo>
                  <a:pt x="5644791" y="4996214"/>
                  <a:pt x="5635903" y="4999735"/>
                  <a:pt x="5628859" y="5002913"/>
                </a:cubicBezTo>
                <a:cubicBezTo>
                  <a:pt x="5602199" y="5013475"/>
                  <a:pt x="5573691" y="5024379"/>
                  <a:pt x="5545187" y="5035282"/>
                </a:cubicBezTo>
                <a:cubicBezTo>
                  <a:pt x="5543343" y="5035624"/>
                  <a:pt x="5540995" y="5043558"/>
                  <a:pt x="5541331" y="5045371"/>
                </a:cubicBezTo>
                <a:cubicBezTo>
                  <a:pt x="5555751" y="5040826"/>
                  <a:pt x="5570507" y="5038093"/>
                  <a:pt x="5584931" y="5033548"/>
                </a:cubicBezTo>
                <a:cubicBezTo>
                  <a:pt x="5588619" y="5032865"/>
                  <a:pt x="5588955" y="5034678"/>
                  <a:pt x="5592643" y="5033994"/>
                </a:cubicBezTo>
                <a:cubicBezTo>
                  <a:pt x="5607903" y="5023669"/>
                  <a:pt x="5624335" y="5009376"/>
                  <a:pt x="5641107" y="5038145"/>
                </a:cubicBezTo>
                <a:cubicBezTo>
                  <a:pt x="5641107" y="5038145"/>
                  <a:pt x="5643287" y="5039616"/>
                  <a:pt x="5645131" y="5039275"/>
                </a:cubicBezTo>
                <a:cubicBezTo>
                  <a:pt x="5657375" y="5033258"/>
                  <a:pt x="5669615" y="5027242"/>
                  <a:pt x="5681855" y="5021224"/>
                </a:cubicBezTo>
                <a:cubicBezTo>
                  <a:pt x="5690407" y="5015891"/>
                  <a:pt x="5696443" y="5007274"/>
                  <a:pt x="5705663" y="5005566"/>
                </a:cubicBezTo>
                <a:cubicBezTo>
                  <a:pt x="5723103" y="4996712"/>
                  <a:pt x="5745239" y="4992613"/>
                  <a:pt x="5764859" y="4985230"/>
                </a:cubicBezTo>
                <a:cubicBezTo>
                  <a:pt x="5768547" y="4984547"/>
                  <a:pt x="5773071" y="4978084"/>
                  <a:pt x="5771227" y="4978426"/>
                </a:cubicBezTo>
                <a:cubicBezTo>
                  <a:pt x="5758311" y="4960193"/>
                  <a:pt x="5779611" y="4961874"/>
                  <a:pt x="5786651" y="4958695"/>
                </a:cubicBezTo>
                <a:cubicBezTo>
                  <a:pt x="5794031" y="4957329"/>
                  <a:pt x="5799563" y="4956304"/>
                  <a:pt x="5806943" y="4954938"/>
                </a:cubicBezTo>
                <a:cubicBezTo>
                  <a:pt x="5810799" y="4944849"/>
                  <a:pt x="5814991" y="4936572"/>
                  <a:pt x="5819515" y="4930109"/>
                </a:cubicBezTo>
                <a:cubicBezTo>
                  <a:pt x="5814567" y="4929150"/>
                  <a:pt x="5809159" y="4928277"/>
                  <a:pt x="5803879" y="4928083"/>
                </a:cubicBezTo>
                <a:close/>
                <a:moveTo>
                  <a:pt x="5050179" y="4925853"/>
                </a:moveTo>
                <a:cubicBezTo>
                  <a:pt x="5054784" y="4940001"/>
                  <a:pt x="5050368" y="4948318"/>
                  <a:pt x="5043697" y="4955178"/>
                </a:cubicBezTo>
                <a:cubicBezTo>
                  <a:pt x="5052959" y="4951588"/>
                  <a:pt x="5060301" y="4948354"/>
                  <a:pt x="5069227" y="4942951"/>
                </a:cubicBezTo>
                <a:cubicBezTo>
                  <a:pt x="5069227" y="4942951"/>
                  <a:pt x="5069227" y="4942951"/>
                  <a:pt x="5068891" y="4941138"/>
                </a:cubicBezTo>
                <a:cubicBezTo>
                  <a:pt x="5067884" y="4935700"/>
                  <a:pt x="5069133" y="4931719"/>
                  <a:pt x="5072300" y="4927382"/>
                </a:cubicBezTo>
                <a:cubicBezTo>
                  <a:pt x="5064286" y="4926991"/>
                  <a:pt x="5058192" y="4926244"/>
                  <a:pt x="5050179" y="4925853"/>
                </a:cubicBezTo>
                <a:close/>
                <a:moveTo>
                  <a:pt x="1602986" y="4900437"/>
                </a:moveTo>
                <a:cubicBezTo>
                  <a:pt x="1596067" y="4914844"/>
                  <a:pt x="1588810" y="4927437"/>
                  <a:pt x="1581219" y="4938217"/>
                </a:cubicBezTo>
                <a:cubicBezTo>
                  <a:pt x="1584256" y="4933905"/>
                  <a:pt x="1591335" y="4930719"/>
                  <a:pt x="1594372" y="4926407"/>
                </a:cubicBezTo>
                <a:cubicBezTo>
                  <a:pt x="1600447" y="4917782"/>
                  <a:pt x="1618985" y="4914349"/>
                  <a:pt x="1602986" y="4900437"/>
                </a:cubicBezTo>
                <a:close/>
                <a:moveTo>
                  <a:pt x="3946505" y="4898195"/>
                </a:moveTo>
                <a:cubicBezTo>
                  <a:pt x="3911108" y="4914371"/>
                  <a:pt x="3873855" y="4930891"/>
                  <a:pt x="3838114" y="4945206"/>
                </a:cubicBezTo>
                <a:cubicBezTo>
                  <a:pt x="3838803" y="4948928"/>
                  <a:pt x="3841348" y="4952305"/>
                  <a:pt x="3841692" y="4954165"/>
                </a:cubicBezTo>
                <a:cubicBezTo>
                  <a:pt x="3877433" y="4939850"/>
                  <a:pt x="3914687" y="4923330"/>
                  <a:pt x="3951940" y="4906810"/>
                </a:cubicBezTo>
                <a:cubicBezTo>
                  <a:pt x="3949739" y="4905294"/>
                  <a:pt x="3949050" y="4901572"/>
                  <a:pt x="3946505" y="4898195"/>
                </a:cubicBezTo>
                <a:close/>
                <a:moveTo>
                  <a:pt x="5128547" y="4894467"/>
                </a:moveTo>
                <a:cubicBezTo>
                  <a:pt x="5122959" y="4895502"/>
                  <a:pt x="5114649" y="4902665"/>
                  <a:pt x="5113795" y="4908448"/>
                </a:cubicBezTo>
                <a:cubicBezTo>
                  <a:pt x="5118191" y="4911385"/>
                  <a:pt x="5121061" y="4916478"/>
                  <a:pt x="5124267" y="4923384"/>
                </a:cubicBezTo>
                <a:cubicBezTo>
                  <a:pt x="5138503" y="4916998"/>
                  <a:pt x="5151207" y="4912770"/>
                  <a:pt x="5165779" y="4908198"/>
                </a:cubicBezTo>
                <a:cubicBezTo>
                  <a:pt x="5163243" y="4904916"/>
                  <a:pt x="5161715" y="4907075"/>
                  <a:pt x="5159183" y="4903794"/>
                </a:cubicBezTo>
                <a:cubicBezTo>
                  <a:pt x="5155975" y="4896888"/>
                  <a:pt x="5138199" y="4894555"/>
                  <a:pt x="5128547" y="4894467"/>
                </a:cubicBezTo>
                <a:close/>
                <a:moveTo>
                  <a:pt x="6865579" y="4891186"/>
                </a:moveTo>
                <a:cubicBezTo>
                  <a:pt x="6850435" y="4892022"/>
                  <a:pt x="6834143" y="4897007"/>
                  <a:pt x="6819703" y="4901649"/>
                </a:cubicBezTo>
                <a:cubicBezTo>
                  <a:pt x="6826307" y="4906333"/>
                  <a:pt x="6832915" y="4911016"/>
                  <a:pt x="6839167" y="4913795"/>
                </a:cubicBezTo>
                <a:cubicBezTo>
                  <a:pt x="6849203" y="4906031"/>
                  <a:pt x="6861087" y="4897923"/>
                  <a:pt x="6865579" y="4891186"/>
                </a:cubicBezTo>
                <a:close/>
                <a:moveTo>
                  <a:pt x="5993915" y="4884690"/>
                </a:moveTo>
                <a:cubicBezTo>
                  <a:pt x="6007803" y="4887543"/>
                  <a:pt x="6020171" y="4892485"/>
                  <a:pt x="6029395" y="4890777"/>
                </a:cubicBezTo>
                <a:cubicBezTo>
                  <a:pt x="6036451" y="4887662"/>
                  <a:pt x="6041987" y="4886637"/>
                  <a:pt x="6047523" y="4885612"/>
                </a:cubicBezTo>
                <a:cubicBezTo>
                  <a:pt x="6030271" y="4885191"/>
                  <a:pt x="6013015" y="4884770"/>
                  <a:pt x="5993915" y="4884690"/>
                </a:cubicBezTo>
                <a:close/>
                <a:moveTo>
                  <a:pt x="1607840" y="4884539"/>
                </a:moveTo>
                <a:cubicBezTo>
                  <a:pt x="1593601" y="4885300"/>
                  <a:pt x="1579823" y="4885977"/>
                  <a:pt x="1566339" y="4888239"/>
                </a:cubicBezTo>
                <a:cubicBezTo>
                  <a:pt x="1552856" y="4890502"/>
                  <a:pt x="1539667" y="4894350"/>
                  <a:pt x="1526599" y="4901458"/>
                </a:cubicBezTo>
                <a:cubicBezTo>
                  <a:pt x="1519519" y="4904643"/>
                  <a:pt x="1513957" y="4905673"/>
                  <a:pt x="1506541" y="4907046"/>
                </a:cubicBezTo>
                <a:cubicBezTo>
                  <a:pt x="1514964" y="4911111"/>
                  <a:pt x="1524394" y="4920615"/>
                  <a:pt x="1531811" y="4919242"/>
                </a:cubicBezTo>
                <a:cubicBezTo>
                  <a:pt x="1555913" y="4914779"/>
                  <a:pt x="1577154" y="4905221"/>
                  <a:pt x="1604293" y="4896445"/>
                </a:cubicBezTo>
                <a:cubicBezTo>
                  <a:pt x="1602103" y="4894976"/>
                  <a:pt x="1604805" y="4888851"/>
                  <a:pt x="1607840" y="4884539"/>
                </a:cubicBezTo>
                <a:close/>
                <a:moveTo>
                  <a:pt x="5983451" y="4883972"/>
                </a:moveTo>
                <a:cubicBezTo>
                  <a:pt x="5977951" y="4884990"/>
                  <a:pt x="5972111" y="4884145"/>
                  <a:pt x="5966611" y="4885163"/>
                </a:cubicBezTo>
                <a:cubicBezTo>
                  <a:pt x="5938435" y="4886526"/>
                  <a:pt x="5910495" y="4899409"/>
                  <a:pt x="5883007" y="4904498"/>
                </a:cubicBezTo>
                <a:cubicBezTo>
                  <a:pt x="5859183" y="4908910"/>
                  <a:pt x="5869619" y="4924322"/>
                  <a:pt x="5870203" y="4937703"/>
                </a:cubicBezTo>
                <a:cubicBezTo>
                  <a:pt x="5880851" y="4933804"/>
                  <a:pt x="5889323" y="4928380"/>
                  <a:pt x="5905127" y="4921600"/>
                </a:cubicBezTo>
                <a:cubicBezTo>
                  <a:pt x="5897687" y="4932613"/>
                  <a:pt x="5896547" y="4936679"/>
                  <a:pt x="5893571" y="4941084"/>
                </a:cubicBezTo>
                <a:cubicBezTo>
                  <a:pt x="5895751" y="4942607"/>
                  <a:pt x="5900103" y="4945655"/>
                  <a:pt x="5903423" y="4943114"/>
                </a:cubicBezTo>
                <a:cubicBezTo>
                  <a:pt x="5928735" y="4936499"/>
                  <a:pt x="5955531" y="4927683"/>
                  <a:pt x="5980499" y="4919206"/>
                </a:cubicBezTo>
                <a:cubicBezTo>
                  <a:pt x="5985651" y="4916325"/>
                  <a:pt x="5988627" y="4911920"/>
                  <a:pt x="5990115" y="4909717"/>
                </a:cubicBezTo>
                <a:cubicBezTo>
                  <a:pt x="5989423" y="4905991"/>
                  <a:pt x="5985067" y="4902944"/>
                  <a:pt x="5980711" y="4899896"/>
                </a:cubicBezTo>
                <a:cubicBezTo>
                  <a:pt x="5976703" y="4898711"/>
                  <a:pt x="5972347" y="4895663"/>
                  <a:pt x="5967991" y="4892616"/>
                </a:cubicBezTo>
                <a:cubicBezTo>
                  <a:pt x="5973147" y="4889735"/>
                  <a:pt x="5978299" y="4886853"/>
                  <a:pt x="5983451" y="4883972"/>
                </a:cubicBezTo>
                <a:close/>
                <a:moveTo>
                  <a:pt x="6132799" y="4882879"/>
                </a:moveTo>
                <a:cubicBezTo>
                  <a:pt x="6109183" y="4889151"/>
                  <a:pt x="6087747" y="4896917"/>
                  <a:pt x="6064471" y="4905024"/>
                </a:cubicBezTo>
                <a:cubicBezTo>
                  <a:pt x="6051911" y="4909248"/>
                  <a:pt x="6037847" y="4915648"/>
                  <a:pt x="6025291" y="4919873"/>
                </a:cubicBezTo>
                <a:cubicBezTo>
                  <a:pt x="5987951" y="4934381"/>
                  <a:pt x="5952115" y="4946713"/>
                  <a:pt x="5916619" y="4960879"/>
                </a:cubicBezTo>
                <a:cubicBezTo>
                  <a:pt x="5978255" y="4943771"/>
                  <a:pt x="6039547" y="4924826"/>
                  <a:pt x="6100843" y="4905883"/>
                </a:cubicBezTo>
                <a:cubicBezTo>
                  <a:pt x="6110883" y="4898328"/>
                  <a:pt x="6120919" y="4890775"/>
                  <a:pt x="6132799" y="4882879"/>
                </a:cubicBezTo>
                <a:close/>
                <a:moveTo>
                  <a:pt x="6541791" y="4881675"/>
                </a:moveTo>
                <a:cubicBezTo>
                  <a:pt x="6479631" y="4906437"/>
                  <a:pt x="6410731" y="4915408"/>
                  <a:pt x="6347067" y="4942342"/>
                </a:cubicBezTo>
                <a:cubicBezTo>
                  <a:pt x="6339203" y="4951370"/>
                  <a:pt x="6330663" y="4956738"/>
                  <a:pt x="6317755" y="4959128"/>
                </a:cubicBezTo>
                <a:cubicBezTo>
                  <a:pt x="6305527" y="4965178"/>
                  <a:pt x="6291455" y="4971571"/>
                  <a:pt x="6279903" y="4981281"/>
                </a:cubicBezTo>
                <a:cubicBezTo>
                  <a:pt x="6297515" y="4983699"/>
                  <a:pt x="6307411" y="4985653"/>
                  <a:pt x="6325023" y="4988070"/>
                </a:cubicBezTo>
                <a:cubicBezTo>
                  <a:pt x="6307599" y="4996975"/>
                  <a:pt x="6297215" y="5002684"/>
                  <a:pt x="6283143" y="5009076"/>
                </a:cubicBezTo>
                <a:cubicBezTo>
                  <a:pt x="6305947" y="5008640"/>
                  <a:pt x="6320695" y="5005908"/>
                  <a:pt x="6343499" y="5005472"/>
                </a:cubicBezTo>
                <a:cubicBezTo>
                  <a:pt x="6257791" y="5078133"/>
                  <a:pt x="6162291" y="5118533"/>
                  <a:pt x="6062087" y="5154125"/>
                </a:cubicBezTo>
                <a:cubicBezTo>
                  <a:pt x="6072663" y="5159739"/>
                  <a:pt x="6082899" y="5163522"/>
                  <a:pt x="6088091" y="5160668"/>
                </a:cubicBezTo>
                <a:cubicBezTo>
                  <a:pt x="6104007" y="5153935"/>
                  <a:pt x="6120263" y="5149031"/>
                  <a:pt x="6136519" y="5144128"/>
                </a:cubicBezTo>
                <a:cubicBezTo>
                  <a:pt x="6156123" y="5136712"/>
                  <a:pt x="6173543" y="5127807"/>
                  <a:pt x="6193147" y="5120391"/>
                </a:cubicBezTo>
                <a:cubicBezTo>
                  <a:pt x="6205715" y="5116171"/>
                  <a:pt x="6219787" y="5109779"/>
                  <a:pt x="6233371" y="5111050"/>
                </a:cubicBezTo>
                <a:cubicBezTo>
                  <a:pt x="6247107" y="5102828"/>
                  <a:pt x="6260839" y="5094606"/>
                  <a:pt x="6272051" y="5083064"/>
                </a:cubicBezTo>
                <a:cubicBezTo>
                  <a:pt x="6273555" y="5080893"/>
                  <a:pt x="6276907" y="5078380"/>
                  <a:pt x="6280595" y="5077697"/>
                </a:cubicBezTo>
                <a:cubicBezTo>
                  <a:pt x="6326839" y="5059668"/>
                  <a:pt x="6373419" y="5043471"/>
                  <a:pt x="6417483" y="5023953"/>
                </a:cubicBezTo>
                <a:cubicBezTo>
                  <a:pt x="6426363" y="5020416"/>
                  <a:pt x="6429519" y="5006580"/>
                  <a:pt x="6433359" y="4996404"/>
                </a:cubicBezTo>
                <a:cubicBezTo>
                  <a:pt x="6425643" y="4995940"/>
                  <a:pt x="6415747" y="4993986"/>
                  <a:pt x="6408031" y="4993522"/>
                </a:cubicBezTo>
                <a:cubicBezTo>
                  <a:pt x="6398475" y="4993399"/>
                  <a:pt x="6385227" y="4993958"/>
                  <a:pt x="6376835" y="4989833"/>
                </a:cubicBezTo>
                <a:cubicBezTo>
                  <a:pt x="6366603" y="4986050"/>
                  <a:pt x="6359375" y="4977923"/>
                  <a:pt x="6350643" y="4971968"/>
                </a:cubicBezTo>
                <a:cubicBezTo>
                  <a:pt x="6363551" y="4969578"/>
                  <a:pt x="6377287" y="4961356"/>
                  <a:pt x="6387519" y="4965139"/>
                </a:cubicBezTo>
                <a:cubicBezTo>
                  <a:pt x="6391547" y="4966286"/>
                  <a:pt x="6397079" y="4965262"/>
                  <a:pt x="6400767" y="4964579"/>
                </a:cubicBezTo>
                <a:cubicBezTo>
                  <a:pt x="6403435" y="4958406"/>
                  <a:pt x="6407951" y="4951891"/>
                  <a:pt x="6412467" y="4945376"/>
                </a:cubicBezTo>
                <a:cubicBezTo>
                  <a:pt x="6412127" y="4943546"/>
                  <a:pt x="6415475" y="4941033"/>
                  <a:pt x="6417319" y="4940691"/>
                </a:cubicBezTo>
                <a:cubicBezTo>
                  <a:pt x="6459239" y="4940501"/>
                  <a:pt x="6494419" y="4924521"/>
                  <a:pt x="6531783" y="4910030"/>
                </a:cubicBezTo>
                <a:cubicBezTo>
                  <a:pt x="6536299" y="4903514"/>
                  <a:pt x="6538971" y="4897341"/>
                  <a:pt x="6543483" y="4890826"/>
                </a:cubicBezTo>
                <a:cubicBezTo>
                  <a:pt x="6542807" y="4887166"/>
                  <a:pt x="6542127" y="4883505"/>
                  <a:pt x="6541791" y="4881675"/>
                </a:cubicBezTo>
                <a:close/>
                <a:moveTo>
                  <a:pt x="4979796" y="4869104"/>
                </a:moveTo>
                <a:cubicBezTo>
                  <a:pt x="4971990" y="4868175"/>
                  <a:pt x="4963602" y="4869254"/>
                  <a:pt x="4954716" y="4872799"/>
                </a:cubicBezTo>
                <a:cubicBezTo>
                  <a:pt x="4902421" y="4899579"/>
                  <a:pt x="4851632" y="4924181"/>
                  <a:pt x="4799337" y="4950962"/>
                </a:cubicBezTo>
                <a:cubicBezTo>
                  <a:pt x="4786080" y="4951517"/>
                  <a:pt x="4772484" y="4950235"/>
                  <a:pt x="4757722" y="4952969"/>
                </a:cubicBezTo>
                <a:cubicBezTo>
                  <a:pt x="4755877" y="4953310"/>
                  <a:pt x="4752187" y="4953994"/>
                  <a:pt x="4750341" y="4954335"/>
                </a:cubicBezTo>
                <a:cubicBezTo>
                  <a:pt x="4787050" y="4936140"/>
                  <a:pt x="4823758" y="4917945"/>
                  <a:pt x="4858621" y="4900091"/>
                </a:cubicBezTo>
                <a:cubicBezTo>
                  <a:pt x="4858281" y="4898255"/>
                  <a:pt x="4857941" y="4896418"/>
                  <a:pt x="4855756" y="4894923"/>
                </a:cubicBezTo>
                <a:cubicBezTo>
                  <a:pt x="4841675" y="4901330"/>
                  <a:pt x="4827593" y="4907736"/>
                  <a:pt x="4811326" y="4912649"/>
                </a:cubicBezTo>
                <a:cubicBezTo>
                  <a:pt x="4775444" y="4924992"/>
                  <a:pt x="4738395" y="4941351"/>
                  <a:pt x="4702511" y="4953694"/>
                </a:cubicBezTo>
                <a:cubicBezTo>
                  <a:pt x="4701346" y="4957710"/>
                  <a:pt x="4699841" y="4959888"/>
                  <a:pt x="4700181" y="4961724"/>
                </a:cubicBezTo>
                <a:cubicBezTo>
                  <a:pt x="4687605" y="4965952"/>
                  <a:pt x="4676534" y="4968003"/>
                  <a:pt x="4665803" y="4971890"/>
                </a:cubicBezTo>
                <a:cubicBezTo>
                  <a:pt x="4667307" y="4969711"/>
                  <a:pt x="4669153" y="4969369"/>
                  <a:pt x="4670657" y="4967191"/>
                </a:cubicBezTo>
                <a:cubicBezTo>
                  <a:pt x="4670657" y="4967191"/>
                  <a:pt x="4668813" y="4967533"/>
                  <a:pt x="4668813" y="4967533"/>
                </a:cubicBezTo>
                <a:cubicBezTo>
                  <a:pt x="4659927" y="4971078"/>
                  <a:pt x="4651041" y="4974623"/>
                  <a:pt x="4642155" y="4978168"/>
                </a:cubicBezTo>
                <a:cubicBezTo>
                  <a:pt x="4638465" y="4978851"/>
                  <a:pt x="4637300" y="4982867"/>
                  <a:pt x="4635794" y="4985045"/>
                </a:cubicBezTo>
                <a:cubicBezTo>
                  <a:pt x="4646041" y="4988847"/>
                  <a:pt x="4653277" y="4997005"/>
                  <a:pt x="4659348" y="5009178"/>
                </a:cubicBezTo>
                <a:cubicBezTo>
                  <a:pt x="4699263" y="4997988"/>
                  <a:pt x="4738836" y="4984961"/>
                  <a:pt x="4780595" y="4973429"/>
                </a:cubicBezTo>
                <a:cubicBezTo>
                  <a:pt x="4826045" y="4961213"/>
                  <a:pt x="4873340" y="4948657"/>
                  <a:pt x="4919129" y="4938278"/>
                </a:cubicBezTo>
                <a:cubicBezTo>
                  <a:pt x="4926510" y="4936912"/>
                  <a:pt x="4935591" y="4944728"/>
                  <a:pt x="4943653" y="4947034"/>
                </a:cubicBezTo>
                <a:cubicBezTo>
                  <a:pt x="4938797" y="4951733"/>
                  <a:pt x="4932097" y="4956772"/>
                  <a:pt x="4930932" y="4960788"/>
                </a:cubicBezTo>
                <a:cubicBezTo>
                  <a:pt x="4928261" y="4966981"/>
                  <a:pt x="4927777" y="4974670"/>
                  <a:pt x="4927292" y="4982358"/>
                </a:cubicBezTo>
                <a:cubicBezTo>
                  <a:pt x="4953950" y="4971723"/>
                  <a:pt x="4982113" y="4958910"/>
                  <a:pt x="5008430" y="4946437"/>
                </a:cubicBezTo>
                <a:cubicBezTo>
                  <a:pt x="5015471" y="4943234"/>
                  <a:pt x="5019306" y="4933025"/>
                  <a:pt x="5025666" y="4926149"/>
                </a:cubicBezTo>
                <a:cubicBezTo>
                  <a:pt x="5017945" y="4925679"/>
                  <a:pt x="5010224" y="4925209"/>
                  <a:pt x="5004689" y="4926234"/>
                </a:cubicBezTo>
                <a:cubicBezTo>
                  <a:pt x="4996968" y="4925764"/>
                  <a:pt x="4989247" y="4925294"/>
                  <a:pt x="4981526" y="4924824"/>
                </a:cubicBezTo>
                <a:cubicBezTo>
                  <a:pt x="4983031" y="4922646"/>
                  <a:pt x="4981186" y="4922988"/>
                  <a:pt x="4982691" y="4920809"/>
                </a:cubicBezTo>
                <a:cubicBezTo>
                  <a:pt x="4958219" y="4932939"/>
                  <a:pt x="4924665" y="4937253"/>
                  <a:pt x="4890576" y="4928368"/>
                </a:cubicBezTo>
                <a:cubicBezTo>
                  <a:pt x="4912378" y="4922431"/>
                  <a:pt x="4926800" y="4917861"/>
                  <a:pt x="4943066" y="4912950"/>
                </a:cubicBezTo>
                <a:cubicBezTo>
                  <a:pt x="4953797" y="4909062"/>
                  <a:pt x="4964529" y="4905176"/>
                  <a:pt x="4973414" y="4901630"/>
                </a:cubicBezTo>
                <a:cubicBezTo>
                  <a:pt x="4963168" y="4897829"/>
                  <a:pt x="4946221" y="4899067"/>
                  <a:pt x="4934954" y="4889756"/>
                </a:cubicBezTo>
                <a:cubicBezTo>
                  <a:pt x="4960787" y="4884972"/>
                  <a:pt x="4983950" y="4886382"/>
                  <a:pt x="5001381" y="4877455"/>
                </a:cubicBezTo>
                <a:cubicBezTo>
                  <a:pt x="4994825" y="4872970"/>
                  <a:pt x="4987602" y="4870034"/>
                  <a:pt x="4979796" y="4869104"/>
                </a:cubicBezTo>
                <a:close/>
                <a:moveTo>
                  <a:pt x="3790642" y="4864270"/>
                </a:moveTo>
                <a:cubicBezTo>
                  <a:pt x="3790642" y="4864270"/>
                  <a:pt x="3790642" y="4864270"/>
                  <a:pt x="3788807" y="4864610"/>
                </a:cubicBezTo>
                <a:cubicBezTo>
                  <a:pt x="3786631" y="4863112"/>
                  <a:pt x="3783301" y="4865630"/>
                  <a:pt x="3778474" y="4870324"/>
                </a:cubicBezTo>
                <a:cubicBezTo>
                  <a:pt x="3775144" y="4872841"/>
                  <a:pt x="3767462" y="4872363"/>
                  <a:pt x="3759779" y="4871886"/>
                </a:cubicBezTo>
                <a:cubicBezTo>
                  <a:pt x="3729937" y="4885013"/>
                  <a:pt x="3699755" y="4896303"/>
                  <a:pt x="3668077" y="4909770"/>
                </a:cubicBezTo>
                <a:cubicBezTo>
                  <a:pt x="3634224" y="4921740"/>
                  <a:pt x="3625932" y="4938477"/>
                  <a:pt x="3648029" y="4955289"/>
                </a:cubicBezTo>
                <a:cubicBezTo>
                  <a:pt x="3652381" y="4958283"/>
                  <a:pt x="3667065" y="4955564"/>
                  <a:pt x="3668560" y="4953388"/>
                </a:cubicBezTo>
                <a:cubicBezTo>
                  <a:pt x="3697784" y="4906169"/>
                  <a:pt x="3754344" y="4893796"/>
                  <a:pt x="3804037" y="4875092"/>
                </a:cubicBezTo>
                <a:cubicBezTo>
                  <a:pt x="3801861" y="4873594"/>
                  <a:pt x="3800026" y="4873934"/>
                  <a:pt x="3799346" y="4870260"/>
                </a:cubicBezTo>
                <a:cubicBezTo>
                  <a:pt x="3796830" y="4866925"/>
                  <a:pt x="3794653" y="4865428"/>
                  <a:pt x="3790642" y="4864270"/>
                </a:cubicBezTo>
                <a:close/>
                <a:moveTo>
                  <a:pt x="6214227" y="4849520"/>
                </a:moveTo>
                <a:cubicBezTo>
                  <a:pt x="6199863" y="4854054"/>
                  <a:pt x="6183999" y="4860742"/>
                  <a:pt x="6167799" y="4865617"/>
                </a:cubicBezTo>
                <a:cubicBezTo>
                  <a:pt x="6162623" y="4868451"/>
                  <a:pt x="6157447" y="4871283"/>
                  <a:pt x="6152271" y="4874117"/>
                </a:cubicBezTo>
                <a:cubicBezTo>
                  <a:pt x="6158451" y="4876722"/>
                  <a:pt x="6166807" y="4880800"/>
                  <a:pt x="6171987" y="4877967"/>
                </a:cubicBezTo>
                <a:cubicBezTo>
                  <a:pt x="6187851" y="4871278"/>
                  <a:pt x="6203043" y="4860966"/>
                  <a:pt x="6218571" y="4852465"/>
                </a:cubicBezTo>
                <a:cubicBezTo>
                  <a:pt x="6216399" y="4850992"/>
                  <a:pt x="6216399" y="4850992"/>
                  <a:pt x="6214227" y="4849520"/>
                </a:cubicBezTo>
                <a:close/>
                <a:moveTo>
                  <a:pt x="1329733" y="4838537"/>
                </a:moveTo>
                <a:cubicBezTo>
                  <a:pt x="1295734" y="4850571"/>
                  <a:pt x="1261394" y="4860754"/>
                  <a:pt x="1227396" y="4872787"/>
                </a:cubicBezTo>
                <a:cubicBezTo>
                  <a:pt x="1189712" y="4885503"/>
                  <a:pt x="1150869" y="4902258"/>
                  <a:pt x="1113185" y="4914974"/>
                </a:cubicBezTo>
                <a:cubicBezTo>
                  <a:pt x="1071814" y="4928372"/>
                  <a:pt x="1063705" y="4956648"/>
                  <a:pt x="1050064" y="4985949"/>
                </a:cubicBezTo>
                <a:cubicBezTo>
                  <a:pt x="1079005" y="4967202"/>
                  <a:pt x="1105075" y="4943250"/>
                  <a:pt x="1136887" y="4929709"/>
                </a:cubicBezTo>
                <a:cubicBezTo>
                  <a:pt x="1166512" y="4914661"/>
                  <a:pt x="1199351" y="4906668"/>
                  <a:pt x="1232532" y="4900524"/>
                </a:cubicBezTo>
                <a:cubicBezTo>
                  <a:pt x="1274932" y="4892672"/>
                  <a:pt x="1305031" y="4869886"/>
                  <a:pt x="1335475" y="4848949"/>
                </a:cubicBezTo>
                <a:cubicBezTo>
                  <a:pt x="1334790" y="4845251"/>
                  <a:pt x="1332260" y="4841894"/>
                  <a:pt x="1329733" y="4838537"/>
                </a:cubicBezTo>
                <a:close/>
                <a:moveTo>
                  <a:pt x="6745671" y="4838297"/>
                </a:moveTo>
                <a:cubicBezTo>
                  <a:pt x="6740171" y="4839315"/>
                  <a:pt x="6737191" y="4843684"/>
                  <a:pt x="6731695" y="4844702"/>
                </a:cubicBezTo>
                <a:cubicBezTo>
                  <a:pt x="6721039" y="4848583"/>
                  <a:pt x="6712219" y="4852125"/>
                  <a:pt x="6701567" y="4856007"/>
                </a:cubicBezTo>
                <a:cubicBezTo>
                  <a:pt x="6705571" y="4857173"/>
                  <a:pt x="6709579" y="4858340"/>
                  <a:pt x="6713587" y="4859506"/>
                </a:cubicBezTo>
                <a:cubicBezTo>
                  <a:pt x="6737067" y="4853250"/>
                  <a:pt x="6756543" y="4845827"/>
                  <a:pt x="6780023" y="4839570"/>
                </a:cubicBezTo>
                <a:cubicBezTo>
                  <a:pt x="6773375" y="4844617"/>
                  <a:pt x="6764215" y="4846314"/>
                  <a:pt x="6759739" y="4852869"/>
                </a:cubicBezTo>
                <a:cubicBezTo>
                  <a:pt x="6758251" y="4855052"/>
                  <a:pt x="6758935" y="4858743"/>
                  <a:pt x="6757783" y="4862773"/>
                </a:cubicBezTo>
                <a:cubicBezTo>
                  <a:pt x="6761451" y="4862094"/>
                  <a:pt x="6761451" y="4862094"/>
                  <a:pt x="6765115" y="4861415"/>
                </a:cubicBezTo>
                <a:cubicBezTo>
                  <a:pt x="6766947" y="4861076"/>
                  <a:pt x="6777259" y="4855349"/>
                  <a:pt x="6787911" y="4851469"/>
                </a:cubicBezTo>
                <a:cubicBezTo>
                  <a:pt x="6787571" y="4849623"/>
                  <a:pt x="6783687" y="4838891"/>
                  <a:pt x="6781855" y="4839230"/>
                </a:cubicBezTo>
                <a:cubicBezTo>
                  <a:pt x="6770175" y="4837576"/>
                  <a:pt x="6757007" y="4838106"/>
                  <a:pt x="6745671" y="4838297"/>
                </a:cubicBezTo>
                <a:close/>
                <a:moveTo>
                  <a:pt x="1731985" y="4825925"/>
                </a:moveTo>
                <a:cubicBezTo>
                  <a:pt x="1726044" y="4834338"/>
                  <a:pt x="1719775" y="4840984"/>
                  <a:pt x="1713505" y="4847629"/>
                </a:cubicBezTo>
                <a:cubicBezTo>
                  <a:pt x="1720757" y="4846286"/>
                  <a:pt x="1726194" y="4845279"/>
                  <a:pt x="1731633" y="4844272"/>
                </a:cubicBezTo>
                <a:cubicBezTo>
                  <a:pt x="1730978" y="4840738"/>
                  <a:pt x="1727354" y="4841409"/>
                  <a:pt x="1727026" y="4839641"/>
                </a:cubicBezTo>
                <a:cubicBezTo>
                  <a:pt x="1727857" y="4834002"/>
                  <a:pt x="1731156" y="4831564"/>
                  <a:pt x="1731985" y="4825925"/>
                </a:cubicBezTo>
                <a:close/>
                <a:moveTo>
                  <a:pt x="6301643" y="4822646"/>
                </a:moveTo>
                <a:cubicBezTo>
                  <a:pt x="6294391" y="4823989"/>
                  <a:pt x="6287491" y="4827234"/>
                  <a:pt x="6280243" y="4828578"/>
                </a:cubicBezTo>
                <a:cubicBezTo>
                  <a:pt x="6274803" y="4829584"/>
                  <a:pt x="6270823" y="4828353"/>
                  <a:pt x="6266847" y="4827120"/>
                </a:cubicBezTo>
                <a:cubicBezTo>
                  <a:pt x="6260299" y="4832270"/>
                  <a:pt x="6255567" y="4837084"/>
                  <a:pt x="6248667" y="4840330"/>
                </a:cubicBezTo>
                <a:cubicBezTo>
                  <a:pt x="6251187" y="4843802"/>
                  <a:pt x="6251539" y="4845705"/>
                  <a:pt x="6251891" y="4847608"/>
                </a:cubicBezTo>
                <a:cubicBezTo>
                  <a:pt x="6266391" y="4844923"/>
                  <a:pt x="6279435" y="4844476"/>
                  <a:pt x="6293939" y="4841791"/>
                </a:cubicBezTo>
                <a:cubicBezTo>
                  <a:pt x="6286383" y="4831377"/>
                  <a:pt x="6295095" y="4827796"/>
                  <a:pt x="6301643" y="4822646"/>
                </a:cubicBezTo>
                <a:close/>
                <a:moveTo>
                  <a:pt x="3959446" y="4805799"/>
                </a:moveTo>
                <a:cubicBezTo>
                  <a:pt x="3953894" y="4806827"/>
                  <a:pt x="3950193" y="4807513"/>
                  <a:pt x="3944641" y="4808541"/>
                </a:cubicBezTo>
                <a:cubicBezTo>
                  <a:pt x="3927986" y="4811625"/>
                  <a:pt x="3913527" y="4816236"/>
                  <a:pt x="3896526" y="4817450"/>
                </a:cubicBezTo>
                <a:cubicBezTo>
                  <a:pt x="3877208" y="4826829"/>
                  <a:pt x="3857543" y="4834337"/>
                  <a:pt x="3837880" y="4841845"/>
                </a:cubicBezTo>
                <a:cubicBezTo>
                  <a:pt x="3834871" y="4846270"/>
                  <a:pt x="3833713" y="4850351"/>
                  <a:pt x="3832555" y="4854433"/>
                </a:cubicBezTo>
                <a:cubicBezTo>
                  <a:pt x="3838452" y="4855275"/>
                  <a:pt x="3842500" y="4856458"/>
                  <a:pt x="3848398" y="4857300"/>
                </a:cubicBezTo>
                <a:cubicBezTo>
                  <a:pt x="3885529" y="4840756"/>
                  <a:pt x="3923353" y="4827952"/>
                  <a:pt x="3962681" y="4812934"/>
                </a:cubicBezTo>
                <a:cubicBezTo>
                  <a:pt x="3962681" y="4812934"/>
                  <a:pt x="3962681" y="4812934"/>
                  <a:pt x="3959446" y="4805799"/>
                </a:cubicBezTo>
                <a:close/>
                <a:moveTo>
                  <a:pt x="6306175" y="4801556"/>
                </a:moveTo>
                <a:cubicBezTo>
                  <a:pt x="6304363" y="4801892"/>
                  <a:pt x="6302551" y="4802227"/>
                  <a:pt x="6300987" y="4803923"/>
                </a:cubicBezTo>
                <a:cubicBezTo>
                  <a:pt x="6302803" y="4803587"/>
                  <a:pt x="6304615" y="4803252"/>
                  <a:pt x="6306427" y="4802916"/>
                </a:cubicBezTo>
                <a:cubicBezTo>
                  <a:pt x="6306427" y="4802916"/>
                  <a:pt x="6306175" y="4801556"/>
                  <a:pt x="6306175" y="4801556"/>
                </a:cubicBezTo>
                <a:close/>
                <a:moveTo>
                  <a:pt x="5313147" y="4778722"/>
                </a:moveTo>
                <a:cubicBezTo>
                  <a:pt x="5300913" y="4786260"/>
                  <a:pt x="5286797" y="4794148"/>
                  <a:pt x="5272367" y="4800336"/>
                </a:cubicBezTo>
                <a:cubicBezTo>
                  <a:pt x="5289309" y="4797199"/>
                  <a:pt x="5306251" y="4794061"/>
                  <a:pt x="5320999" y="4789573"/>
                </a:cubicBezTo>
                <a:cubicBezTo>
                  <a:pt x="5320367" y="4786174"/>
                  <a:pt x="5315975" y="4783472"/>
                  <a:pt x="5313147" y="4778722"/>
                </a:cubicBezTo>
                <a:close/>
                <a:moveTo>
                  <a:pt x="6460691" y="4772944"/>
                </a:moveTo>
                <a:cubicBezTo>
                  <a:pt x="6414223" y="4789282"/>
                  <a:pt x="6365567" y="4804093"/>
                  <a:pt x="6316915" y="4818903"/>
                </a:cubicBezTo>
                <a:cubicBezTo>
                  <a:pt x="6316915" y="4818903"/>
                  <a:pt x="6315423" y="4821113"/>
                  <a:pt x="6315423" y="4821113"/>
                </a:cubicBezTo>
                <a:cubicBezTo>
                  <a:pt x="6316115" y="4824853"/>
                  <a:pt x="6324515" y="4829097"/>
                  <a:pt x="6326355" y="4828757"/>
                </a:cubicBezTo>
                <a:cubicBezTo>
                  <a:pt x="6340731" y="4824160"/>
                  <a:pt x="6356603" y="4817355"/>
                  <a:pt x="6370635" y="4810889"/>
                </a:cubicBezTo>
                <a:cubicBezTo>
                  <a:pt x="6376155" y="4809866"/>
                  <a:pt x="6380987" y="4805106"/>
                  <a:pt x="6386507" y="4804083"/>
                </a:cubicBezTo>
                <a:cubicBezTo>
                  <a:pt x="6395707" y="4802379"/>
                  <a:pt x="6405259" y="4802544"/>
                  <a:pt x="6414115" y="4798971"/>
                </a:cubicBezTo>
                <a:cubicBezTo>
                  <a:pt x="6429987" y="4792165"/>
                  <a:pt x="6445511" y="4783489"/>
                  <a:pt x="6463223" y="4776342"/>
                </a:cubicBezTo>
                <a:cubicBezTo>
                  <a:pt x="6462875" y="4774472"/>
                  <a:pt x="6461035" y="4774813"/>
                  <a:pt x="6460691" y="4772944"/>
                </a:cubicBezTo>
                <a:close/>
                <a:moveTo>
                  <a:pt x="6405479" y="4760668"/>
                </a:moveTo>
                <a:cubicBezTo>
                  <a:pt x="6389503" y="4767462"/>
                  <a:pt x="6373527" y="4774256"/>
                  <a:pt x="6357207" y="4779195"/>
                </a:cubicBezTo>
                <a:cubicBezTo>
                  <a:pt x="6346783" y="4784960"/>
                  <a:pt x="6331971" y="4787703"/>
                  <a:pt x="6323747" y="4794979"/>
                </a:cubicBezTo>
                <a:cubicBezTo>
                  <a:pt x="6321895" y="4795322"/>
                  <a:pt x="6324091" y="4796833"/>
                  <a:pt x="6322239" y="4797176"/>
                </a:cubicBezTo>
                <a:cubicBezTo>
                  <a:pt x="6350487" y="4784274"/>
                  <a:pt x="6377227" y="4773570"/>
                  <a:pt x="6405479" y="4760668"/>
                </a:cubicBezTo>
                <a:close/>
                <a:moveTo>
                  <a:pt x="6038747" y="4747076"/>
                </a:moveTo>
                <a:cubicBezTo>
                  <a:pt x="6019987" y="4748655"/>
                  <a:pt x="6013783" y="4746013"/>
                  <a:pt x="6006751" y="4749210"/>
                </a:cubicBezTo>
                <a:cubicBezTo>
                  <a:pt x="5986827" y="4754795"/>
                  <a:pt x="5965063" y="4760720"/>
                  <a:pt x="5945479" y="4768138"/>
                </a:cubicBezTo>
                <a:cubicBezTo>
                  <a:pt x="5925555" y="4773722"/>
                  <a:pt x="5903791" y="4779648"/>
                  <a:pt x="5884547" y="4788898"/>
                </a:cubicBezTo>
                <a:cubicBezTo>
                  <a:pt x="5879019" y="4789921"/>
                  <a:pt x="5877031" y="4799767"/>
                  <a:pt x="5872863" y="4808119"/>
                </a:cubicBezTo>
                <a:cubicBezTo>
                  <a:pt x="5876887" y="4809270"/>
                  <a:pt x="5883431" y="4813744"/>
                  <a:pt x="5887115" y="4813062"/>
                </a:cubicBezTo>
                <a:cubicBezTo>
                  <a:pt x="5913727" y="4802448"/>
                  <a:pt x="5940343" y="4791834"/>
                  <a:pt x="5968795" y="4780879"/>
                </a:cubicBezTo>
                <a:cubicBezTo>
                  <a:pt x="5968795" y="4780879"/>
                  <a:pt x="5970639" y="4780537"/>
                  <a:pt x="5972479" y="4780197"/>
                </a:cubicBezTo>
                <a:cubicBezTo>
                  <a:pt x="5986539" y="4773803"/>
                  <a:pt x="6000935" y="4769241"/>
                  <a:pt x="6013151" y="4763189"/>
                </a:cubicBezTo>
                <a:cubicBezTo>
                  <a:pt x="6020519" y="4761825"/>
                  <a:pt x="6023523" y="4757477"/>
                  <a:pt x="6038747" y="4747076"/>
                </a:cubicBezTo>
                <a:close/>
                <a:moveTo>
                  <a:pt x="6263019" y="4727985"/>
                </a:moveTo>
                <a:lnTo>
                  <a:pt x="6169207" y="4745357"/>
                </a:lnTo>
                <a:cubicBezTo>
                  <a:pt x="6169523" y="4747057"/>
                  <a:pt x="6170151" y="4750456"/>
                  <a:pt x="6170467" y="4752155"/>
                </a:cubicBezTo>
                <a:cubicBezTo>
                  <a:pt x="6170467" y="4752155"/>
                  <a:pt x="6170467" y="4752155"/>
                  <a:pt x="6264279" y="4734784"/>
                </a:cubicBezTo>
                <a:cubicBezTo>
                  <a:pt x="6263963" y="4733085"/>
                  <a:pt x="6263335" y="4729686"/>
                  <a:pt x="6263019" y="4727985"/>
                </a:cubicBezTo>
                <a:close/>
                <a:moveTo>
                  <a:pt x="6122023" y="4725969"/>
                </a:moveTo>
                <a:lnTo>
                  <a:pt x="6050439" y="4739225"/>
                </a:lnTo>
                <a:cubicBezTo>
                  <a:pt x="6050743" y="4740856"/>
                  <a:pt x="6051347" y="4744120"/>
                  <a:pt x="6050115" y="4747722"/>
                </a:cubicBezTo>
                <a:cubicBezTo>
                  <a:pt x="6050115" y="4747722"/>
                  <a:pt x="6050115" y="4747722"/>
                  <a:pt x="6123535" y="4734128"/>
                </a:cubicBezTo>
                <a:cubicBezTo>
                  <a:pt x="6123535" y="4734128"/>
                  <a:pt x="6123535" y="4734128"/>
                  <a:pt x="6122023" y="4725969"/>
                </a:cubicBezTo>
                <a:close/>
                <a:moveTo>
                  <a:pt x="6456287" y="4716104"/>
                </a:moveTo>
                <a:cubicBezTo>
                  <a:pt x="6375871" y="4734825"/>
                  <a:pt x="6295451" y="4753546"/>
                  <a:pt x="6215031" y="4772267"/>
                </a:cubicBezTo>
                <a:cubicBezTo>
                  <a:pt x="6137959" y="4788454"/>
                  <a:pt x="6072027" y="4823642"/>
                  <a:pt x="6003651" y="4876515"/>
                </a:cubicBezTo>
                <a:cubicBezTo>
                  <a:pt x="6031643" y="4873247"/>
                  <a:pt x="6052263" y="4871343"/>
                  <a:pt x="6071039" y="4869781"/>
                </a:cubicBezTo>
                <a:cubicBezTo>
                  <a:pt x="6069539" y="4871974"/>
                  <a:pt x="6070223" y="4875677"/>
                  <a:pt x="6070567" y="4877528"/>
                </a:cubicBezTo>
                <a:cubicBezTo>
                  <a:pt x="6092343" y="4871581"/>
                  <a:pt x="6113775" y="4863782"/>
                  <a:pt x="6128651" y="4851454"/>
                </a:cubicBezTo>
                <a:cubicBezTo>
                  <a:pt x="6153559" y="4831522"/>
                  <a:pt x="6181207" y="4826403"/>
                  <a:pt x="6207487" y="4813877"/>
                </a:cubicBezTo>
                <a:cubicBezTo>
                  <a:pt x="6210487" y="4809492"/>
                  <a:pt x="6209115" y="4802086"/>
                  <a:pt x="6214303" y="4799210"/>
                </a:cubicBezTo>
                <a:cubicBezTo>
                  <a:pt x="6229863" y="4790584"/>
                  <a:pt x="6247611" y="4783469"/>
                  <a:pt x="6263855" y="4778545"/>
                </a:cubicBezTo>
                <a:cubicBezTo>
                  <a:pt x="6269043" y="4775670"/>
                  <a:pt x="6277103" y="4778007"/>
                  <a:pt x="6282975" y="4778834"/>
                </a:cubicBezTo>
                <a:cubicBezTo>
                  <a:pt x="6279975" y="4783220"/>
                  <a:pt x="6275475" y="4789798"/>
                  <a:pt x="6272131" y="4792333"/>
                </a:cubicBezTo>
                <a:cubicBezTo>
                  <a:pt x="6262099" y="4799935"/>
                  <a:pt x="6251383" y="4803834"/>
                  <a:pt x="6242851" y="4809244"/>
                </a:cubicBezTo>
                <a:cubicBezTo>
                  <a:pt x="6260255" y="4800276"/>
                  <a:pt x="6275815" y="4791650"/>
                  <a:pt x="6293563" y="4784533"/>
                </a:cubicBezTo>
                <a:cubicBezTo>
                  <a:pt x="6302095" y="4779124"/>
                  <a:pt x="6310623" y="4773714"/>
                  <a:pt x="6318339" y="4774201"/>
                </a:cubicBezTo>
                <a:cubicBezTo>
                  <a:pt x="6347019" y="4774635"/>
                  <a:pt x="6371451" y="4762451"/>
                  <a:pt x="6384955" y="4742717"/>
                </a:cubicBezTo>
                <a:cubicBezTo>
                  <a:pt x="6386115" y="4738673"/>
                  <a:pt x="6393487" y="4737307"/>
                  <a:pt x="6397175" y="4736625"/>
                </a:cubicBezTo>
                <a:cubicBezTo>
                  <a:pt x="6422723" y="4751043"/>
                  <a:pt x="6436223" y="4731308"/>
                  <a:pt x="6452943" y="4718638"/>
                </a:cubicBezTo>
                <a:cubicBezTo>
                  <a:pt x="6454787" y="4718297"/>
                  <a:pt x="6456631" y="4717955"/>
                  <a:pt x="6456287" y="4716104"/>
                </a:cubicBezTo>
                <a:close/>
                <a:moveTo>
                  <a:pt x="2162631" y="4713838"/>
                </a:moveTo>
                <a:cubicBezTo>
                  <a:pt x="2159005" y="4714510"/>
                  <a:pt x="2155379" y="4715182"/>
                  <a:pt x="2151754" y="4715853"/>
                </a:cubicBezTo>
                <a:cubicBezTo>
                  <a:pt x="2156051" y="4718807"/>
                  <a:pt x="2160348" y="4721761"/>
                  <a:pt x="2162832" y="4725051"/>
                </a:cubicBezTo>
                <a:cubicBezTo>
                  <a:pt x="2162160" y="4721426"/>
                  <a:pt x="2161489" y="4717800"/>
                  <a:pt x="2162631" y="4713838"/>
                </a:cubicBezTo>
                <a:close/>
                <a:moveTo>
                  <a:pt x="6319563" y="4713297"/>
                </a:moveTo>
                <a:cubicBezTo>
                  <a:pt x="6307331" y="4719379"/>
                  <a:pt x="6296599" y="4723275"/>
                  <a:pt x="6284367" y="4729357"/>
                </a:cubicBezTo>
                <a:cubicBezTo>
                  <a:pt x="6296123" y="4730997"/>
                  <a:pt x="6306371" y="4734825"/>
                  <a:pt x="6318471" y="4738310"/>
                </a:cubicBezTo>
                <a:cubicBezTo>
                  <a:pt x="6322159" y="4737627"/>
                  <a:pt x="6327695" y="4736602"/>
                  <a:pt x="6337263" y="4736738"/>
                </a:cubicBezTo>
                <a:cubicBezTo>
                  <a:pt x="6342115" y="4732023"/>
                  <a:pt x="6352503" y="4726282"/>
                  <a:pt x="6362551" y="4718697"/>
                </a:cubicBezTo>
                <a:cubicBezTo>
                  <a:pt x="6350795" y="4717056"/>
                  <a:pt x="6339039" y="4715416"/>
                  <a:pt x="6329131" y="4713434"/>
                </a:cubicBezTo>
                <a:cubicBezTo>
                  <a:pt x="6325439" y="4714118"/>
                  <a:pt x="6323255" y="4712614"/>
                  <a:pt x="6319563" y="4713297"/>
                </a:cubicBezTo>
                <a:close/>
                <a:moveTo>
                  <a:pt x="4219411" y="4710904"/>
                </a:moveTo>
                <a:cubicBezTo>
                  <a:pt x="4214776" y="4710795"/>
                  <a:pt x="4209696" y="4710769"/>
                  <a:pt x="4205415" y="4711321"/>
                </a:cubicBezTo>
                <a:cubicBezTo>
                  <a:pt x="4201133" y="4711872"/>
                  <a:pt x="4197651" y="4713000"/>
                  <a:pt x="4196212" y="4715200"/>
                </a:cubicBezTo>
                <a:cubicBezTo>
                  <a:pt x="4195120" y="4719269"/>
                  <a:pt x="4194028" y="4723339"/>
                  <a:pt x="4192936" y="4727408"/>
                </a:cubicBezTo>
                <a:cubicBezTo>
                  <a:pt x="4201512" y="4723886"/>
                  <a:pt x="4210780" y="4724104"/>
                  <a:pt x="4216880" y="4717174"/>
                </a:cubicBezTo>
                <a:cubicBezTo>
                  <a:pt x="4218318" y="4714974"/>
                  <a:pt x="4217972" y="4713104"/>
                  <a:pt x="4219411" y="4710904"/>
                </a:cubicBezTo>
                <a:close/>
                <a:moveTo>
                  <a:pt x="4440260" y="4699891"/>
                </a:moveTo>
                <a:cubicBezTo>
                  <a:pt x="4440764" y="4702610"/>
                  <a:pt x="4438723" y="4702988"/>
                  <a:pt x="4438723" y="4702988"/>
                </a:cubicBezTo>
                <a:cubicBezTo>
                  <a:pt x="4440764" y="4702610"/>
                  <a:pt x="4440764" y="4702610"/>
                  <a:pt x="4442802" y="4702232"/>
                </a:cubicBezTo>
                <a:close/>
                <a:moveTo>
                  <a:pt x="5572035" y="4687189"/>
                </a:moveTo>
                <a:cubicBezTo>
                  <a:pt x="5572287" y="4688549"/>
                  <a:pt x="5572287" y="4688549"/>
                  <a:pt x="5572287" y="4688549"/>
                </a:cubicBezTo>
                <a:cubicBezTo>
                  <a:pt x="5572287" y="4688549"/>
                  <a:pt x="5573647" y="4688297"/>
                  <a:pt x="5573647" y="4688297"/>
                </a:cubicBezTo>
                <a:cubicBezTo>
                  <a:pt x="5573647" y="4688297"/>
                  <a:pt x="5573395" y="4686937"/>
                  <a:pt x="5572035" y="4687189"/>
                </a:cubicBezTo>
                <a:close/>
                <a:moveTo>
                  <a:pt x="2229671" y="4668467"/>
                </a:moveTo>
                <a:cubicBezTo>
                  <a:pt x="2214958" y="4671191"/>
                  <a:pt x="2200247" y="4673915"/>
                  <a:pt x="2187033" y="4674455"/>
                </a:cubicBezTo>
                <a:cubicBezTo>
                  <a:pt x="2171848" y="4684895"/>
                  <a:pt x="2156322" y="4693493"/>
                  <a:pt x="2140795" y="4702089"/>
                </a:cubicBezTo>
                <a:cubicBezTo>
                  <a:pt x="2132283" y="4707481"/>
                  <a:pt x="2115865" y="4700984"/>
                  <a:pt x="2102309" y="4699680"/>
                </a:cubicBezTo>
                <a:cubicBezTo>
                  <a:pt x="2100470" y="4700021"/>
                  <a:pt x="2097948" y="4696673"/>
                  <a:pt x="2096109" y="4697014"/>
                </a:cubicBezTo>
                <a:cubicBezTo>
                  <a:pt x="2049452" y="4701839"/>
                  <a:pt x="2002795" y="4706664"/>
                  <a:pt x="1956479" y="4713332"/>
                </a:cubicBezTo>
                <a:cubicBezTo>
                  <a:pt x="1952801" y="4714013"/>
                  <a:pt x="1948650" y="4722412"/>
                  <a:pt x="1945655" y="4726780"/>
                </a:cubicBezTo>
                <a:cubicBezTo>
                  <a:pt x="1954376" y="4732795"/>
                  <a:pt x="1966303" y="4745845"/>
                  <a:pt x="1973318" y="4742639"/>
                </a:cubicBezTo>
                <a:cubicBezTo>
                  <a:pt x="1991707" y="4739233"/>
                  <a:pt x="2006892" y="4728792"/>
                  <a:pt x="2027121" y="4725046"/>
                </a:cubicBezTo>
                <a:lnTo>
                  <a:pt x="1982984" y="4750154"/>
                </a:lnTo>
                <a:lnTo>
                  <a:pt x="1972123" y="4754483"/>
                </a:lnTo>
                <a:cubicBezTo>
                  <a:pt x="1969029" y="4756069"/>
                  <a:pt x="1967058" y="4757625"/>
                  <a:pt x="1966855" y="4759093"/>
                </a:cubicBezTo>
                <a:lnTo>
                  <a:pt x="1966778" y="4759373"/>
                </a:lnTo>
                <a:lnTo>
                  <a:pt x="1937641" y="4775947"/>
                </a:lnTo>
                <a:cubicBezTo>
                  <a:pt x="1936407" y="4759010"/>
                  <a:pt x="1940690" y="4741051"/>
                  <a:pt x="1934621" y="4728824"/>
                </a:cubicBezTo>
                <a:cubicBezTo>
                  <a:pt x="1922827" y="4706213"/>
                  <a:pt x="1902124" y="4717676"/>
                  <a:pt x="1884759" y="4726613"/>
                </a:cubicBezTo>
                <a:cubicBezTo>
                  <a:pt x="1874067" y="4730501"/>
                  <a:pt x="1865555" y="4735891"/>
                  <a:pt x="1854863" y="4739778"/>
                </a:cubicBezTo>
                <a:cubicBezTo>
                  <a:pt x="1838785" y="4735126"/>
                  <a:pt x="1823390" y="4734162"/>
                  <a:pt x="1807654" y="4731355"/>
                </a:cubicBezTo>
                <a:cubicBezTo>
                  <a:pt x="1774422" y="4747044"/>
                  <a:pt x="1743369" y="4764239"/>
                  <a:pt x="1709112" y="4774397"/>
                </a:cubicBezTo>
                <a:cubicBezTo>
                  <a:pt x="1673357" y="4786739"/>
                  <a:pt x="1685835" y="4813039"/>
                  <a:pt x="1668680" y="4833381"/>
                </a:cubicBezTo>
                <a:cubicBezTo>
                  <a:pt x="1694084" y="4826770"/>
                  <a:pt x="1716151" y="4822683"/>
                  <a:pt x="1734540" y="4819278"/>
                </a:cubicBezTo>
                <a:cubicBezTo>
                  <a:pt x="1745760" y="4777147"/>
                  <a:pt x="1795543" y="4758392"/>
                  <a:pt x="1829406" y="4776917"/>
                </a:cubicBezTo>
                <a:cubicBezTo>
                  <a:pt x="1836078" y="4771866"/>
                  <a:pt x="1840229" y="4763469"/>
                  <a:pt x="1831980" y="4749738"/>
                </a:cubicBezTo>
                <a:cubicBezTo>
                  <a:pt x="1850238" y="4755893"/>
                  <a:pt x="1865160" y="4764574"/>
                  <a:pt x="1881238" y="4769226"/>
                </a:cubicBezTo>
                <a:cubicBezTo>
                  <a:pt x="1891457" y="4773055"/>
                  <a:pt x="1902832" y="4772857"/>
                  <a:pt x="1912710" y="4774842"/>
                </a:cubicBezTo>
                <a:cubicBezTo>
                  <a:pt x="1897866" y="4787127"/>
                  <a:pt x="1885073" y="4810476"/>
                  <a:pt x="1871858" y="4811016"/>
                </a:cubicBezTo>
                <a:cubicBezTo>
                  <a:pt x="1864161" y="4810534"/>
                  <a:pt x="1856122" y="4808208"/>
                  <a:pt x="1850264" y="4807386"/>
                </a:cubicBezTo>
                <a:cubicBezTo>
                  <a:pt x="1850946" y="4811074"/>
                  <a:pt x="1854966" y="4812237"/>
                  <a:pt x="1855649" y="4815925"/>
                </a:cubicBezTo>
                <a:cubicBezTo>
                  <a:pt x="1856200" y="4829174"/>
                  <a:pt x="1851708" y="4835728"/>
                  <a:pt x="1847557" y="4844126"/>
                </a:cubicBezTo>
                <a:cubicBezTo>
                  <a:pt x="1851235" y="4843445"/>
                  <a:pt x="1853888" y="4837231"/>
                  <a:pt x="1859405" y="4836210"/>
                </a:cubicBezTo>
                <a:cubicBezTo>
                  <a:pt x="1879634" y="4832464"/>
                  <a:pt x="1895238" y="4844833"/>
                  <a:pt x="1907848" y="4861571"/>
                </a:cubicBezTo>
                <a:cubicBezTo>
                  <a:pt x="1922901" y="4860691"/>
                  <a:pt x="1938979" y="4865343"/>
                  <a:pt x="1955188" y="4860434"/>
                </a:cubicBezTo>
                <a:cubicBezTo>
                  <a:pt x="1996459" y="4847070"/>
                  <a:pt x="2041278" y="4842586"/>
                  <a:pt x="2083101" y="4842470"/>
                </a:cubicBezTo>
                <a:cubicBezTo>
                  <a:pt x="2082759" y="4840626"/>
                  <a:pt x="2084599" y="4840285"/>
                  <a:pt x="2082418" y="4838782"/>
                </a:cubicBezTo>
                <a:cubicBezTo>
                  <a:pt x="2081735" y="4835094"/>
                  <a:pt x="2080710" y="4829562"/>
                  <a:pt x="2082550" y="4829221"/>
                </a:cubicBezTo>
                <a:cubicBezTo>
                  <a:pt x="2110397" y="4804992"/>
                  <a:pt x="2134699" y="4771882"/>
                  <a:pt x="2166435" y="4758375"/>
                </a:cubicBezTo>
                <a:cubicBezTo>
                  <a:pt x="2160576" y="4757553"/>
                  <a:pt x="2154717" y="4756731"/>
                  <a:pt x="2148859" y="4755908"/>
                </a:cubicBezTo>
                <a:cubicBezTo>
                  <a:pt x="2148518" y="4754065"/>
                  <a:pt x="2150015" y="4751880"/>
                  <a:pt x="2149674" y="4750036"/>
                </a:cubicBezTo>
                <a:cubicBezTo>
                  <a:pt x="2157030" y="4748673"/>
                  <a:pt x="2165883" y="4745127"/>
                  <a:pt x="2172898" y="4741921"/>
                </a:cubicBezTo>
                <a:cubicBezTo>
                  <a:pt x="2177258" y="4744927"/>
                  <a:pt x="2181277" y="4746091"/>
                  <a:pt x="2183800" y="4749438"/>
                </a:cubicBezTo>
                <a:cubicBezTo>
                  <a:pt x="2203687" y="4743849"/>
                  <a:pt x="2221052" y="4734911"/>
                  <a:pt x="2236578" y="4726314"/>
                </a:cubicBezTo>
                <a:cubicBezTo>
                  <a:pt x="2220842" y="4723506"/>
                  <a:pt x="2203267" y="4721039"/>
                  <a:pt x="2200745" y="4717691"/>
                </a:cubicBezTo>
                <a:cubicBezTo>
                  <a:pt x="2216822" y="4722343"/>
                  <a:pt x="2227174" y="4716612"/>
                  <a:pt x="2230641" y="4704526"/>
                </a:cubicBezTo>
                <a:cubicBezTo>
                  <a:pt x="2217427" y="4705066"/>
                  <a:pt x="2206394" y="4707109"/>
                  <a:pt x="2193521" y="4709492"/>
                </a:cubicBezTo>
                <a:cubicBezTo>
                  <a:pt x="2196042" y="4712840"/>
                  <a:pt x="2200404" y="4715846"/>
                  <a:pt x="2200745" y="4717691"/>
                </a:cubicBezTo>
                <a:cubicBezTo>
                  <a:pt x="2190736" y="4725266"/>
                  <a:pt x="2182907" y="4734345"/>
                  <a:pt x="2172898" y="4741921"/>
                </a:cubicBezTo>
                <a:cubicBezTo>
                  <a:pt x="2170375" y="4738573"/>
                  <a:pt x="2165673" y="4733721"/>
                  <a:pt x="2164990" y="4730034"/>
                </a:cubicBezTo>
                <a:cubicBezTo>
                  <a:pt x="2165331" y="4731878"/>
                  <a:pt x="2165673" y="4733721"/>
                  <a:pt x="2165673" y="4733721"/>
                </a:cubicBezTo>
                <a:cubicBezTo>
                  <a:pt x="2156478" y="4735424"/>
                  <a:pt x="2147625" y="4738972"/>
                  <a:pt x="2138430" y="4740674"/>
                </a:cubicBezTo>
                <a:cubicBezTo>
                  <a:pt x="2106485" y="4742774"/>
                  <a:pt x="2072700" y="4745216"/>
                  <a:pt x="2041097" y="4749161"/>
                </a:cubicBezTo>
                <a:cubicBezTo>
                  <a:pt x="2033740" y="4750523"/>
                  <a:pt x="2027409" y="4757417"/>
                  <a:pt x="2012225" y="4767859"/>
                </a:cubicBezTo>
                <a:cubicBezTo>
                  <a:pt x="2045326" y="4761729"/>
                  <a:pt x="2067393" y="4757643"/>
                  <a:pt x="2089461" y="4753556"/>
                </a:cubicBezTo>
                <a:cubicBezTo>
                  <a:pt x="2089802" y="4755400"/>
                  <a:pt x="2090144" y="4757244"/>
                  <a:pt x="2090485" y="4759088"/>
                </a:cubicBezTo>
                <a:cubicBezTo>
                  <a:pt x="2090485" y="4759088"/>
                  <a:pt x="2090485" y="4759088"/>
                  <a:pt x="1982879" y="4794273"/>
                </a:cubicBezTo>
                <a:cubicBezTo>
                  <a:pt x="2014824" y="4792172"/>
                  <a:pt x="2045272" y="4792256"/>
                  <a:pt x="2074905" y="4798212"/>
                </a:cubicBezTo>
                <a:cubicBezTo>
                  <a:pt x="2047321" y="4803320"/>
                  <a:pt x="2018371" y="4801052"/>
                  <a:pt x="1991128" y="4808004"/>
                </a:cubicBezTo>
                <a:cubicBezTo>
                  <a:pt x="1974919" y="4812913"/>
                  <a:pt x="1961022" y="4809764"/>
                  <a:pt x="1948963" y="4806275"/>
                </a:cubicBezTo>
                <a:cubicBezTo>
                  <a:pt x="1948963" y="4806275"/>
                  <a:pt x="1948963" y="4806275"/>
                  <a:pt x="1923559" y="4812886"/>
                </a:cubicBezTo>
                <a:cubicBezTo>
                  <a:pt x="1926895" y="4810361"/>
                  <a:pt x="1931730" y="4805652"/>
                  <a:pt x="1936905" y="4802786"/>
                </a:cubicBezTo>
                <a:cubicBezTo>
                  <a:pt x="1928866" y="4800460"/>
                  <a:pt x="1920828" y="4798134"/>
                  <a:pt x="1913130" y="4797652"/>
                </a:cubicBezTo>
                <a:cubicBezTo>
                  <a:pt x="1922666" y="4797793"/>
                  <a:pt x="1933700" y="4795750"/>
                  <a:pt x="1945075" y="4795551"/>
                </a:cubicBezTo>
                <a:cubicBezTo>
                  <a:pt x="1951000" y="4791594"/>
                  <a:pt x="1956753" y="4786713"/>
                  <a:pt x="1960872" y="4780705"/>
                </a:cubicBezTo>
                <a:lnTo>
                  <a:pt x="1966778" y="4759373"/>
                </a:lnTo>
                <a:lnTo>
                  <a:pt x="1982984" y="4750154"/>
                </a:lnTo>
                <a:lnTo>
                  <a:pt x="1984135" y="4749696"/>
                </a:lnTo>
                <a:cubicBezTo>
                  <a:pt x="1993533" y="4746525"/>
                  <a:pt x="2004856" y="4743474"/>
                  <a:pt x="2012960" y="4741020"/>
                </a:cubicBezTo>
                <a:cubicBezTo>
                  <a:pt x="2067105" y="4725272"/>
                  <a:pt x="2123089" y="4709183"/>
                  <a:pt x="2178731" y="4691250"/>
                </a:cubicBezTo>
                <a:cubicBezTo>
                  <a:pt x="2196779" y="4686001"/>
                  <a:pt x="2214144" y="4677063"/>
                  <a:pt x="2231851" y="4669970"/>
                </a:cubicBezTo>
                <a:cubicBezTo>
                  <a:pt x="2231851" y="4669970"/>
                  <a:pt x="2230012" y="4670311"/>
                  <a:pt x="2229671" y="4668467"/>
                </a:cubicBezTo>
                <a:close/>
                <a:moveTo>
                  <a:pt x="6713707" y="4655780"/>
                </a:moveTo>
                <a:cubicBezTo>
                  <a:pt x="6717203" y="4655133"/>
                  <a:pt x="6719707" y="4658888"/>
                  <a:pt x="6721455" y="4658564"/>
                </a:cubicBezTo>
                <a:cubicBezTo>
                  <a:pt x="6723203" y="4658241"/>
                  <a:pt x="6724575" y="4655878"/>
                  <a:pt x="6726699" y="4657593"/>
                </a:cubicBezTo>
                <a:cubicBezTo>
                  <a:pt x="6722827" y="4656203"/>
                  <a:pt x="6718951" y="4654809"/>
                  <a:pt x="6713707" y="4655780"/>
                </a:cubicBezTo>
                <a:close/>
                <a:moveTo>
                  <a:pt x="4967865" y="4644380"/>
                </a:moveTo>
                <a:cubicBezTo>
                  <a:pt x="4855468" y="4674568"/>
                  <a:pt x="4744913" y="4704414"/>
                  <a:pt x="4634020" y="4732449"/>
                </a:cubicBezTo>
                <a:cubicBezTo>
                  <a:pt x="4635027" y="4737887"/>
                  <a:pt x="4648914" y="4740941"/>
                  <a:pt x="4660289" y="4740709"/>
                </a:cubicBezTo>
                <a:cubicBezTo>
                  <a:pt x="4662128" y="4740368"/>
                  <a:pt x="4663969" y="4740027"/>
                  <a:pt x="4665809" y="4739687"/>
                </a:cubicBezTo>
                <a:cubicBezTo>
                  <a:pt x="4676848" y="4737642"/>
                  <a:pt x="4689392" y="4733445"/>
                  <a:pt x="4700431" y="4731401"/>
                </a:cubicBezTo>
                <a:cubicBezTo>
                  <a:pt x="4703439" y="4727094"/>
                  <a:pt x="4703938" y="4719502"/>
                  <a:pt x="4709456" y="4718480"/>
                </a:cubicBezTo>
                <a:cubicBezTo>
                  <a:pt x="4713137" y="4717799"/>
                  <a:pt x="4715983" y="4722896"/>
                  <a:pt x="4718495" y="4726181"/>
                </a:cubicBezTo>
                <a:cubicBezTo>
                  <a:pt x="4736894" y="4722774"/>
                  <a:pt x="4753453" y="4719708"/>
                  <a:pt x="4769341" y="4713016"/>
                </a:cubicBezTo>
                <a:cubicBezTo>
                  <a:pt x="4783725" y="4708477"/>
                  <a:pt x="4795099" y="4708246"/>
                  <a:pt x="4807146" y="4711640"/>
                </a:cubicBezTo>
                <a:cubicBezTo>
                  <a:pt x="4879400" y="4690761"/>
                  <a:pt x="4950312" y="4662630"/>
                  <a:pt x="4967865" y="4644380"/>
                </a:cubicBezTo>
                <a:close/>
                <a:moveTo>
                  <a:pt x="5863143" y="4641722"/>
                </a:moveTo>
                <a:cubicBezTo>
                  <a:pt x="5836807" y="4654473"/>
                  <a:pt x="5809759" y="4663419"/>
                  <a:pt x="5780159" y="4668900"/>
                </a:cubicBezTo>
                <a:cubicBezTo>
                  <a:pt x="5770911" y="4670613"/>
                  <a:pt x="5762367" y="4676133"/>
                  <a:pt x="5753467" y="4679749"/>
                </a:cubicBezTo>
                <a:cubicBezTo>
                  <a:pt x="5753823" y="4681653"/>
                  <a:pt x="5757435" y="4690827"/>
                  <a:pt x="5757435" y="4690827"/>
                </a:cubicBezTo>
                <a:cubicBezTo>
                  <a:pt x="5775583" y="4685498"/>
                  <a:pt x="5793727" y="4680169"/>
                  <a:pt x="5812227" y="4676743"/>
                </a:cubicBezTo>
                <a:cubicBezTo>
                  <a:pt x="5824827" y="4672442"/>
                  <a:pt x="5837423" y="4668140"/>
                  <a:pt x="5850019" y="4663839"/>
                </a:cubicBezTo>
                <a:cubicBezTo>
                  <a:pt x="5856715" y="4658662"/>
                  <a:pt x="5859359" y="4652267"/>
                  <a:pt x="5863143" y="4641722"/>
                </a:cubicBezTo>
                <a:close/>
                <a:moveTo>
                  <a:pt x="6796875" y="4634755"/>
                </a:moveTo>
                <a:cubicBezTo>
                  <a:pt x="6782671" y="4640902"/>
                  <a:pt x="6765671" y="4642293"/>
                  <a:pt x="6750839" y="4645038"/>
                </a:cubicBezTo>
                <a:cubicBezTo>
                  <a:pt x="6747443" y="4647424"/>
                  <a:pt x="6745907" y="4649467"/>
                  <a:pt x="6742511" y="4651853"/>
                </a:cubicBezTo>
                <a:cubicBezTo>
                  <a:pt x="6748075" y="4650823"/>
                  <a:pt x="6753635" y="4649793"/>
                  <a:pt x="6758883" y="4647065"/>
                </a:cubicBezTo>
                <a:cubicBezTo>
                  <a:pt x="6773715" y="4644318"/>
                  <a:pt x="6788231" y="4639871"/>
                  <a:pt x="6802751" y="4635425"/>
                </a:cubicBezTo>
                <a:cubicBezTo>
                  <a:pt x="6800895" y="4635769"/>
                  <a:pt x="6798727" y="4634413"/>
                  <a:pt x="6796875" y="4634755"/>
                </a:cubicBezTo>
                <a:close/>
                <a:moveTo>
                  <a:pt x="6151179" y="4631979"/>
                </a:moveTo>
                <a:cubicBezTo>
                  <a:pt x="6118279" y="4640039"/>
                  <a:pt x="6087227" y="4647758"/>
                  <a:pt x="6054327" y="4655820"/>
                </a:cubicBezTo>
                <a:cubicBezTo>
                  <a:pt x="6047643" y="4660994"/>
                  <a:pt x="6038759" y="4664608"/>
                  <a:pt x="6029875" y="4668222"/>
                </a:cubicBezTo>
                <a:cubicBezTo>
                  <a:pt x="6028027" y="4668564"/>
                  <a:pt x="6026535" y="4670810"/>
                  <a:pt x="6024687" y="4671152"/>
                </a:cubicBezTo>
                <a:cubicBezTo>
                  <a:pt x="6032779" y="4673591"/>
                  <a:pt x="6041931" y="4681739"/>
                  <a:pt x="6049323" y="4680371"/>
                </a:cubicBezTo>
                <a:cubicBezTo>
                  <a:pt x="6099199" y="4671135"/>
                  <a:pt x="6146875" y="4660338"/>
                  <a:pt x="6194555" y="4649540"/>
                </a:cubicBezTo>
                <a:cubicBezTo>
                  <a:pt x="6195343" y="4643488"/>
                  <a:pt x="6194639" y="4639682"/>
                  <a:pt x="6193583" y="4633971"/>
                </a:cubicBezTo>
                <a:cubicBezTo>
                  <a:pt x="6180299" y="4634461"/>
                  <a:pt x="6164111" y="4629585"/>
                  <a:pt x="6151179" y="4631979"/>
                </a:cubicBezTo>
                <a:close/>
                <a:moveTo>
                  <a:pt x="4774146" y="4631033"/>
                </a:moveTo>
                <a:cubicBezTo>
                  <a:pt x="4770883" y="4631637"/>
                  <a:pt x="4769251" y="4631939"/>
                  <a:pt x="4765988" y="4632544"/>
                </a:cubicBezTo>
                <a:cubicBezTo>
                  <a:pt x="4767619" y="4632242"/>
                  <a:pt x="4769503" y="4633300"/>
                  <a:pt x="4769503" y="4633300"/>
                </a:cubicBezTo>
                <a:cubicBezTo>
                  <a:pt x="4771135" y="4632997"/>
                  <a:pt x="4772514" y="4631336"/>
                  <a:pt x="4774146" y="4631033"/>
                </a:cubicBezTo>
                <a:close/>
                <a:moveTo>
                  <a:pt x="6648143" y="4620578"/>
                </a:moveTo>
                <a:cubicBezTo>
                  <a:pt x="6604223" y="4630586"/>
                  <a:pt x="6560971" y="4644221"/>
                  <a:pt x="6515539" y="4656383"/>
                </a:cubicBezTo>
                <a:cubicBezTo>
                  <a:pt x="6516211" y="4660008"/>
                  <a:pt x="6516547" y="4661821"/>
                  <a:pt x="6517219" y="4665447"/>
                </a:cubicBezTo>
                <a:cubicBezTo>
                  <a:pt x="6562147" y="4660878"/>
                  <a:pt x="6609255" y="4657779"/>
                  <a:pt x="6653851" y="4651396"/>
                </a:cubicBezTo>
                <a:cubicBezTo>
                  <a:pt x="6657539" y="4650713"/>
                  <a:pt x="6659383" y="4650372"/>
                  <a:pt x="6662735" y="4647877"/>
                </a:cubicBezTo>
                <a:cubicBezTo>
                  <a:pt x="6667931" y="4645039"/>
                  <a:pt x="6672455" y="4638576"/>
                  <a:pt x="6677319" y="4633926"/>
                </a:cubicBezTo>
                <a:cubicBezTo>
                  <a:pt x="6666755" y="4628382"/>
                  <a:pt x="6657027" y="4617058"/>
                  <a:pt x="6648143" y="4620578"/>
                </a:cubicBezTo>
                <a:close/>
                <a:moveTo>
                  <a:pt x="5840963" y="4619110"/>
                </a:moveTo>
                <a:cubicBezTo>
                  <a:pt x="5813235" y="4643581"/>
                  <a:pt x="5783531" y="4647149"/>
                  <a:pt x="5750955" y="4645445"/>
                </a:cubicBezTo>
                <a:cubicBezTo>
                  <a:pt x="5747631" y="4647994"/>
                  <a:pt x="5744307" y="4650544"/>
                  <a:pt x="5742819" y="4652753"/>
                </a:cubicBezTo>
                <a:cubicBezTo>
                  <a:pt x="5737555" y="4665329"/>
                  <a:pt x="5729767" y="4674506"/>
                  <a:pt x="5720835" y="4687761"/>
                </a:cubicBezTo>
                <a:cubicBezTo>
                  <a:pt x="5720835" y="4687761"/>
                  <a:pt x="5718655" y="4686231"/>
                  <a:pt x="5714639" y="4685041"/>
                </a:cubicBezTo>
                <a:cubicBezTo>
                  <a:pt x="5706951" y="4684531"/>
                  <a:pt x="5698919" y="4682151"/>
                  <a:pt x="5693415" y="4683171"/>
                </a:cubicBezTo>
                <a:cubicBezTo>
                  <a:pt x="5691583" y="4683510"/>
                  <a:pt x="5688259" y="4686059"/>
                  <a:pt x="5686423" y="4686398"/>
                </a:cubicBezTo>
                <a:cubicBezTo>
                  <a:pt x="5681955" y="4693026"/>
                  <a:pt x="5679671" y="4701184"/>
                  <a:pt x="5677387" y="4709341"/>
                </a:cubicBezTo>
                <a:cubicBezTo>
                  <a:pt x="5681055" y="4708661"/>
                  <a:pt x="5683239" y="4710191"/>
                  <a:pt x="5685071" y="4709851"/>
                </a:cubicBezTo>
                <a:cubicBezTo>
                  <a:pt x="5695735" y="4705943"/>
                  <a:pt x="5706743" y="4703904"/>
                  <a:pt x="5715919" y="4702206"/>
                </a:cubicBezTo>
                <a:cubicBezTo>
                  <a:pt x="5725887" y="4694559"/>
                  <a:pt x="5734023" y="4687252"/>
                  <a:pt x="5739979" y="4678415"/>
                </a:cubicBezTo>
                <a:cubicBezTo>
                  <a:pt x="5751195" y="4657002"/>
                  <a:pt x="5770583" y="4659213"/>
                  <a:pt x="5788583" y="4653947"/>
                </a:cubicBezTo>
                <a:cubicBezTo>
                  <a:pt x="5795923" y="4652587"/>
                  <a:pt x="5803263" y="4651228"/>
                  <a:pt x="5810255" y="4648000"/>
                </a:cubicBezTo>
                <a:cubicBezTo>
                  <a:pt x="5826423" y="4643072"/>
                  <a:pt x="5842243" y="4636277"/>
                  <a:pt x="5858411" y="4631348"/>
                </a:cubicBezTo>
                <a:cubicBezTo>
                  <a:pt x="5854847" y="4622341"/>
                  <a:pt x="5848651" y="4619621"/>
                  <a:pt x="5840963" y="4619110"/>
                </a:cubicBezTo>
                <a:close/>
                <a:moveTo>
                  <a:pt x="4848598" y="4617248"/>
                </a:moveTo>
                <a:cubicBezTo>
                  <a:pt x="4846749" y="4617589"/>
                  <a:pt x="4846749" y="4617589"/>
                  <a:pt x="4844900" y="4617931"/>
                </a:cubicBezTo>
                <a:cubicBezTo>
                  <a:pt x="4841201" y="4618616"/>
                  <a:pt x="4836339" y="4623341"/>
                  <a:pt x="4832983" y="4625875"/>
                </a:cubicBezTo>
                <a:cubicBezTo>
                  <a:pt x="4829970" y="4630259"/>
                  <a:pt x="4827299" y="4636492"/>
                  <a:pt x="4824628" y="4642723"/>
                </a:cubicBezTo>
                <a:cubicBezTo>
                  <a:pt x="4824628" y="4642723"/>
                  <a:pt x="4823121" y="4644914"/>
                  <a:pt x="4823464" y="4646763"/>
                </a:cubicBezTo>
                <a:cubicBezTo>
                  <a:pt x="4838462" y="4655461"/>
                  <a:pt x="4846885" y="4659638"/>
                  <a:pt x="4855309" y="4663816"/>
                </a:cubicBezTo>
                <a:cubicBezTo>
                  <a:pt x="4859144" y="4653544"/>
                  <a:pt x="4864828" y="4642928"/>
                  <a:pt x="4868663" y="4632656"/>
                </a:cubicBezTo>
                <a:cubicBezTo>
                  <a:pt x="4863116" y="4633683"/>
                  <a:pt x="4857911" y="4636559"/>
                  <a:pt x="4852364" y="4637587"/>
                </a:cubicBezTo>
                <a:cubicBezTo>
                  <a:pt x="4845310" y="4640805"/>
                  <a:pt x="4836887" y="4636628"/>
                  <a:pt x="4830655" y="4633957"/>
                </a:cubicBezTo>
                <a:cubicBezTo>
                  <a:pt x="4835517" y="4629231"/>
                  <a:pt x="4841544" y="4620466"/>
                  <a:pt x="4848598" y="4617248"/>
                </a:cubicBezTo>
                <a:close/>
                <a:moveTo>
                  <a:pt x="4795497" y="4617235"/>
                </a:moveTo>
                <a:cubicBezTo>
                  <a:pt x="4793627" y="4617582"/>
                  <a:pt x="4789888" y="4618275"/>
                  <a:pt x="4788019" y="4618621"/>
                </a:cubicBezTo>
                <a:cubicBezTo>
                  <a:pt x="4784616" y="4621127"/>
                  <a:pt x="4783082" y="4623285"/>
                  <a:pt x="4781548" y="4625444"/>
                </a:cubicBezTo>
                <a:cubicBezTo>
                  <a:pt x="4785287" y="4624751"/>
                  <a:pt x="4790224" y="4620087"/>
                  <a:pt x="4795497" y="4617235"/>
                </a:cubicBezTo>
                <a:close/>
                <a:moveTo>
                  <a:pt x="3569245" y="4612276"/>
                </a:moveTo>
                <a:cubicBezTo>
                  <a:pt x="3569245" y="4612276"/>
                  <a:pt x="3569245" y="4612276"/>
                  <a:pt x="3545929" y="4620345"/>
                </a:cubicBezTo>
                <a:cubicBezTo>
                  <a:pt x="3546265" y="4622156"/>
                  <a:pt x="3546936" y="4625783"/>
                  <a:pt x="3547272" y="4627595"/>
                </a:cubicBezTo>
                <a:cubicBezTo>
                  <a:pt x="3554317" y="4624416"/>
                  <a:pt x="3563207" y="4620895"/>
                  <a:pt x="3572098" y="4617373"/>
                </a:cubicBezTo>
                <a:cubicBezTo>
                  <a:pt x="3572098" y="4617373"/>
                  <a:pt x="3572098" y="4617373"/>
                  <a:pt x="3569245" y="4612276"/>
                </a:cubicBezTo>
                <a:close/>
                <a:moveTo>
                  <a:pt x="5914691" y="4595402"/>
                </a:moveTo>
                <a:cubicBezTo>
                  <a:pt x="5907175" y="4596085"/>
                  <a:pt x="5899959" y="4598368"/>
                  <a:pt x="5893075" y="4602477"/>
                </a:cubicBezTo>
                <a:cubicBezTo>
                  <a:pt x="5884519" y="4607844"/>
                  <a:pt x="5878483" y="4616527"/>
                  <a:pt x="5872451" y="4625208"/>
                </a:cubicBezTo>
                <a:cubicBezTo>
                  <a:pt x="5874299" y="4624867"/>
                  <a:pt x="5876143" y="4624524"/>
                  <a:pt x="5876143" y="4624524"/>
                </a:cubicBezTo>
                <a:cubicBezTo>
                  <a:pt x="5878667" y="4627840"/>
                  <a:pt x="5879007" y="4629669"/>
                  <a:pt x="5879347" y="4631496"/>
                </a:cubicBezTo>
                <a:cubicBezTo>
                  <a:pt x="5876331" y="4635837"/>
                  <a:pt x="5868943" y="4637205"/>
                  <a:pt x="5865587" y="4639719"/>
                </a:cubicBezTo>
                <a:cubicBezTo>
                  <a:pt x="5870295" y="4644520"/>
                  <a:pt x="5877191" y="4650806"/>
                  <a:pt x="5881563" y="4653780"/>
                </a:cubicBezTo>
                <a:cubicBezTo>
                  <a:pt x="5884919" y="4651267"/>
                  <a:pt x="5887103" y="4652753"/>
                  <a:pt x="5888611" y="4650583"/>
                </a:cubicBezTo>
                <a:cubicBezTo>
                  <a:pt x="5914963" y="4638139"/>
                  <a:pt x="5954767" y="4636441"/>
                  <a:pt x="5959755" y="4601478"/>
                </a:cubicBezTo>
                <a:cubicBezTo>
                  <a:pt x="5952027" y="4601018"/>
                  <a:pt x="5946147" y="4600216"/>
                  <a:pt x="5938083" y="4597926"/>
                </a:cubicBezTo>
                <a:cubicBezTo>
                  <a:pt x="5930015" y="4595638"/>
                  <a:pt x="5922207" y="4594719"/>
                  <a:pt x="5914691" y="4595402"/>
                </a:cubicBezTo>
                <a:close/>
                <a:moveTo>
                  <a:pt x="6332251" y="4591417"/>
                </a:moveTo>
                <a:cubicBezTo>
                  <a:pt x="6328267" y="4611139"/>
                  <a:pt x="6299279" y="4629798"/>
                  <a:pt x="6283303" y="4615668"/>
                </a:cubicBezTo>
                <a:cubicBezTo>
                  <a:pt x="6278935" y="4612681"/>
                  <a:pt x="6280099" y="4608668"/>
                  <a:pt x="6279419" y="4604998"/>
                </a:cubicBezTo>
                <a:cubicBezTo>
                  <a:pt x="6263155" y="4609908"/>
                  <a:pt x="6246547" y="4612983"/>
                  <a:pt x="6230279" y="4617893"/>
                </a:cubicBezTo>
                <a:cubicBezTo>
                  <a:pt x="6225083" y="4620755"/>
                  <a:pt x="6220907" y="4629122"/>
                  <a:pt x="6216391" y="4635653"/>
                </a:cubicBezTo>
                <a:cubicBezTo>
                  <a:pt x="6224451" y="4637957"/>
                  <a:pt x="6231007" y="4642440"/>
                  <a:pt x="6238727" y="4642908"/>
                </a:cubicBezTo>
                <a:cubicBezTo>
                  <a:pt x="6283351" y="4636542"/>
                  <a:pt x="6329483" y="4628000"/>
                  <a:pt x="6374107" y="4621635"/>
                </a:cubicBezTo>
                <a:cubicBezTo>
                  <a:pt x="6360655" y="4610837"/>
                  <a:pt x="6345507" y="4590861"/>
                  <a:pt x="6332251" y="4591417"/>
                </a:cubicBezTo>
                <a:close/>
                <a:moveTo>
                  <a:pt x="4192937" y="4537565"/>
                </a:moveTo>
                <a:cubicBezTo>
                  <a:pt x="4191460" y="4539715"/>
                  <a:pt x="4189647" y="4540051"/>
                  <a:pt x="4187834" y="4540386"/>
                </a:cubicBezTo>
                <a:cubicBezTo>
                  <a:pt x="4184545" y="4542870"/>
                  <a:pt x="4181254" y="4545355"/>
                  <a:pt x="4178300" y="4549651"/>
                </a:cubicBezTo>
                <a:cubicBezTo>
                  <a:pt x="4183739" y="4548644"/>
                  <a:pt x="4189177" y="4547637"/>
                  <a:pt x="4194951" y="4548443"/>
                </a:cubicBezTo>
                <a:cubicBezTo>
                  <a:pt x="4194280" y="4544817"/>
                  <a:pt x="4193609" y="4541192"/>
                  <a:pt x="4192937" y="4537565"/>
                </a:cubicBezTo>
                <a:close/>
                <a:moveTo>
                  <a:pt x="6652071" y="4528508"/>
                </a:moveTo>
                <a:cubicBezTo>
                  <a:pt x="6631767" y="4532267"/>
                  <a:pt x="6609959" y="4538196"/>
                  <a:pt x="6587471" y="4540470"/>
                </a:cubicBezTo>
                <a:cubicBezTo>
                  <a:pt x="6564643" y="4540915"/>
                  <a:pt x="6541951" y="4544645"/>
                  <a:pt x="6519235" y="4549560"/>
                </a:cubicBezTo>
                <a:cubicBezTo>
                  <a:pt x="6496523" y="4554475"/>
                  <a:pt x="6473791" y="4560574"/>
                  <a:pt x="6450887" y="4565760"/>
                </a:cubicBezTo>
                <a:cubicBezTo>
                  <a:pt x="6445351" y="4566785"/>
                  <a:pt x="6441507" y="4576949"/>
                  <a:pt x="6436647" y="4581629"/>
                </a:cubicBezTo>
                <a:cubicBezTo>
                  <a:pt x="6442859" y="4584259"/>
                  <a:pt x="6449075" y="4586889"/>
                  <a:pt x="6453103" y="4588034"/>
                </a:cubicBezTo>
                <a:cubicBezTo>
                  <a:pt x="6478791" y="4592730"/>
                  <a:pt x="6502631" y="4597767"/>
                  <a:pt x="6528319" y="4602463"/>
                </a:cubicBezTo>
                <a:cubicBezTo>
                  <a:pt x="6527147" y="4606459"/>
                  <a:pt x="6527827" y="4610114"/>
                  <a:pt x="6526655" y="4614111"/>
                </a:cubicBezTo>
                <a:cubicBezTo>
                  <a:pt x="6482175" y="4611006"/>
                  <a:pt x="6437355" y="4606073"/>
                  <a:pt x="6393211" y="4604796"/>
                </a:cubicBezTo>
                <a:cubicBezTo>
                  <a:pt x="6390275" y="4604395"/>
                  <a:pt x="6387383" y="4606821"/>
                  <a:pt x="6384431" y="4610203"/>
                </a:cubicBezTo>
                <a:lnTo>
                  <a:pt x="6377007" y="4619243"/>
                </a:lnTo>
                <a:lnTo>
                  <a:pt x="6376787" y="4619180"/>
                </a:lnTo>
                <a:cubicBezTo>
                  <a:pt x="6376787" y="4619180"/>
                  <a:pt x="6375279" y="4621349"/>
                  <a:pt x="6375279" y="4621349"/>
                </a:cubicBezTo>
                <a:lnTo>
                  <a:pt x="6377007" y="4619243"/>
                </a:lnTo>
                <a:lnTo>
                  <a:pt x="6380815" y="4620325"/>
                </a:lnTo>
                <a:cubicBezTo>
                  <a:pt x="6387399" y="4645570"/>
                  <a:pt x="6369435" y="4641335"/>
                  <a:pt x="6352823" y="4644411"/>
                </a:cubicBezTo>
                <a:cubicBezTo>
                  <a:pt x="6341747" y="4646461"/>
                  <a:pt x="6332367" y="4657650"/>
                  <a:pt x="6322307" y="4665184"/>
                </a:cubicBezTo>
                <a:cubicBezTo>
                  <a:pt x="6333719" y="4664961"/>
                  <a:pt x="6345471" y="4666566"/>
                  <a:pt x="6355039" y="4666684"/>
                </a:cubicBezTo>
                <a:cubicBezTo>
                  <a:pt x="6357223" y="4668170"/>
                  <a:pt x="6359407" y="4669656"/>
                  <a:pt x="6364111" y="4674456"/>
                </a:cubicBezTo>
                <a:cubicBezTo>
                  <a:pt x="6348179" y="4681187"/>
                  <a:pt x="6334091" y="4687577"/>
                  <a:pt x="6320003" y="4693966"/>
                </a:cubicBezTo>
                <a:cubicBezTo>
                  <a:pt x="6320339" y="4695794"/>
                  <a:pt x="6322187" y="4695452"/>
                  <a:pt x="6322523" y="4697280"/>
                </a:cubicBezTo>
                <a:cubicBezTo>
                  <a:pt x="6322523" y="4697280"/>
                  <a:pt x="6322523" y="4697280"/>
                  <a:pt x="6479407" y="4668229"/>
                </a:cubicBezTo>
                <a:cubicBezTo>
                  <a:pt x="6464795" y="4661483"/>
                  <a:pt x="6458583" y="4658853"/>
                  <a:pt x="6452367" y="4656223"/>
                </a:cubicBezTo>
                <a:cubicBezTo>
                  <a:pt x="6457227" y="4651542"/>
                  <a:pt x="6461411" y="4643207"/>
                  <a:pt x="6468795" y="4641839"/>
                </a:cubicBezTo>
                <a:cubicBezTo>
                  <a:pt x="6484731" y="4635108"/>
                  <a:pt x="6503523" y="4633519"/>
                  <a:pt x="6519459" y="4626787"/>
                </a:cubicBezTo>
                <a:cubicBezTo>
                  <a:pt x="6567263" y="4606593"/>
                  <a:pt x="6614387" y="4582744"/>
                  <a:pt x="6664715" y="4565863"/>
                </a:cubicBezTo>
                <a:cubicBezTo>
                  <a:pt x="6660683" y="4564720"/>
                  <a:pt x="6655147" y="4565744"/>
                  <a:pt x="6652623" y="4562431"/>
                </a:cubicBezTo>
                <a:cubicBezTo>
                  <a:pt x="6641027" y="4551345"/>
                  <a:pt x="6644535" y="4539354"/>
                  <a:pt x="6652071" y="4528508"/>
                </a:cubicBezTo>
                <a:close/>
                <a:moveTo>
                  <a:pt x="4290352" y="4522468"/>
                </a:moveTo>
                <a:cubicBezTo>
                  <a:pt x="4279179" y="4524538"/>
                  <a:pt x="4268007" y="4526606"/>
                  <a:pt x="4258696" y="4528331"/>
                </a:cubicBezTo>
                <a:cubicBezTo>
                  <a:pt x="4249043" y="4528200"/>
                  <a:pt x="4241251" y="4527725"/>
                  <a:pt x="4233460" y="4527251"/>
                </a:cubicBezTo>
                <a:cubicBezTo>
                  <a:pt x="4227873" y="4528285"/>
                  <a:pt x="4220424" y="4529664"/>
                  <a:pt x="4214839" y="4530697"/>
                </a:cubicBezTo>
                <a:cubicBezTo>
                  <a:pt x="4212144" y="4536950"/>
                  <a:pt x="4210968" y="4541003"/>
                  <a:pt x="4210136" y="4546910"/>
                </a:cubicBezTo>
                <a:cubicBezTo>
                  <a:pt x="4211998" y="4546565"/>
                  <a:pt x="4213860" y="4546220"/>
                  <a:pt x="4215723" y="4545875"/>
                </a:cubicBezTo>
                <a:cubicBezTo>
                  <a:pt x="4216066" y="4547729"/>
                  <a:pt x="4216409" y="4549583"/>
                  <a:pt x="4216753" y="4551437"/>
                </a:cubicBezTo>
                <a:cubicBezTo>
                  <a:pt x="4242822" y="4546610"/>
                  <a:pt x="4270067" y="4537731"/>
                  <a:pt x="4295449" y="4529194"/>
                </a:cubicBezTo>
                <a:cubicBezTo>
                  <a:pt x="4293244" y="4527685"/>
                  <a:pt x="4291039" y="4526175"/>
                  <a:pt x="4290352" y="4522468"/>
                </a:cubicBezTo>
                <a:close/>
                <a:moveTo>
                  <a:pt x="5449883" y="4513539"/>
                </a:moveTo>
                <a:cubicBezTo>
                  <a:pt x="5427973" y="4513227"/>
                  <a:pt x="5407015" y="4514194"/>
                  <a:pt x="5386707" y="4516589"/>
                </a:cubicBezTo>
                <a:cubicBezTo>
                  <a:pt x="5325781" y="4523775"/>
                  <a:pt x="5270707" y="4543804"/>
                  <a:pt x="5213401" y="4580632"/>
                </a:cubicBezTo>
                <a:cubicBezTo>
                  <a:pt x="5289167" y="4558835"/>
                  <a:pt x="5356095" y="4540615"/>
                  <a:pt x="5424859" y="4522057"/>
                </a:cubicBezTo>
                <a:cubicBezTo>
                  <a:pt x="5433695" y="4518478"/>
                  <a:pt x="5441043" y="4517117"/>
                  <a:pt x="5449883" y="4513539"/>
                </a:cubicBezTo>
                <a:close/>
                <a:moveTo>
                  <a:pt x="3965771" y="4499476"/>
                </a:moveTo>
                <a:cubicBezTo>
                  <a:pt x="3963038" y="4505499"/>
                  <a:pt x="3961506" y="4507621"/>
                  <a:pt x="3959975" y="4509744"/>
                </a:cubicBezTo>
                <a:cubicBezTo>
                  <a:pt x="3962823" y="4514733"/>
                  <a:pt x="3965343" y="4517945"/>
                  <a:pt x="3969392" y="4519034"/>
                </a:cubicBezTo>
                <a:cubicBezTo>
                  <a:pt x="3975633" y="4521556"/>
                  <a:pt x="3984606" y="4518055"/>
                  <a:pt x="3992048" y="4516678"/>
                </a:cubicBezTo>
                <a:cubicBezTo>
                  <a:pt x="3993579" y="4514555"/>
                  <a:pt x="3995440" y="4514211"/>
                  <a:pt x="3996971" y="4512088"/>
                </a:cubicBezTo>
                <a:cubicBezTo>
                  <a:pt x="3986681" y="4508476"/>
                  <a:pt x="3978252" y="4504521"/>
                  <a:pt x="3965771" y="4499476"/>
                </a:cubicBezTo>
                <a:close/>
                <a:moveTo>
                  <a:pt x="3329445" y="4493557"/>
                </a:moveTo>
                <a:cubicBezTo>
                  <a:pt x="3329445" y="4493557"/>
                  <a:pt x="3327576" y="4493904"/>
                  <a:pt x="3326050" y="4496104"/>
                </a:cubicBezTo>
                <a:cubicBezTo>
                  <a:pt x="3326050" y="4496104"/>
                  <a:pt x="3324181" y="4496450"/>
                  <a:pt x="3324181" y="4496450"/>
                </a:cubicBezTo>
                <a:cubicBezTo>
                  <a:pt x="3319259" y="4501197"/>
                  <a:pt x="3317237" y="4511160"/>
                  <a:pt x="3314527" y="4517415"/>
                </a:cubicBezTo>
                <a:cubicBezTo>
                  <a:pt x="3320135" y="4516375"/>
                  <a:pt x="3323875" y="4515683"/>
                  <a:pt x="3327271" y="4513136"/>
                </a:cubicBezTo>
                <a:cubicBezTo>
                  <a:pt x="3334405" y="4509899"/>
                  <a:pt x="3337114" y="4503644"/>
                  <a:pt x="3341692" y="4497043"/>
                </a:cubicBezTo>
                <a:cubicBezTo>
                  <a:pt x="3337610" y="4495881"/>
                  <a:pt x="3333528" y="4494720"/>
                  <a:pt x="3329445" y="4493557"/>
                </a:cubicBezTo>
                <a:close/>
                <a:moveTo>
                  <a:pt x="6336667" y="4472594"/>
                </a:moveTo>
                <a:cubicBezTo>
                  <a:pt x="6319187" y="4512196"/>
                  <a:pt x="6287871" y="4487371"/>
                  <a:pt x="6261355" y="4488453"/>
                </a:cubicBezTo>
                <a:cubicBezTo>
                  <a:pt x="6251959" y="4489236"/>
                  <a:pt x="6242387" y="4489094"/>
                  <a:pt x="6233179" y="4489603"/>
                </a:cubicBezTo>
                <a:cubicBezTo>
                  <a:pt x="6223971" y="4490112"/>
                  <a:pt x="6215119" y="4491272"/>
                  <a:pt x="6207159" y="4494661"/>
                </a:cubicBezTo>
                <a:cubicBezTo>
                  <a:pt x="6198959" y="4501920"/>
                  <a:pt x="6190419" y="4507331"/>
                  <a:pt x="6181535" y="4510889"/>
                </a:cubicBezTo>
                <a:cubicBezTo>
                  <a:pt x="6178187" y="4513424"/>
                  <a:pt x="6174499" y="4514106"/>
                  <a:pt x="6170807" y="4514790"/>
                </a:cubicBezTo>
                <a:cubicBezTo>
                  <a:pt x="6137807" y="4532385"/>
                  <a:pt x="6105147" y="4551831"/>
                  <a:pt x="6074675" y="4572787"/>
                </a:cubicBezTo>
                <a:cubicBezTo>
                  <a:pt x="6069483" y="4575662"/>
                  <a:pt x="6066819" y="4581898"/>
                  <a:pt x="6063815" y="4586282"/>
                </a:cubicBezTo>
                <a:cubicBezTo>
                  <a:pt x="6096683" y="4578280"/>
                  <a:pt x="6126683" y="4565070"/>
                  <a:pt x="6158867" y="4553368"/>
                </a:cubicBezTo>
                <a:cubicBezTo>
                  <a:pt x="6191395" y="4543516"/>
                  <a:pt x="6221735" y="4532156"/>
                  <a:pt x="6252419" y="4522647"/>
                </a:cubicBezTo>
                <a:cubicBezTo>
                  <a:pt x="6290139" y="4509919"/>
                  <a:pt x="6328203" y="4499044"/>
                  <a:pt x="6365923" y="4486316"/>
                </a:cubicBezTo>
                <a:cubicBezTo>
                  <a:pt x="6357515" y="4482131"/>
                  <a:pt x="6346919" y="4476438"/>
                  <a:pt x="6336667" y="4472594"/>
                </a:cubicBezTo>
                <a:close/>
                <a:moveTo>
                  <a:pt x="6225883" y="4466149"/>
                </a:moveTo>
                <a:cubicBezTo>
                  <a:pt x="6223803" y="4467641"/>
                  <a:pt x="6221935" y="4470447"/>
                  <a:pt x="6220423" y="4475158"/>
                </a:cubicBezTo>
                <a:cubicBezTo>
                  <a:pt x="6229647" y="4473449"/>
                  <a:pt x="6239227" y="4473644"/>
                  <a:pt x="6246607" y="4472277"/>
                </a:cubicBezTo>
                <a:cubicBezTo>
                  <a:pt x="6240279" y="4469021"/>
                  <a:pt x="6232119" y="4461672"/>
                  <a:pt x="6225883" y="4466149"/>
                </a:cubicBezTo>
                <a:close/>
                <a:moveTo>
                  <a:pt x="4246115" y="4460219"/>
                </a:moveTo>
                <a:cubicBezTo>
                  <a:pt x="4238699" y="4461592"/>
                  <a:pt x="4233472" y="4464436"/>
                  <a:pt x="4226056" y="4465810"/>
                </a:cubicBezTo>
                <a:cubicBezTo>
                  <a:pt x="4228246" y="4467278"/>
                  <a:pt x="4232289" y="4468404"/>
                  <a:pt x="4234143" y="4468061"/>
                </a:cubicBezTo>
                <a:cubicBezTo>
                  <a:pt x="4237516" y="4465562"/>
                  <a:pt x="4242742" y="4462719"/>
                  <a:pt x="4246115" y="4460219"/>
                </a:cubicBezTo>
                <a:close/>
                <a:moveTo>
                  <a:pt x="6262015" y="4444113"/>
                </a:moveTo>
                <a:cubicBezTo>
                  <a:pt x="6262771" y="4448191"/>
                  <a:pt x="6261715" y="4452607"/>
                  <a:pt x="6260659" y="4457020"/>
                </a:cubicBezTo>
                <a:cubicBezTo>
                  <a:pt x="6263907" y="4454309"/>
                  <a:pt x="6266775" y="4449559"/>
                  <a:pt x="6269647" y="4444809"/>
                </a:cubicBezTo>
                <a:cubicBezTo>
                  <a:pt x="6266019" y="4445480"/>
                  <a:pt x="6264207" y="4445816"/>
                  <a:pt x="6262015" y="4444113"/>
                </a:cubicBezTo>
                <a:close/>
                <a:moveTo>
                  <a:pt x="3660273" y="4425265"/>
                </a:moveTo>
                <a:cubicBezTo>
                  <a:pt x="3647597" y="4429300"/>
                  <a:pt x="3634920" y="4433336"/>
                  <a:pt x="3620390" y="4437713"/>
                </a:cubicBezTo>
                <a:cubicBezTo>
                  <a:pt x="3626254" y="4438315"/>
                  <a:pt x="3629661" y="4435996"/>
                  <a:pt x="3633670" y="4436941"/>
                </a:cubicBezTo>
                <a:cubicBezTo>
                  <a:pt x="3641389" y="4437199"/>
                  <a:pt x="3655617" y="4431191"/>
                  <a:pt x="3660273" y="4425265"/>
                </a:cubicBezTo>
                <a:close/>
                <a:moveTo>
                  <a:pt x="5678039" y="4424283"/>
                </a:moveTo>
                <a:cubicBezTo>
                  <a:pt x="5672823" y="4427069"/>
                  <a:pt x="5663919" y="4430538"/>
                  <a:pt x="5656855" y="4433664"/>
                </a:cubicBezTo>
                <a:cubicBezTo>
                  <a:pt x="5640887" y="4440260"/>
                  <a:pt x="5622095" y="4441922"/>
                  <a:pt x="5605475" y="4444999"/>
                </a:cubicBezTo>
                <a:cubicBezTo>
                  <a:pt x="5589183" y="4449835"/>
                  <a:pt x="5573215" y="4456432"/>
                  <a:pt x="5556919" y="4461269"/>
                </a:cubicBezTo>
                <a:cubicBezTo>
                  <a:pt x="5558767" y="4460927"/>
                  <a:pt x="5560611" y="4460585"/>
                  <a:pt x="5560611" y="4460585"/>
                </a:cubicBezTo>
                <a:cubicBezTo>
                  <a:pt x="5580383" y="4464203"/>
                  <a:pt x="5602543" y="4460100"/>
                  <a:pt x="5623507" y="4459857"/>
                </a:cubicBezTo>
                <a:cubicBezTo>
                  <a:pt x="5646643" y="4461032"/>
                  <a:pt x="5671739" y="4441828"/>
                  <a:pt x="5678039" y="4424283"/>
                </a:cubicBezTo>
                <a:close/>
                <a:moveTo>
                  <a:pt x="5897747" y="4415239"/>
                </a:moveTo>
                <a:cubicBezTo>
                  <a:pt x="5893679" y="4413882"/>
                  <a:pt x="5894055" y="4415921"/>
                  <a:pt x="5890743" y="4418644"/>
                </a:cubicBezTo>
                <a:cubicBezTo>
                  <a:pt x="5900347" y="4418975"/>
                  <a:pt x="5908103" y="4419649"/>
                  <a:pt x="5916951" y="4415901"/>
                </a:cubicBezTo>
                <a:cubicBezTo>
                  <a:pt x="5911039" y="4414886"/>
                  <a:pt x="5903279" y="4414214"/>
                  <a:pt x="5897747" y="4415239"/>
                </a:cubicBezTo>
                <a:close/>
                <a:moveTo>
                  <a:pt x="5681259" y="4413841"/>
                </a:moveTo>
                <a:cubicBezTo>
                  <a:pt x="5679763" y="4415877"/>
                  <a:pt x="5680391" y="4419277"/>
                  <a:pt x="5678895" y="4421311"/>
                </a:cubicBezTo>
                <a:cubicBezTo>
                  <a:pt x="5678579" y="4419612"/>
                  <a:pt x="5683703" y="4416905"/>
                  <a:pt x="5683387" y="4415205"/>
                </a:cubicBezTo>
                <a:cubicBezTo>
                  <a:pt x="5683075" y="4413505"/>
                  <a:pt x="5681259" y="4413841"/>
                  <a:pt x="5681259" y="4413841"/>
                </a:cubicBezTo>
                <a:close/>
                <a:moveTo>
                  <a:pt x="5782227" y="4402177"/>
                </a:moveTo>
                <a:cubicBezTo>
                  <a:pt x="5755699" y="4412815"/>
                  <a:pt x="5728491" y="4419761"/>
                  <a:pt x="5706323" y="4433409"/>
                </a:cubicBezTo>
                <a:cubicBezTo>
                  <a:pt x="5694491" y="4441325"/>
                  <a:pt x="5692055" y="4458951"/>
                  <a:pt x="5687103" y="4473228"/>
                </a:cubicBezTo>
                <a:cubicBezTo>
                  <a:pt x="5694447" y="4471869"/>
                  <a:pt x="5701455" y="4468663"/>
                  <a:pt x="5710639" y="4466962"/>
                </a:cubicBezTo>
                <a:cubicBezTo>
                  <a:pt x="5719479" y="4463416"/>
                  <a:pt x="5726483" y="4460210"/>
                  <a:pt x="5737503" y="4458170"/>
                </a:cubicBezTo>
                <a:cubicBezTo>
                  <a:pt x="5766547" y="4450883"/>
                  <a:pt x="5784703" y="4436071"/>
                  <a:pt x="5782227" y="4402177"/>
                </a:cubicBezTo>
                <a:close/>
                <a:moveTo>
                  <a:pt x="6460495" y="4389488"/>
                </a:moveTo>
                <a:cubicBezTo>
                  <a:pt x="6449083" y="4389740"/>
                  <a:pt x="6435827" y="4390335"/>
                  <a:pt x="6417031" y="4391955"/>
                </a:cubicBezTo>
                <a:cubicBezTo>
                  <a:pt x="6411495" y="4392980"/>
                  <a:pt x="6407799" y="4393665"/>
                  <a:pt x="6402263" y="4394691"/>
                </a:cubicBezTo>
                <a:cubicBezTo>
                  <a:pt x="6395211" y="4397855"/>
                  <a:pt x="6388491" y="4402821"/>
                  <a:pt x="6384619" y="4412836"/>
                </a:cubicBezTo>
                <a:cubicBezTo>
                  <a:pt x="6381591" y="4417116"/>
                  <a:pt x="6366823" y="4419851"/>
                  <a:pt x="6362463" y="4416939"/>
                </a:cubicBezTo>
                <a:cubicBezTo>
                  <a:pt x="6337311" y="4404857"/>
                  <a:pt x="6320183" y="4415469"/>
                  <a:pt x="6303715" y="4429676"/>
                </a:cubicBezTo>
                <a:cubicBezTo>
                  <a:pt x="6301871" y="4430018"/>
                  <a:pt x="6302203" y="4431817"/>
                  <a:pt x="6300359" y="4432158"/>
                </a:cubicBezTo>
                <a:cubicBezTo>
                  <a:pt x="6295151" y="4434983"/>
                  <a:pt x="6291791" y="4437465"/>
                  <a:pt x="6288431" y="4439947"/>
                </a:cubicBezTo>
                <a:cubicBezTo>
                  <a:pt x="6336555" y="4462653"/>
                  <a:pt x="6433923" y="4431604"/>
                  <a:pt x="6460495" y="4389488"/>
                </a:cubicBezTo>
                <a:close/>
                <a:moveTo>
                  <a:pt x="8186291" y="4346773"/>
                </a:moveTo>
                <a:cubicBezTo>
                  <a:pt x="8189323" y="4346451"/>
                  <a:pt x="8192167" y="4346404"/>
                  <a:pt x="8192339" y="4347329"/>
                </a:cubicBezTo>
                <a:cubicBezTo>
                  <a:pt x="8204615" y="4362283"/>
                  <a:pt x="8240799" y="4372809"/>
                  <a:pt x="8268039" y="4365849"/>
                </a:cubicBezTo>
                <a:cubicBezTo>
                  <a:pt x="8286427" y="4362444"/>
                  <a:pt x="8303787" y="4353487"/>
                  <a:pt x="8320335" y="4350423"/>
                </a:cubicBezTo>
                <a:cubicBezTo>
                  <a:pt x="8329187" y="4346871"/>
                  <a:pt x="8336887" y="4347358"/>
                  <a:pt x="8348263" y="4347166"/>
                </a:cubicBezTo>
                <a:cubicBezTo>
                  <a:pt x="8318463" y="4381396"/>
                  <a:pt x="8282499" y="4382313"/>
                  <a:pt x="8245035" y="4385422"/>
                </a:cubicBezTo>
                <a:cubicBezTo>
                  <a:pt x="8224467" y="4387316"/>
                  <a:pt x="8202059" y="4389552"/>
                  <a:pt x="8190775" y="4410783"/>
                </a:cubicBezTo>
                <a:cubicBezTo>
                  <a:pt x="8189279" y="4412974"/>
                  <a:pt x="8185599" y="4413655"/>
                  <a:pt x="8184103" y="4415846"/>
                </a:cubicBezTo>
                <a:cubicBezTo>
                  <a:pt x="8169643" y="4399382"/>
                  <a:pt x="8147111" y="4411212"/>
                  <a:pt x="8128847" y="4405022"/>
                </a:cubicBezTo>
                <a:cubicBezTo>
                  <a:pt x="8127007" y="4405362"/>
                  <a:pt x="8126791" y="4393920"/>
                  <a:pt x="8128287" y="4391727"/>
                </a:cubicBezTo>
                <a:cubicBezTo>
                  <a:pt x="8153347" y="4383260"/>
                  <a:pt x="8172203" y="4372111"/>
                  <a:pt x="8179123" y="4347861"/>
                </a:cubicBezTo>
                <a:cubicBezTo>
                  <a:pt x="8180043" y="4347692"/>
                  <a:pt x="8183259" y="4347095"/>
                  <a:pt x="8186291" y="4346773"/>
                </a:cubicBezTo>
                <a:close/>
                <a:moveTo>
                  <a:pt x="6209247" y="4338868"/>
                </a:moveTo>
                <a:cubicBezTo>
                  <a:pt x="6171311" y="4340121"/>
                  <a:pt x="6135219" y="4341030"/>
                  <a:pt x="6099003" y="4351585"/>
                </a:cubicBezTo>
                <a:cubicBezTo>
                  <a:pt x="6066135" y="4359597"/>
                  <a:pt x="6035331" y="4378770"/>
                  <a:pt x="6006031" y="4395741"/>
                </a:cubicBezTo>
                <a:cubicBezTo>
                  <a:pt x="6006031" y="4395741"/>
                  <a:pt x="6006031" y="4395741"/>
                  <a:pt x="6006375" y="4397602"/>
                </a:cubicBezTo>
                <a:cubicBezTo>
                  <a:pt x="6008911" y="4400981"/>
                  <a:pt x="6028863" y="4395362"/>
                  <a:pt x="6037399" y="4389934"/>
                </a:cubicBezTo>
                <a:cubicBezTo>
                  <a:pt x="6057475" y="4374670"/>
                  <a:pt x="6074891" y="4365672"/>
                  <a:pt x="6101291" y="4374254"/>
                </a:cubicBezTo>
                <a:cubicBezTo>
                  <a:pt x="6109363" y="4376608"/>
                  <a:pt x="6121935" y="4372355"/>
                  <a:pt x="6132659" y="4368445"/>
                </a:cubicBezTo>
                <a:cubicBezTo>
                  <a:pt x="6157803" y="4359941"/>
                  <a:pt x="6182603" y="4349576"/>
                  <a:pt x="6209247" y="4338868"/>
                </a:cubicBezTo>
                <a:close/>
                <a:moveTo>
                  <a:pt x="1318077" y="4328383"/>
                </a:moveTo>
                <a:cubicBezTo>
                  <a:pt x="1337081" y="4327954"/>
                  <a:pt x="1356996" y="4337585"/>
                  <a:pt x="1358556" y="4356320"/>
                </a:cubicBezTo>
                <a:cubicBezTo>
                  <a:pt x="1362700" y="4399314"/>
                  <a:pt x="1293888" y="4398737"/>
                  <a:pt x="1283386" y="4362630"/>
                </a:cubicBezTo>
                <a:cubicBezTo>
                  <a:pt x="1283386" y="4362630"/>
                  <a:pt x="1285231" y="4362288"/>
                  <a:pt x="1285231" y="4362288"/>
                </a:cubicBezTo>
                <a:cubicBezTo>
                  <a:pt x="1285231" y="4362288"/>
                  <a:pt x="1283386" y="4362630"/>
                  <a:pt x="1283045" y="4360791"/>
                </a:cubicBezTo>
                <a:cubicBezTo>
                  <a:pt x="1280974" y="4339295"/>
                  <a:pt x="1299071" y="4328810"/>
                  <a:pt x="1318077" y="4328383"/>
                </a:cubicBezTo>
                <a:close/>
                <a:moveTo>
                  <a:pt x="4872084" y="4292804"/>
                </a:moveTo>
                <a:cubicBezTo>
                  <a:pt x="4861276" y="4296739"/>
                  <a:pt x="4851980" y="4298459"/>
                  <a:pt x="4840825" y="4300525"/>
                </a:cubicBezTo>
                <a:cubicBezTo>
                  <a:pt x="4835594" y="4303427"/>
                  <a:pt x="4832223" y="4305986"/>
                  <a:pt x="4828851" y="4308543"/>
                </a:cubicBezTo>
                <a:cubicBezTo>
                  <a:pt x="4827684" y="4312626"/>
                  <a:pt x="4829890" y="4314152"/>
                  <a:pt x="4830236" y="4316021"/>
                </a:cubicBezTo>
                <a:cubicBezTo>
                  <a:pt x="4836505" y="4318727"/>
                  <a:pt x="4842775" y="4321435"/>
                  <a:pt x="4848352" y="4320402"/>
                </a:cubicBezTo>
                <a:cubicBezTo>
                  <a:pt x="4865776" y="4321041"/>
                  <a:pt x="4882507" y="4317943"/>
                  <a:pt x="4901445" y="4316370"/>
                </a:cubicBezTo>
                <a:cubicBezTo>
                  <a:pt x="4906330" y="4311600"/>
                  <a:pt x="4912727" y="4304613"/>
                  <a:pt x="4919471" y="4299498"/>
                </a:cubicBezTo>
                <a:cubicBezTo>
                  <a:pt x="4903560" y="4296642"/>
                  <a:pt x="4884751" y="4288525"/>
                  <a:pt x="4872084" y="4292804"/>
                </a:cubicBezTo>
                <a:close/>
                <a:moveTo>
                  <a:pt x="6405687" y="4283374"/>
                </a:moveTo>
                <a:cubicBezTo>
                  <a:pt x="6405687" y="4283374"/>
                  <a:pt x="6403843" y="4283716"/>
                  <a:pt x="6402003" y="4284058"/>
                </a:cubicBezTo>
                <a:cubicBezTo>
                  <a:pt x="6388767" y="4284669"/>
                  <a:pt x="6375319" y="4286699"/>
                  <a:pt x="6360571" y="4289430"/>
                </a:cubicBezTo>
                <a:cubicBezTo>
                  <a:pt x="6345823" y="4292161"/>
                  <a:pt x="6329771" y="4295593"/>
                  <a:pt x="6311339" y="4299006"/>
                </a:cubicBezTo>
                <a:cubicBezTo>
                  <a:pt x="6307979" y="4301467"/>
                  <a:pt x="6303107" y="4306047"/>
                  <a:pt x="6298235" y="4310629"/>
                </a:cubicBezTo>
                <a:cubicBezTo>
                  <a:pt x="6326875" y="4310841"/>
                  <a:pt x="6355847" y="4312832"/>
                  <a:pt x="6368951" y="4301211"/>
                </a:cubicBezTo>
                <a:cubicBezTo>
                  <a:pt x="6380535" y="4291710"/>
                  <a:pt x="6393111" y="4287542"/>
                  <a:pt x="6405687" y="4283374"/>
                </a:cubicBezTo>
                <a:close/>
                <a:moveTo>
                  <a:pt x="5566815" y="4279294"/>
                </a:moveTo>
                <a:cubicBezTo>
                  <a:pt x="5548243" y="4280974"/>
                  <a:pt x="5529987" y="4284356"/>
                  <a:pt x="5513555" y="4287397"/>
                </a:cubicBezTo>
                <a:cubicBezTo>
                  <a:pt x="5509903" y="4288074"/>
                  <a:pt x="5506879" y="4292150"/>
                  <a:pt x="5503543" y="4294525"/>
                </a:cubicBezTo>
                <a:cubicBezTo>
                  <a:pt x="5510847" y="4293173"/>
                  <a:pt x="5516639" y="4293858"/>
                  <a:pt x="5523943" y="4292506"/>
                </a:cubicBezTo>
                <a:cubicBezTo>
                  <a:pt x="5538235" y="4288102"/>
                  <a:pt x="5552523" y="4283697"/>
                  <a:pt x="5566815" y="4279294"/>
                </a:cubicBezTo>
                <a:close/>
                <a:moveTo>
                  <a:pt x="8343151" y="4278113"/>
                </a:moveTo>
                <a:cubicBezTo>
                  <a:pt x="8350487" y="4276754"/>
                  <a:pt x="8360343" y="4278731"/>
                  <a:pt x="8368363" y="4281047"/>
                </a:cubicBezTo>
                <a:cubicBezTo>
                  <a:pt x="8361363" y="4284242"/>
                  <a:pt x="8356879" y="4290773"/>
                  <a:pt x="8349539" y="4292133"/>
                </a:cubicBezTo>
                <a:cubicBezTo>
                  <a:pt x="8334051" y="4300702"/>
                  <a:pt x="8316043" y="4305936"/>
                  <a:pt x="8298375" y="4313009"/>
                </a:cubicBezTo>
                <a:cubicBezTo>
                  <a:pt x="8295047" y="4315526"/>
                  <a:pt x="8290223" y="4320219"/>
                  <a:pt x="8289071" y="4324234"/>
                </a:cubicBezTo>
                <a:cubicBezTo>
                  <a:pt x="8285815" y="4347640"/>
                  <a:pt x="8258499" y="4364101"/>
                  <a:pt x="8234443" y="4357153"/>
                </a:cubicBezTo>
                <a:cubicBezTo>
                  <a:pt x="8230435" y="4355995"/>
                  <a:pt x="8224247" y="4353340"/>
                  <a:pt x="8224247" y="4353340"/>
                </a:cubicBezTo>
                <a:cubicBezTo>
                  <a:pt x="8225403" y="4349325"/>
                  <a:pt x="8228391" y="4344970"/>
                  <a:pt x="8231723" y="4342454"/>
                </a:cubicBezTo>
                <a:cubicBezTo>
                  <a:pt x="8236543" y="4337761"/>
                  <a:pt x="8243543" y="4334564"/>
                  <a:pt x="8248367" y="4329870"/>
                </a:cubicBezTo>
                <a:cubicBezTo>
                  <a:pt x="8240347" y="4327554"/>
                  <a:pt x="8232327" y="4325240"/>
                  <a:pt x="8226143" y="4322584"/>
                </a:cubicBezTo>
                <a:cubicBezTo>
                  <a:pt x="8265147" y="4307760"/>
                  <a:pt x="8304147" y="4292937"/>
                  <a:pt x="8343151" y="4278113"/>
                </a:cubicBezTo>
                <a:close/>
                <a:moveTo>
                  <a:pt x="5426611" y="4223342"/>
                </a:moveTo>
                <a:cubicBezTo>
                  <a:pt x="5417549" y="4225020"/>
                  <a:pt x="5406671" y="4227036"/>
                  <a:pt x="5397943" y="4230526"/>
                </a:cubicBezTo>
                <a:cubicBezTo>
                  <a:pt x="5394653" y="4233010"/>
                  <a:pt x="5393175" y="4235158"/>
                  <a:pt x="5391363" y="4235494"/>
                </a:cubicBezTo>
                <a:cubicBezTo>
                  <a:pt x="5403719" y="4231332"/>
                  <a:pt x="5416407" y="4228982"/>
                  <a:pt x="5428761" y="4224819"/>
                </a:cubicBezTo>
                <a:cubicBezTo>
                  <a:pt x="5426947" y="4225155"/>
                  <a:pt x="5426611" y="4223342"/>
                  <a:pt x="5426611" y="4223342"/>
                </a:cubicBezTo>
                <a:close/>
                <a:moveTo>
                  <a:pt x="6196907" y="4211484"/>
                </a:moveTo>
                <a:cubicBezTo>
                  <a:pt x="6178503" y="4214891"/>
                  <a:pt x="6160435" y="4220133"/>
                  <a:pt x="6140527" y="4225715"/>
                </a:cubicBezTo>
                <a:cubicBezTo>
                  <a:pt x="6133163" y="4227079"/>
                  <a:pt x="6125799" y="4228442"/>
                  <a:pt x="6120279" y="4229464"/>
                </a:cubicBezTo>
                <a:cubicBezTo>
                  <a:pt x="6111751" y="4234833"/>
                  <a:pt x="6107247" y="4241353"/>
                  <a:pt x="6108607" y="4248685"/>
                </a:cubicBezTo>
                <a:cubicBezTo>
                  <a:pt x="6099743" y="4252221"/>
                  <a:pt x="6090539" y="4253926"/>
                  <a:pt x="6081335" y="4255629"/>
                </a:cubicBezTo>
                <a:cubicBezTo>
                  <a:pt x="6073291" y="4253328"/>
                  <a:pt x="6061911" y="4253540"/>
                  <a:pt x="6050867" y="4255586"/>
                </a:cubicBezTo>
                <a:cubicBezTo>
                  <a:pt x="6045343" y="4256608"/>
                  <a:pt x="6039483" y="4255799"/>
                  <a:pt x="6032119" y="4257161"/>
                </a:cubicBezTo>
                <a:cubicBezTo>
                  <a:pt x="6036963" y="4252473"/>
                  <a:pt x="6039963" y="4248127"/>
                  <a:pt x="6045147" y="4245272"/>
                </a:cubicBezTo>
                <a:cubicBezTo>
                  <a:pt x="6021219" y="4249702"/>
                  <a:pt x="5999471" y="4255625"/>
                  <a:pt x="5977379" y="4259716"/>
                </a:cubicBezTo>
                <a:cubicBezTo>
                  <a:pt x="5972199" y="4262571"/>
                  <a:pt x="5970695" y="4264743"/>
                  <a:pt x="5965515" y="4267599"/>
                </a:cubicBezTo>
                <a:cubicBezTo>
                  <a:pt x="5988283" y="4267175"/>
                  <a:pt x="6000003" y="4268795"/>
                  <a:pt x="6011727" y="4270414"/>
                </a:cubicBezTo>
                <a:lnTo>
                  <a:pt x="6015263" y="4279237"/>
                </a:lnTo>
                <a:cubicBezTo>
                  <a:pt x="5999375" y="4285969"/>
                  <a:pt x="5983487" y="4292702"/>
                  <a:pt x="5965423" y="4297942"/>
                </a:cubicBezTo>
                <a:cubicBezTo>
                  <a:pt x="5978307" y="4295556"/>
                  <a:pt x="5991191" y="4293170"/>
                  <a:pt x="6002235" y="4291126"/>
                </a:cubicBezTo>
                <a:cubicBezTo>
                  <a:pt x="6002235" y="4291126"/>
                  <a:pt x="6002235" y="4291126"/>
                  <a:pt x="6001895" y="4289293"/>
                </a:cubicBezTo>
                <a:cubicBezTo>
                  <a:pt x="6002235" y="4291126"/>
                  <a:pt x="6004075" y="4290784"/>
                  <a:pt x="6004075" y="4290784"/>
                </a:cubicBezTo>
                <a:cubicBezTo>
                  <a:pt x="6007759" y="4290102"/>
                  <a:pt x="6011439" y="4289421"/>
                  <a:pt x="6015119" y="4288740"/>
                </a:cubicBezTo>
                <a:cubicBezTo>
                  <a:pt x="6043895" y="4279621"/>
                  <a:pt x="6072667" y="4270502"/>
                  <a:pt x="6103279" y="4261042"/>
                </a:cubicBezTo>
                <a:cubicBezTo>
                  <a:pt x="6107783" y="4254523"/>
                  <a:pt x="6114467" y="4249494"/>
                  <a:pt x="6114467" y="4249494"/>
                </a:cubicBezTo>
                <a:cubicBezTo>
                  <a:pt x="6118827" y="4252477"/>
                  <a:pt x="6122511" y="4251795"/>
                  <a:pt x="6128371" y="4252606"/>
                </a:cubicBezTo>
                <a:cubicBezTo>
                  <a:pt x="6142755" y="4248046"/>
                  <a:pt x="6155643" y="4245660"/>
                  <a:pt x="6170027" y="4241100"/>
                </a:cubicBezTo>
                <a:cubicBezTo>
                  <a:pt x="6167847" y="4239609"/>
                  <a:pt x="6164167" y="4240291"/>
                  <a:pt x="6160487" y="4240974"/>
                </a:cubicBezTo>
                <a:cubicBezTo>
                  <a:pt x="6154963" y="4241995"/>
                  <a:pt x="6148763" y="4239353"/>
                  <a:pt x="6142903" y="4238543"/>
                </a:cubicBezTo>
                <a:cubicBezTo>
                  <a:pt x="6142563" y="4236710"/>
                  <a:pt x="6141883" y="4233044"/>
                  <a:pt x="6141543" y="4231214"/>
                </a:cubicBezTo>
                <a:cubicBezTo>
                  <a:pt x="6141543" y="4231214"/>
                  <a:pt x="6141543" y="4231214"/>
                  <a:pt x="6197247" y="4213316"/>
                </a:cubicBezTo>
                <a:cubicBezTo>
                  <a:pt x="6196907" y="4211484"/>
                  <a:pt x="6196907" y="4211484"/>
                  <a:pt x="6196907" y="4211484"/>
                </a:cubicBezTo>
                <a:close/>
                <a:moveTo>
                  <a:pt x="4644142" y="4195267"/>
                </a:moveTo>
                <a:cubicBezTo>
                  <a:pt x="4622026" y="4199362"/>
                  <a:pt x="4600916" y="4208896"/>
                  <a:pt x="4579806" y="4218431"/>
                </a:cubicBezTo>
                <a:cubicBezTo>
                  <a:pt x="4579806" y="4218431"/>
                  <a:pt x="4577964" y="4218771"/>
                  <a:pt x="4576456" y="4220926"/>
                </a:cubicBezTo>
                <a:cubicBezTo>
                  <a:pt x="4576456" y="4220926"/>
                  <a:pt x="4576456" y="4220926"/>
                  <a:pt x="4576121" y="4219113"/>
                </a:cubicBezTo>
                <a:cubicBezTo>
                  <a:pt x="4572770" y="4221609"/>
                  <a:pt x="4570091" y="4227729"/>
                  <a:pt x="4570091" y="4227729"/>
                </a:cubicBezTo>
                <a:cubicBezTo>
                  <a:pt x="4574448" y="4230673"/>
                  <a:pt x="4580985" y="4235087"/>
                  <a:pt x="4582828" y="4234747"/>
                </a:cubicBezTo>
                <a:cubicBezTo>
                  <a:pt x="4605780" y="4224870"/>
                  <a:pt x="4628733" y="4214995"/>
                  <a:pt x="4652021" y="4206934"/>
                </a:cubicBezTo>
                <a:cubicBezTo>
                  <a:pt x="4648835" y="4200023"/>
                  <a:pt x="4645985" y="4194927"/>
                  <a:pt x="4644142" y="4195267"/>
                </a:cubicBezTo>
                <a:close/>
                <a:moveTo>
                  <a:pt x="5907563" y="4190532"/>
                </a:moveTo>
                <a:cubicBezTo>
                  <a:pt x="5891147" y="4195542"/>
                  <a:pt x="5874379" y="4198647"/>
                  <a:pt x="5857611" y="4201752"/>
                </a:cubicBezTo>
                <a:cubicBezTo>
                  <a:pt x="5862395" y="4206771"/>
                  <a:pt x="5867179" y="4211793"/>
                  <a:pt x="5873823" y="4216467"/>
                </a:cubicBezTo>
                <a:cubicBezTo>
                  <a:pt x="5878711" y="4211626"/>
                  <a:pt x="5885811" y="4208343"/>
                  <a:pt x="5890343" y="4201596"/>
                </a:cubicBezTo>
                <a:cubicBezTo>
                  <a:pt x="5893363" y="4197100"/>
                  <a:pt x="5900815" y="4195720"/>
                  <a:pt x="5907563" y="4190532"/>
                </a:cubicBezTo>
                <a:close/>
                <a:moveTo>
                  <a:pt x="5956511" y="4181468"/>
                </a:moveTo>
                <a:cubicBezTo>
                  <a:pt x="5953015" y="4182117"/>
                  <a:pt x="5947767" y="4183087"/>
                  <a:pt x="5944271" y="4183734"/>
                </a:cubicBezTo>
                <a:cubicBezTo>
                  <a:pt x="5948147" y="4185128"/>
                  <a:pt x="5953391" y="4184157"/>
                  <a:pt x="5957267" y="4185548"/>
                </a:cubicBezTo>
                <a:cubicBezTo>
                  <a:pt x="5955139" y="4183833"/>
                  <a:pt x="5956887" y="4183508"/>
                  <a:pt x="5956511" y="4181468"/>
                </a:cubicBezTo>
                <a:close/>
                <a:moveTo>
                  <a:pt x="5317543" y="4163383"/>
                </a:moveTo>
                <a:cubicBezTo>
                  <a:pt x="5306635" y="4167321"/>
                  <a:pt x="5296069" y="4173113"/>
                  <a:pt x="5289599" y="4180064"/>
                </a:cubicBezTo>
                <a:cubicBezTo>
                  <a:pt x="5282095" y="4181452"/>
                  <a:pt x="5274595" y="4182841"/>
                  <a:pt x="5265561" y="4186434"/>
                </a:cubicBezTo>
                <a:cubicBezTo>
                  <a:pt x="5267437" y="4186085"/>
                  <a:pt x="5269655" y="4187592"/>
                  <a:pt x="5271531" y="4187245"/>
                </a:cubicBezTo>
                <a:cubicBezTo>
                  <a:pt x="5280063" y="4191417"/>
                  <a:pt x="5289095" y="4187826"/>
                  <a:pt x="5296253" y="4184584"/>
                </a:cubicBezTo>
                <a:cubicBezTo>
                  <a:pt x="5298129" y="4184237"/>
                  <a:pt x="5301879" y="4183544"/>
                  <a:pt x="5303755" y="4183195"/>
                </a:cubicBezTo>
                <a:cubicBezTo>
                  <a:pt x="5310571" y="4178099"/>
                  <a:pt x="5315167" y="4171494"/>
                  <a:pt x="5317543" y="4163383"/>
                </a:cubicBezTo>
                <a:close/>
                <a:moveTo>
                  <a:pt x="6167603" y="4136755"/>
                </a:moveTo>
                <a:cubicBezTo>
                  <a:pt x="6167603" y="4136755"/>
                  <a:pt x="6166067" y="4139853"/>
                  <a:pt x="6164027" y="4140229"/>
                </a:cubicBezTo>
                <a:cubicBezTo>
                  <a:pt x="6166067" y="4139853"/>
                  <a:pt x="6166067" y="4139853"/>
                  <a:pt x="6168107" y="4139474"/>
                </a:cubicBezTo>
                <a:cubicBezTo>
                  <a:pt x="6168107" y="4139474"/>
                  <a:pt x="6167603" y="4136755"/>
                  <a:pt x="6167603" y="4136755"/>
                </a:cubicBezTo>
                <a:close/>
                <a:moveTo>
                  <a:pt x="1019495" y="4133536"/>
                </a:moveTo>
                <a:cubicBezTo>
                  <a:pt x="1042268" y="4133867"/>
                  <a:pt x="1064391" y="4147483"/>
                  <a:pt x="1064740" y="4175184"/>
                </a:cubicBezTo>
                <a:cubicBezTo>
                  <a:pt x="1059609" y="4199113"/>
                  <a:pt x="1039134" y="4212479"/>
                  <a:pt x="1015916" y="4211033"/>
                </a:cubicBezTo>
                <a:cubicBezTo>
                  <a:pt x="1000781" y="4211922"/>
                  <a:pt x="987630" y="4202867"/>
                  <a:pt x="979683" y="4190935"/>
                </a:cubicBezTo>
                <a:cubicBezTo>
                  <a:pt x="976327" y="4193471"/>
                  <a:pt x="972972" y="4196007"/>
                  <a:pt x="969617" y="4198544"/>
                </a:cubicBezTo>
                <a:cubicBezTo>
                  <a:pt x="968453" y="4202588"/>
                  <a:pt x="973523" y="4209309"/>
                  <a:pt x="976400" y="4214520"/>
                </a:cubicBezTo>
                <a:cubicBezTo>
                  <a:pt x="979620" y="4221584"/>
                  <a:pt x="984347" y="4226453"/>
                  <a:pt x="989074" y="4231322"/>
                </a:cubicBezTo>
                <a:cubicBezTo>
                  <a:pt x="979828" y="4233034"/>
                  <a:pt x="969420" y="4238793"/>
                  <a:pt x="959831" y="4238653"/>
                </a:cubicBezTo>
                <a:cubicBezTo>
                  <a:pt x="964558" y="4243522"/>
                  <a:pt x="971134" y="4248048"/>
                  <a:pt x="972848" y="4257306"/>
                </a:cubicBezTo>
                <a:cubicBezTo>
                  <a:pt x="973399" y="4270608"/>
                  <a:pt x="969223" y="4279040"/>
                  <a:pt x="962855" y="4285964"/>
                </a:cubicBezTo>
                <a:cubicBezTo>
                  <a:pt x="986893" y="4281513"/>
                  <a:pt x="1011274" y="4278913"/>
                  <a:pt x="1037161" y="4274120"/>
                </a:cubicBezTo>
                <a:cubicBezTo>
                  <a:pt x="995660" y="4287549"/>
                  <a:pt x="954160" y="4300978"/>
                  <a:pt x="914166" y="4312215"/>
                </a:cubicBezTo>
                <a:cubicBezTo>
                  <a:pt x="904921" y="4313926"/>
                  <a:pt x="894990" y="4311936"/>
                  <a:pt x="885402" y="4311796"/>
                </a:cubicBezTo>
                <a:cubicBezTo>
                  <a:pt x="893961" y="4306381"/>
                  <a:pt x="899986" y="4297606"/>
                  <a:pt x="908889" y="4294043"/>
                </a:cubicBezTo>
                <a:cubicBezTo>
                  <a:pt x="894574" y="4289034"/>
                  <a:pt x="883614" y="4281488"/>
                  <a:pt x="879023" y="4267020"/>
                </a:cubicBezTo>
                <a:cubicBezTo>
                  <a:pt x="879023" y="4267020"/>
                  <a:pt x="880872" y="4266679"/>
                  <a:pt x="880872" y="4266679"/>
                </a:cubicBezTo>
                <a:cubicBezTo>
                  <a:pt x="880529" y="4264826"/>
                  <a:pt x="878680" y="4265169"/>
                  <a:pt x="878680" y="4265169"/>
                </a:cubicBezTo>
                <a:cubicBezTo>
                  <a:pt x="878129" y="4251866"/>
                  <a:pt x="882305" y="4243433"/>
                  <a:pt x="888673" y="4236510"/>
                </a:cubicBezTo>
                <a:cubicBezTo>
                  <a:pt x="875044" y="4235205"/>
                  <a:pt x="861414" y="4233898"/>
                  <a:pt x="845936" y="4232934"/>
                </a:cubicBezTo>
                <a:cubicBezTo>
                  <a:pt x="845593" y="4231083"/>
                  <a:pt x="844908" y="4227381"/>
                  <a:pt x="844222" y="4223679"/>
                </a:cubicBezTo>
                <a:cubicBezTo>
                  <a:pt x="880175" y="4211275"/>
                  <a:pt x="917977" y="4198530"/>
                  <a:pt x="956122" y="4187637"/>
                </a:cubicBezTo>
                <a:cubicBezTo>
                  <a:pt x="961670" y="4186611"/>
                  <a:pt x="969066" y="4185241"/>
                  <a:pt x="976462" y="4183871"/>
                </a:cubicBezTo>
                <a:cubicBezTo>
                  <a:pt x="973927" y="4180512"/>
                  <a:pt x="969544" y="4177493"/>
                  <a:pt x="970364" y="4171596"/>
                </a:cubicBezTo>
                <a:cubicBezTo>
                  <a:pt x="973304" y="4146158"/>
                  <a:pt x="996723" y="4133205"/>
                  <a:pt x="1019495" y="4133536"/>
                </a:cubicBezTo>
                <a:close/>
                <a:moveTo>
                  <a:pt x="5905531" y="4131846"/>
                </a:moveTo>
                <a:cubicBezTo>
                  <a:pt x="5903671" y="4132191"/>
                  <a:pt x="5902155" y="4134419"/>
                  <a:pt x="5898431" y="4135108"/>
                </a:cubicBezTo>
                <a:cubicBezTo>
                  <a:pt x="5896571" y="4135453"/>
                  <a:pt x="5892847" y="4136143"/>
                  <a:pt x="5890983" y="4136488"/>
                </a:cubicBezTo>
                <a:cubicBezTo>
                  <a:pt x="5886791" y="4145053"/>
                  <a:pt x="5884463" y="4153272"/>
                  <a:pt x="5878059" y="4160300"/>
                </a:cubicBezTo>
                <a:cubicBezTo>
                  <a:pt x="5878407" y="4162182"/>
                  <a:pt x="5878407" y="4162182"/>
                  <a:pt x="5878407" y="4162182"/>
                </a:cubicBezTo>
                <a:cubicBezTo>
                  <a:pt x="5894471" y="4155313"/>
                  <a:pt x="5911227" y="4152209"/>
                  <a:pt x="5927291" y="4145342"/>
                </a:cubicBezTo>
                <a:cubicBezTo>
                  <a:pt x="5935903" y="4139853"/>
                  <a:pt x="5947423" y="4139667"/>
                  <a:pt x="5956735" y="4137943"/>
                </a:cubicBezTo>
                <a:cubicBezTo>
                  <a:pt x="5958599" y="4137598"/>
                  <a:pt x="5960111" y="4135370"/>
                  <a:pt x="5961971" y="4135025"/>
                </a:cubicBezTo>
                <a:cubicBezTo>
                  <a:pt x="5946031" y="4132136"/>
                  <a:pt x="5926711" y="4131819"/>
                  <a:pt x="5905531" y="4131846"/>
                </a:cubicBezTo>
                <a:close/>
                <a:moveTo>
                  <a:pt x="6131539" y="4124256"/>
                </a:moveTo>
                <a:cubicBezTo>
                  <a:pt x="6118279" y="4124795"/>
                  <a:pt x="6107207" y="4126844"/>
                  <a:pt x="6096135" y="4128894"/>
                </a:cubicBezTo>
                <a:cubicBezTo>
                  <a:pt x="6092447" y="4129579"/>
                  <a:pt x="6089099" y="4132116"/>
                  <a:pt x="6083563" y="4133141"/>
                </a:cubicBezTo>
                <a:cubicBezTo>
                  <a:pt x="6075367" y="4140412"/>
                  <a:pt x="6065327" y="4148023"/>
                  <a:pt x="6057131" y="4155294"/>
                </a:cubicBezTo>
                <a:cubicBezTo>
                  <a:pt x="6057475" y="4157149"/>
                  <a:pt x="6057475" y="4157149"/>
                  <a:pt x="6057475" y="4157149"/>
                </a:cubicBezTo>
                <a:cubicBezTo>
                  <a:pt x="6070047" y="4152902"/>
                  <a:pt x="6082619" y="4148656"/>
                  <a:pt x="6095879" y="4148118"/>
                </a:cubicBezTo>
                <a:cubicBezTo>
                  <a:pt x="6116519" y="4146214"/>
                  <a:pt x="6124031" y="4135235"/>
                  <a:pt x="6131539" y="4124256"/>
                </a:cubicBezTo>
                <a:close/>
                <a:moveTo>
                  <a:pt x="5969755" y="4108705"/>
                </a:moveTo>
                <a:cubicBezTo>
                  <a:pt x="5966463" y="4111189"/>
                  <a:pt x="5962839" y="4111860"/>
                  <a:pt x="5959215" y="4112531"/>
                </a:cubicBezTo>
                <a:lnTo>
                  <a:pt x="5965323" y="4115150"/>
                </a:lnTo>
                <a:cubicBezTo>
                  <a:pt x="5966799" y="4113003"/>
                  <a:pt x="5968275" y="4110853"/>
                  <a:pt x="5969755" y="4108705"/>
                </a:cubicBezTo>
                <a:close/>
                <a:moveTo>
                  <a:pt x="6086803" y="4102498"/>
                </a:moveTo>
                <a:cubicBezTo>
                  <a:pt x="6079363" y="4103876"/>
                  <a:pt x="6074131" y="4106814"/>
                  <a:pt x="6067043" y="4110094"/>
                </a:cubicBezTo>
                <a:cubicBezTo>
                  <a:pt x="6080419" y="4109587"/>
                  <a:pt x="6092287" y="4111327"/>
                  <a:pt x="6103451" y="4109259"/>
                </a:cubicBezTo>
                <a:cubicBezTo>
                  <a:pt x="6098671" y="4104239"/>
                  <a:pt x="6093091" y="4105272"/>
                  <a:pt x="6086803" y="4102498"/>
                </a:cubicBezTo>
                <a:close/>
                <a:moveTo>
                  <a:pt x="5440513" y="4098425"/>
                </a:moveTo>
                <a:cubicBezTo>
                  <a:pt x="5433261" y="4099768"/>
                  <a:pt x="5426011" y="4101111"/>
                  <a:pt x="5419137" y="4104493"/>
                </a:cubicBezTo>
                <a:cubicBezTo>
                  <a:pt x="5426767" y="4105190"/>
                  <a:pt x="5433639" y="4101808"/>
                  <a:pt x="5440891" y="4100465"/>
                </a:cubicBezTo>
                <a:cubicBezTo>
                  <a:pt x="5440891" y="4100465"/>
                  <a:pt x="5440513" y="4098425"/>
                  <a:pt x="5440513" y="4098425"/>
                </a:cubicBezTo>
                <a:close/>
                <a:moveTo>
                  <a:pt x="6142627" y="4087943"/>
                </a:moveTo>
                <a:cubicBezTo>
                  <a:pt x="6140815" y="4088278"/>
                  <a:pt x="6139003" y="4088614"/>
                  <a:pt x="6137187" y="4088950"/>
                </a:cubicBezTo>
                <a:cubicBezTo>
                  <a:pt x="6127031" y="4094850"/>
                  <a:pt x="6116871" y="4100748"/>
                  <a:pt x="6108887" y="4108253"/>
                </a:cubicBezTo>
                <a:cubicBezTo>
                  <a:pt x="6121579" y="4105903"/>
                  <a:pt x="6133907" y="4101610"/>
                  <a:pt x="6146239" y="4097320"/>
                </a:cubicBezTo>
                <a:cubicBezTo>
                  <a:pt x="6145519" y="4093434"/>
                  <a:pt x="6144799" y="4089549"/>
                  <a:pt x="6142627" y="4087943"/>
                </a:cubicBezTo>
                <a:close/>
                <a:moveTo>
                  <a:pt x="1155895" y="4080422"/>
                </a:moveTo>
                <a:cubicBezTo>
                  <a:pt x="1156271" y="4080353"/>
                  <a:pt x="1156632" y="4080600"/>
                  <a:pt x="1156702" y="4080977"/>
                </a:cubicBezTo>
                <a:cubicBezTo>
                  <a:pt x="1156771" y="4081352"/>
                  <a:pt x="1156523" y="4081713"/>
                  <a:pt x="1156147" y="4081783"/>
                </a:cubicBezTo>
                <a:cubicBezTo>
                  <a:pt x="1155772" y="4081853"/>
                  <a:pt x="1155410" y="4081604"/>
                  <a:pt x="1155341" y="4081229"/>
                </a:cubicBezTo>
                <a:cubicBezTo>
                  <a:pt x="1155271" y="4080852"/>
                  <a:pt x="1155520" y="4080492"/>
                  <a:pt x="1155895" y="4080422"/>
                </a:cubicBezTo>
                <a:close/>
                <a:moveTo>
                  <a:pt x="1155165" y="4080278"/>
                </a:moveTo>
                <a:cubicBezTo>
                  <a:pt x="1121272" y="4092459"/>
                  <a:pt x="1088866" y="4102397"/>
                  <a:pt x="1054621" y="4112676"/>
                </a:cubicBezTo>
                <a:cubicBezTo>
                  <a:pt x="1047615" y="4115942"/>
                  <a:pt x="1039553" y="4113497"/>
                  <a:pt x="1031842" y="4112956"/>
                </a:cubicBezTo>
                <a:cubicBezTo>
                  <a:pt x="1038143" y="4105884"/>
                  <a:pt x="1044091" y="4096907"/>
                  <a:pt x="1051448" y="4095545"/>
                </a:cubicBezTo>
                <a:cubicBezTo>
                  <a:pt x="1086399" y="4089073"/>
                  <a:pt x="1120215" y="4086749"/>
                  <a:pt x="1155165" y="4080278"/>
                </a:cubicBezTo>
                <a:close/>
                <a:moveTo>
                  <a:pt x="1115824" y="3996925"/>
                </a:moveTo>
                <a:cubicBezTo>
                  <a:pt x="1110940" y="4001616"/>
                  <a:pt x="1104202" y="4006649"/>
                  <a:pt x="1101172" y="4010995"/>
                </a:cubicBezTo>
                <a:cubicBezTo>
                  <a:pt x="1099995" y="4014999"/>
                  <a:pt x="1103205" y="4021978"/>
                  <a:pt x="1106076" y="4027125"/>
                </a:cubicBezTo>
                <a:cubicBezTo>
                  <a:pt x="1108947" y="4032271"/>
                  <a:pt x="1113333" y="4035246"/>
                  <a:pt x="1116204" y="4040394"/>
                </a:cubicBezTo>
                <a:cubicBezTo>
                  <a:pt x="1109126" y="4043598"/>
                  <a:pt x="1100195" y="4047144"/>
                  <a:pt x="1092779" y="4048517"/>
                </a:cubicBezTo>
                <a:cubicBezTo>
                  <a:pt x="1061759" y="4046689"/>
                  <a:pt x="1030400" y="4043031"/>
                  <a:pt x="999380" y="4041203"/>
                </a:cubicBezTo>
                <a:cubicBezTo>
                  <a:pt x="998702" y="4037542"/>
                  <a:pt x="996509" y="4036056"/>
                  <a:pt x="995831" y="4032394"/>
                </a:cubicBezTo>
                <a:cubicBezTo>
                  <a:pt x="1026672" y="4022898"/>
                  <a:pt x="1057173" y="4011572"/>
                  <a:pt x="1088014" y="4002074"/>
                </a:cubicBezTo>
                <a:cubicBezTo>
                  <a:pt x="1096945" y="3998529"/>
                  <a:pt x="1106554" y="3998642"/>
                  <a:pt x="1115824" y="3996925"/>
                </a:cubicBezTo>
                <a:close/>
                <a:moveTo>
                  <a:pt x="738610" y="2529402"/>
                </a:moveTo>
                <a:cubicBezTo>
                  <a:pt x="752127" y="2526899"/>
                  <a:pt x="765056" y="2535522"/>
                  <a:pt x="767489" y="2548665"/>
                </a:cubicBezTo>
                <a:cubicBezTo>
                  <a:pt x="769922" y="2561802"/>
                  <a:pt x="760938" y="2574482"/>
                  <a:pt x="747422" y="2576985"/>
                </a:cubicBezTo>
                <a:cubicBezTo>
                  <a:pt x="733905" y="2579489"/>
                  <a:pt x="720976" y="2570865"/>
                  <a:pt x="718543" y="2557728"/>
                </a:cubicBezTo>
                <a:cubicBezTo>
                  <a:pt x="716110" y="2544586"/>
                  <a:pt x="725094" y="2531905"/>
                  <a:pt x="738610" y="2529402"/>
                </a:cubicBezTo>
                <a:close/>
                <a:moveTo>
                  <a:pt x="1897151" y="2437209"/>
                </a:moveTo>
                <a:cubicBezTo>
                  <a:pt x="1904403" y="2435866"/>
                  <a:pt x="1912676" y="2440043"/>
                  <a:pt x="1920608" y="2442379"/>
                </a:cubicBezTo>
                <a:cubicBezTo>
                  <a:pt x="1916533" y="2450746"/>
                  <a:pt x="1912005" y="2466799"/>
                  <a:pt x="1910193" y="2467134"/>
                </a:cubicBezTo>
                <a:cubicBezTo>
                  <a:pt x="1896482" y="2463970"/>
                  <a:pt x="1884242" y="2458623"/>
                  <a:pt x="1866224" y="2452448"/>
                </a:cubicBezTo>
                <a:cubicBezTo>
                  <a:pt x="1879704" y="2444244"/>
                  <a:pt x="1888088" y="2438887"/>
                  <a:pt x="1897151" y="2437209"/>
                </a:cubicBezTo>
                <a:close/>
                <a:moveTo>
                  <a:pt x="714249" y="2342113"/>
                </a:moveTo>
                <a:cubicBezTo>
                  <a:pt x="729637" y="2340449"/>
                  <a:pt x="745969" y="2346453"/>
                  <a:pt x="747771" y="2361321"/>
                </a:cubicBezTo>
                <a:cubicBezTo>
                  <a:pt x="750215" y="2395073"/>
                  <a:pt x="693670" y="2397940"/>
                  <a:pt x="686388" y="2368888"/>
                </a:cubicBezTo>
                <a:cubicBezTo>
                  <a:pt x="684415" y="2353099"/>
                  <a:pt x="698861" y="2343773"/>
                  <a:pt x="714249" y="2342113"/>
                </a:cubicBezTo>
                <a:close/>
                <a:moveTo>
                  <a:pt x="2038077" y="2239912"/>
                </a:moveTo>
                <a:cubicBezTo>
                  <a:pt x="2023939" y="2240771"/>
                  <a:pt x="2009656" y="2243417"/>
                  <a:pt x="1995833" y="2245976"/>
                </a:cubicBezTo>
                <a:cubicBezTo>
                  <a:pt x="1998395" y="2249520"/>
                  <a:pt x="1999474" y="2255346"/>
                  <a:pt x="1996507" y="2259913"/>
                </a:cubicBezTo>
                <a:cubicBezTo>
                  <a:pt x="2024153" y="2254794"/>
                  <a:pt x="2051799" y="2249675"/>
                  <a:pt x="2079444" y="2244555"/>
                </a:cubicBezTo>
                <a:cubicBezTo>
                  <a:pt x="2066206" y="2239977"/>
                  <a:pt x="2052214" y="2239052"/>
                  <a:pt x="2038077" y="2239912"/>
                </a:cubicBezTo>
                <a:close/>
                <a:moveTo>
                  <a:pt x="1086863" y="2225415"/>
                </a:moveTo>
                <a:cubicBezTo>
                  <a:pt x="1109963" y="2227548"/>
                  <a:pt x="1130069" y="2241304"/>
                  <a:pt x="1133927" y="2269840"/>
                </a:cubicBezTo>
                <a:cubicBezTo>
                  <a:pt x="1144215" y="2345937"/>
                  <a:pt x="1025744" y="2373581"/>
                  <a:pt x="1007761" y="2297008"/>
                </a:cubicBezTo>
                <a:cubicBezTo>
                  <a:pt x="1002788" y="2259881"/>
                  <a:pt x="1031757" y="2234062"/>
                  <a:pt x="1063256" y="2227041"/>
                </a:cubicBezTo>
                <a:cubicBezTo>
                  <a:pt x="1071131" y="2225286"/>
                  <a:pt x="1079163" y="2224705"/>
                  <a:pt x="1086863" y="2225415"/>
                </a:cubicBezTo>
                <a:close/>
                <a:moveTo>
                  <a:pt x="2101953" y="2206639"/>
                </a:moveTo>
                <a:cubicBezTo>
                  <a:pt x="2084949" y="2213537"/>
                  <a:pt x="2088396" y="2222274"/>
                  <a:pt x="2095376" y="2230356"/>
                </a:cubicBezTo>
                <a:cubicBezTo>
                  <a:pt x="2095466" y="2220966"/>
                  <a:pt x="2097322" y="2211246"/>
                  <a:pt x="2101953" y="2206639"/>
                </a:cubicBezTo>
                <a:close/>
                <a:moveTo>
                  <a:pt x="735268" y="2165817"/>
                </a:moveTo>
                <a:cubicBezTo>
                  <a:pt x="752164" y="2162687"/>
                  <a:pt x="768453" y="2174154"/>
                  <a:pt x="771651" y="2191425"/>
                </a:cubicBezTo>
                <a:cubicBezTo>
                  <a:pt x="774849" y="2208697"/>
                  <a:pt x="763745" y="2225232"/>
                  <a:pt x="746850" y="2228360"/>
                </a:cubicBezTo>
                <a:cubicBezTo>
                  <a:pt x="729955" y="2231489"/>
                  <a:pt x="713666" y="2220026"/>
                  <a:pt x="710468" y="2202754"/>
                </a:cubicBezTo>
                <a:cubicBezTo>
                  <a:pt x="707270" y="2185482"/>
                  <a:pt x="718373" y="2168944"/>
                  <a:pt x="735268" y="2165817"/>
                </a:cubicBezTo>
                <a:close/>
                <a:moveTo>
                  <a:pt x="2346922" y="2119092"/>
                </a:moveTo>
                <a:cubicBezTo>
                  <a:pt x="2330385" y="2122155"/>
                  <a:pt x="2314528" y="2128875"/>
                  <a:pt x="2298331" y="2133768"/>
                </a:cubicBezTo>
                <a:cubicBezTo>
                  <a:pt x="2298331" y="2133768"/>
                  <a:pt x="2296493" y="2134109"/>
                  <a:pt x="2294656" y="2134448"/>
                </a:cubicBezTo>
                <a:cubicBezTo>
                  <a:pt x="2232384" y="2157336"/>
                  <a:pt x="2170111" y="2180228"/>
                  <a:pt x="2109675" y="2202775"/>
                </a:cubicBezTo>
                <a:cubicBezTo>
                  <a:pt x="2116686" y="2199584"/>
                  <a:pt x="2126211" y="2199713"/>
                  <a:pt x="2145940" y="2203631"/>
                </a:cubicBezTo>
                <a:cubicBezTo>
                  <a:pt x="2149615" y="2202952"/>
                  <a:pt x="2155126" y="2201930"/>
                  <a:pt x="2156626" y="2199763"/>
                </a:cubicBezTo>
                <a:cubicBezTo>
                  <a:pt x="2178762" y="2165372"/>
                  <a:pt x="2221609" y="2191514"/>
                  <a:pt x="2252308" y="2172578"/>
                </a:cubicBezTo>
                <a:cubicBezTo>
                  <a:pt x="2279333" y="2154323"/>
                  <a:pt x="2319612" y="2156330"/>
                  <a:pt x="2354181" y="2148035"/>
                </a:cubicBezTo>
                <a:cubicBezTo>
                  <a:pt x="2363368" y="2146334"/>
                  <a:pt x="2370040" y="2141312"/>
                  <a:pt x="2378548" y="2135951"/>
                </a:cubicBezTo>
                <a:cubicBezTo>
                  <a:pt x="2378210" y="2134121"/>
                  <a:pt x="2376176" y="2123139"/>
                  <a:pt x="2372162" y="2121990"/>
                </a:cubicBezTo>
                <a:cubicBezTo>
                  <a:pt x="2364135" y="2119689"/>
                  <a:pt x="2354271" y="2117731"/>
                  <a:pt x="2346922" y="2119092"/>
                </a:cubicBezTo>
                <a:close/>
                <a:moveTo>
                  <a:pt x="2267955" y="2114030"/>
                </a:moveTo>
                <a:cubicBezTo>
                  <a:pt x="2246587" y="2121821"/>
                  <a:pt x="2225219" y="2129611"/>
                  <a:pt x="2205690" y="2137064"/>
                </a:cubicBezTo>
                <a:cubicBezTo>
                  <a:pt x="2189836" y="2143833"/>
                  <a:pt x="2175820" y="2150265"/>
                  <a:pt x="2159966" y="2157035"/>
                </a:cubicBezTo>
                <a:cubicBezTo>
                  <a:pt x="2113900" y="2175154"/>
                  <a:pt x="2067832" y="2193272"/>
                  <a:pt x="2021766" y="2211391"/>
                </a:cubicBezTo>
                <a:cubicBezTo>
                  <a:pt x="2022452" y="2215098"/>
                  <a:pt x="2023482" y="2220659"/>
                  <a:pt x="2021988" y="2222853"/>
                </a:cubicBezTo>
                <a:cubicBezTo>
                  <a:pt x="2058865" y="2206437"/>
                  <a:pt x="2093905" y="2190360"/>
                  <a:pt x="2128945" y="2174284"/>
                </a:cubicBezTo>
                <a:cubicBezTo>
                  <a:pt x="2178345" y="2153632"/>
                  <a:pt x="2228430" y="2136686"/>
                  <a:pt x="2278173" y="2117887"/>
                </a:cubicBezTo>
                <a:cubicBezTo>
                  <a:pt x="2274154" y="2116716"/>
                  <a:pt x="2269793" y="2113691"/>
                  <a:pt x="2267955" y="2114030"/>
                </a:cubicBezTo>
                <a:close/>
                <a:moveTo>
                  <a:pt x="691523" y="2030728"/>
                </a:moveTo>
                <a:cubicBezTo>
                  <a:pt x="707681" y="2030122"/>
                  <a:pt x="724450" y="2037990"/>
                  <a:pt x="725504" y="2054018"/>
                </a:cubicBezTo>
                <a:cubicBezTo>
                  <a:pt x="728295" y="2089763"/>
                  <a:pt x="668876" y="2089314"/>
                  <a:pt x="661559" y="2060133"/>
                </a:cubicBezTo>
                <a:cubicBezTo>
                  <a:pt x="661216" y="2058286"/>
                  <a:pt x="661216" y="2058286"/>
                  <a:pt x="661216" y="2058286"/>
                </a:cubicBezTo>
                <a:cubicBezTo>
                  <a:pt x="659821" y="2040414"/>
                  <a:pt x="675366" y="2031333"/>
                  <a:pt x="691523" y="2030728"/>
                </a:cubicBezTo>
                <a:close/>
                <a:moveTo>
                  <a:pt x="903094" y="2026576"/>
                </a:moveTo>
                <a:cubicBezTo>
                  <a:pt x="920742" y="2026417"/>
                  <a:pt x="939138" y="2035459"/>
                  <a:pt x="940375" y="2052464"/>
                </a:cubicBezTo>
                <a:cubicBezTo>
                  <a:pt x="943881" y="2092029"/>
                  <a:pt x="880508" y="2090361"/>
                  <a:pt x="870640" y="2057717"/>
                </a:cubicBezTo>
                <a:cubicBezTo>
                  <a:pt x="870640" y="2057717"/>
                  <a:pt x="872488" y="2057376"/>
                  <a:pt x="872488" y="2057376"/>
                </a:cubicBezTo>
                <a:cubicBezTo>
                  <a:pt x="872488" y="2057376"/>
                  <a:pt x="870640" y="2057717"/>
                  <a:pt x="870297" y="2055869"/>
                </a:cubicBezTo>
                <a:cubicBezTo>
                  <a:pt x="868545" y="2036083"/>
                  <a:pt x="885447" y="2026731"/>
                  <a:pt x="903094" y="2026576"/>
                </a:cubicBezTo>
                <a:close/>
                <a:moveTo>
                  <a:pt x="3772367" y="1879046"/>
                </a:moveTo>
                <a:cubicBezTo>
                  <a:pt x="3772367" y="1879046"/>
                  <a:pt x="3772367" y="1879046"/>
                  <a:pt x="3770475" y="1879397"/>
                </a:cubicBezTo>
                <a:cubicBezTo>
                  <a:pt x="3760195" y="1887275"/>
                  <a:pt x="3748024" y="1895506"/>
                  <a:pt x="3735139" y="1899884"/>
                </a:cubicBezTo>
                <a:cubicBezTo>
                  <a:pt x="3733961" y="1904086"/>
                  <a:pt x="3734674" y="1907937"/>
                  <a:pt x="3733139" y="1910217"/>
                </a:cubicBezTo>
                <a:cubicBezTo>
                  <a:pt x="3742597" y="1908466"/>
                  <a:pt x="3752056" y="1906714"/>
                  <a:pt x="3763049" y="1902683"/>
                </a:cubicBezTo>
                <a:cubicBezTo>
                  <a:pt x="3768723" y="1901632"/>
                  <a:pt x="3770011" y="1887450"/>
                  <a:pt x="3772367" y="1879046"/>
                </a:cubicBezTo>
                <a:close/>
                <a:moveTo>
                  <a:pt x="3946171" y="1843696"/>
                </a:moveTo>
                <a:cubicBezTo>
                  <a:pt x="3938484" y="1843187"/>
                  <a:pt x="3931141" y="1844547"/>
                  <a:pt x="3921618" y="1844376"/>
                </a:cubicBezTo>
                <a:cubicBezTo>
                  <a:pt x="3920129" y="1846586"/>
                  <a:pt x="3918293" y="1846926"/>
                  <a:pt x="3914968" y="1849474"/>
                </a:cubicBezTo>
                <a:cubicBezTo>
                  <a:pt x="3913479" y="1851684"/>
                  <a:pt x="3910155" y="1854234"/>
                  <a:pt x="3911990" y="1853895"/>
                </a:cubicBezTo>
                <a:cubicBezTo>
                  <a:pt x="3903609" y="1849645"/>
                  <a:pt x="3899245" y="1846584"/>
                  <a:pt x="3893048" y="1843869"/>
                </a:cubicBezTo>
                <a:cubicBezTo>
                  <a:pt x="3878017" y="1844716"/>
                  <a:pt x="3864477" y="1843357"/>
                  <a:pt x="3849447" y="1844206"/>
                </a:cubicBezTo>
                <a:cubicBezTo>
                  <a:pt x="3828910" y="1846076"/>
                  <a:pt x="3806780" y="1859843"/>
                  <a:pt x="3785792" y="1869527"/>
                </a:cubicBezTo>
                <a:cubicBezTo>
                  <a:pt x="3782468" y="1872077"/>
                  <a:pt x="3777306" y="1874965"/>
                  <a:pt x="3773982" y="1877515"/>
                </a:cubicBezTo>
                <a:cubicBezTo>
                  <a:pt x="3774328" y="1879386"/>
                  <a:pt x="3772493" y="1879726"/>
                  <a:pt x="3774328" y="1879386"/>
                </a:cubicBezTo>
                <a:cubicBezTo>
                  <a:pt x="3789149" y="1897910"/>
                  <a:pt x="3804180" y="1897062"/>
                  <a:pt x="3827348" y="1888902"/>
                </a:cubicBezTo>
                <a:cubicBezTo>
                  <a:pt x="3860838" y="1874967"/>
                  <a:pt x="3898240" y="1871909"/>
                  <a:pt x="3934603" y="1863241"/>
                </a:cubicBezTo>
                <a:cubicBezTo>
                  <a:pt x="3941599" y="1860012"/>
                  <a:pt x="3950083" y="1854574"/>
                  <a:pt x="3957080" y="1851345"/>
                </a:cubicBezTo>
                <a:cubicBezTo>
                  <a:pt x="3952717" y="1848287"/>
                  <a:pt x="3950535" y="1846757"/>
                  <a:pt x="3946171" y="1843696"/>
                </a:cubicBezTo>
                <a:close/>
                <a:moveTo>
                  <a:pt x="3169004" y="1817812"/>
                </a:moveTo>
                <a:cubicBezTo>
                  <a:pt x="3169696" y="1821551"/>
                  <a:pt x="3170388" y="1825288"/>
                  <a:pt x="3171081" y="1829029"/>
                </a:cubicBezTo>
                <a:cubicBezTo>
                  <a:pt x="3187075" y="1831867"/>
                  <a:pt x="3205285" y="1836230"/>
                  <a:pt x="3221279" y="1839067"/>
                </a:cubicBezTo>
                <a:cubicBezTo>
                  <a:pt x="3233673" y="1832907"/>
                  <a:pt x="3246413" y="1828614"/>
                  <a:pt x="3262200" y="1819889"/>
                </a:cubicBezTo>
                <a:cubicBezTo>
                  <a:pt x="3231250" y="1819820"/>
                  <a:pt x="3199954" y="1817881"/>
                  <a:pt x="3169004" y="1817812"/>
                </a:cubicBezTo>
                <a:close/>
                <a:moveTo>
                  <a:pt x="3106915" y="1816653"/>
                </a:moveTo>
                <a:cubicBezTo>
                  <a:pt x="3090273" y="1819734"/>
                  <a:pt x="3075480" y="1822474"/>
                  <a:pt x="3061002" y="1826912"/>
                </a:cubicBezTo>
                <a:cubicBezTo>
                  <a:pt x="3065015" y="1827927"/>
                  <a:pt x="3067494" y="1830984"/>
                  <a:pt x="3070877" y="1828599"/>
                </a:cubicBezTo>
                <a:cubicBezTo>
                  <a:pt x="3081657" y="1824846"/>
                  <a:pt x="3094601" y="1822449"/>
                  <a:pt x="3106915" y="1816653"/>
                </a:cubicBezTo>
                <a:close/>
                <a:moveTo>
                  <a:pt x="3837112" y="1811211"/>
                </a:moveTo>
                <a:cubicBezTo>
                  <a:pt x="3818864" y="1814590"/>
                  <a:pt x="3802119" y="1815884"/>
                  <a:pt x="3783871" y="1819263"/>
                </a:cubicBezTo>
                <a:cubicBezTo>
                  <a:pt x="3782046" y="1819601"/>
                  <a:pt x="3780221" y="1819939"/>
                  <a:pt x="3778397" y="1820276"/>
                </a:cubicBezTo>
                <a:cubicBezTo>
                  <a:pt x="3776571" y="1820615"/>
                  <a:pt x="3775071" y="1822700"/>
                  <a:pt x="3773246" y="1823037"/>
                </a:cubicBezTo>
                <a:cubicBezTo>
                  <a:pt x="3783341" y="1826594"/>
                  <a:pt x="3791610" y="1830485"/>
                  <a:pt x="3802029" y="1835788"/>
                </a:cubicBezTo>
                <a:cubicBezTo>
                  <a:pt x="3803854" y="1835450"/>
                  <a:pt x="3806002" y="1836857"/>
                  <a:pt x="3808151" y="1838270"/>
                </a:cubicBezTo>
                <a:cubicBezTo>
                  <a:pt x="3806326" y="1838608"/>
                  <a:pt x="3804825" y="1840692"/>
                  <a:pt x="3804825" y="1840692"/>
                </a:cubicBezTo>
                <a:cubicBezTo>
                  <a:pt x="3817274" y="1836581"/>
                  <a:pt x="3827576" y="1831057"/>
                  <a:pt x="3840025" y="1826943"/>
                </a:cubicBezTo>
                <a:cubicBezTo>
                  <a:pt x="3839378" y="1823447"/>
                  <a:pt x="3838731" y="1819951"/>
                  <a:pt x="3842910" y="1811945"/>
                </a:cubicBezTo>
                <a:cubicBezTo>
                  <a:pt x="3841085" y="1812283"/>
                  <a:pt x="3839261" y="1812620"/>
                  <a:pt x="3837112" y="1811211"/>
                </a:cubicBezTo>
                <a:close/>
                <a:moveTo>
                  <a:pt x="599400" y="1783853"/>
                </a:moveTo>
                <a:cubicBezTo>
                  <a:pt x="618192" y="1782275"/>
                  <a:pt x="637853" y="1790540"/>
                  <a:pt x="639418" y="1809294"/>
                </a:cubicBezTo>
                <a:cubicBezTo>
                  <a:pt x="643568" y="1852322"/>
                  <a:pt x="573592" y="1855759"/>
                  <a:pt x="564586" y="1817436"/>
                </a:cubicBezTo>
                <a:cubicBezTo>
                  <a:pt x="562681" y="1796838"/>
                  <a:pt x="580607" y="1785427"/>
                  <a:pt x="599400" y="1783853"/>
                </a:cubicBezTo>
                <a:close/>
                <a:moveTo>
                  <a:pt x="4483933" y="1751517"/>
                </a:moveTo>
                <a:cubicBezTo>
                  <a:pt x="4478893" y="1756200"/>
                  <a:pt x="4475758" y="1760530"/>
                  <a:pt x="4472622" y="1764859"/>
                </a:cubicBezTo>
                <a:cubicBezTo>
                  <a:pt x="4477997" y="1761990"/>
                  <a:pt x="4485275" y="1758768"/>
                  <a:pt x="4490650" y="1755897"/>
                </a:cubicBezTo>
                <a:cubicBezTo>
                  <a:pt x="4488410" y="1754438"/>
                  <a:pt x="4486171" y="1752976"/>
                  <a:pt x="4483933" y="1751517"/>
                </a:cubicBezTo>
                <a:close/>
                <a:moveTo>
                  <a:pt x="4371131" y="1740765"/>
                </a:moveTo>
                <a:cubicBezTo>
                  <a:pt x="4367444" y="1741448"/>
                  <a:pt x="4363417" y="1740286"/>
                  <a:pt x="4359731" y="1740969"/>
                </a:cubicBezTo>
                <a:cubicBezTo>
                  <a:pt x="4338775" y="1741033"/>
                  <a:pt x="4317817" y="1741096"/>
                  <a:pt x="4298703" y="1740817"/>
                </a:cubicBezTo>
                <a:cubicBezTo>
                  <a:pt x="4299045" y="1742663"/>
                  <a:pt x="4300888" y="1742321"/>
                  <a:pt x="4300888" y="1742321"/>
                </a:cubicBezTo>
                <a:cubicBezTo>
                  <a:pt x="4304916" y="1743485"/>
                  <a:pt x="4307101" y="1744988"/>
                  <a:pt x="4309285" y="1746494"/>
                </a:cubicBezTo>
                <a:cubicBezTo>
                  <a:pt x="4304782" y="1753051"/>
                  <a:pt x="4297751" y="1756262"/>
                  <a:pt x="4288877" y="1759813"/>
                </a:cubicBezTo>
                <a:cubicBezTo>
                  <a:pt x="4316864" y="1756539"/>
                  <a:pt x="4343350" y="1755450"/>
                  <a:pt x="4371679" y="1754024"/>
                </a:cubicBezTo>
                <a:cubicBezTo>
                  <a:pt x="4371679" y="1754024"/>
                  <a:pt x="4371679" y="1754024"/>
                  <a:pt x="4371131" y="1740765"/>
                </a:cubicBezTo>
                <a:close/>
                <a:moveTo>
                  <a:pt x="3548824" y="1735018"/>
                </a:moveTo>
                <a:cubicBezTo>
                  <a:pt x="3546987" y="1735358"/>
                  <a:pt x="3545488" y="1737527"/>
                  <a:pt x="3541475" y="1736379"/>
                </a:cubicBezTo>
                <a:cubicBezTo>
                  <a:pt x="3521264" y="1740121"/>
                  <a:pt x="3499022" y="1732892"/>
                  <a:pt x="3476636" y="1735147"/>
                </a:cubicBezTo>
                <a:cubicBezTo>
                  <a:pt x="3459012" y="1737466"/>
                  <a:pt x="3438379" y="1738922"/>
                  <a:pt x="3419504" y="1742181"/>
                </a:cubicBezTo>
                <a:cubicBezTo>
                  <a:pt x="3400629" y="1745439"/>
                  <a:pt x="3383513" y="1750500"/>
                  <a:pt x="3372924" y="1760026"/>
                </a:cubicBezTo>
                <a:cubicBezTo>
                  <a:pt x="3371087" y="1760366"/>
                  <a:pt x="3372924" y="1760026"/>
                  <a:pt x="3371087" y="1760366"/>
                </a:cubicBezTo>
                <a:cubicBezTo>
                  <a:pt x="3373263" y="1761853"/>
                  <a:pt x="3373263" y="1761853"/>
                  <a:pt x="3373263" y="1761853"/>
                </a:cubicBezTo>
                <a:cubicBezTo>
                  <a:pt x="3371426" y="1762193"/>
                  <a:pt x="3371426" y="1762193"/>
                  <a:pt x="3369589" y="1762534"/>
                </a:cubicBezTo>
                <a:cubicBezTo>
                  <a:pt x="3347252" y="1785581"/>
                  <a:pt x="3396182" y="1772738"/>
                  <a:pt x="3401067" y="1788854"/>
                </a:cubicBezTo>
                <a:cubicBezTo>
                  <a:pt x="3395555" y="1789874"/>
                  <a:pt x="3392219" y="1792384"/>
                  <a:pt x="3387045" y="1795234"/>
                </a:cubicBezTo>
                <a:cubicBezTo>
                  <a:pt x="3399906" y="1792852"/>
                  <a:pt x="3414605" y="1790130"/>
                  <a:pt x="3427804" y="1789575"/>
                </a:cubicBezTo>
                <a:cubicBezTo>
                  <a:pt x="3436991" y="1787873"/>
                  <a:pt x="3449853" y="1785492"/>
                  <a:pt x="3456186" y="1778647"/>
                </a:cubicBezTo>
                <a:cubicBezTo>
                  <a:pt x="3471850" y="1760617"/>
                  <a:pt x="3490563" y="1759044"/>
                  <a:pt x="3513964" y="1762274"/>
                </a:cubicBezTo>
                <a:cubicBezTo>
                  <a:pt x="3523829" y="1764230"/>
                  <a:pt x="3543362" y="1756831"/>
                  <a:pt x="3542685" y="1753174"/>
                </a:cubicBezTo>
                <a:cubicBezTo>
                  <a:pt x="3543168" y="1745520"/>
                  <a:pt x="3545826" y="1739355"/>
                  <a:pt x="3548824" y="1735018"/>
                </a:cubicBezTo>
                <a:close/>
                <a:moveTo>
                  <a:pt x="3611473" y="1720214"/>
                </a:moveTo>
                <a:cubicBezTo>
                  <a:pt x="3601146" y="1721401"/>
                  <a:pt x="3591036" y="1723756"/>
                  <a:pt x="3581011" y="1726578"/>
                </a:cubicBezTo>
                <a:cubicBezTo>
                  <a:pt x="3585066" y="1727762"/>
                  <a:pt x="3586919" y="1727419"/>
                  <a:pt x="3590973" y="1728601"/>
                </a:cubicBezTo>
                <a:cubicBezTo>
                  <a:pt x="3612407" y="1730433"/>
                  <a:pt x="3629785" y="1731082"/>
                  <a:pt x="3643233" y="1720859"/>
                </a:cubicBezTo>
                <a:cubicBezTo>
                  <a:pt x="3632344" y="1719008"/>
                  <a:pt x="3621799" y="1719025"/>
                  <a:pt x="3611473" y="1720214"/>
                </a:cubicBezTo>
                <a:close/>
                <a:moveTo>
                  <a:pt x="896840" y="1711803"/>
                </a:moveTo>
                <a:cubicBezTo>
                  <a:pt x="912484" y="1708430"/>
                  <a:pt x="928652" y="1713047"/>
                  <a:pt x="929697" y="1729026"/>
                </a:cubicBezTo>
                <a:cubicBezTo>
                  <a:pt x="931446" y="1759144"/>
                  <a:pt x="876268" y="1771264"/>
                  <a:pt x="867117" y="1742516"/>
                </a:cubicBezTo>
                <a:cubicBezTo>
                  <a:pt x="866072" y="1726537"/>
                  <a:pt x="881195" y="1715176"/>
                  <a:pt x="896840" y="1711803"/>
                </a:cubicBezTo>
                <a:close/>
                <a:moveTo>
                  <a:pt x="4871163" y="1602089"/>
                </a:moveTo>
                <a:cubicBezTo>
                  <a:pt x="4833984" y="1607056"/>
                  <a:pt x="4794962" y="1612364"/>
                  <a:pt x="4758126" y="1619186"/>
                </a:cubicBezTo>
                <a:cubicBezTo>
                  <a:pt x="4745576" y="1623426"/>
                  <a:pt x="4735213" y="1629181"/>
                  <a:pt x="4722664" y="1633422"/>
                </a:cubicBezTo>
                <a:cubicBezTo>
                  <a:pt x="4682487" y="1642780"/>
                  <a:pt x="4643466" y="1648088"/>
                  <a:pt x="4597421" y="1656614"/>
                </a:cubicBezTo>
                <a:cubicBezTo>
                  <a:pt x="4607660" y="1660469"/>
                  <a:pt x="4619397" y="1662131"/>
                  <a:pt x="4629292" y="1664133"/>
                </a:cubicBezTo>
                <a:cubicBezTo>
                  <a:pt x="4634475" y="1661256"/>
                  <a:pt x="4639656" y="1658380"/>
                  <a:pt x="4643340" y="1657697"/>
                </a:cubicBezTo>
                <a:cubicBezTo>
                  <a:pt x="4643683" y="1659551"/>
                  <a:pt x="4640343" y="1662087"/>
                  <a:pt x="4637003" y="1664623"/>
                </a:cubicBezTo>
                <a:cubicBezTo>
                  <a:pt x="4683610" y="1669415"/>
                  <a:pt x="4738863" y="1659183"/>
                  <a:pt x="4763401" y="1637382"/>
                </a:cubicBezTo>
                <a:cubicBezTo>
                  <a:pt x="4780103" y="1624704"/>
                  <a:pt x="4794837" y="1621976"/>
                  <a:pt x="4812661" y="1635933"/>
                </a:cubicBezTo>
                <a:cubicBezTo>
                  <a:pt x="4819559" y="1642324"/>
                  <a:pt x="4829456" y="1644328"/>
                  <a:pt x="4839351" y="1646330"/>
                </a:cubicBezTo>
                <a:cubicBezTo>
                  <a:pt x="4865137" y="1641555"/>
                  <a:pt x="4892419" y="1634583"/>
                  <a:pt x="4919704" y="1627616"/>
                </a:cubicBezTo>
                <a:cubicBezTo>
                  <a:pt x="4900599" y="1627317"/>
                  <a:pt x="4881838" y="1628875"/>
                  <a:pt x="4864575" y="1628236"/>
                </a:cubicBezTo>
                <a:cubicBezTo>
                  <a:pt x="4866885" y="1620138"/>
                  <a:pt x="4868852" y="1610184"/>
                  <a:pt x="4871163" y="1602089"/>
                </a:cubicBezTo>
                <a:close/>
                <a:moveTo>
                  <a:pt x="4041761" y="1601223"/>
                </a:moveTo>
                <a:cubicBezTo>
                  <a:pt x="4036247" y="1602245"/>
                  <a:pt x="4030732" y="1603265"/>
                  <a:pt x="4025217" y="1604287"/>
                </a:cubicBezTo>
                <a:cubicBezTo>
                  <a:pt x="3966256" y="1624731"/>
                  <a:pt x="3907770" y="1637466"/>
                  <a:pt x="3844850" y="1626255"/>
                </a:cubicBezTo>
                <a:cubicBezTo>
                  <a:pt x="3837989" y="1625144"/>
                  <a:pt x="3830767" y="1625290"/>
                  <a:pt x="3823339" y="1626249"/>
                </a:cubicBezTo>
                <a:cubicBezTo>
                  <a:pt x="3801055" y="1629126"/>
                  <a:pt x="3776916" y="1639310"/>
                  <a:pt x="3755111" y="1644776"/>
                </a:cubicBezTo>
                <a:cubicBezTo>
                  <a:pt x="3751434" y="1645457"/>
                  <a:pt x="3750620" y="1651324"/>
                  <a:pt x="3747284" y="1653846"/>
                </a:cubicBezTo>
                <a:cubicBezTo>
                  <a:pt x="3757499" y="1657671"/>
                  <a:pt x="3765876" y="1661836"/>
                  <a:pt x="3782630" y="1670165"/>
                </a:cubicBezTo>
                <a:cubicBezTo>
                  <a:pt x="3766425" y="1675070"/>
                  <a:pt x="3752060" y="1679637"/>
                  <a:pt x="3737694" y="1684202"/>
                </a:cubicBezTo>
                <a:cubicBezTo>
                  <a:pt x="3768472" y="1686124"/>
                  <a:pt x="3800539" y="1674469"/>
                  <a:pt x="3828796" y="1673048"/>
                </a:cubicBezTo>
                <a:cubicBezTo>
                  <a:pt x="3886809" y="1668022"/>
                  <a:pt x="3944745" y="1642050"/>
                  <a:pt x="4002208" y="1623790"/>
                </a:cubicBezTo>
                <a:cubicBezTo>
                  <a:pt x="4005885" y="1623109"/>
                  <a:pt x="4008879" y="1618743"/>
                  <a:pt x="4011059" y="1620245"/>
                </a:cubicBezTo>
                <a:cubicBezTo>
                  <a:pt x="4049872" y="1624490"/>
                  <a:pt x="4074795" y="1625589"/>
                  <a:pt x="4097537" y="1625190"/>
                </a:cubicBezTo>
                <a:cubicBezTo>
                  <a:pt x="4110406" y="1622807"/>
                  <a:pt x="4120413" y="1615237"/>
                  <a:pt x="4127899" y="1604325"/>
                </a:cubicBezTo>
                <a:cubicBezTo>
                  <a:pt x="4113192" y="1607049"/>
                  <a:pt x="4098143" y="1607930"/>
                  <a:pt x="4083778" y="1612495"/>
                </a:cubicBezTo>
                <a:cubicBezTo>
                  <a:pt x="4046196" y="1625171"/>
                  <a:pt x="4042520" y="1625851"/>
                  <a:pt x="4041761" y="1601223"/>
                </a:cubicBezTo>
                <a:close/>
                <a:moveTo>
                  <a:pt x="5302407" y="1577443"/>
                </a:moveTo>
                <a:cubicBezTo>
                  <a:pt x="5302753" y="1579305"/>
                  <a:pt x="5303097" y="1581165"/>
                  <a:pt x="5304939" y="1580824"/>
                </a:cubicBezTo>
                <a:cubicBezTo>
                  <a:pt x="5296415" y="1586251"/>
                  <a:pt x="5289387" y="1589477"/>
                  <a:pt x="5282703" y="1594563"/>
                </a:cubicBezTo>
                <a:cubicBezTo>
                  <a:pt x="5279707" y="1598966"/>
                  <a:pt x="5277055" y="1605231"/>
                  <a:pt x="5272215" y="1609976"/>
                </a:cubicBezTo>
                <a:cubicBezTo>
                  <a:pt x="5274057" y="1609634"/>
                  <a:pt x="5274401" y="1611493"/>
                  <a:pt x="5276243" y="1611152"/>
                </a:cubicBezTo>
                <a:cubicBezTo>
                  <a:pt x="5293175" y="1609942"/>
                  <a:pt x="5310451" y="1610591"/>
                  <a:pt x="5325543" y="1609722"/>
                </a:cubicBezTo>
                <a:cubicBezTo>
                  <a:pt x="5327039" y="1607519"/>
                  <a:pt x="5326695" y="1605659"/>
                  <a:pt x="5326351" y="1603799"/>
                </a:cubicBezTo>
                <a:cubicBezTo>
                  <a:pt x="5331535" y="1600914"/>
                  <a:pt x="5338563" y="1597690"/>
                  <a:pt x="5343747" y="1594804"/>
                </a:cubicBezTo>
                <a:cubicBezTo>
                  <a:pt x="5347091" y="1592263"/>
                  <a:pt x="5350087" y="1587858"/>
                  <a:pt x="5353427" y="1585315"/>
                </a:cubicBezTo>
                <a:cubicBezTo>
                  <a:pt x="5347211" y="1582619"/>
                  <a:pt x="5342835" y="1579580"/>
                  <a:pt x="5336961" y="1578743"/>
                </a:cubicBezTo>
                <a:cubicBezTo>
                  <a:pt x="5325215" y="1577070"/>
                  <a:pt x="5314155" y="1579118"/>
                  <a:pt x="5302407" y="1577443"/>
                </a:cubicBezTo>
                <a:close/>
                <a:moveTo>
                  <a:pt x="4138209" y="1576469"/>
                </a:moveTo>
                <a:cubicBezTo>
                  <a:pt x="4109057" y="1583743"/>
                  <a:pt x="4083589" y="1590334"/>
                  <a:pt x="4056279" y="1597265"/>
                </a:cubicBezTo>
                <a:cubicBezTo>
                  <a:pt x="4068345" y="1600656"/>
                  <a:pt x="4080409" y="1604046"/>
                  <a:pt x="4087111" y="1599056"/>
                </a:cubicBezTo>
                <a:cubicBezTo>
                  <a:pt x="4102356" y="1588733"/>
                  <a:pt x="4118607" y="1583850"/>
                  <a:pt x="4135530" y="1582590"/>
                </a:cubicBezTo>
                <a:cubicBezTo>
                  <a:pt x="4136702" y="1578624"/>
                  <a:pt x="4138545" y="1578283"/>
                  <a:pt x="4138209" y="1576469"/>
                </a:cubicBezTo>
                <a:close/>
                <a:moveTo>
                  <a:pt x="2932541" y="1515667"/>
                </a:moveTo>
                <a:cubicBezTo>
                  <a:pt x="2916166" y="1520646"/>
                  <a:pt x="2897934" y="1525971"/>
                  <a:pt x="2879352" y="1529412"/>
                </a:cubicBezTo>
                <a:cubicBezTo>
                  <a:pt x="2880746" y="1536939"/>
                  <a:pt x="2883999" y="1544125"/>
                  <a:pt x="2883186" y="1550118"/>
                </a:cubicBezTo>
                <a:cubicBezTo>
                  <a:pt x="2901071" y="1542911"/>
                  <a:pt x="2918955" y="1535705"/>
                  <a:pt x="2936839" y="1528496"/>
                </a:cubicBezTo>
                <a:cubicBezTo>
                  <a:pt x="2936142" y="1524732"/>
                  <a:pt x="2935444" y="1520967"/>
                  <a:pt x="2932541" y="1515667"/>
                </a:cubicBezTo>
                <a:close/>
                <a:moveTo>
                  <a:pt x="2405534" y="1499488"/>
                </a:moveTo>
                <a:cubicBezTo>
                  <a:pt x="2392633" y="1501877"/>
                  <a:pt x="2377889" y="1504607"/>
                  <a:pt x="2364647" y="1505161"/>
                </a:cubicBezTo>
                <a:cubicBezTo>
                  <a:pt x="2329289" y="1509807"/>
                  <a:pt x="2293592" y="1512622"/>
                  <a:pt x="2260077" y="1516928"/>
                </a:cubicBezTo>
                <a:cubicBezTo>
                  <a:pt x="2252366" y="1516457"/>
                  <a:pt x="2246013" y="1523328"/>
                  <a:pt x="2239321" y="1528367"/>
                </a:cubicBezTo>
                <a:cubicBezTo>
                  <a:pt x="2244027" y="1533191"/>
                  <a:pt x="2248733" y="1538016"/>
                  <a:pt x="2255282" y="1542497"/>
                </a:cubicBezTo>
                <a:cubicBezTo>
                  <a:pt x="2262170" y="1548816"/>
                  <a:pt x="2267359" y="1545955"/>
                  <a:pt x="2273907" y="1550436"/>
                </a:cubicBezTo>
                <a:cubicBezTo>
                  <a:pt x="2318285" y="1532730"/>
                  <a:pt x="2361158" y="1517198"/>
                  <a:pt x="2405534" y="1499488"/>
                </a:cubicBezTo>
                <a:close/>
                <a:moveTo>
                  <a:pt x="4602805" y="1497485"/>
                </a:moveTo>
                <a:cubicBezTo>
                  <a:pt x="4597306" y="1498503"/>
                  <a:pt x="4594001" y="1501124"/>
                  <a:pt x="4588504" y="1502142"/>
                </a:cubicBezTo>
                <a:cubicBezTo>
                  <a:pt x="4603883" y="1503310"/>
                  <a:pt x="4619263" y="1504481"/>
                  <a:pt x="4632810" y="1505991"/>
                </a:cubicBezTo>
                <a:cubicBezTo>
                  <a:pt x="4624400" y="1501520"/>
                  <a:pt x="4618543" y="1500596"/>
                  <a:pt x="4610853" y="1500012"/>
                </a:cubicBezTo>
                <a:cubicBezTo>
                  <a:pt x="4609022" y="1500351"/>
                  <a:pt x="4606829" y="1498748"/>
                  <a:pt x="4604996" y="1499088"/>
                </a:cubicBezTo>
                <a:cubicBezTo>
                  <a:pt x="4604996" y="1499088"/>
                  <a:pt x="4602805" y="1497485"/>
                  <a:pt x="4602805" y="1497485"/>
                </a:cubicBezTo>
                <a:close/>
                <a:moveTo>
                  <a:pt x="5642855" y="1455343"/>
                </a:moveTo>
                <a:cubicBezTo>
                  <a:pt x="5583519" y="1464456"/>
                  <a:pt x="5526027" y="1473228"/>
                  <a:pt x="5467027" y="1484153"/>
                </a:cubicBezTo>
                <a:cubicBezTo>
                  <a:pt x="5431995" y="1490640"/>
                  <a:pt x="5400649" y="1496444"/>
                  <a:pt x="5363267" y="1490241"/>
                </a:cubicBezTo>
                <a:cubicBezTo>
                  <a:pt x="5348433" y="1487362"/>
                  <a:pt x="5332341" y="1487998"/>
                  <a:pt x="5315851" y="1490350"/>
                </a:cubicBezTo>
                <a:cubicBezTo>
                  <a:pt x="5299363" y="1492700"/>
                  <a:pt x="5282475" y="1496764"/>
                  <a:pt x="5266049" y="1500744"/>
                </a:cubicBezTo>
                <a:cubicBezTo>
                  <a:pt x="5279127" y="1509572"/>
                  <a:pt x="5288851" y="1520895"/>
                  <a:pt x="5291871" y="1537209"/>
                </a:cubicBezTo>
                <a:cubicBezTo>
                  <a:pt x="5293715" y="1536867"/>
                  <a:pt x="5293715" y="1536867"/>
                  <a:pt x="5295559" y="1536526"/>
                </a:cubicBezTo>
                <a:cubicBezTo>
                  <a:pt x="5299583" y="1537658"/>
                  <a:pt x="5303271" y="1536975"/>
                  <a:pt x="5305115" y="1536634"/>
                </a:cubicBezTo>
                <a:cubicBezTo>
                  <a:pt x="5313997" y="1533112"/>
                  <a:pt x="5322879" y="1529592"/>
                  <a:pt x="5329919" y="1526414"/>
                </a:cubicBezTo>
                <a:cubicBezTo>
                  <a:pt x="5328747" y="1530380"/>
                  <a:pt x="5325395" y="1532878"/>
                  <a:pt x="5322379" y="1537186"/>
                </a:cubicBezTo>
                <a:cubicBezTo>
                  <a:pt x="5354731" y="1536819"/>
                  <a:pt x="5389427" y="1528521"/>
                  <a:pt x="5422279" y="1520561"/>
                </a:cubicBezTo>
                <a:cubicBezTo>
                  <a:pt x="5444403" y="1516464"/>
                  <a:pt x="5465859" y="1508740"/>
                  <a:pt x="5487311" y="1501019"/>
                </a:cubicBezTo>
                <a:cubicBezTo>
                  <a:pt x="5492003" y="1485153"/>
                  <a:pt x="5505071" y="1473356"/>
                  <a:pt x="5520831" y="1476065"/>
                </a:cubicBezTo>
                <a:cubicBezTo>
                  <a:pt x="5527031" y="1478666"/>
                  <a:pt x="5527703" y="1482291"/>
                  <a:pt x="5530219" y="1485573"/>
                </a:cubicBezTo>
                <a:cubicBezTo>
                  <a:pt x="5532063" y="1485232"/>
                  <a:pt x="5535751" y="1484549"/>
                  <a:pt x="5537595" y="1484208"/>
                </a:cubicBezTo>
                <a:cubicBezTo>
                  <a:pt x="5574135" y="1475566"/>
                  <a:pt x="5611343" y="1470551"/>
                  <a:pt x="5649227" y="1469161"/>
                </a:cubicBezTo>
                <a:cubicBezTo>
                  <a:pt x="5650735" y="1467007"/>
                  <a:pt x="5650399" y="1465194"/>
                  <a:pt x="5650063" y="1463381"/>
                </a:cubicBezTo>
                <a:cubicBezTo>
                  <a:pt x="5649395" y="1459758"/>
                  <a:pt x="5645371" y="1458627"/>
                  <a:pt x="5642855" y="1455343"/>
                </a:cubicBezTo>
                <a:close/>
                <a:moveTo>
                  <a:pt x="5747227" y="1447266"/>
                </a:moveTo>
                <a:cubicBezTo>
                  <a:pt x="5738739" y="1452586"/>
                  <a:pt x="5729911" y="1456096"/>
                  <a:pt x="5721419" y="1461417"/>
                </a:cubicBezTo>
                <a:cubicBezTo>
                  <a:pt x="5721419" y="1461417"/>
                  <a:pt x="5723251" y="1461078"/>
                  <a:pt x="5723587" y="1462893"/>
                </a:cubicBezTo>
                <a:cubicBezTo>
                  <a:pt x="5736415" y="1460517"/>
                  <a:pt x="5748907" y="1456327"/>
                  <a:pt x="5762559" y="1448175"/>
                </a:cubicBezTo>
                <a:cubicBezTo>
                  <a:pt x="5756727" y="1447380"/>
                  <a:pt x="5753063" y="1448059"/>
                  <a:pt x="5747227" y="1447266"/>
                </a:cubicBezTo>
                <a:close/>
                <a:moveTo>
                  <a:pt x="5004079" y="1410606"/>
                </a:moveTo>
                <a:cubicBezTo>
                  <a:pt x="4970225" y="1413093"/>
                  <a:pt x="4938213" y="1415238"/>
                  <a:pt x="4906879" y="1421040"/>
                </a:cubicBezTo>
                <a:cubicBezTo>
                  <a:pt x="4886435" y="1423879"/>
                  <a:pt x="4865529" y="1426805"/>
                  <a:pt x="4845067" y="1430830"/>
                </a:cubicBezTo>
                <a:cubicBezTo>
                  <a:pt x="4824603" y="1434856"/>
                  <a:pt x="4804582" y="1439983"/>
                  <a:pt x="4785905" y="1447224"/>
                </a:cubicBezTo>
                <a:cubicBezTo>
                  <a:pt x="4777028" y="1450758"/>
                  <a:pt x="4768150" y="1454294"/>
                  <a:pt x="4759273" y="1457828"/>
                </a:cubicBezTo>
                <a:cubicBezTo>
                  <a:pt x="4770671" y="1457609"/>
                  <a:pt x="4778044" y="1456243"/>
                  <a:pt x="4790118" y="1459681"/>
                </a:cubicBezTo>
                <a:cubicBezTo>
                  <a:pt x="4764653" y="1466288"/>
                  <a:pt x="4750246" y="1470847"/>
                  <a:pt x="4737344" y="1473236"/>
                </a:cubicBezTo>
                <a:cubicBezTo>
                  <a:pt x="4710034" y="1480183"/>
                  <a:pt x="4683891" y="1483134"/>
                  <a:pt x="4656581" y="1490081"/>
                </a:cubicBezTo>
                <a:cubicBezTo>
                  <a:pt x="4659779" y="1497054"/>
                  <a:pt x="4662638" y="1502198"/>
                  <a:pt x="4667001" y="1505172"/>
                </a:cubicBezTo>
                <a:cubicBezTo>
                  <a:pt x="4728015" y="1505221"/>
                  <a:pt x="4769732" y="1493716"/>
                  <a:pt x="4895708" y="1453366"/>
                </a:cubicBezTo>
                <a:cubicBezTo>
                  <a:pt x="4922678" y="1444591"/>
                  <a:pt x="4950326" y="1439471"/>
                  <a:pt x="4975453" y="1431035"/>
                </a:cubicBezTo>
                <a:cubicBezTo>
                  <a:pt x="4988355" y="1428646"/>
                  <a:pt x="5000581" y="1422600"/>
                  <a:pt x="5011790" y="1411068"/>
                </a:cubicBezTo>
                <a:cubicBezTo>
                  <a:pt x="5011790" y="1411068"/>
                  <a:pt x="5011790" y="1411068"/>
                  <a:pt x="5004079" y="1410606"/>
                </a:cubicBezTo>
                <a:close/>
                <a:moveTo>
                  <a:pt x="3254627" y="1409617"/>
                </a:moveTo>
                <a:cubicBezTo>
                  <a:pt x="3229067" y="1416225"/>
                  <a:pt x="3205356" y="1422493"/>
                  <a:pt x="3179796" y="1429100"/>
                </a:cubicBezTo>
                <a:cubicBezTo>
                  <a:pt x="3152722" y="1437862"/>
                  <a:pt x="3127497" y="1446286"/>
                  <a:pt x="3100422" y="1455045"/>
                </a:cubicBezTo>
                <a:cubicBezTo>
                  <a:pt x="3101094" y="1458672"/>
                  <a:pt x="3101765" y="1462298"/>
                  <a:pt x="3102100" y="1464108"/>
                </a:cubicBezTo>
                <a:cubicBezTo>
                  <a:pt x="3115048" y="1461710"/>
                  <a:pt x="3128332" y="1461127"/>
                  <a:pt x="3141281" y="1458729"/>
                </a:cubicBezTo>
                <a:cubicBezTo>
                  <a:pt x="3156078" y="1455989"/>
                  <a:pt x="3169026" y="1453591"/>
                  <a:pt x="3181974" y="1451194"/>
                </a:cubicBezTo>
                <a:cubicBezTo>
                  <a:pt x="3207199" y="1442774"/>
                  <a:pt x="3233938" y="1432197"/>
                  <a:pt x="3258827" y="1421967"/>
                </a:cubicBezTo>
                <a:cubicBezTo>
                  <a:pt x="3258155" y="1418339"/>
                  <a:pt x="3255634" y="1415057"/>
                  <a:pt x="3254627" y="1409617"/>
                </a:cubicBezTo>
                <a:close/>
                <a:moveTo>
                  <a:pt x="2661850" y="1408288"/>
                </a:moveTo>
                <a:cubicBezTo>
                  <a:pt x="2656303" y="1409315"/>
                  <a:pt x="2651101" y="1412205"/>
                  <a:pt x="2645898" y="1415091"/>
                </a:cubicBezTo>
                <a:cubicBezTo>
                  <a:pt x="2603243" y="1432613"/>
                  <a:pt x="2558394" y="1448613"/>
                  <a:pt x="2513889" y="1466476"/>
                </a:cubicBezTo>
                <a:cubicBezTo>
                  <a:pt x="2514234" y="1468339"/>
                  <a:pt x="2514579" y="1470199"/>
                  <a:pt x="2516772" y="1471715"/>
                </a:cubicBezTo>
                <a:cubicBezTo>
                  <a:pt x="2488910" y="1486498"/>
                  <a:pt x="2460703" y="1499422"/>
                  <a:pt x="2432495" y="1512338"/>
                </a:cubicBezTo>
                <a:cubicBezTo>
                  <a:pt x="2421745" y="1516253"/>
                  <a:pt x="2410995" y="1520168"/>
                  <a:pt x="2400590" y="1525941"/>
                </a:cubicBezTo>
                <a:cubicBezTo>
                  <a:pt x="2407986" y="1524572"/>
                  <a:pt x="2416071" y="1526925"/>
                  <a:pt x="2423123" y="1523694"/>
                </a:cubicBezTo>
                <a:cubicBezTo>
                  <a:pt x="2506114" y="1496783"/>
                  <a:pt x="2588760" y="1468009"/>
                  <a:pt x="2671406" y="1439235"/>
                </a:cubicBezTo>
                <a:cubicBezTo>
                  <a:pt x="2665984" y="1430614"/>
                  <a:pt x="2662068" y="1419792"/>
                  <a:pt x="2661850" y="1408288"/>
                </a:cubicBezTo>
                <a:close/>
                <a:moveTo>
                  <a:pt x="4793901" y="1374212"/>
                </a:moveTo>
                <a:cubicBezTo>
                  <a:pt x="4789927" y="1374289"/>
                  <a:pt x="4785431" y="1375720"/>
                  <a:pt x="4780336" y="1379058"/>
                </a:cubicBezTo>
                <a:cubicBezTo>
                  <a:pt x="4738891" y="1402058"/>
                  <a:pt x="4684593" y="1396787"/>
                  <a:pt x="4645892" y="1434606"/>
                </a:cubicBezTo>
                <a:cubicBezTo>
                  <a:pt x="4634718" y="1446253"/>
                  <a:pt x="4631847" y="1441038"/>
                  <a:pt x="4628760" y="1424367"/>
                </a:cubicBezTo>
                <a:cubicBezTo>
                  <a:pt x="4629230" y="1416617"/>
                  <a:pt x="4617966" y="1407209"/>
                  <a:pt x="4609572" y="1403016"/>
                </a:cubicBezTo>
                <a:cubicBezTo>
                  <a:pt x="4605547" y="1401846"/>
                  <a:pt x="4601864" y="1402528"/>
                  <a:pt x="4597839" y="1401357"/>
                </a:cubicBezTo>
                <a:cubicBezTo>
                  <a:pt x="4598525" y="1405062"/>
                  <a:pt x="4599211" y="1408766"/>
                  <a:pt x="4601738" y="1412130"/>
                </a:cubicBezTo>
                <a:cubicBezTo>
                  <a:pt x="4588380" y="1422265"/>
                  <a:pt x="4576051" y="1437959"/>
                  <a:pt x="4559480" y="1441028"/>
                </a:cubicBezTo>
                <a:cubicBezTo>
                  <a:pt x="4521157" y="1450039"/>
                  <a:pt x="4480307" y="1455688"/>
                  <a:pt x="4440955" y="1459143"/>
                </a:cubicBezTo>
                <a:cubicBezTo>
                  <a:pt x="4435432" y="1460166"/>
                  <a:pt x="4431749" y="1460848"/>
                  <a:pt x="4427724" y="1459678"/>
                </a:cubicBezTo>
                <a:cubicBezTo>
                  <a:pt x="4389401" y="1468690"/>
                  <a:pt x="4348895" y="1476190"/>
                  <a:pt x="4310228" y="1483350"/>
                </a:cubicBezTo>
                <a:cubicBezTo>
                  <a:pt x="4312756" y="1486714"/>
                  <a:pt x="4317125" y="1489737"/>
                  <a:pt x="4317468" y="1491589"/>
                </a:cubicBezTo>
                <a:cubicBezTo>
                  <a:pt x="4316998" y="1499339"/>
                  <a:pt x="4313533" y="1511475"/>
                  <a:pt x="4306167" y="1512839"/>
                </a:cubicBezTo>
                <a:cubicBezTo>
                  <a:pt x="4293965" y="1518931"/>
                  <a:pt x="4276365" y="1516443"/>
                  <a:pt x="4264162" y="1522533"/>
                </a:cubicBezTo>
                <a:cubicBezTo>
                  <a:pt x="4244938" y="1531841"/>
                  <a:pt x="4247122" y="1533353"/>
                  <a:pt x="4238854" y="1519557"/>
                </a:cubicBezTo>
                <a:cubicBezTo>
                  <a:pt x="4238168" y="1515852"/>
                  <a:pt x="4230117" y="1513511"/>
                  <a:pt x="4224251" y="1512682"/>
                </a:cubicBezTo>
                <a:cubicBezTo>
                  <a:pt x="4207680" y="1515751"/>
                  <a:pt x="4190766" y="1516966"/>
                  <a:pt x="4174538" y="1521888"/>
                </a:cubicBezTo>
                <a:cubicBezTo>
                  <a:pt x="4163833" y="1525785"/>
                  <a:pt x="4153472" y="1531536"/>
                  <a:pt x="4144609" y="1535093"/>
                </a:cubicBezTo>
                <a:cubicBezTo>
                  <a:pt x="4151847" y="1543331"/>
                  <a:pt x="4158743" y="1549718"/>
                  <a:pt x="4167823" y="1557615"/>
                </a:cubicBezTo>
                <a:cubicBezTo>
                  <a:pt x="4218277" y="1603830"/>
                  <a:pt x="4284127" y="1568648"/>
                  <a:pt x="4340393" y="1563976"/>
                </a:cubicBezTo>
                <a:cubicBezTo>
                  <a:pt x="4347758" y="1562612"/>
                  <a:pt x="4352939" y="1559738"/>
                  <a:pt x="4360304" y="1558374"/>
                </a:cubicBezTo>
                <a:cubicBezTo>
                  <a:pt x="4365484" y="1555497"/>
                  <a:pt x="4372849" y="1554133"/>
                  <a:pt x="4377344" y="1547553"/>
                </a:cubicBezTo>
                <a:cubicBezTo>
                  <a:pt x="4373319" y="1546385"/>
                  <a:pt x="4367795" y="1547408"/>
                  <a:pt x="4363427" y="1544385"/>
                </a:cubicBezTo>
                <a:cubicBezTo>
                  <a:pt x="4363427" y="1544385"/>
                  <a:pt x="4363427" y="1544385"/>
                  <a:pt x="4343642" y="1540386"/>
                </a:cubicBezTo>
                <a:cubicBezTo>
                  <a:pt x="4343299" y="1538533"/>
                  <a:pt x="4342613" y="1534829"/>
                  <a:pt x="4342270" y="1532975"/>
                </a:cubicBezTo>
                <a:cubicBezTo>
                  <a:pt x="4347794" y="1531953"/>
                  <a:pt x="4351477" y="1531270"/>
                  <a:pt x="4355159" y="1530589"/>
                </a:cubicBezTo>
                <a:cubicBezTo>
                  <a:pt x="4352632" y="1527226"/>
                  <a:pt x="4350448" y="1525715"/>
                  <a:pt x="4349762" y="1522009"/>
                </a:cubicBezTo>
                <a:cubicBezTo>
                  <a:pt x="4346675" y="1505338"/>
                  <a:pt x="4358660" y="1487793"/>
                  <a:pt x="4375232" y="1484725"/>
                </a:cubicBezTo>
                <a:cubicBezTo>
                  <a:pt x="4391802" y="1481656"/>
                  <a:pt x="4407435" y="1494087"/>
                  <a:pt x="4410522" y="1510758"/>
                </a:cubicBezTo>
                <a:cubicBezTo>
                  <a:pt x="4411208" y="1514464"/>
                  <a:pt x="4409710" y="1516656"/>
                  <a:pt x="4410396" y="1520361"/>
                </a:cubicBezTo>
                <a:cubicBezTo>
                  <a:pt x="4410396" y="1520361"/>
                  <a:pt x="4412237" y="1520020"/>
                  <a:pt x="4412237" y="1520020"/>
                </a:cubicBezTo>
                <a:cubicBezTo>
                  <a:pt x="4468159" y="1513496"/>
                  <a:pt x="4520399" y="1507655"/>
                  <a:pt x="4572549" y="1480755"/>
                </a:cubicBezTo>
                <a:cubicBezTo>
                  <a:pt x="4579228" y="1475686"/>
                  <a:pt x="4589121" y="1477686"/>
                  <a:pt x="4600855" y="1479346"/>
                </a:cubicBezTo>
                <a:cubicBezTo>
                  <a:pt x="4600168" y="1475640"/>
                  <a:pt x="4599825" y="1473789"/>
                  <a:pt x="4599139" y="1470084"/>
                </a:cubicBezTo>
                <a:cubicBezTo>
                  <a:pt x="4616739" y="1472572"/>
                  <a:pt x="4643419" y="1482959"/>
                  <a:pt x="4655622" y="1476868"/>
                </a:cubicBezTo>
                <a:cubicBezTo>
                  <a:pt x="4655622" y="1476868"/>
                  <a:pt x="4657463" y="1476527"/>
                  <a:pt x="4659304" y="1476186"/>
                </a:cubicBezTo>
                <a:cubicBezTo>
                  <a:pt x="4663582" y="1458151"/>
                  <a:pt x="4675098" y="1448355"/>
                  <a:pt x="4697193" y="1444263"/>
                </a:cubicBezTo>
                <a:cubicBezTo>
                  <a:pt x="4729992" y="1436274"/>
                  <a:pt x="4764632" y="1427944"/>
                  <a:pt x="4796745" y="1416250"/>
                </a:cubicBezTo>
                <a:cubicBezTo>
                  <a:pt x="4805608" y="1412694"/>
                  <a:pt x="4818623" y="1400704"/>
                  <a:pt x="4817594" y="1395147"/>
                </a:cubicBezTo>
                <a:cubicBezTo>
                  <a:pt x="4813031" y="1385934"/>
                  <a:pt x="4805819" y="1373980"/>
                  <a:pt x="4793901" y="1374212"/>
                </a:cubicBezTo>
                <a:close/>
                <a:moveTo>
                  <a:pt x="2572674" y="1362926"/>
                </a:moveTo>
                <a:cubicBezTo>
                  <a:pt x="2547898" y="1373173"/>
                  <a:pt x="2522785" y="1381593"/>
                  <a:pt x="2496166" y="1392176"/>
                </a:cubicBezTo>
                <a:cubicBezTo>
                  <a:pt x="2483609" y="1396388"/>
                  <a:pt x="2469549" y="1402766"/>
                  <a:pt x="2459171" y="1408457"/>
                </a:cubicBezTo>
                <a:cubicBezTo>
                  <a:pt x="2450636" y="1413811"/>
                  <a:pt x="2421839" y="1422915"/>
                  <a:pt x="2455855" y="1431701"/>
                </a:cubicBezTo>
                <a:cubicBezTo>
                  <a:pt x="2458033" y="1433182"/>
                  <a:pt x="2458555" y="1446282"/>
                  <a:pt x="2456712" y="1446624"/>
                </a:cubicBezTo>
                <a:cubicBezTo>
                  <a:pt x="2437801" y="1457673"/>
                  <a:pt x="2420393" y="1466554"/>
                  <a:pt x="2400806" y="1473954"/>
                </a:cubicBezTo>
                <a:cubicBezTo>
                  <a:pt x="2406332" y="1472930"/>
                  <a:pt x="2412533" y="1475548"/>
                  <a:pt x="2415880" y="1473047"/>
                </a:cubicBezTo>
                <a:cubicBezTo>
                  <a:pt x="2501935" y="1443909"/>
                  <a:pt x="2587653" y="1412948"/>
                  <a:pt x="2673372" y="1381995"/>
                </a:cubicBezTo>
                <a:cubicBezTo>
                  <a:pt x="2673372" y="1381995"/>
                  <a:pt x="2675213" y="1381654"/>
                  <a:pt x="2675213" y="1381654"/>
                </a:cubicBezTo>
                <a:cubicBezTo>
                  <a:pt x="2676717" y="1379488"/>
                  <a:pt x="2676717" y="1379488"/>
                  <a:pt x="2678560" y="1379147"/>
                </a:cubicBezTo>
                <a:cubicBezTo>
                  <a:pt x="2650592" y="1382443"/>
                  <a:pt x="2622623" y="1385735"/>
                  <a:pt x="2594654" y="1389025"/>
                </a:cubicBezTo>
                <a:cubicBezTo>
                  <a:pt x="2606198" y="1379346"/>
                  <a:pt x="2618417" y="1373312"/>
                  <a:pt x="2630637" y="1367276"/>
                </a:cubicBezTo>
                <a:cubicBezTo>
                  <a:pt x="2616575" y="1373653"/>
                  <a:pt x="2602514" y="1380028"/>
                  <a:pt x="2587440" y="1380935"/>
                </a:cubicBezTo>
                <a:cubicBezTo>
                  <a:pt x="2555788" y="1384910"/>
                  <a:pt x="2567331" y="1375228"/>
                  <a:pt x="2572674" y="1362926"/>
                </a:cubicBezTo>
                <a:close/>
                <a:moveTo>
                  <a:pt x="3129580" y="1354300"/>
                </a:moveTo>
                <a:cubicBezTo>
                  <a:pt x="3112510" y="1354511"/>
                  <a:pt x="3095791" y="1356621"/>
                  <a:pt x="3079337" y="1360158"/>
                </a:cubicBezTo>
                <a:cubicBezTo>
                  <a:pt x="3062883" y="1363700"/>
                  <a:pt x="3046694" y="1368665"/>
                  <a:pt x="3030680" y="1374583"/>
                </a:cubicBezTo>
                <a:cubicBezTo>
                  <a:pt x="3036194" y="1373562"/>
                  <a:pt x="3042060" y="1374444"/>
                  <a:pt x="3047575" y="1373423"/>
                </a:cubicBezTo>
                <a:cubicBezTo>
                  <a:pt x="3074792" y="1366415"/>
                  <a:pt x="3102010" y="1359405"/>
                  <a:pt x="3129580" y="1354300"/>
                </a:cubicBezTo>
                <a:close/>
                <a:moveTo>
                  <a:pt x="5282047" y="1352977"/>
                </a:moveTo>
                <a:cubicBezTo>
                  <a:pt x="5248227" y="1355453"/>
                  <a:pt x="5214263" y="1367423"/>
                  <a:pt x="5180299" y="1379391"/>
                </a:cubicBezTo>
                <a:cubicBezTo>
                  <a:pt x="5216343" y="1399221"/>
                  <a:pt x="5286499" y="1397588"/>
                  <a:pt x="5362131" y="1374116"/>
                </a:cubicBezTo>
                <a:cubicBezTo>
                  <a:pt x="5328121" y="1365270"/>
                  <a:pt x="5304479" y="1350717"/>
                  <a:pt x="5282047" y="1352977"/>
                </a:cubicBezTo>
                <a:close/>
                <a:moveTo>
                  <a:pt x="5041593" y="1336594"/>
                </a:moveTo>
                <a:cubicBezTo>
                  <a:pt x="5013641" y="1339879"/>
                  <a:pt x="4983848" y="1343504"/>
                  <a:pt x="4954055" y="1347130"/>
                </a:cubicBezTo>
                <a:cubicBezTo>
                  <a:pt x="4950374" y="1347812"/>
                  <a:pt x="4944364" y="1356489"/>
                  <a:pt x="4941698" y="1362657"/>
                </a:cubicBezTo>
                <a:cubicBezTo>
                  <a:pt x="4933361" y="1379329"/>
                  <a:pt x="4935689" y="1371334"/>
                  <a:pt x="4918105" y="1368916"/>
                </a:cubicBezTo>
                <a:cubicBezTo>
                  <a:pt x="4890979" y="1366374"/>
                  <a:pt x="4862201" y="1375486"/>
                  <a:pt x="4834587" y="1380599"/>
                </a:cubicBezTo>
                <a:cubicBezTo>
                  <a:pt x="4837444" y="1385744"/>
                  <a:pt x="4839137" y="1394887"/>
                  <a:pt x="4843157" y="1396033"/>
                </a:cubicBezTo>
                <a:cubicBezTo>
                  <a:pt x="4864761" y="1399596"/>
                  <a:pt x="4886705" y="1404990"/>
                  <a:pt x="4907632" y="1404897"/>
                </a:cubicBezTo>
                <a:cubicBezTo>
                  <a:pt x="4926718" y="1405146"/>
                  <a:pt x="4946630" y="1399568"/>
                  <a:pt x="4965038" y="1396159"/>
                </a:cubicBezTo>
                <a:cubicBezTo>
                  <a:pt x="4970561" y="1395137"/>
                  <a:pt x="4977586" y="1391944"/>
                  <a:pt x="4977247" y="1390116"/>
                </a:cubicBezTo>
                <a:cubicBezTo>
                  <a:pt x="4966603" y="1342915"/>
                  <a:pt x="5014848" y="1356676"/>
                  <a:pt x="5034907" y="1341614"/>
                </a:cubicBezTo>
                <a:cubicBezTo>
                  <a:pt x="5036410" y="1339444"/>
                  <a:pt x="5040092" y="1338763"/>
                  <a:pt x="5041593" y="1336594"/>
                </a:cubicBezTo>
                <a:close/>
                <a:moveTo>
                  <a:pt x="3483784" y="1330617"/>
                </a:moveTo>
                <a:cubicBezTo>
                  <a:pt x="3476749" y="1333853"/>
                  <a:pt x="3467523" y="1335562"/>
                  <a:pt x="3458643" y="1339138"/>
                </a:cubicBezTo>
                <a:cubicBezTo>
                  <a:pt x="3459336" y="1342880"/>
                  <a:pt x="3459682" y="1344748"/>
                  <a:pt x="3460374" y="1348489"/>
                </a:cubicBezTo>
                <a:cubicBezTo>
                  <a:pt x="3469600" y="1346781"/>
                  <a:pt x="3476981" y="1345414"/>
                  <a:pt x="3486554" y="1345576"/>
                </a:cubicBezTo>
                <a:cubicBezTo>
                  <a:pt x="3485515" y="1339965"/>
                  <a:pt x="3484476" y="1334354"/>
                  <a:pt x="3483784" y="1330617"/>
                </a:cubicBezTo>
                <a:close/>
                <a:moveTo>
                  <a:pt x="6917311" y="1305136"/>
                </a:moveTo>
                <a:cubicBezTo>
                  <a:pt x="6893071" y="1305875"/>
                  <a:pt x="6867023" y="1306949"/>
                  <a:pt x="6840971" y="1308023"/>
                </a:cubicBezTo>
                <a:cubicBezTo>
                  <a:pt x="6840971" y="1308023"/>
                  <a:pt x="6839159" y="1308359"/>
                  <a:pt x="6839495" y="1310174"/>
                </a:cubicBezTo>
                <a:cubicBezTo>
                  <a:pt x="6865543" y="1309098"/>
                  <a:pt x="6891595" y="1308023"/>
                  <a:pt x="6917311" y="1305136"/>
                </a:cubicBezTo>
                <a:close/>
                <a:moveTo>
                  <a:pt x="2769937" y="1295461"/>
                </a:moveTo>
                <a:cubicBezTo>
                  <a:pt x="2760692" y="1297173"/>
                  <a:pt x="2751447" y="1298885"/>
                  <a:pt x="2742201" y="1300597"/>
                </a:cubicBezTo>
                <a:cubicBezTo>
                  <a:pt x="2719177" y="1310525"/>
                  <a:pt x="2695816" y="1318630"/>
                  <a:pt x="2674303" y="1326390"/>
                </a:cubicBezTo>
                <a:cubicBezTo>
                  <a:pt x="2678339" y="1327532"/>
                  <a:pt x="2677345" y="1342820"/>
                  <a:pt x="2675496" y="1343162"/>
                </a:cubicBezTo>
                <a:cubicBezTo>
                  <a:pt x="2663229" y="1349210"/>
                  <a:pt x="2651299" y="1357083"/>
                  <a:pt x="2639032" y="1363131"/>
                </a:cubicBezTo>
                <a:cubicBezTo>
                  <a:pt x="2659869" y="1351721"/>
                  <a:pt x="2673827" y="1354804"/>
                  <a:pt x="2681583" y="1376030"/>
                </a:cubicBezTo>
                <a:cubicBezTo>
                  <a:pt x="2683432" y="1375687"/>
                  <a:pt x="2683769" y="1377511"/>
                  <a:pt x="2685618" y="1377168"/>
                </a:cubicBezTo>
                <a:cubicBezTo>
                  <a:pt x="2687467" y="1376826"/>
                  <a:pt x="2689316" y="1376484"/>
                  <a:pt x="2691165" y="1376141"/>
                </a:cubicBezTo>
                <a:lnTo>
                  <a:pt x="2824278" y="1330721"/>
                </a:lnTo>
                <a:cubicBezTo>
                  <a:pt x="2811293" y="1291582"/>
                  <a:pt x="2787455" y="1328096"/>
                  <a:pt x="2769461" y="1323873"/>
                </a:cubicBezTo>
                <a:cubicBezTo>
                  <a:pt x="2769282" y="1312580"/>
                  <a:pt x="2769779" y="1304934"/>
                  <a:pt x="2769937" y="1295461"/>
                </a:cubicBezTo>
                <a:close/>
                <a:moveTo>
                  <a:pt x="5688827" y="1293007"/>
                </a:moveTo>
                <a:cubicBezTo>
                  <a:pt x="5666623" y="1297119"/>
                  <a:pt x="5645935" y="1299120"/>
                  <a:pt x="5625255" y="1301124"/>
                </a:cubicBezTo>
                <a:lnTo>
                  <a:pt x="5624915" y="1315682"/>
                </a:lnTo>
                <a:lnTo>
                  <a:pt x="5624171" y="1315948"/>
                </a:lnTo>
                <a:lnTo>
                  <a:pt x="5624899" y="1316244"/>
                </a:lnTo>
                <a:lnTo>
                  <a:pt x="5624823" y="1319483"/>
                </a:lnTo>
                <a:cubicBezTo>
                  <a:pt x="5626675" y="1319141"/>
                  <a:pt x="5628527" y="1318798"/>
                  <a:pt x="5630375" y="1318456"/>
                </a:cubicBezTo>
                <a:lnTo>
                  <a:pt x="5624899" y="1316244"/>
                </a:lnTo>
                <a:lnTo>
                  <a:pt x="5624915" y="1315682"/>
                </a:lnTo>
                <a:lnTo>
                  <a:pt x="5686979" y="1293350"/>
                </a:lnTo>
                <a:cubicBezTo>
                  <a:pt x="5686979" y="1293350"/>
                  <a:pt x="5686979" y="1293350"/>
                  <a:pt x="5688827" y="1293007"/>
                </a:cubicBezTo>
                <a:close/>
                <a:moveTo>
                  <a:pt x="5515403" y="1290530"/>
                </a:moveTo>
                <a:cubicBezTo>
                  <a:pt x="5511551" y="1291243"/>
                  <a:pt x="5509623" y="1291600"/>
                  <a:pt x="5505771" y="1292313"/>
                </a:cubicBezTo>
                <a:cubicBezTo>
                  <a:pt x="5502423" y="1295746"/>
                  <a:pt x="5496643" y="1296816"/>
                  <a:pt x="5492791" y="1297529"/>
                </a:cubicBezTo>
                <a:cubicBezTo>
                  <a:pt x="5500495" y="1296102"/>
                  <a:pt x="5508199" y="1294676"/>
                  <a:pt x="5515403" y="1290530"/>
                </a:cubicBezTo>
                <a:close/>
                <a:moveTo>
                  <a:pt x="6816543" y="1284963"/>
                </a:moveTo>
                <a:cubicBezTo>
                  <a:pt x="6812919" y="1285634"/>
                  <a:pt x="6808943" y="1284424"/>
                  <a:pt x="6803507" y="1285431"/>
                </a:cubicBezTo>
                <a:cubicBezTo>
                  <a:pt x="6795139" y="1290875"/>
                  <a:pt x="6787123" y="1298200"/>
                  <a:pt x="6776943" y="1303979"/>
                </a:cubicBezTo>
                <a:cubicBezTo>
                  <a:pt x="6775479" y="1306197"/>
                  <a:pt x="6774363" y="1310299"/>
                  <a:pt x="6771087" y="1312853"/>
                </a:cubicBezTo>
                <a:cubicBezTo>
                  <a:pt x="6778683" y="1313389"/>
                  <a:pt x="6785935" y="1312046"/>
                  <a:pt x="6793535" y="1312588"/>
                </a:cubicBezTo>
                <a:cubicBezTo>
                  <a:pt x="6801555" y="1305263"/>
                  <a:pt x="6807759" y="1298272"/>
                  <a:pt x="6813967" y="1291281"/>
                </a:cubicBezTo>
                <a:cubicBezTo>
                  <a:pt x="6815779" y="1290946"/>
                  <a:pt x="6815079" y="1287183"/>
                  <a:pt x="6816543" y="1284963"/>
                </a:cubicBezTo>
                <a:close/>
                <a:moveTo>
                  <a:pt x="6908451" y="1265998"/>
                </a:moveTo>
                <a:cubicBezTo>
                  <a:pt x="6896723" y="1273970"/>
                  <a:pt x="6883171" y="1282279"/>
                  <a:pt x="6869619" y="1290592"/>
                </a:cubicBezTo>
                <a:cubicBezTo>
                  <a:pt x="6875091" y="1289579"/>
                  <a:pt x="6880907" y="1290434"/>
                  <a:pt x="6891063" y="1294352"/>
                </a:cubicBezTo>
                <a:cubicBezTo>
                  <a:pt x="6903047" y="1297937"/>
                  <a:pt x="6919115" y="1293026"/>
                  <a:pt x="6933707" y="1290325"/>
                </a:cubicBezTo>
                <a:cubicBezTo>
                  <a:pt x="6937355" y="1289649"/>
                  <a:pt x="6941095" y="1279289"/>
                  <a:pt x="6941879" y="1273343"/>
                </a:cubicBezTo>
                <a:cubicBezTo>
                  <a:pt x="6943359" y="1271134"/>
                  <a:pt x="6935023" y="1266877"/>
                  <a:pt x="6929207" y="1266022"/>
                </a:cubicBezTo>
                <a:cubicBezTo>
                  <a:pt x="6923387" y="1265167"/>
                  <a:pt x="6916095" y="1266517"/>
                  <a:pt x="6908451" y="1265998"/>
                </a:cubicBezTo>
                <a:close/>
                <a:moveTo>
                  <a:pt x="5640967" y="1263056"/>
                </a:moveTo>
                <a:cubicBezTo>
                  <a:pt x="5635403" y="1264086"/>
                  <a:pt x="5631695" y="1264773"/>
                  <a:pt x="5626135" y="1265802"/>
                </a:cubicBezTo>
                <a:cubicBezTo>
                  <a:pt x="5632075" y="1266812"/>
                  <a:pt x="5640247" y="1269518"/>
                  <a:pt x="5648039" y="1270184"/>
                </a:cubicBezTo>
                <a:cubicBezTo>
                  <a:pt x="5647663" y="1268144"/>
                  <a:pt x="5647663" y="1268144"/>
                  <a:pt x="5647283" y="1266104"/>
                </a:cubicBezTo>
                <a:cubicBezTo>
                  <a:pt x="5645431" y="1266447"/>
                  <a:pt x="5641723" y="1267134"/>
                  <a:pt x="5639867" y="1267478"/>
                </a:cubicBezTo>
                <a:cubicBezTo>
                  <a:pt x="5639491" y="1265438"/>
                  <a:pt x="5641343" y="1265095"/>
                  <a:pt x="5640967" y="1263056"/>
                </a:cubicBezTo>
                <a:close/>
                <a:moveTo>
                  <a:pt x="3785015" y="1241090"/>
                </a:moveTo>
                <a:cubicBezTo>
                  <a:pt x="3779826" y="1243906"/>
                  <a:pt x="3774304" y="1244929"/>
                  <a:pt x="3769115" y="1247751"/>
                </a:cubicBezTo>
                <a:cubicBezTo>
                  <a:pt x="3743835" y="1265440"/>
                  <a:pt x="3718400" y="1272009"/>
                  <a:pt x="3688795" y="1266340"/>
                </a:cubicBezTo>
                <a:cubicBezTo>
                  <a:pt x="3658171" y="1275727"/>
                  <a:pt x="3626372" y="1289050"/>
                  <a:pt x="3593242" y="1295184"/>
                </a:cubicBezTo>
                <a:cubicBezTo>
                  <a:pt x="3567806" y="1301751"/>
                  <a:pt x="3542703" y="1310115"/>
                  <a:pt x="3519441" y="1318140"/>
                </a:cubicBezTo>
                <a:cubicBezTo>
                  <a:pt x="3524453" y="1324647"/>
                  <a:pt x="3527291" y="1329692"/>
                  <a:pt x="3528622" y="1336879"/>
                </a:cubicBezTo>
                <a:cubicBezTo>
                  <a:pt x="3561752" y="1330744"/>
                  <a:pt x="3595216" y="1326409"/>
                  <a:pt x="3628347" y="1320274"/>
                </a:cubicBezTo>
                <a:cubicBezTo>
                  <a:pt x="3631694" y="1317793"/>
                  <a:pt x="3633535" y="1317452"/>
                  <a:pt x="3636884" y="1314975"/>
                </a:cubicBezTo>
                <a:cubicBezTo>
                  <a:pt x="3639056" y="1316430"/>
                  <a:pt x="3639056" y="1316430"/>
                  <a:pt x="3639389" y="1318229"/>
                </a:cubicBezTo>
                <a:cubicBezTo>
                  <a:pt x="3643071" y="1317548"/>
                  <a:pt x="3647085" y="1318658"/>
                  <a:pt x="3648593" y="1316525"/>
                </a:cubicBezTo>
                <a:cubicBezTo>
                  <a:pt x="3691279" y="1290034"/>
                  <a:pt x="3741130" y="1291953"/>
                  <a:pt x="3789318" y="1284888"/>
                </a:cubicBezTo>
                <a:cubicBezTo>
                  <a:pt x="3777122" y="1270424"/>
                  <a:pt x="3773795" y="1252458"/>
                  <a:pt x="3785015" y="1241090"/>
                </a:cubicBezTo>
                <a:close/>
                <a:moveTo>
                  <a:pt x="6011659" y="1236588"/>
                </a:moveTo>
                <a:cubicBezTo>
                  <a:pt x="6009959" y="1236903"/>
                  <a:pt x="6009959" y="1236903"/>
                  <a:pt x="6008259" y="1237218"/>
                </a:cubicBezTo>
                <a:cubicBezTo>
                  <a:pt x="6008763" y="1239938"/>
                  <a:pt x="6005363" y="1240567"/>
                  <a:pt x="6005363" y="1240567"/>
                </a:cubicBezTo>
                <a:cubicBezTo>
                  <a:pt x="6007063" y="1240253"/>
                  <a:pt x="6008763" y="1239938"/>
                  <a:pt x="6010463" y="1239623"/>
                </a:cubicBezTo>
                <a:cubicBezTo>
                  <a:pt x="6010463" y="1239623"/>
                  <a:pt x="6012163" y="1239309"/>
                  <a:pt x="6011659" y="1236588"/>
                </a:cubicBezTo>
                <a:close/>
                <a:moveTo>
                  <a:pt x="4400718" y="1223264"/>
                </a:moveTo>
                <a:cubicBezTo>
                  <a:pt x="4392913" y="1222742"/>
                  <a:pt x="4384654" y="1230178"/>
                  <a:pt x="4376043" y="1235709"/>
                </a:cubicBezTo>
                <a:cubicBezTo>
                  <a:pt x="4392812" y="1232604"/>
                  <a:pt x="4409229" y="1227596"/>
                  <a:pt x="4425997" y="1224491"/>
                </a:cubicBezTo>
                <a:cubicBezTo>
                  <a:pt x="4417840" y="1222066"/>
                  <a:pt x="4410034" y="1221539"/>
                  <a:pt x="4400718" y="1223264"/>
                </a:cubicBezTo>
                <a:close/>
                <a:moveTo>
                  <a:pt x="5690119" y="1216440"/>
                </a:moveTo>
                <a:cubicBezTo>
                  <a:pt x="5660711" y="1221886"/>
                  <a:pt x="5629127" y="1225858"/>
                  <a:pt x="5599719" y="1231303"/>
                </a:cubicBezTo>
                <a:cubicBezTo>
                  <a:pt x="5596043" y="1231984"/>
                  <a:pt x="5594543" y="1234138"/>
                  <a:pt x="5591203" y="1236634"/>
                </a:cubicBezTo>
                <a:cubicBezTo>
                  <a:pt x="5612763" y="1240140"/>
                  <a:pt x="5634323" y="1243647"/>
                  <a:pt x="5655211" y="1243530"/>
                </a:cubicBezTo>
                <a:cubicBezTo>
                  <a:pt x="5656715" y="1241375"/>
                  <a:pt x="5657883" y="1237409"/>
                  <a:pt x="5661223" y="1234917"/>
                </a:cubicBezTo>
                <a:cubicBezTo>
                  <a:pt x="5663059" y="1234577"/>
                  <a:pt x="5664899" y="1234236"/>
                  <a:pt x="5668575" y="1233555"/>
                </a:cubicBezTo>
                <a:cubicBezTo>
                  <a:pt x="5674919" y="1226755"/>
                  <a:pt x="5681935" y="1223581"/>
                  <a:pt x="5691459" y="1223692"/>
                </a:cubicBezTo>
                <a:cubicBezTo>
                  <a:pt x="5691127" y="1221879"/>
                  <a:pt x="5690455" y="1218255"/>
                  <a:pt x="5690119" y="1216440"/>
                </a:cubicBezTo>
                <a:close/>
                <a:moveTo>
                  <a:pt x="3969015" y="1202509"/>
                </a:moveTo>
                <a:cubicBezTo>
                  <a:pt x="3960511" y="1204084"/>
                  <a:pt x="3949952" y="1211250"/>
                  <a:pt x="3943347" y="1211524"/>
                </a:cubicBezTo>
                <a:cubicBezTo>
                  <a:pt x="3895200" y="1218545"/>
                  <a:pt x="3847394" y="1227398"/>
                  <a:pt x="3799247" y="1234416"/>
                </a:cubicBezTo>
                <a:cubicBezTo>
                  <a:pt x="3799247" y="1234416"/>
                  <a:pt x="3799587" y="1236250"/>
                  <a:pt x="3799587" y="1236250"/>
                </a:cubicBezTo>
                <a:cubicBezTo>
                  <a:pt x="3818653" y="1236511"/>
                  <a:pt x="3833418" y="1254626"/>
                  <a:pt x="3833473" y="1275463"/>
                </a:cubicBezTo>
                <a:cubicBezTo>
                  <a:pt x="3835312" y="1275122"/>
                  <a:pt x="3837150" y="1274782"/>
                  <a:pt x="3837150" y="1274782"/>
                </a:cubicBezTo>
                <a:cubicBezTo>
                  <a:pt x="3842327" y="1271928"/>
                  <a:pt x="3847504" y="1269075"/>
                  <a:pt x="3851182" y="1268394"/>
                </a:cubicBezTo>
                <a:cubicBezTo>
                  <a:pt x="3909255" y="1284178"/>
                  <a:pt x="3953329" y="1255166"/>
                  <a:pt x="3998421" y="1231651"/>
                </a:cubicBezTo>
                <a:cubicBezTo>
                  <a:pt x="3992565" y="1230841"/>
                  <a:pt x="3982354" y="1227047"/>
                  <a:pt x="3982354" y="1227047"/>
                </a:cubicBezTo>
                <a:cubicBezTo>
                  <a:pt x="3983968" y="1204951"/>
                  <a:pt x="3977519" y="1200934"/>
                  <a:pt x="3969015" y="1202509"/>
                </a:cubicBezTo>
                <a:close/>
                <a:moveTo>
                  <a:pt x="5759375" y="1172772"/>
                </a:moveTo>
                <a:cubicBezTo>
                  <a:pt x="5744735" y="1175483"/>
                  <a:pt x="5729739" y="1176290"/>
                  <a:pt x="5713267" y="1179340"/>
                </a:cubicBezTo>
                <a:cubicBezTo>
                  <a:pt x="5713267" y="1179340"/>
                  <a:pt x="5711787" y="1181584"/>
                  <a:pt x="5711787" y="1181584"/>
                </a:cubicBezTo>
                <a:cubicBezTo>
                  <a:pt x="5713619" y="1181245"/>
                  <a:pt x="5719111" y="1180228"/>
                  <a:pt x="5720939" y="1179889"/>
                </a:cubicBezTo>
                <a:cubicBezTo>
                  <a:pt x="5730795" y="1182002"/>
                  <a:pt x="5740299" y="1182211"/>
                  <a:pt x="5747975" y="1182758"/>
                </a:cubicBezTo>
                <a:cubicBezTo>
                  <a:pt x="5753111" y="1179839"/>
                  <a:pt x="5756067" y="1175354"/>
                  <a:pt x="5759375" y="1172772"/>
                </a:cubicBezTo>
                <a:close/>
                <a:moveTo>
                  <a:pt x="3830057" y="1168062"/>
                </a:moveTo>
                <a:cubicBezTo>
                  <a:pt x="3830057" y="1168062"/>
                  <a:pt x="3830057" y="1168062"/>
                  <a:pt x="3517464" y="1269488"/>
                </a:cubicBezTo>
                <a:cubicBezTo>
                  <a:pt x="3517464" y="1269488"/>
                  <a:pt x="3517802" y="1271314"/>
                  <a:pt x="3518141" y="1273146"/>
                </a:cubicBezTo>
                <a:cubicBezTo>
                  <a:pt x="3556809" y="1265985"/>
                  <a:pt x="3597656" y="1260313"/>
                  <a:pt x="3636324" y="1253152"/>
                </a:cubicBezTo>
                <a:cubicBezTo>
                  <a:pt x="3678674" y="1245310"/>
                  <a:pt x="3722526" y="1235299"/>
                  <a:pt x="3766718" y="1227116"/>
                </a:cubicBezTo>
                <a:cubicBezTo>
                  <a:pt x="3773744" y="1223921"/>
                  <a:pt x="3782612" y="1220389"/>
                  <a:pt x="3791481" y="1216854"/>
                </a:cubicBezTo>
                <a:cubicBezTo>
                  <a:pt x="3807373" y="1210121"/>
                  <a:pt x="3819054" y="1190918"/>
                  <a:pt x="3833930" y="1178698"/>
                </a:cubicBezTo>
                <a:cubicBezTo>
                  <a:pt x="3833253" y="1175040"/>
                  <a:pt x="3830734" y="1171719"/>
                  <a:pt x="3830057" y="1168062"/>
                </a:cubicBezTo>
                <a:close/>
                <a:moveTo>
                  <a:pt x="5821339" y="1165657"/>
                </a:moveTo>
                <a:cubicBezTo>
                  <a:pt x="5810299" y="1167701"/>
                  <a:pt x="5800727" y="1167365"/>
                  <a:pt x="5789687" y="1169409"/>
                </a:cubicBezTo>
                <a:cubicBezTo>
                  <a:pt x="5792283" y="1173147"/>
                  <a:pt x="5796339" y="1174506"/>
                  <a:pt x="5798559" y="1176204"/>
                </a:cubicBezTo>
                <a:cubicBezTo>
                  <a:pt x="5804075" y="1175182"/>
                  <a:pt x="5807755" y="1174501"/>
                  <a:pt x="5811055" y="1171781"/>
                </a:cubicBezTo>
                <a:cubicBezTo>
                  <a:pt x="5814359" y="1169059"/>
                  <a:pt x="5818035" y="1168378"/>
                  <a:pt x="5821339" y="1165657"/>
                </a:cubicBezTo>
                <a:close/>
                <a:moveTo>
                  <a:pt x="4064894" y="1127384"/>
                </a:moveTo>
                <a:cubicBezTo>
                  <a:pt x="3999327" y="1143395"/>
                  <a:pt x="3935252" y="1157193"/>
                  <a:pt x="3879470" y="1184925"/>
                </a:cubicBezTo>
                <a:cubicBezTo>
                  <a:pt x="3853246" y="1197515"/>
                  <a:pt x="3828863" y="1209766"/>
                  <a:pt x="3802293" y="1220486"/>
                </a:cubicBezTo>
                <a:cubicBezTo>
                  <a:pt x="3850148" y="1211624"/>
                  <a:pt x="3896507" y="1204973"/>
                  <a:pt x="3944016" y="1194242"/>
                </a:cubicBezTo>
                <a:cubicBezTo>
                  <a:pt x="3967598" y="1187942"/>
                  <a:pt x="3981631" y="1181477"/>
                  <a:pt x="3987608" y="1172635"/>
                </a:cubicBezTo>
                <a:cubicBezTo>
                  <a:pt x="3991289" y="1171953"/>
                  <a:pt x="3996810" y="1170931"/>
                  <a:pt x="4000491" y="1170249"/>
                </a:cubicBezTo>
                <a:cubicBezTo>
                  <a:pt x="4003827" y="1167701"/>
                  <a:pt x="4005668" y="1167359"/>
                  <a:pt x="4009349" y="1166678"/>
                </a:cubicBezTo>
                <a:cubicBezTo>
                  <a:pt x="4011535" y="1168204"/>
                  <a:pt x="4013722" y="1169732"/>
                  <a:pt x="4013722" y="1169732"/>
                </a:cubicBezTo>
                <a:cubicBezTo>
                  <a:pt x="4028100" y="1165137"/>
                  <a:pt x="4051682" y="1158839"/>
                  <a:pt x="4052483" y="1152888"/>
                </a:cubicBezTo>
                <a:cubicBezTo>
                  <a:pt x="4054088" y="1140992"/>
                  <a:pt x="4060758" y="1135887"/>
                  <a:pt x="4064894" y="1127384"/>
                </a:cubicBezTo>
                <a:close/>
                <a:moveTo>
                  <a:pt x="6248875" y="1126571"/>
                </a:moveTo>
                <a:cubicBezTo>
                  <a:pt x="6247363" y="1128677"/>
                  <a:pt x="6245523" y="1129018"/>
                  <a:pt x="6245851" y="1130785"/>
                </a:cubicBezTo>
                <a:cubicBezTo>
                  <a:pt x="6240987" y="1135343"/>
                  <a:pt x="6238291" y="1141326"/>
                  <a:pt x="6235263" y="1145544"/>
                </a:cubicBezTo>
                <a:cubicBezTo>
                  <a:pt x="6242623" y="1144181"/>
                  <a:pt x="6250307" y="1144586"/>
                  <a:pt x="6255499" y="1141797"/>
                </a:cubicBezTo>
                <a:cubicBezTo>
                  <a:pt x="6258851" y="1139346"/>
                  <a:pt x="6262203" y="1136898"/>
                  <a:pt x="6265883" y="1136217"/>
                </a:cubicBezTo>
                <a:cubicBezTo>
                  <a:pt x="6258195" y="1135813"/>
                  <a:pt x="6253535" y="1131191"/>
                  <a:pt x="6248875" y="1126571"/>
                </a:cubicBezTo>
                <a:close/>
                <a:moveTo>
                  <a:pt x="6233059" y="1116574"/>
                </a:moveTo>
                <a:cubicBezTo>
                  <a:pt x="6232719" y="1114738"/>
                  <a:pt x="6197831" y="1121198"/>
                  <a:pt x="6186335" y="1130928"/>
                </a:cubicBezTo>
                <a:cubicBezTo>
                  <a:pt x="6161851" y="1152566"/>
                  <a:pt x="6138795" y="1151133"/>
                  <a:pt x="6112199" y="1140856"/>
                </a:cubicBezTo>
                <a:cubicBezTo>
                  <a:pt x="6101827" y="1136122"/>
                  <a:pt x="6091879" y="1133691"/>
                  <a:pt x="6082971" y="1135578"/>
                </a:cubicBezTo>
                <a:cubicBezTo>
                  <a:pt x="6074063" y="1137465"/>
                  <a:pt x="6066187" y="1143674"/>
                  <a:pt x="6059967" y="1156228"/>
                </a:cubicBezTo>
                <a:cubicBezTo>
                  <a:pt x="6057315" y="1162421"/>
                  <a:pt x="6045139" y="1168476"/>
                  <a:pt x="6035959" y="1170176"/>
                </a:cubicBezTo>
                <a:cubicBezTo>
                  <a:pt x="6012767" y="1178272"/>
                  <a:pt x="5988895" y="1182692"/>
                  <a:pt x="5965363" y="1188951"/>
                </a:cubicBezTo>
                <a:cubicBezTo>
                  <a:pt x="5965703" y="1190789"/>
                  <a:pt x="5966383" y="1194462"/>
                  <a:pt x="5965227" y="1198476"/>
                </a:cubicBezTo>
                <a:cubicBezTo>
                  <a:pt x="5991955" y="1199228"/>
                  <a:pt x="6016035" y="1206172"/>
                  <a:pt x="6042423" y="1205087"/>
                </a:cubicBezTo>
                <a:cubicBezTo>
                  <a:pt x="6053443" y="1203046"/>
                  <a:pt x="6064459" y="1201006"/>
                  <a:pt x="6075819" y="1200803"/>
                </a:cubicBezTo>
                <a:cubicBezTo>
                  <a:pt x="6099011" y="1192707"/>
                  <a:pt x="6122203" y="1184613"/>
                  <a:pt x="6143219" y="1175019"/>
                </a:cubicBezTo>
                <a:cubicBezTo>
                  <a:pt x="6143559" y="1176857"/>
                  <a:pt x="6141723" y="1177197"/>
                  <a:pt x="6140227" y="1179374"/>
                </a:cubicBezTo>
                <a:cubicBezTo>
                  <a:pt x="6140227" y="1179374"/>
                  <a:pt x="6140227" y="1179374"/>
                  <a:pt x="6143083" y="1184546"/>
                </a:cubicBezTo>
                <a:cubicBezTo>
                  <a:pt x="6157435" y="1179989"/>
                  <a:pt x="6169947" y="1175772"/>
                  <a:pt x="6183959" y="1169376"/>
                </a:cubicBezTo>
                <a:cubicBezTo>
                  <a:pt x="6190963" y="1166178"/>
                  <a:pt x="6196947" y="1157468"/>
                  <a:pt x="6203271" y="1150596"/>
                </a:cubicBezTo>
                <a:cubicBezTo>
                  <a:pt x="6201435" y="1150936"/>
                  <a:pt x="6201095" y="1149099"/>
                  <a:pt x="6198919" y="1147603"/>
                </a:cubicBezTo>
                <a:cubicBezTo>
                  <a:pt x="6214767" y="1140867"/>
                  <a:pt x="6228439" y="1132634"/>
                  <a:pt x="6243943" y="1124062"/>
                </a:cubicBezTo>
                <a:cubicBezTo>
                  <a:pt x="6239591" y="1121066"/>
                  <a:pt x="6235919" y="1121747"/>
                  <a:pt x="6233059" y="1116574"/>
                </a:cubicBezTo>
                <a:close/>
                <a:moveTo>
                  <a:pt x="4630451" y="1106677"/>
                </a:moveTo>
                <a:cubicBezTo>
                  <a:pt x="4612105" y="1110074"/>
                  <a:pt x="4591925" y="1113811"/>
                  <a:pt x="4573240" y="1115374"/>
                </a:cubicBezTo>
                <a:cubicBezTo>
                  <a:pt x="4558682" y="1116173"/>
                  <a:pt x="4544945" y="1118837"/>
                  <a:pt x="4531661" y="1122509"/>
                </a:cubicBezTo>
                <a:cubicBezTo>
                  <a:pt x="4491810" y="1133533"/>
                  <a:pt x="4456048" y="1153670"/>
                  <a:pt x="4414516" y="1159939"/>
                </a:cubicBezTo>
                <a:cubicBezTo>
                  <a:pt x="4401674" y="1162317"/>
                  <a:pt x="4390869" y="1175698"/>
                  <a:pt x="4379386" y="1185409"/>
                </a:cubicBezTo>
                <a:cubicBezTo>
                  <a:pt x="4395081" y="1188197"/>
                  <a:pt x="4412951" y="1192474"/>
                  <a:pt x="4428646" y="1195262"/>
                </a:cubicBezTo>
                <a:cubicBezTo>
                  <a:pt x="4434489" y="1196076"/>
                  <a:pt x="4441488" y="1192884"/>
                  <a:pt x="4446652" y="1190030"/>
                </a:cubicBezTo>
                <a:cubicBezTo>
                  <a:pt x="4478792" y="1168903"/>
                  <a:pt x="4507057" y="1188331"/>
                  <a:pt x="4535116" y="1196410"/>
                </a:cubicBezTo>
                <a:cubicBezTo>
                  <a:pt x="4546125" y="1194372"/>
                  <a:pt x="4554958" y="1190839"/>
                  <a:pt x="4565964" y="1188801"/>
                </a:cubicBezTo>
                <a:cubicBezTo>
                  <a:pt x="4565285" y="1185134"/>
                  <a:pt x="4580098" y="1172906"/>
                  <a:pt x="4589272" y="1171207"/>
                </a:cubicBezTo>
                <a:cubicBezTo>
                  <a:pt x="4607617" y="1167810"/>
                  <a:pt x="4624127" y="1164753"/>
                  <a:pt x="4640639" y="1161695"/>
                </a:cubicBezTo>
                <a:cubicBezTo>
                  <a:pt x="4646618" y="1153002"/>
                  <a:pt x="4648250" y="1141317"/>
                  <a:pt x="4645533" y="1126644"/>
                </a:cubicBezTo>
                <a:cubicBezTo>
                  <a:pt x="4641660" y="1115979"/>
                  <a:pt x="4635478" y="1113331"/>
                  <a:pt x="4630451" y="1106677"/>
                </a:cubicBezTo>
                <a:close/>
                <a:moveTo>
                  <a:pt x="7523551" y="1084866"/>
                </a:moveTo>
                <a:cubicBezTo>
                  <a:pt x="7485103" y="1093884"/>
                  <a:pt x="7446655" y="1102904"/>
                  <a:pt x="7410391" y="1113412"/>
                </a:cubicBezTo>
                <a:cubicBezTo>
                  <a:pt x="7409715" y="1109744"/>
                  <a:pt x="7409035" y="1106072"/>
                  <a:pt x="7406507" y="1102741"/>
                </a:cubicBezTo>
                <a:cubicBezTo>
                  <a:pt x="7415403" y="1099196"/>
                  <a:pt x="7422451" y="1095993"/>
                  <a:pt x="7431007" y="1090614"/>
                </a:cubicBezTo>
                <a:cubicBezTo>
                  <a:pt x="7376763" y="1096861"/>
                  <a:pt x="7320671" y="1103450"/>
                  <a:pt x="7266427" y="1109698"/>
                </a:cubicBezTo>
                <a:cubicBezTo>
                  <a:pt x="7276683" y="1113494"/>
                  <a:pt x="7294135" y="1104567"/>
                  <a:pt x="7290823" y="1127961"/>
                </a:cubicBezTo>
                <a:cubicBezTo>
                  <a:pt x="7289999" y="1133811"/>
                  <a:pt x="7290335" y="1135643"/>
                  <a:pt x="7288831" y="1137823"/>
                </a:cubicBezTo>
                <a:cubicBezTo>
                  <a:pt x="7302439" y="1139098"/>
                  <a:pt x="7316387" y="1142210"/>
                  <a:pt x="7329655" y="1141652"/>
                </a:cubicBezTo>
                <a:cubicBezTo>
                  <a:pt x="7370143" y="1143647"/>
                  <a:pt x="7413643" y="1141286"/>
                  <a:pt x="7454959" y="1137431"/>
                </a:cubicBezTo>
                <a:cubicBezTo>
                  <a:pt x="7494427" y="1133921"/>
                  <a:pt x="7534235" y="1132245"/>
                  <a:pt x="7573699" y="1128734"/>
                </a:cubicBezTo>
                <a:cubicBezTo>
                  <a:pt x="7541723" y="1100484"/>
                  <a:pt x="7508863" y="1129350"/>
                  <a:pt x="7476103" y="1127822"/>
                </a:cubicBezTo>
                <a:cubicBezTo>
                  <a:pt x="7464683" y="1128038"/>
                  <a:pt x="7450247" y="1132610"/>
                  <a:pt x="7439503" y="1136497"/>
                </a:cubicBezTo>
                <a:cubicBezTo>
                  <a:pt x="7438483" y="1130992"/>
                  <a:pt x="7435955" y="1127662"/>
                  <a:pt x="7435279" y="1123991"/>
                </a:cubicBezTo>
                <a:cubicBezTo>
                  <a:pt x="7435279" y="1123991"/>
                  <a:pt x="7435279" y="1123991"/>
                  <a:pt x="7523403" y="1094386"/>
                </a:cubicBezTo>
                <a:cubicBezTo>
                  <a:pt x="7524571" y="1090374"/>
                  <a:pt x="7524231" y="1088539"/>
                  <a:pt x="7523551" y="1084866"/>
                </a:cubicBezTo>
                <a:close/>
                <a:moveTo>
                  <a:pt x="3571860" y="1069622"/>
                </a:moveTo>
                <a:cubicBezTo>
                  <a:pt x="3544844" y="1078140"/>
                  <a:pt x="3517512" y="1084959"/>
                  <a:pt x="3490182" y="1091779"/>
                </a:cubicBezTo>
                <a:cubicBezTo>
                  <a:pt x="3524615" y="1092433"/>
                  <a:pt x="3553789" y="1085274"/>
                  <a:pt x="3571860" y="1069622"/>
                </a:cubicBezTo>
                <a:close/>
                <a:moveTo>
                  <a:pt x="5086467" y="1054934"/>
                </a:moveTo>
                <a:cubicBezTo>
                  <a:pt x="5087139" y="1058563"/>
                  <a:pt x="5087811" y="1062190"/>
                  <a:pt x="5089991" y="1063660"/>
                </a:cubicBezTo>
                <a:cubicBezTo>
                  <a:pt x="5097199" y="1071704"/>
                  <a:pt x="5110435" y="1071128"/>
                  <a:pt x="5117643" y="1079168"/>
                </a:cubicBezTo>
                <a:cubicBezTo>
                  <a:pt x="5125015" y="1077803"/>
                  <a:pt x="5132723" y="1078249"/>
                  <a:pt x="5142273" y="1078355"/>
                </a:cubicBezTo>
                <a:cubicBezTo>
                  <a:pt x="5150817" y="1073025"/>
                  <a:pt x="5161539" y="1069166"/>
                  <a:pt x="5172263" y="1065303"/>
                </a:cubicBezTo>
                <a:cubicBezTo>
                  <a:pt x="5171927" y="1063489"/>
                  <a:pt x="5171255" y="1059866"/>
                  <a:pt x="5172763" y="1057711"/>
                </a:cubicBezTo>
                <a:cubicBezTo>
                  <a:pt x="5155167" y="1055339"/>
                  <a:pt x="5137909" y="1054786"/>
                  <a:pt x="5122829" y="1055705"/>
                </a:cubicBezTo>
                <a:cubicBezTo>
                  <a:pt x="5109591" y="1056280"/>
                  <a:pt x="5098199" y="1056515"/>
                  <a:pt x="5086467" y="1054934"/>
                </a:cubicBezTo>
                <a:close/>
                <a:moveTo>
                  <a:pt x="5043917" y="1052972"/>
                </a:moveTo>
                <a:cubicBezTo>
                  <a:pt x="5032754" y="1055039"/>
                  <a:pt x="5021073" y="1064701"/>
                  <a:pt x="5010581" y="1070397"/>
                </a:cubicBezTo>
                <a:cubicBezTo>
                  <a:pt x="5020891" y="1074111"/>
                  <a:pt x="5033397" y="1079297"/>
                  <a:pt x="5045232" y="1080857"/>
                </a:cubicBezTo>
                <a:cubicBezTo>
                  <a:pt x="5058591" y="1080259"/>
                  <a:pt x="5070090" y="1080001"/>
                  <a:pt x="5083451" y="1079404"/>
                </a:cubicBezTo>
                <a:cubicBezTo>
                  <a:pt x="5083115" y="1077590"/>
                  <a:pt x="5084303" y="1073622"/>
                  <a:pt x="5082443" y="1073967"/>
                </a:cubicBezTo>
                <a:cubicBezTo>
                  <a:pt x="5079238" y="1067056"/>
                  <a:pt x="5074175" y="1060494"/>
                  <a:pt x="5067250" y="1054277"/>
                </a:cubicBezTo>
                <a:cubicBezTo>
                  <a:pt x="5059473" y="1053843"/>
                  <a:pt x="5051694" y="1053406"/>
                  <a:pt x="5043917" y="1052972"/>
                </a:cubicBezTo>
                <a:close/>
                <a:moveTo>
                  <a:pt x="4519458" y="1040368"/>
                </a:moveTo>
                <a:cubicBezTo>
                  <a:pt x="4509070" y="1042292"/>
                  <a:pt x="4495790" y="1050511"/>
                  <a:pt x="4487307" y="1051123"/>
                </a:cubicBezTo>
                <a:cubicBezTo>
                  <a:pt x="4429713" y="1059865"/>
                  <a:pt x="4370617" y="1070808"/>
                  <a:pt x="4313025" y="1079551"/>
                </a:cubicBezTo>
                <a:cubicBezTo>
                  <a:pt x="4300098" y="1081945"/>
                  <a:pt x="4286011" y="1088398"/>
                  <a:pt x="4275619" y="1094163"/>
                </a:cubicBezTo>
                <a:cubicBezTo>
                  <a:pt x="4274115" y="1096361"/>
                  <a:pt x="4272268" y="1096703"/>
                  <a:pt x="4270422" y="1097045"/>
                </a:cubicBezTo>
                <a:cubicBezTo>
                  <a:pt x="4268447" y="1107013"/>
                  <a:pt x="4266130" y="1115127"/>
                  <a:pt x="4263812" y="1123238"/>
                </a:cubicBezTo>
                <a:cubicBezTo>
                  <a:pt x="4277083" y="1122705"/>
                  <a:pt x="4290698" y="1124023"/>
                  <a:pt x="4303969" y="1123487"/>
                </a:cubicBezTo>
                <a:cubicBezTo>
                  <a:pt x="4364097" y="1118114"/>
                  <a:pt x="4422378" y="1113085"/>
                  <a:pt x="4482162" y="1105855"/>
                </a:cubicBezTo>
                <a:cubicBezTo>
                  <a:pt x="4496935" y="1103120"/>
                  <a:pt x="4510678" y="1094813"/>
                  <a:pt x="4525452" y="1092077"/>
                </a:cubicBezTo>
                <a:cubicBezTo>
                  <a:pt x="4545766" y="1088315"/>
                  <a:pt x="4564922" y="1088609"/>
                  <a:pt x="4585580" y="1086705"/>
                </a:cubicBezTo>
                <a:cubicBezTo>
                  <a:pt x="4594813" y="1084995"/>
                  <a:pt x="4604391" y="1085140"/>
                  <a:pt x="4613624" y="1083431"/>
                </a:cubicBezTo>
                <a:cubicBezTo>
                  <a:pt x="4598634" y="1074684"/>
                  <a:pt x="4579135" y="1072534"/>
                  <a:pt x="4554439" y="1073265"/>
                </a:cubicBezTo>
                <a:cubicBezTo>
                  <a:pt x="4546709" y="1072777"/>
                  <a:pt x="4534597" y="1069258"/>
                  <a:pt x="4534253" y="1067398"/>
                </a:cubicBezTo>
                <a:cubicBezTo>
                  <a:pt x="4537341" y="1042817"/>
                  <a:pt x="4529846" y="1038444"/>
                  <a:pt x="4519458" y="1040368"/>
                </a:cubicBezTo>
                <a:close/>
                <a:moveTo>
                  <a:pt x="6420703" y="1035686"/>
                </a:moveTo>
                <a:cubicBezTo>
                  <a:pt x="6416975" y="1056064"/>
                  <a:pt x="6431175" y="1041624"/>
                  <a:pt x="6438779" y="1042186"/>
                </a:cubicBezTo>
                <a:cubicBezTo>
                  <a:pt x="6440591" y="1041850"/>
                  <a:pt x="6444571" y="1043082"/>
                  <a:pt x="6448195" y="1042411"/>
                </a:cubicBezTo>
                <a:cubicBezTo>
                  <a:pt x="6438427" y="1040281"/>
                  <a:pt x="6430471" y="1037817"/>
                  <a:pt x="6420703" y="1035686"/>
                </a:cubicBezTo>
                <a:close/>
                <a:moveTo>
                  <a:pt x="6522231" y="1033772"/>
                </a:moveTo>
                <a:cubicBezTo>
                  <a:pt x="6514851" y="1035139"/>
                  <a:pt x="6507471" y="1036505"/>
                  <a:pt x="6501935" y="1037530"/>
                </a:cubicBezTo>
                <a:cubicBezTo>
                  <a:pt x="6496399" y="1038556"/>
                  <a:pt x="6491207" y="1041427"/>
                  <a:pt x="6487859" y="1043955"/>
                </a:cubicBezTo>
                <a:cubicBezTo>
                  <a:pt x="6487859" y="1043955"/>
                  <a:pt x="6487859" y="1043955"/>
                  <a:pt x="6488199" y="1045799"/>
                </a:cubicBezTo>
                <a:cubicBezTo>
                  <a:pt x="6498791" y="1051473"/>
                  <a:pt x="6510547" y="1053113"/>
                  <a:pt x="6521139" y="1058786"/>
                </a:cubicBezTo>
                <a:cubicBezTo>
                  <a:pt x="6535899" y="1056053"/>
                  <a:pt x="6550663" y="1053319"/>
                  <a:pt x="6565767" y="1052430"/>
                </a:cubicBezTo>
                <a:cubicBezTo>
                  <a:pt x="6568771" y="1048057"/>
                  <a:pt x="6571435" y="1041838"/>
                  <a:pt x="6575127" y="1041154"/>
                </a:cubicBezTo>
                <a:cubicBezTo>
                  <a:pt x="6580323" y="1038286"/>
                  <a:pt x="6587703" y="1036919"/>
                  <a:pt x="6593239" y="1035894"/>
                </a:cubicBezTo>
                <a:cubicBezTo>
                  <a:pt x="6570071" y="1034456"/>
                  <a:pt x="6545399" y="1035207"/>
                  <a:pt x="6522231" y="1033772"/>
                </a:cubicBezTo>
                <a:close/>
                <a:moveTo>
                  <a:pt x="7494395" y="1004228"/>
                </a:moveTo>
                <a:cubicBezTo>
                  <a:pt x="7465095" y="1009653"/>
                  <a:pt x="7435795" y="1015079"/>
                  <a:pt x="7404999" y="1022657"/>
                </a:cubicBezTo>
                <a:cubicBezTo>
                  <a:pt x="7405671" y="1026284"/>
                  <a:pt x="7406339" y="1029908"/>
                  <a:pt x="7407011" y="1033533"/>
                </a:cubicBezTo>
                <a:cubicBezTo>
                  <a:pt x="7421999" y="1032633"/>
                  <a:pt x="7434819" y="1030259"/>
                  <a:pt x="7449467" y="1027546"/>
                </a:cubicBezTo>
                <a:cubicBezTo>
                  <a:pt x="7460791" y="1027323"/>
                  <a:pt x="7473611" y="1024950"/>
                  <a:pt x="7484263" y="1021103"/>
                </a:cubicBezTo>
                <a:cubicBezTo>
                  <a:pt x="7489423" y="1018273"/>
                  <a:pt x="7491743" y="1010345"/>
                  <a:pt x="7494395" y="1004228"/>
                </a:cubicBezTo>
                <a:close/>
                <a:moveTo>
                  <a:pt x="3703615" y="998869"/>
                </a:moveTo>
                <a:cubicBezTo>
                  <a:pt x="3692663" y="999642"/>
                  <a:pt x="3681432" y="1002725"/>
                  <a:pt x="3670284" y="1008810"/>
                </a:cubicBezTo>
                <a:cubicBezTo>
                  <a:pt x="3672470" y="1010414"/>
                  <a:pt x="3676121" y="1009737"/>
                  <a:pt x="3678306" y="1011340"/>
                </a:cubicBezTo>
                <a:cubicBezTo>
                  <a:pt x="3696564" y="1007959"/>
                  <a:pt x="3717008" y="1006184"/>
                  <a:pt x="3735266" y="1002803"/>
                </a:cubicBezTo>
                <a:cubicBezTo>
                  <a:pt x="3725237" y="999636"/>
                  <a:pt x="3714566" y="998097"/>
                  <a:pt x="3703615" y="998869"/>
                </a:cubicBezTo>
                <a:close/>
                <a:moveTo>
                  <a:pt x="6962031" y="984677"/>
                </a:moveTo>
                <a:cubicBezTo>
                  <a:pt x="6962031" y="984677"/>
                  <a:pt x="6959991" y="985054"/>
                  <a:pt x="6957951" y="985432"/>
                </a:cubicBezTo>
                <a:cubicBezTo>
                  <a:pt x="6958203" y="986792"/>
                  <a:pt x="6960243" y="986415"/>
                  <a:pt x="6960243" y="986415"/>
                </a:cubicBezTo>
                <a:cubicBezTo>
                  <a:pt x="6962283" y="986037"/>
                  <a:pt x="6962031" y="984677"/>
                  <a:pt x="6962031" y="984677"/>
                </a:cubicBezTo>
                <a:close/>
                <a:moveTo>
                  <a:pt x="3799285" y="976293"/>
                </a:moveTo>
                <a:cubicBezTo>
                  <a:pt x="3791210" y="978988"/>
                  <a:pt x="3783405" y="985706"/>
                  <a:pt x="3772226" y="997364"/>
                </a:cubicBezTo>
                <a:cubicBezTo>
                  <a:pt x="3790303" y="992098"/>
                  <a:pt x="3808037" y="984979"/>
                  <a:pt x="3827957" y="979375"/>
                </a:cubicBezTo>
                <a:cubicBezTo>
                  <a:pt x="3815703" y="974932"/>
                  <a:pt x="3807359" y="973600"/>
                  <a:pt x="3799285" y="976293"/>
                </a:cubicBezTo>
                <a:close/>
                <a:moveTo>
                  <a:pt x="5868567" y="970438"/>
                </a:moveTo>
                <a:cubicBezTo>
                  <a:pt x="5817839" y="974157"/>
                  <a:pt x="5764931" y="976387"/>
                  <a:pt x="5714207" y="980110"/>
                </a:cubicBezTo>
                <a:cubicBezTo>
                  <a:pt x="5697975" y="985008"/>
                  <a:pt x="5681407" y="988077"/>
                  <a:pt x="5664495" y="989316"/>
                </a:cubicBezTo>
                <a:cubicBezTo>
                  <a:pt x="5590851" y="1002953"/>
                  <a:pt x="5517203" y="1016590"/>
                  <a:pt x="5442881" y="1026570"/>
                </a:cubicBezTo>
                <a:cubicBezTo>
                  <a:pt x="5407561" y="1031220"/>
                  <a:pt x="5371225" y="1030383"/>
                  <a:pt x="5335227" y="1031375"/>
                </a:cubicBezTo>
                <a:cubicBezTo>
                  <a:pt x="5396367" y="1042749"/>
                  <a:pt x="5457843" y="1055949"/>
                  <a:pt x="5521943" y="1042186"/>
                </a:cubicBezTo>
                <a:cubicBezTo>
                  <a:pt x="5619187" y="1022289"/>
                  <a:pt x="5719963" y="1011194"/>
                  <a:pt x="5818219" y="996781"/>
                </a:cubicBezTo>
                <a:cubicBezTo>
                  <a:pt x="5836631" y="993372"/>
                  <a:pt x="5854027" y="984475"/>
                  <a:pt x="5873603" y="977068"/>
                </a:cubicBezTo>
                <a:cubicBezTo>
                  <a:pt x="5871423" y="975582"/>
                  <a:pt x="5871083" y="973753"/>
                  <a:pt x="5868567" y="970438"/>
                </a:cubicBezTo>
                <a:close/>
                <a:moveTo>
                  <a:pt x="7495683" y="967427"/>
                </a:moveTo>
                <a:cubicBezTo>
                  <a:pt x="7483439" y="973601"/>
                  <a:pt x="7473043" y="979431"/>
                  <a:pt x="7482887" y="991282"/>
                </a:cubicBezTo>
                <a:cubicBezTo>
                  <a:pt x="7477339" y="992309"/>
                  <a:pt x="7473643" y="992994"/>
                  <a:pt x="7469943" y="993678"/>
                </a:cubicBezTo>
                <a:cubicBezTo>
                  <a:pt x="7478387" y="997973"/>
                  <a:pt x="7488335" y="1000038"/>
                  <a:pt x="7496431" y="1002446"/>
                </a:cubicBezTo>
                <a:cubicBezTo>
                  <a:pt x="7510171" y="994040"/>
                  <a:pt x="7516171" y="985118"/>
                  <a:pt x="7500431" y="972408"/>
                </a:cubicBezTo>
                <a:cubicBezTo>
                  <a:pt x="7498231" y="970862"/>
                  <a:pt x="7496031" y="969315"/>
                  <a:pt x="7495683" y="967427"/>
                </a:cubicBezTo>
                <a:close/>
                <a:moveTo>
                  <a:pt x="7487443" y="961922"/>
                </a:moveTo>
                <a:cubicBezTo>
                  <a:pt x="7476223" y="963999"/>
                  <a:pt x="7465007" y="966076"/>
                  <a:pt x="7453791" y="968153"/>
                </a:cubicBezTo>
                <a:cubicBezTo>
                  <a:pt x="7444767" y="971633"/>
                  <a:pt x="7437939" y="976514"/>
                  <a:pt x="7431107" y="981395"/>
                </a:cubicBezTo>
                <a:cubicBezTo>
                  <a:pt x="7432975" y="981049"/>
                  <a:pt x="7433299" y="982797"/>
                  <a:pt x="7433299" y="982797"/>
                </a:cubicBezTo>
                <a:cubicBezTo>
                  <a:pt x="7454187" y="980737"/>
                  <a:pt x="7472235" y="973779"/>
                  <a:pt x="7489959" y="965073"/>
                </a:cubicBezTo>
                <a:cubicBezTo>
                  <a:pt x="7489959" y="965073"/>
                  <a:pt x="7487767" y="963671"/>
                  <a:pt x="7487443" y="961922"/>
                </a:cubicBezTo>
                <a:close/>
                <a:moveTo>
                  <a:pt x="6925355" y="930904"/>
                </a:moveTo>
                <a:cubicBezTo>
                  <a:pt x="6917283" y="928520"/>
                  <a:pt x="6896995" y="932277"/>
                  <a:pt x="6892503" y="938926"/>
                </a:cubicBezTo>
                <a:cubicBezTo>
                  <a:pt x="6877531" y="961098"/>
                  <a:pt x="6854115" y="947976"/>
                  <a:pt x="6845695" y="943714"/>
                </a:cubicBezTo>
                <a:cubicBezTo>
                  <a:pt x="6829775" y="935024"/>
                  <a:pt x="6812943" y="934260"/>
                  <a:pt x="6797263" y="937163"/>
                </a:cubicBezTo>
                <a:cubicBezTo>
                  <a:pt x="6781587" y="940066"/>
                  <a:pt x="6767063" y="946637"/>
                  <a:pt x="6755771" y="952609"/>
                </a:cubicBezTo>
                <a:cubicBezTo>
                  <a:pt x="6724999" y="971885"/>
                  <a:pt x="6693643" y="977691"/>
                  <a:pt x="6661591" y="979746"/>
                </a:cubicBezTo>
                <a:cubicBezTo>
                  <a:pt x="6675543" y="982981"/>
                  <a:pt x="6690299" y="980249"/>
                  <a:pt x="6705751" y="981268"/>
                </a:cubicBezTo>
                <a:cubicBezTo>
                  <a:pt x="6713583" y="972057"/>
                  <a:pt x="6724303" y="968133"/>
                  <a:pt x="6735263" y="975803"/>
                </a:cubicBezTo>
                <a:cubicBezTo>
                  <a:pt x="6737455" y="977335"/>
                  <a:pt x="6736303" y="981429"/>
                  <a:pt x="6738495" y="982963"/>
                </a:cubicBezTo>
                <a:cubicBezTo>
                  <a:pt x="6790035" y="983118"/>
                  <a:pt x="6844219" y="976963"/>
                  <a:pt x="6894823" y="961773"/>
                </a:cubicBezTo>
                <a:cubicBezTo>
                  <a:pt x="6905199" y="955974"/>
                  <a:pt x="6913379" y="948640"/>
                  <a:pt x="6923403" y="940964"/>
                </a:cubicBezTo>
                <a:cubicBezTo>
                  <a:pt x="6925247" y="940623"/>
                  <a:pt x="6924207" y="934997"/>
                  <a:pt x="6925355" y="930904"/>
                </a:cubicBezTo>
                <a:close/>
                <a:moveTo>
                  <a:pt x="3985414" y="922732"/>
                </a:moveTo>
                <a:cubicBezTo>
                  <a:pt x="3976020" y="922596"/>
                  <a:pt x="3965633" y="923582"/>
                  <a:pt x="3955413" y="925474"/>
                </a:cubicBezTo>
                <a:cubicBezTo>
                  <a:pt x="3949838" y="926506"/>
                  <a:pt x="3946458" y="929008"/>
                  <a:pt x="3940883" y="930040"/>
                </a:cubicBezTo>
                <a:cubicBezTo>
                  <a:pt x="3924495" y="934949"/>
                  <a:pt x="3908109" y="939860"/>
                  <a:pt x="3897967" y="947365"/>
                </a:cubicBezTo>
                <a:cubicBezTo>
                  <a:pt x="3932576" y="957829"/>
                  <a:pt x="3932576" y="957829"/>
                  <a:pt x="4009455" y="926721"/>
                </a:cubicBezTo>
                <a:cubicBezTo>
                  <a:pt x="4003209" y="924125"/>
                  <a:pt x="3994808" y="922867"/>
                  <a:pt x="3985414" y="922732"/>
                </a:cubicBezTo>
                <a:close/>
                <a:moveTo>
                  <a:pt x="7038927" y="898718"/>
                </a:moveTo>
                <a:lnTo>
                  <a:pt x="7039427" y="901437"/>
                </a:lnTo>
                <a:cubicBezTo>
                  <a:pt x="7042575" y="899447"/>
                  <a:pt x="7044275" y="899133"/>
                  <a:pt x="7045975" y="898818"/>
                </a:cubicBezTo>
                <a:cubicBezTo>
                  <a:pt x="7044275" y="899133"/>
                  <a:pt x="7040875" y="899762"/>
                  <a:pt x="7038927" y="898718"/>
                </a:cubicBezTo>
                <a:close/>
                <a:moveTo>
                  <a:pt x="6151231" y="890117"/>
                </a:moveTo>
                <a:cubicBezTo>
                  <a:pt x="6151231" y="890117"/>
                  <a:pt x="6149387" y="890458"/>
                  <a:pt x="6147547" y="890799"/>
                </a:cubicBezTo>
                <a:cubicBezTo>
                  <a:pt x="6128799" y="892396"/>
                  <a:pt x="6111895" y="893653"/>
                  <a:pt x="6093147" y="895248"/>
                </a:cubicBezTo>
                <a:cubicBezTo>
                  <a:pt x="6087959" y="898084"/>
                  <a:pt x="6080259" y="897634"/>
                  <a:pt x="6073899" y="904437"/>
                </a:cubicBezTo>
                <a:cubicBezTo>
                  <a:pt x="6099179" y="907253"/>
                  <a:pt x="6122951" y="912225"/>
                  <a:pt x="6146051" y="913573"/>
                </a:cubicBezTo>
                <a:cubicBezTo>
                  <a:pt x="6151575" y="912551"/>
                  <a:pt x="6158267" y="907563"/>
                  <a:pt x="6165299" y="904384"/>
                </a:cubicBezTo>
                <a:cubicBezTo>
                  <a:pt x="6160607" y="899631"/>
                  <a:pt x="6157423" y="892718"/>
                  <a:pt x="6151231" y="890117"/>
                </a:cubicBezTo>
                <a:close/>
                <a:moveTo>
                  <a:pt x="7577267" y="870373"/>
                </a:moveTo>
                <a:cubicBezTo>
                  <a:pt x="7567671" y="870232"/>
                  <a:pt x="7558071" y="870092"/>
                  <a:pt x="7548819" y="871806"/>
                </a:cubicBezTo>
                <a:cubicBezTo>
                  <a:pt x="7518047" y="881339"/>
                  <a:pt x="7485767" y="893069"/>
                  <a:pt x="7453487" y="904800"/>
                </a:cubicBezTo>
                <a:cubicBezTo>
                  <a:pt x="7454171" y="908509"/>
                  <a:pt x="7456711" y="911873"/>
                  <a:pt x="7457739" y="917435"/>
                </a:cubicBezTo>
                <a:cubicBezTo>
                  <a:pt x="7460619" y="922656"/>
                  <a:pt x="7465007" y="925679"/>
                  <a:pt x="7467547" y="929043"/>
                </a:cubicBezTo>
                <a:cubicBezTo>
                  <a:pt x="7464531" y="933436"/>
                  <a:pt x="7467411" y="938658"/>
                  <a:pt x="7466591" y="944562"/>
                </a:cubicBezTo>
                <a:cubicBezTo>
                  <a:pt x="7507647" y="938877"/>
                  <a:pt x="7550555" y="932849"/>
                  <a:pt x="7591611" y="927164"/>
                </a:cubicBezTo>
                <a:cubicBezTo>
                  <a:pt x="7592775" y="923113"/>
                  <a:pt x="7592087" y="919405"/>
                  <a:pt x="7592907" y="913501"/>
                </a:cubicBezTo>
                <a:cubicBezTo>
                  <a:pt x="7572207" y="915415"/>
                  <a:pt x="7553015" y="915134"/>
                  <a:pt x="7533823" y="914852"/>
                </a:cubicBezTo>
                <a:cubicBezTo>
                  <a:pt x="7533479" y="912999"/>
                  <a:pt x="7533135" y="911145"/>
                  <a:pt x="7533135" y="911145"/>
                </a:cubicBezTo>
                <a:cubicBezTo>
                  <a:pt x="7542047" y="907578"/>
                  <a:pt x="7555343" y="907033"/>
                  <a:pt x="7559867" y="900443"/>
                </a:cubicBezTo>
                <a:cubicBezTo>
                  <a:pt x="7568087" y="893167"/>
                  <a:pt x="7571579" y="881015"/>
                  <a:pt x="7577267" y="870373"/>
                </a:cubicBezTo>
                <a:close/>
                <a:moveTo>
                  <a:pt x="5844255" y="844047"/>
                </a:moveTo>
                <a:cubicBezTo>
                  <a:pt x="5826619" y="841561"/>
                  <a:pt x="5804823" y="847511"/>
                  <a:pt x="5786371" y="850928"/>
                </a:cubicBezTo>
                <a:cubicBezTo>
                  <a:pt x="5726647" y="858157"/>
                  <a:pt x="5666575" y="863523"/>
                  <a:pt x="5607195" y="872604"/>
                </a:cubicBezTo>
                <a:cubicBezTo>
                  <a:pt x="5554847" y="878461"/>
                  <a:pt x="5502499" y="884316"/>
                  <a:pt x="5450843" y="893882"/>
                </a:cubicBezTo>
                <a:cubicBezTo>
                  <a:pt x="5386267" y="905839"/>
                  <a:pt x="5321563" y="927410"/>
                  <a:pt x="5257463" y="931608"/>
                </a:cubicBezTo>
                <a:cubicBezTo>
                  <a:pt x="5185635" y="935322"/>
                  <a:pt x="5128055" y="974748"/>
                  <a:pt x="5061293" y="985193"/>
                </a:cubicBezTo>
                <a:cubicBezTo>
                  <a:pt x="5046534" y="987926"/>
                  <a:pt x="5032332" y="1003979"/>
                  <a:pt x="5016757" y="1012616"/>
                </a:cubicBezTo>
                <a:cubicBezTo>
                  <a:pt x="5028857" y="1016131"/>
                  <a:pt x="5038425" y="1016277"/>
                  <a:pt x="5048338" y="1018278"/>
                </a:cubicBezTo>
                <a:cubicBezTo>
                  <a:pt x="5057218" y="1014712"/>
                  <a:pt x="5070477" y="1014178"/>
                  <a:pt x="5080045" y="1014323"/>
                </a:cubicBezTo>
                <a:cubicBezTo>
                  <a:pt x="5091459" y="1014127"/>
                  <a:pt x="5101027" y="1014273"/>
                  <a:pt x="5112439" y="1014078"/>
                </a:cubicBezTo>
                <a:cubicBezTo>
                  <a:pt x="5114285" y="1013736"/>
                  <a:pt x="5115787" y="1011540"/>
                  <a:pt x="5119477" y="1010857"/>
                </a:cubicBezTo>
                <a:cubicBezTo>
                  <a:pt x="5117631" y="1011199"/>
                  <a:pt x="5113941" y="1011882"/>
                  <a:pt x="5111753" y="1010369"/>
                </a:cubicBezTo>
                <a:cubicBezTo>
                  <a:pt x="5104031" y="1009882"/>
                  <a:pt x="5097467" y="1005345"/>
                  <a:pt x="5089399" y="1003002"/>
                </a:cubicBezTo>
                <a:cubicBezTo>
                  <a:pt x="5096091" y="997925"/>
                  <a:pt x="5102099" y="989146"/>
                  <a:pt x="5109479" y="987780"/>
                </a:cubicBezTo>
                <a:cubicBezTo>
                  <a:pt x="5133463" y="983338"/>
                  <a:pt x="5158135" y="982602"/>
                  <a:pt x="5180961" y="982210"/>
                </a:cubicBezTo>
                <a:cubicBezTo>
                  <a:pt x="5186495" y="981185"/>
                  <a:pt x="5191903" y="989772"/>
                  <a:pt x="5198811" y="996167"/>
                </a:cubicBezTo>
                <a:cubicBezTo>
                  <a:pt x="5230863" y="994067"/>
                  <a:pt x="5260039" y="986746"/>
                  <a:pt x="5293119" y="990207"/>
                </a:cubicBezTo>
                <a:cubicBezTo>
                  <a:pt x="5353661" y="977079"/>
                  <a:pt x="5414545" y="965805"/>
                  <a:pt x="5475431" y="954531"/>
                </a:cubicBezTo>
                <a:cubicBezTo>
                  <a:pt x="5479935" y="947945"/>
                  <a:pt x="5486283" y="941016"/>
                  <a:pt x="5492979" y="935942"/>
                </a:cubicBezTo>
                <a:cubicBezTo>
                  <a:pt x="5499671" y="930867"/>
                  <a:pt x="5512115" y="936233"/>
                  <a:pt x="5521683" y="936379"/>
                </a:cubicBezTo>
                <a:cubicBezTo>
                  <a:pt x="5520183" y="938575"/>
                  <a:pt x="5517179" y="942965"/>
                  <a:pt x="5516019" y="947015"/>
                </a:cubicBezTo>
                <a:cubicBezTo>
                  <a:pt x="5548887" y="939010"/>
                  <a:pt x="5582095" y="932860"/>
                  <a:pt x="5615303" y="926711"/>
                </a:cubicBezTo>
                <a:cubicBezTo>
                  <a:pt x="5639291" y="922269"/>
                  <a:pt x="5662115" y="921879"/>
                  <a:pt x="5686787" y="921143"/>
                </a:cubicBezTo>
                <a:cubicBezTo>
                  <a:pt x="5696011" y="919435"/>
                  <a:pt x="5704895" y="915873"/>
                  <a:pt x="5714119" y="914164"/>
                </a:cubicBezTo>
                <a:cubicBezTo>
                  <a:pt x="5723131" y="900994"/>
                  <a:pt x="5734671" y="891187"/>
                  <a:pt x="5748271" y="892503"/>
                </a:cubicBezTo>
                <a:cubicBezTo>
                  <a:pt x="5748615" y="894357"/>
                  <a:pt x="5748615" y="894357"/>
                  <a:pt x="5748615" y="894357"/>
                </a:cubicBezTo>
                <a:cubicBezTo>
                  <a:pt x="5748615" y="894357"/>
                  <a:pt x="5750463" y="894016"/>
                  <a:pt x="5750463" y="894016"/>
                </a:cubicBezTo>
                <a:cubicBezTo>
                  <a:pt x="5754495" y="895187"/>
                  <a:pt x="5755179" y="898893"/>
                  <a:pt x="5757711" y="902260"/>
                </a:cubicBezTo>
                <a:cubicBezTo>
                  <a:pt x="5761403" y="901577"/>
                  <a:pt x="5766935" y="900552"/>
                  <a:pt x="5770627" y="899869"/>
                </a:cubicBezTo>
                <a:cubicBezTo>
                  <a:pt x="5779851" y="898160"/>
                  <a:pt x="5790579" y="894254"/>
                  <a:pt x="5795987" y="902841"/>
                </a:cubicBezTo>
                <a:cubicBezTo>
                  <a:pt x="5820315" y="900256"/>
                  <a:pt x="5844643" y="897667"/>
                  <a:pt x="5868627" y="893226"/>
                </a:cubicBezTo>
                <a:cubicBezTo>
                  <a:pt x="5872315" y="892542"/>
                  <a:pt x="5879483" y="879712"/>
                  <a:pt x="5876951" y="876345"/>
                </a:cubicBezTo>
                <a:cubicBezTo>
                  <a:pt x="5869011" y="864389"/>
                  <a:pt x="5858199" y="847220"/>
                  <a:pt x="5844255" y="844047"/>
                </a:cubicBezTo>
                <a:close/>
                <a:moveTo>
                  <a:pt x="7194075" y="840455"/>
                </a:moveTo>
                <a:cubicBezTo>
                  <a:pt x="7193215" y="843427"/>
                  <a:pt x="7193215" y="843427"/>
                  <a:pt x="7193215" y="843427"/>
                </a:cubicBezTo>
                <a:cubicBezTo>
                  <a:pt x="7194579" y="843175"/>
                  <a:pt x="7194579" y="843175"/>
                  <a:pt x="7195935" y="842923"/>
                </a:cubicBezTo>
                <a:cubicBezTo>
                  <a:pt x="7194579" y="843175"/>
                  <a:pt x="7194579" y="843175"/>
                  <a:pt x="7194075" y="840455"/>
                </a:cubicBezTo>
                <a:close/>
                <a:moveTo>
                  <a:pt x="5873583" y="840276"/>
                </a:moveTo>
                <a:cubicBezTo>
                  <a:pt x="5878979" y="848888"/>
                  <a:pt x="5880699" y="858181"/>
                  <a:pt x="5885747" y="864931"/>
                </a:cubicBezTo>
                <a:cubicBezTo>
                  <a:pt x="5895159" y="874719"/>
                  <a:pt x="5927187" y="863024"/>
                  <a:pt x="5924315" y="888540"/>
                </a:cubicBezTo>
                <a:cubicBezTo>
                  <a:pt x="5945667" y="880740"/>
                  <a:pt x="5964839" y="871427"/>
                  <a:pt x="5986191" y="863627"/>
                </a:cubicBezTo>
                <a:cubicBezTo>
                  <a:pt x="5985503" y="859912"/>
                  <a:pt x="5984815" y="856196"/>
                  <a:pt x="5984471" y="854339"/>
                </a:cubicBezTo>
                <a:cubicBezTo>
                  <a:pt x="5957035" y="849809"/>
                  <a:pt x="5927763" y="845619"/>
                  <a:pt x="5900675" y="842945"/>
                </a:cubicBezTo>
                <a:cubicBezTo>
                  <a:pt x="5890803" y="840931"/>
                  <a:pt x="5883111" y="840434"/>
                  <a:pt x="5873583" y="840276"/>
                </a:cubicBezTo>
                <a:close/>
                <a:moveTo>
                  <a:pt x="7193419" y="829328"/>
                </a:moveTo>
                <a:cubicBezTo>
                  <a:pt x="7193419" y="829328"/>
                  <a:pt x="7193419" y="829328"/>
                  <a:pt x="7138115" y="849613"/>
                </a:cubicBezTo>
                <a:cubicBezTo>
                  <a:pt x="7142159" y="850875"/>
                  <a:pt x="7148043" y="851791"/>
                  <a:pt x="7153567" y="850769"/>
                </a:cubicBezTo>
                <a:cubicBezTo>
                  <a:pt x="7167587" y="844155"/>
                  <a:pt x="7179763" y="837884"/>
                  <a:pt x="7193419" y="829328"/>
                </a:cubicBezTo>
                <a:close/>
                <a:moveTo>
                  <a:pt x="4216420" y="806551"/>
                </a:moveTo>
                <a:cubicBezTo>
                  <a:pt x="4199659" y="807685"/>
                  <a:pt x="4181075" y="809158"/>
                  <a:pt x="4162844" y="812534"/>
                </a:cubicBezTo>
                <a:cubicBezTo>
                  <a:pt x="4153728" y="814222"/>
                  <a:pt x="4146375" y="825427"/>
                  <a:pt x="4138317" y="832825"/>
                </a:cubicBezTo>
                <a:cubicBezTo>
                  <a:pt x="4141963" y="832150"/>
                  <a:pt x="4145962" y="833379"/>
                  <a:pt x="4151783" y="834267"/>
                </a:cubicBezTo>
                <a:cubicBezTo>
                  <a:pt x="4177307" y="829541"/>
                  <a:pt x="4201008" y="825152"/>
                  <a:pt x="4211242" y="819322"/>
                </a:cubicBezTo>
                <a:cubicBezTo>
                  <a:pt x="4212712" y="817081"/>
                  <a:pt x="4216358" y="816406"/>
                  <a:pt x="4216006" y="814501"/>
                </a:cubicBezTo>
                <a:cubicBezTo>
                  <a:pt x="4217124" y="810356"/>
                  <a:pt x="4216772" y="808452"/>
                  <a:pt x="4216420" y="806551"/>
                </a:cubicBezTo>
                <a:close/>
                <a:moveTo>
                  <a:pt x="7729323" y="799645"/>
                </a:moveTo>
                <a:cubicBezTo>
                  <a:pt x="7651591" y="800615"/>
                  <a:pt x="7576035" y="803099"/>
                  <a:pt x="7497615" y="800360"/>
                </a:cubicBezTo>
                <a:cubicBezTo>
                  <a:pt x="7484411" y="800890"/>
                  <a:pt x="7470863" y="799561"/>
                  <a:pt x="7457659" y="800090"/>
                </a:cubicBezTo>
                <a:cubicBezTo>
                  <a:pt x="7458003" y="801942"/>
                  <a:pt x="7462023" y="803116"/>
                  <a:pt x="7462707" y="806824"/>
                </a:cubicBezTo>
                <a:cubicBezTo>
                  <a:pt x="7465455" y="821660"/>
                  <a:pt x="7463031" y="839366"/>
                  <a:pt x="7458087" y="853707"/>
                </a:cubicBezTo>
                <a:cubicBezTo>
                  <a:pt x="7548115" y="837037"/>
                  <a:pt x="7638143" y="820366"/>
                  <a:pt x="7729891" y="812965"/>
                </a:cubicBezTo>
                <a:cubicBezTo>
                  <a:pt x="7729203" y="809256"/>
                  <a:pt x="7730355" y="805207"/>
                  <a:pt x="7729323" y="799645"/>
                </a:cubicBezTo>
                <a:close/>
                <a:moveTo>
                  <a:pt x="7180455" y="798447"/>
                </a:moveTo>
                <a:cubicBezTo>
                  <a:pt x="7174911" y="799474"/>
                  <a:pt x="7171215" y="800158"/>
                  <a:pt x="7165675" y="801184"/>
                </a:cubicBezTo>
                <a:cubicBezTo>
                  <a:pt x="7154591" y="803237"/>
                  <a:pt x="7143507" y="805289"/>
                  <a:pt x="7132755" y="809154"/>
                </a:cubicBezTo>
                <a:cubicBezTo>
                  <a:pt x="7134267" y="807000"/>
                  <a:pt x="7135779" y="804844"/>
                  <a:pt x="7137291" y="802688"/>
                </a:cubicBezTo>
                <a:cubicBezTo>
                  <a:pt x="7112939" y="805324"/>
                  <a:pt x="7088587" y="807959"/>
                  <a:pt x="7064235" y="810592"/>
                </a:cubicBezTo>
                <a:cubicBezTo>
                  <a:pt x="7060543" y="811277"/>
                  <a:pt x="7055335" y="814117"/>
                  <a:pt x="7051639" y="814801"/>
                </a:cubicBezTo>
                <a:cubicBezTo>
                  <a:pt x="7051303" y="812987"/>
                  <a:pt x="7053151" y="812645"/>
                  <a:pt x="7054663" y="810489"/>
                </a:cubicBezTo>
                <a:cubicBezTo>
                  <a:pt x="7019227" y="815176"/>
                  <a:pt x="6981943" y="820205"/>
                  <a:pt x="6946171" y="823079"/>
                </a:cubicBezTo>
                <a:cubicBezTo>
                  <a:pt x="6950199" y="824209"/>
                  <a:pt x="6952383" y="825679"/>
                  <a:pt x="6956079" y="824995"/>
                </a:cubicBezTo>
                <a:cubicBezTo>
                  <a:pt x="6968171" y="828381"/>
                  <a:pt x="6980599" y="833579"/>
                  <a:pt x="6994199" y="834811"/>
                </a:cubicBezTo>
                <a:cubicBezTo>
                  <a:pt x="7013851" y="827422"/>
                  <a:pt x="7031991" y="822188"/>
                  <a:pt x="7051639" y="814801"/>
                </a:cubicBezTo>
                <a:cubicBezTo>
                  <a:pt x="7039715" y="822632"/>
                  <a:pt x="7027455" y="828653"/>
                  <a:pt x="7015531" y="836487"/>
                </a:cubicBezTo>
                <a:cubicBezTo>
                  <a:pt x="7032491" y="835222"/>
                  <a:pt x="7047271" y="832485"/>
                  <a:pt x="7064571" y="833031"/>
                </a:cubicBezTo>
                <a:cubicBezTo>
                  <a:pt x="7069775" y="830192"/>
                  <a:pt x="7074983" y="827353"/>
                  <a:pt x="7082035" y="824172"/>
                </a:cubicBezTo>
                <a:cubicBezTo>
                  <a:pt x="7085731" y="823488"/>
                  <a:pt x="7091611" y="824275"/>
                  <a:pt x="7097151" y="823248"/>
                </a:cubicBezTo>
                <a:cubicBezTo>
                  <a:pt x="7094127" y="827558"/>
                  <a:pt x="7091775" y="835493"/>
                  <a:pt x="7088415" y="837989"/>
                </a:cubicBezTo>
                <a:cubicBezTo>
                  <a:pt x="7088415" y="837989"/>
                  <a:pt x="7086567" y="838331"/>
                  <a:pt x="7086567" y="838331"/>
                </a:cubicBezTo>
                <a:cubicBezTo>
                  <a:pt x="7100171" y="839563"/>
                  <a:pt x="7113775" y="840795"/>
                  <a:pt x="7126539" y="847806"/>
                </a:cubicBezTo>
                <a:cubicBezTo>
                  <a:pt x="7128723" y="849277"/>
                  <a:pt x="7134263" y="848251"/>
                  <a:pt x="7136447" y="849720"/>
                </a:cubicBezTo>
                <a:cubicBezTo>
                  <a:pt x="7136111" y="847909"/>
                  <a:pt x="7135775" y="846095"/>
                  <a:pt x="7135439" y="844286"/>
                </a:cubicBezTo>
                <a:cubicBezTo>
                  <a:pt x="7144007" y="838947"/>
                  <a:pt x="7152571" y="833611"/>
                  <a:pt x="7163319" y="829745"/>
                </a:cubicBezTo>
                <a:cubicBezTo>
                  <a:pt x="7170375" y="826563"/>
                  <a:pt x="7177763" y="825195"/>
                  <a:pt x="7184483" y="820200"/>
                </a:cubicBezTo>
                <a:cubicBezTo>
                  <a:pt x="7189355" y="815550"/>
                  <a:pt x="7193887" y="809085"/>
                  <a:pt x="7192883" y="803646"/>
                </a:cubicBezTo>
                <a:cubicBezTo>
                  <a:pt x="7190699" y="802175"/>
                  <a:pt x="7184483" y="799575"/>
                  <a:pt x="7180455" y="798447"/>
                </a:cubicBezTo>
                <a:close/>
                <a:moveTo>
                  <a:pt x="4571388" y="794587"/>
                </a:moveTo>
                <a:cubicBezTo>
                  <a:pt x="4554462" y="795831"/>
                  <a:pt x="4539380" y="796733"/>
                  <a:pt x="4524296" y="797636"/>
                </a:cubicBezTo>
                <a:cubicBezTo>
                  <a:pt x="4512410" y="805508"/>
                  <a:pt x="4502368" y="813042"/>
                  <a:pt x="4490482" y="820916"/>
                </a:cubicBezTo>
                <a:cubicBezTo>
                  <a:pt x="4499548" y="828692"/>
                  <a:pt x="4507786" y="842298"/>
                  <a:pt x="4517678" y="844249"/>
                </a:cubicBezTo>
                <a:cubicBezTo>
                  <a:pt x="4531595" y="847346"/>
                  <a:pt x="4552545" y="847244"/>
                  <a:pt x="4549987" y="823135"/>
                </a:cubicBezTo>
                <a:cubicBezTo>
                  <a:pt x="4549648" y="821305"/>
                  <a:pt x="4549648" y="821305"/>
                  <a:pt x="4551153" y="819136"/>
                </a:cubicBezTo>
                <a:cubicBezTo>
                  <a:pt x="4557509" y="812287"/>
                  <a:pt x="4563527" y="803606"/>
                  <a:pt x="4571388" y="794587"/>
                </a:cubicBezTo>
                <a:close/>
                <a:moveTo>
                  <a:pt x="7294203" y="793788"/>
                </a:moveTo>
                <a:cubicBezTo>
                  <a:pt x="7275011" y="803021"/>
                  <a:pt x="7255819" y="812255"/>
                  <a:pt x="7236963" y="823320"/>
                </a:cubicBezTo>
                <a:cubicBezTo>
                  <a:pt x="7233627" y="825829"/>
                  <a:pt x="7232807" y="831661"/>
                  <a:pt x="7230151" y="837833"/>
                </a:cubicBezTo>
                <a:cubicBezTo>
                  <a:pt x="7231987" y="837493"/>
                  <a:pt x="7234163" y="838983"/>
                  <a:pt x="7236339" y="840472"/>
                </a:cubicBezTo>
                <a:cubicBezTo>
                  <a:pt x="7240015" y="839792"/>
                  <a:pt x="7246203" y="842432"/>
                  <a:pt x="7249879" y="841751"/>
                </a:cubicBezTo>
                <a:cubicBezTo>
                  <a:pt x="7253551" y="841071"/>
                  <a:pt x="7258387" y="836390"/>
                  <a:pt x="7261723" y="833880"/>
                </a:cubicBezTo>
                <a:cubicBezTo>
                  <a:pt x="7262883" y="829878"/>
                  <a:pt x="7262883" y="829878"/>
                  <a:pt x="7264039" y="825878"/>
                </a:cubicBezTo>
                <a:cubicBezTo>
                  <a:pt x="7264863" y="820046"/>
                  <a:pt x="7319019" y="825162"/>
                  <a:pt x="7350787" y="832529"/>
                </a:cubicBezTo>
                <a:cubicBezTo>
                  <a:pt x="7352091" y="819038"/>
                  <a:pt x="7355567" y="807036"/>
                  <a:pt x="7363059" y="796182"/>
                </a:cubicBezTo>
                <a:cubicBezTo>
                  <a:pt x="7355371" y="795713"/>
                  <a:pt x="7345847" y="795584"/>
                  <a:pt x="7336319" y="795455"/>
                </a:cubicBezTo>
                <a:cubicBezTo>
                  <a:pt x="7338159" y="795114"/>
                  <a:pt x="7338495" y="796945"/>
                  <a:pt x="7340335" y="796605"/>
                </a:cubicBezTo>
                <a:cubicBezTo>
                  <a:pt x="7334823" y="797626"/>
                  <a:pt x="7328631" y="794986"/>
                  <a:pt x="7322783" y="794176"/>
                </a:cubicBezTo>
                <a:cubicBezTo>
                  <a:pt x="7315091" y="793705"/>
                  <a:pt x="7307403" y="793235"/>
                  <a:pt x="7300055" y="794596"/>
                </a:cubicBezTo>
                <a:cubicBezTo>
                  <a:pt x="7298219" y="794936"/>
                  <a:pt x="7296043" y="793448"/>
                  <a:pt x="7294203" y="793788"/>
                </a:cubicBezTo>
                <a:close/>
                <a:moveTo>
                  <a:pt x="7261227" y="793038"/>
                </a:moveTo>
                <a:cubicBezTo>
                  <a:pt x="7242463" y="794580"/>
                  <a:pt x="7221855" y="796461"/>
                  <a:pt x="7203087" y="798007"/>
                </a:cubicBezTo>
                <a:cubicBezTo>
                  <a:pt x="7204123" y="803612"/>
                  <a:pt x="7207007" y="808882"/>
                  <a:pt x="7211035" y="810069"/>
                </a:cubicBezTo>
                <a:cubicBezTo>
                  <a:pt x="7224275" y="809550"/>
                  <a:pt x="7242699" y="806139"/>
                  <a:pt x="7254899" y="800013"/>
                </a:cubicBezTo>
                <a:cubicBezTo>
                  <a:pt x="7256395" y="797801"/>
                  <a:pt x="7257891" y="795590"/>
                  <a:pt x="7261227" y="793038"/>
                </a:cubicBezTo>
                <a:close/>
                <a:moveTo>
                  <a:pt x="4351072" y="781896"/>
                </a:moveTo>
                <a:cubicBezTo>
                  <a:pt x="4345770" y="782878"/>
                  <a:pt x="4340467" y="783860"/>
                  <a:pt x="4333396" y="785169"/>
                </a:cubicBezTo>
                <a:cubicBezTo>
                  <a:pt x="4340467" y="783860"/>
                  <a:pt x="4346273" y="785599"/>
                  <a:pt x="4351576" y="784617"/>
                </a:cubicBezTo>
                <a:cubicBezTo>
                  <a:pt x="4351576" y="784617"/>
                  <a:pt x="4351072" y="781896"/>
                  <a:pt x="4351072" y="781896"/>
                </a:cubicBezTo>
                <a:close/>
                <a:moveTo>
                  <a:pt x="6508867" y="781710"/>
                </a:moveTo>
                <a:cubicBezTo>
                  <a:pt x="6512439" y="790592"/>
                  <a:pt x="6510083" y="798663"/>
                  <a:pt x="6505867" y="807080"/>
                </a:cubicBezTo>
                <a:cubicBezTo>
                  <a:pt x="6517031" y="805013"/>
                  <a:pt x="6530399" y="804446"/>
                  <a:pt x="6541219" y="800534"/>
                </a:cubicBezTo>
                <a:cubicBezTo>
                  <a:pt x="6530547" y="794874"/>
                  <a:pt x="6519539" y="787370"/>
                  <a:pt x="6508867" y="781710"/>
                </a:cubicBezTo>
                <a:close/>
                <a:moveTo>
                  <a:pt x="6473575" y="776983"/>
                </a:moveTo>
                <a:cubicBezTo>
                  <a:pt x="6436363" y="782002"/>
                  <a:pt x="6399151" y="787017"/>
                  <a:pt x="6361939" y="792032"/>
                </a:cubicBezTo>
                <a:cubicBezTo>
                  <a:pt x="6360095" y="792373"/>
                  <a:pt x="6360095" y="792373"/>
                  <a:pt x="6358251" y="792715"/>
                </a:cubicBezTo>
                <a:cubicBezTo>
                  <a:pt x="6336123" y="796812"/>
                  <a:pt x="6313327" y="797286"/>
                  <a:pt x="6289355" y="801725"/>
                </a:cubicBezTo>
                <a:cubicBezTo>
                  <a:pt x="6265051" y="804350"/>
                  <a:pt x="6239571" y="810944"/>
                  <a:pt x="6213759" y="815724"/>
                </a:cubicBezTo>
                <a:cubicBezTo>
                  <a:pt x="6215935" y="817192"/>
                  <a:pt x="6216271" y="819005"/>
                  <a:pt x="6216271" y="819005"/>
                </a:cubicBezTo>
                <a:cubicBezTo>
                  <a:pt x="6212923" y="821502"/>
                  <a:pt x="6209571" y="823998"/>
                  <a:pt x="6204039" y="825022"/>
                </a:cubicBezTo>
                <a:cubicBezTo>
                  <a:pt x="6221639" y="827385"/>
                  <a:pt x="6239239" y="829754"/>
                  <a:pt x="6256843" y="832119"/>
                </a:cubicBezTo>
                <a:cubicBezTo>
                  <a:pt x="6272767" y="825419"/>
                  <a:pt x="6289027" y="820535"/>
                  <a:pt x="6302939" y="823583"/>
                </a:cubicBezTo>
                <a:cubicBezTo>
                  <a:pt x="6359767" y="831810"/>
                  <a:pt x="6411059" y="820438"/>
                  <a:pt x="6464867" y="812348"/>
                </a:cubicBezTo>
                <a:cubicBezTo>
                  <a:pt x="6461011" y="801814"/>
                  <a:pt x="6464195" y="788099"/>
                  <a:pt x="6473575" y="776983"/>
                </a:cubicBezTo>
                <a:close/>
                <a:moveTo>
                  <a:pt x="6813803" y="746166"/>
                </a:moveTo>
                <a:cubicBezTo>
                  <a:pt x="6782043" y="748353"/>
                  <a:pt x="6750287" y="750545"/>
                  <a:pt x="6716699" y="753071"/>
                </a:cubicBezTo>
                <a:cubicBezTo>
                  <a:pt x="6716519" y="762332"/>
                  <a:pt x="6716343" y="771598"/>
                  <a:pt x="6716167" y="780858"/>
                </a:cubicBezTo>
                <a:cubicBezTo>
                  <a:pt x="6734791" y="779258"/>
                  <a:pt x="6753083" y="775871"/>
                  <a:pt x="6771375" y="772484"/>
                </a:cubicBezTo>
                <a:cubicBezTo>
                  <a:pt x="6782023" y="768664"/>
                  <a:pt x="6792335" y="763062"/>
                  <a:pt x="6802651" y="757460"/>
                </a:cubicBezTo>
                <a:cubicBezTo>
                  <a:pt x="6809639" y="754322"/>
                  <a:pt x="6812635" y="750074"/>
                  <a:pt x="6813803" y="746166"/>
                </a:cubicBezTo>
                <a:close/>
                <a:moveTo>
                  <a:pt x="4541507" y="732581"/>
                </a:moveTo>
                <a:cubicBezTo>
                  <a:pt x="4529883" y="733026"/>
                  <a:pt x="4517127" y="734729"/>
                  <a:pt x="4504552" y="737417"/>
                </a:cubicBezTo>
                <a:cubicBezTo>
                  <a:pt x="4479404" y="742794"/>
                  <a:pt x="4454985" y="752109"/>
                  <a:pt x="4441823" y="763176"/>
                </a:cubicBezTo>
                <a:cubicBezTo>
                  <a:pt x="4443661" y="762835"/>
                  <a:pt x="4443661" y="762835"/>
                  <a:pt x="4445843" y="764350"/>
                </a:cubicBezTo>
                <a:cubicBezTo>
                  <a:pt x="4478711" y="746757"/>
                  <a:pt x="4513297" y="738434"/>
                  <a:pt x="4553275" y="738703"/>
                </a:cubicBezTo>
                <a:cubicBezTo>
                  <a:pt x="4558791" y="737681"/>
                  <a:pt x="4564306" y="736660"/>
                  <a:pt x="4571659" y="735299"/>
                </a:cubicBezTo>
                <a:cubicBezTo>
                  <a:pt x="4563619" y="732951"/>
                  <a:pt x="4553130" y="732137"/>
                  <a:pt x="4541507" y="732581"/>
                </a:cubicBezTo>
                <a:close/>
                <a:moveTo>
                  <a:pt x="4653543" y="696359"/>
                </a:moveTo>
                <a:cubicBezTo>
                  <a:pt x="4644317" y="698067"/>
                  <a:pt x="4638112" y="716089"/>
                  <a:pt x="4630565" y="726861"/>
                </a:cubicBezTo>
                <a:cubicBezTo>
                  <a:pt x="4641636" y="724811"/>
                  <a:pt x="4654888" y="724235"/>
                  <a:pt x="4667804" y="721843"/>
                </a:cubicBezTo>
                <a:cubicBezTo>
                  <a:pt x="4689947" y="717743"/>
                  <a:pt x="4711753" y="711828"/>
                  <a:pt x="4733560" y="705915"/>
                </a:cubicBezTo>
                <a:cubicBezTo>
                  <a:pt x="4727689" y="705126"/>
                  <a:pt x="4721817" y="704340"/>
                  <a:pt x="4715946" y="703552"/>
                </a:cubicBezTo>
                <a:cubicBezTo>
                  <a:pt x="4694306" y="700060"/>
                  <a:pt x="4674176" y="694413"/>
                  <a:pt x="4653543" y="696359"/>
                </a:cubicBezTo>
                <a:close/>
                <a:moveTo>
                  <a:pt x="5115787" y="608452"/>
                </a:moveTo>
                <a:cubicBezTo>
                  <a:pt x="5042321" y="623964"/>
                  <a:pt x="4969881" y="645012"/>
                  <a:pt x="4887872" y="665923"/>
                </a:cubicBezTo>
                <a:cubicBezTo>
                  <a:pt x="4895936" y="668246"/>
                  <a:pt x="4901813" y="669068"/>
                  <a:pt x="4907691" y="669887"/>
                </a:cubicBezTo>
                <a:cubicBezTo>
                  <a:pt x="4918761" y="667837"/>
                  <a:pt x="4929833" y="665787"/>
                  <a:pt x="4940904" y="663737"/>
                </a:cubicBezTo>
                <a:cubicBezTo>
                  <a:pt x="4983344" y="655878"/>
                  <a:pt x="5025782" y="648020"/>
                  <a:pt x="5068564" y="642005"/>
                </a:cubicBezTo>
                <a:cubicBezTo>
                  <a:pt x="5094397" y="637222"/>
                  <a:pt x="5120229" y="632438"/>
                  <a:pt x="5147907" y="627313"/>
                </a:cubicBezTo>
                <a:cubicBezTo>
                  <a:pt x="5136631" y="617951"/>
                  <a:pt x="5122827" y="605239"/>
                  <a:pt x="5115787" y="608452"/>
                </a:cubicBezTo>
                <a:close/>
                <a:moveTo>
                  <a:pt x="5923667" y="595387"/>
                </a:moveTo>
                <a:cubicBezTo>
                  <a:pt x="5901219" y="597645"/>
                  <a:pt x="5879111" y="601739"/>
                  <a:pt x="5856659" y="603996"/>
                </a:cubicBezTo>
                <a:cubicBezTo>
                  <a:pt x="5838235" y="607408"/>
                  <a:pt x="5819471" y="608982"/>
                  <a:pt x="5802207" y="608379"/>
                </a:cubicBezTo>
                <a:cubicBezTo>
                  <a:pt x="5776895" y="605466"/>
                  <a:pt x="5757451" y="603367"/>
                  <a:pt x="5747815" y="633652"/>
                </a:cubicBezTo>
                <a:cubicBezTo>
                  <a:pt x="5743987" y="643861"/>
                  <a:pt x="5718875" y="652312"/>
                  <a:pt x="5704135" y="655042"/>
                </a:cubicBezTo>
                <a:cubicBezTo>
                  <a:pt x="5672131" y="657167"/>
                  <a:pt x="5639111" y="653781"/>
                  <a:pt x="5609291" y="657402"/>
                </a:cubicBezTo>
                <a:cubicBezTo>
                  <a:pt x="5590523" y="658976"/>
                  <a:pt x="5570939" y="666405"/>
                  <a:pt x="5552515" y="669816"/>
                </a:cubicBezTo>
                <a:cubicBezTo>
                  <a:pt x="5543303" y="671522"/>
                  <a:pt x="5533411" y="669552"/>
                  <a:pt x="5521675" y="667927"/>
                </a:cubicBezTo>
                <a:cubicBezTo>
                  <a:pt x="5528023" y="661051"/>
                  <a:pt x="5532531" y="654516"/>
                  <a:pt x="5538539" y="645803"/>
                </a:cubicBezTo>
                <a:cubicBezTo>
                  <a:pt x="5501691" y="652626"/>
                  <a:pt x="5457275" y="649450"/>
                  <a:pt x="5428673" y="669947"/>
                </a:cubicBezTo>
                <a:cubicBezTo>
                  <a:pt x="5393383" y="695481"/>
                  <a:pt x="5364867" y="685562"/>
                  <a:pt x="5331165" y="678505"/>
                </a:cubicBezTo>
                <a:cubicBezTo>
                  <a:pt x="5327139" y="677349"/>
                  <a:pt x="5318607" y="682726"/>
                  <a:pt x="5315603" y="687085"/>
                </a:cubicBezTo>
                <a:cubicBezTo>
                  <a:pt x="5297575" y="713222"/>
                  <a:pt x="5269883" y="697451"/>
                  <a:pt x="5247433" y="699708"/>
                </a:cubicBezTo>
                <a:cubicBezTo>
                  <a:pt x="5241565" y="698895"/>
                  <a:pt x="5230795" y="681888"/>
                  <a:pt x="5232295" y="679708"/>
                </a:cubicBezTo>
                <a:cubicBezTo>
                  <a:pt x="5240487" y="672492"/>
                  <a:pt x="5250863" y="666772"/>
                  <a:pt x="5259393" y="661392"/>
                </a:cubicBezTo>
                <a:cubicBezTo>
                  <a:pt x="5242271" y="651261"/>
                  <a:pt x="5234803" y="646942"/>
                  <a:pt x="5228251" y="648867"/>
                </a:cubicBezTo>
                <a:cubicBezTo>
                  <a:pt x="5221699" y="650794"/>
                  <a:pt x="5216067" y="658962"/>
                  <a:pt x="5202619" y="673806"/>
                </a:cubicBezTo>
                <a:cubicBezTo>
                  <a:pt x="5186915" y="691914"/>
                  <a:pt x="5155593" y="697714"/>
                  <a:pt x="5130819" y="707999"/>
                </a:cubicBezTo>
                <a:cubicBezTo>
                  <a:pt x="5127475" y="710520"/>
                  <a:pt x="5121267" y="707869"/>
                  <a:pt x="5115739" y="708893"/>
                </a:cubicBezTo>
                <a:cubicBezTo>
                  <a:pt x="5058623" y="719469"/>
                  <a:pt x="5000005" y="732223"/>
                  <a:pt x="4942209" y="739126"/>
                </a:cubicBezTo>
                <a:cubicBezTo>
                  <a:pt x="4910207" y="741252"/>
                  <a:pt x="4878545" y="745212"/>
                  <a:pt x="4843340" y="740335"/>
                </a:cubicBezTo>
                <a:cubicBezTo>
                  <a:pt x="4825738" y="737891"/>
                  <a:pt x="4805952" y="733955"/>
                  <a:pt x="4785004" y="734034"/>
                </a:cubicBezTo>
                <a:lnTo>
                  <a:pt x="4777635" y="735399"/>
                </a:lnTo>
                <a:cubicBezTo>
                  <a:pt x="4754845" y="735817"/>
                  <a:pt x="4733076" y="741748"/>
                  <a:pt x="4715531" y="760200"/>
                </a:cubicBezTo>
                <a:cubicBezTo>
                  <a:pt x="4710684" y="764899"/>
                  <a:pt x="4710542" y="774423"/>
                  <a:pt x="4707878" y="780618"/>
                </a:cubicBezTo>
                <a:cubicBezTo>
                  <a:pt x="4715588" y="781091"/>
                  <a:pt x="4725480" y="783057"/>
                  <a:pt x="4732510" y="779856"/>
                </a:cubicBezTo>
                <a:cubicBezTo>
                  <a:pt x="4746569" y="773454"/>
                  <a:pt x="4758446" y="765552"/>
                  <a:pt x="4775027" y="762482"/>
                </a:cubicBezTo>
                <a:cubicBezTo>
                  <a:pt x="4763491" y="772220"/>
                  <a:pt x="4752296" y="783795"/>
                  <a:pt x="4740758" y="793531"/>
                </a:cubicBezTo>
                <a:cubicBezTo>
                  <a:pt x="4734070" y="798569"/>
                  <a:pt x="4713802" y="802322"/>
                  <a:pt x="4738293" y="811088"/>
                </a:cubicBezTo>
                <a:cubicBezTo>
                  <a:pt x="4735288" y="815444"/>
                  <a:pt x="4731122" y="823817"/>
                  <a:pt x="4728939" y="822320"/>
                </a:cubicBezTo>
                <a:cubicBezTo>
                  <a:pt x="4709834" y="822056"/>
                  <a:pt x="4690389" y="819958"/>
                  <a:pt x="4672446" y="815682"/>
                </a:cubicBezTo>
                <a:cubicBezTo>
                  <a:pt x="4660711" y="814053"/>
                  <a:pt x="4649798" y="806571"/>
                  <a:pt x="4637723" y="803108"/>
                </a:cubicBezTo>
                <a:cubicBezTo>
                  <a:pt x="4636901" y="808959"/>
                  <a:pt x="4633075" y="819171"/>
                  <a:pt x="4634917" y="818830"/>
                </a:cubicBezTo>
                <a:cubicBezTo>
                  <a:pt x="4655383" y="826440"/>
                  <a:pt x="4647191" y="833656"/>
                  <a:pt x="4632452" y="836385"/>
                </a:cubicBezTo>
                <a:cubicBezTo>
                  <a:pt x="4573492" y="847303"/>
                  <a:pt x="4516377" y="857879"/>
                  <a:pt x="4455718" y="859613"/>
                </a:cubicBezTo>
                <a:cubicBezTo>
                  <a:pt x="4455718" y="859613"/>
                  <a:pt x="4455718" y="859613"/>
                  <a:pt x="4482674" y="850822"/>
                </a:cubicBezTo>
                <a:cubicBezTo>
                  <a:pt x="4483836" y="846806"/>
                  <a:pt x="4485338" y="844628"/>
                  <a:pt x="4484998" y="842791"/>
                </a:cubicBezTo>
                <a:cubicBezTo>
                  <a:pt x="4473745" y="833472"/>
                  <a:pt x="4461130" y="816808"/>
                  <a:pt x="4451918" y="818514"/>
                </a:cubicBezTo>
                <a:cubicBezTo>
                  <a:pt x="4393300" y="831268"/>
                  <a:pt x="4333860" y="849876"/>
                  <a:pt x="4266711" y="868009"/>
                </a:cubicBezTo>
                <a:cubicBezTo>
                  <a:pt x="4288677" y="873441"/>
                  <a:pt x="4304779" y="878062"/>
                  <a:pt x="4320539" y="880845"/>
                </a:cubicBezTo>
                <a:cubicBezTo>
                  <a:pt x="4320879" y="882682"/>
                  <a:pt x="4320879" y="882682"/>
                  <a:pt x="4321219" y="884519"/>
                </a:cubicBezTo>
                <a:cubicBezTo>
                  <a:pt x="4311667" y="884387"/>
                  <a:pt x="4299109" y="888613"/>
                  <a:pt x="4291059" y="886304"/>
                </a:cubicBezTo>
                <a:cubicBezTo>
                  <a:pt x="4268411" y="877194"/>
                  <a:pt x="4263905" y="883731"/>
                  <a:pt x="4250384" y="903336"/>
                </a:cubicBezTo>
                <a:cubicBezTo>
                  <a:pt x="4238366" y="920762"/>
                  <a:pt x="4203019" y="925407"/>
                  <a:pt x="4173540" y="930866"/>
                </a:cubicBezTo>
                <a:cubicBezTo>
                  <a:pt x="4182894" y="919631"/>
                  <a:pt x="4190745" y="910578"/>
                  <a:pt x="4202763" y="893153"/>
                </a:cubicBezTo>
                <a:cubicBezTo>
                  <a:pt x="4185019" y="900239"/>
                  <a:pt x="4174645" y="905960"/>
                  <a:pt x="4165093" y="905828"/>
                </a:cubicBezTo>
                <a:cubicBezTo>
                  <a:pt x="4151856" y="906380"/>
                  <a:pt x="4139439" y="901076"/>
                  <a:pt x="4125522" y="897954"/>
                </a:cubicBezTo>
                <a:cubicBezTo>
                  <a:pt x="4109762" y="895173"/>
                  <a:pt x="4094002" y="892392"/>
                  <a:pt x="4080764" y="892940"/>
                </a:cubicBezTo>
                <a:cubicBezTo>
                  <a:pt x="4077079" y="893623"/>
                  <a:pt x="4073394" y="894305"/>
                  <a:pt x="4071552" y="894646"/>
                </a:cubicBezTo>
                <a:cubicBezTo>
                  <a:pt x="4064863" y="899687"/>
                  <a:pt x="4059875" y="913914"/>
                  <a:pt x="4053865" y="922625"/>
                </a:cubicBezTo>
                <a:cubicBezTo>
                  <a:pt x="4047516" y="929501"/>
                  <a:pt x="4041507" y="938213"/>
                  <a:pt x="4034478" y="941416"/>
                </a:cubicBezTo>
                <a:cubicBezTo>
                  <a:pt x="4011206" y="949524"/>
                  <a:pt x="3988274" y="959472"/>
                  <a:pt x="3965004" y="967581"/>
                </a:cubicBezTo>
                <a:cubicBezTo>
                  <a:pt x="3953608" y="967792"/>
                  <a:pt x="3940711" y="970180"/>
                  <a:pt x="3928154" y="974405"/>
                </a:cubicBezTo>
                <a:cubicBezTo>
                  <a:pt x="3926312" y="974746"/>
                  <a:pt x="3924469" y="975087"/>
                  <a:pt x="3922626" y="975428"/>
                </a:cubicBezTo>
                <a:cubicBezTo>
                  <a:pt x="3917099" y="976452"/>
                  <a:pt x="3911572" y="977475"/>
                  <a:pt x="3907887" y="978157"/>
                </a:cubicBezTo>
                <a:cubicBezTo>
                  <a:pt x="3907887" y="978157"/>
                  <a:pt x="3907887" y="978157"/>
                  <a:pt x="3906044" y="978499"/>
                </a:cubicBezTo>
                <a:cubicBezTo>
                  <a:pt x="3873419" y="997840"/>
                  <a:pt x="3835409" y="1008681"/>
                  <a:pt x="3796178" y="1002643"/>
                </a:cubicBezTo>
                <a:cubicBezTo>
                  <a:pt x="3799523" y="1000124"/>
                  <a:pt x="3801365" y="999783"/>
                  <a:pt x="3804710" y="997263"/>
                </a:cubicBezTo>
                <a:cubicBezTo>
                  <a:pt x="3788468" y="1002171"/>
                  <a:pt x="3770384" y="1007419"/>
                  <a:pt x="3752640" y="1014506"/>
                </a:cubicBezTo>
                <a:cubicBezTo>
                  <a:pt x="3729369" y="1022616"/>
                  <a:pt x="3707599" y="1028546"/>
                  <a:pt x="3683987" y="1034821"/>
                </a:cubicBezTo>
                <a:cubicBezTo>
                  <a:pt x="3688353" y="1037811"/>
                  <a:pt x="3692378" y="1038967"/>
                  <a:pt x="3696403" y="1040119"/>
                </a:cubicBezTo>
                <a:cubicBezTo>
                  <a:pt x="3691216" y="1042981"/>
                  <a:pt x="3684186" y="1046182"/>
                  <a:pt x="3680841" y="1048703"/>
                </a:cubicBezTo>
                <a:cubicBezTo>
                  <a:pt x="3624322" y="1093372"/>
                  <a:pt x="3553968" y="1104497"/>
                  <a:pt x="3484295" y="1119301"/>
                </a:cubicBezTo>
                <a:cubicBezTo>
                  <a:pt x="3469556" y="1122031"/>
                  <a:pt x="3453654" y="1128776"/>
                  <a:pt x="3439255" y="1133340"/>
                </a:cubicBezTo>
                <a:cubicBezTo>
                  <a:pt x="3453994" y="1130611"/>
                  <a:pt x="3466891" y="1128223"/>
                  <a:pt x="3478286" y="1128013"/>
                </a:cubicBezTo>
                <a:cubicBezTo>
                  <a:pt x="3450026" y="1150348"/>
                  <a:pt x="3410513" y="1163365"/>
                  <a:pt x="3372785" y="1155150"/>
                </a:cubicBezTo>
                <a:cubicBezTo>
                  <a:pt x="3363913" y="1158692"/>
                  <a:pt x="3354701" y="1160398"/>
                  <a:pt x="3345829" y="1163945"/>
                </a:cubicBezTo>
                <a:cubicBezTo>
                  <a:pt x="3326242" y="1171370"/>
                  <a:pt x="3306656" y="1178796"/>
                  <a:pt x="3289251" y="1187718"/>
                </a:cubicBezTo>
                <a:cubicBezTo>
                  <a:pt x="3289251" y="1187718"/>
                  <a:pt x="3291093" y="1187377"/>
                  <a:pt x="3291093" y="1187377"/>
                </a:cubicBezTo>
                <a:cubicBezTo>
                  <a:pt x="3285906" y="1190236"/>
                  <a:pt x="3282562" y="1192757"/>
                  <a:pt x="3277375" y="1195617"/>
                </a:cubicBezTo>
                <a:cubicBezTo>
                  <a:pt x="3233412" y="1236061"/>
                  <a:pt x="3175615" y="1242961"/>
                  <a:pt x="3118840" y="1255376"/>
                </a:cubicBezTo>
                <a:cubicBezTo>
                  <a:pt x="3078646" y="1264720"/>
                  <a:pt x="3041656" y="1281067"/>
                  <a:pt x="3004325" y="1295583"/>
                </a:cubicBezTo>
                <a:cubicBezTo>
                  <a:pt x="2963309" y="1310776"/>
                  <a:pt x="2923314" y="1331486"/>
                  <a:pt x="2882299" y="1346682"/>
                </a:cubicBezTo>
                <a:cubicBezTo>
                  <a:pt x="2829066" y="1367938"/>
                  <a:pt x="2775154" y="1385523"/>
                  <a:pt x="2721241" y="1403106"/>
                </a:cubicBezTo>
                <a:cubicBezTo>
                  <a:pt x="2714211" y="1406309"/>
                  <a:pt x="2712028" y="1404811"/>
                  <a:pt x="2706501" y="1405835"/>
                </a:cubicBezTo>
                <a:cubicBezTo>
                  <a:pt x="2706841" y="1407674"/>
                  <a:pt x="2707522" y="1411347"/>
                  <a:pt x="2707862" y="1413188"/>
                </a:cubicBezTo>
                <a:cubicBezTo>
                  <a:pt x="2708542" y="1416859"/>
                  <a:pt x="2708882" y="1418696"/>
                  <a:pt x="2709563" y="1422371"/>
                </a:cubicBezTo>
                <a:cubicBezTo>
                  <a:pt x="2708060" y="1424546"/>
                  <a:pt x="2710243" y="1426042"/>
                  <a:pt x="2710243" y="1426042"/>
                </a:cubicBezTo>
                <a:cubicBezTo>
                  <a:pt x="2730170" y="1420452"/>
                  <a:pt x="2749756" y="1413026"/>
                  <a:pt x="2769343" y="1405600"/>
                </a:cubicBezTo>
                <a:cubicBezTo>
                  <a:pt x="2807355" y="1394764"/>
                  <a:pt x="2847067" y="1393108"/>
                  <a:pt x="2883235" y="1382612"/>
                </a:cubicBezTo>
                <a:cubicBezTo>
                  <a:pt x="2892107" y="1379070"/>
                  <a:pt x="2901320" y="1377364"/>
                  <a:pt x="2908349" y="1374159"/>
                </a:cubicBezTo>
                <a:cubicBezTo>
                  <a:pt x="2911296" y="1348908"/>
                  <a:pt x="2928558" y="1349515"/>
                  <a:pt x="2946983" y="1346103"/>
                </a:cubicBezTo>
                <a:cubicBezTo>
                  <a:pt x="2958037" y="1344056"/>
                  <a:pt x="2968752" y="1340171"/>
                  <a:pt x="2979807" y="1338123"/>
                </a:cubicBezTo>
                <a:cubicBezTo>
                  <a:pt x="2989019" y="1336418"/>
                  <a:pt x="2998911" y="1338385"/>
                  <a:pt x="3008464" y="1338518"/>
                </a:cubicBezTo>
                <a:cubicBezTo>
                  <a:pt x="3006961" y="1340695"/>
                  <a:pt x="3005460" y="1342876"/>
                  <a:pt x="3003958" y="1345054"/>
                </a:cubicBezTo>
                <a:cubicBezTo>
                  <a:pt x="3040126" y="1334554"/>
                  <a:pt x="3074452" y="1324397"/>
                  <a:pt x="3110620" y="1313900"/>
                </a:cubicBezTo>
                <a:cubicBezTo>
                  <a:pt x="3121335" y="1310014"/>
                  <a:pt x="3130689" y="1298784"/>
                  <a:pt x="3142906" y="1292724"/>
                </a:cubicBezTo>
                <a:cubicBezTo>
                  <a:pt x="3149594" y="1287678"/>
                  <a:pt x="3163654" y="1281281"/>
                  <a:pt x="3165837" y="1282775"/>
                </a:cubicBezTo>
                <a:cubicBezTo>
                  <a:pt x="3215216" y="1323037"/>
                  <a:pt x="3226779" y="1261988"/>
                  <a:pt x="3227262" y="1254301"/>
                </a:cubicBezTo>
                <a:cubicBezTo>
                  <a:pt x="3229529" y="1225381"/>
                  <a:pt x="3250476" y="1225302"/>
                  <a:pt x="3274428" y="1220867"/>
                </a:cubicBezTo>
                <a:cubicBezTo>
                  <a:pt x="3287665" y="1220315"/>
                  <a:pt x="3301724" y="1213910"/>
                  <a:pt x="3314621" y="1211522"/>
                </a:cubicBezTo>
                <a:cubicBezTo>
                  <a:pt x="3326016" y="1211314"/>
                  <a:pt x="3337751" y="1212938"/>
                  <a:pt x="3349146" y="1212729"/>
                </a:cubicBezTo>
                <a:cubicBezTo>
                  <a:pt x="3343136" y="1221439"/>
                  <a:pt x="3339311" y="1231652"/>
                  <a:pt x="3331799" y="1242542"/>
                </a:cubicBezTo>
                <a:cubicBezTo>
                  <a:pt x="3328795" y="1246901"/>
                  <a:pt x="3321765" y="1250099"/>
                  <a:pt x="3318279" y="1262149"/>
                </a:cubicBezTo>
                <a:cubicBezTo>
                  <a:pt x="3334861" y="1259078"/>
                  <a:pt x="3351443" y="1256008"/>
                  <a:pt x="3368025" y="1252937"/>
                </a:cubicBezTo>
                <a:cubicBezTo>
                  <a:pt x="3368846" y="1247078"/>
                  <a:pt x="3367486" y="1239736"/>
                  <a:pt x="3370490" y="1235377"/>
                </a:cubicBezTo>
                <a:cubicBezTo>
                  <a:pt x="3366125" y="1232388"/>
                  <a:pt x="3363942" y="1230888"/>
                  <a:pt x="3359237" y="1226061"/>
                </a:cubicBezTo>
                <a:cubicBezTo>
                  <a:pt x="3366607" y="1224697"/>
                  <a:pt x="3372134" y="1223673"/>
                  <a:pt x="3379504" y="1222309"/>
                </a:cubicBezTo>
                <a:cubicBezTo>
                  <a:pt x="3395547" y="1206038"/>
                  <a:pt x="3421001" y="1199424"/>
                  <a:pt x="3437640" y="1217241"/>
                </a:cubicBezTo>
                <a:cubicBezTo>
                  <a:pt x="3442686" y="1223909"/>
                  <a:pt x="3444047" y="1231258"/>
                  <a:pt x="3447250" y="1238267"/>
                </a:cubicBezTo>
                <a:cubicBezTo>
                  <a:pt x="3566329" y="1212417"/>
                  <a:pt x="3686089" y="1190241"/>
                  <a:pt x="3802644" y="1161053"/>
                </a:cubicBezTo>
                <a:cubicBezTo>
                  <a:pt x="3891563" y="1136988"/>
                  <a:pt x="3982864" y="1125785"/>
                  <a:pt x="4073484" y="1110901"/>
                </a:cubicBezTo>
                <a:cubicBezTo>
                  <a:pt x="4102566" y="1082718"/>
                  <a:pt x="4155033" y="1088201"/>
                  <a:pt x="4187319" y="1067024"/>
                </a:cubicBezTo>
                <a:cubicBezTo>
                  <a:pt x="4191004" y="1066342"/>
                  <a:pt x="4197211" y="1068989"/>
                  <a:pt x="4201576" y="1071984"/>
                </a:cubicBezTo>
                <a:cubicBezTo>
                  <a:pt x="4198232" y="1074503"/>
                  <a:pt x="4197410" y="1080354"/>
                  <a:pt x="4195907" y="1082532"/>
                </a:cubicBezTo>
                <a:cubicBezTo>
                  <a:pt x="4194405" y="1084711"/>
                  <a:pt x="4192904" y="1086891"/>
                  <a:pt x="4191400" y="1089066"/>
                </a:cubicBezTo>
                <a:cubicBezTo>
                  <a:pt x="4290893" y="1070642"/>
                  <a:pt x="4390385" y="1052219"/>
                  <a:pt x="4489538" y="1031962"/>
                </a:cubicBezTo>
                <a:cubicBezTo>
                  <a:pt x="4518676" y="1024665"/>
                  <a:pt x="4534578" y="1017919"/>
                  <a:pt x="4542430" y="1008867"/>
                </a:cubicBezTo>
                <a:cubicBezTo>
                  <a:pt x="4547957" y="1007843"/>
                  <a:pt x="4553144" y="1004982"/>
                  <a:pt x="4558672" y="1003958"/>
                </a:cubicBezTo>
                <a:cubicBezTo>
                  <a:pt x="4562357" y="1003276"/>
                  <a:pt x="4565701" y="1000755"/>
                  <a:pt x="4569386" y="1000072"/>
                </a:cubicBezTo>
                <a:cubicBezTo>
                  <a:pt x="4571569" y="1001570"/>
                  <a:pt x="4574092" y="1004904"/>
                  <a:pt x="4575595" y="1002725"/>
                </a:cubicBezTo>
                <a:cubicBezTo>
                  <a:pt x="4591836" y="997817"/>
                  <a:pt x="4621315" y="992358"/>
                  <a:pt x="4623639" y="984324"/>
                </a:cubicBezTo>
                <a:cubicBezTo>
                  <a:pt x="4638151" y="898037"/>
                  <a:pt x="4735574" y="919898"/>
                  <a:pt x="4788608" y="887277"/>
                </a:cubicBezTo>
                <a:cubicBezTo>
                  <a:pt x="4791952" y="884757"/>
                  <a:pt x="4798501" y="889246"/>
                  <a:pt x="4804708" y="891895"/>
                </a:cubicBezTo>
                <a:cubicBezTo>
                  <a:pt x="4801703" y="896253"/>
                  <a:pt x="4800542" y="900269"/>
                  <a:pt x="4797537" y="904626"/>
                </a:cubicBezTo>
                <a:cubicBezTo>
                  <a:pt x="4791529" y="913337"/>
                  <a:pt x="4785178" y="920213"/>
                  <a:pt x="4781013" y="928588"/>
                </a:cubicBezTo>
                <a:cubicBezTo>
                  <a:pt x="4792067" y="926541"/>
                  <a:pt x="4803803" y="928168"/>
                  <a:pt x="4814518" y="924286"/>
                </a:cubicBezTo>
                <a:cubicBezTo>
                  <a:pt x="4840312" y="919510"/>
                  <a:pt x="4863924" y="913235"/>
                  <a:pt x="4891559" y="908118"/>
                </a:cubicBezTo>
                <a:cubicBezTo>
                  <a:pt x="4886571" y="922341"/>
                  <a:pt x="4884927" y="934043"/>
                  <a:pt x="4881441" y="946091"/>
                </a:cubicBezTo>
                <a:cubicBezTo>
                  <a:pt x="4896860" y="947032"/>
                  <a:pt x="4912280" y="947979"/>
                  <a:pt x="4928862" y="944908"/>
                </a:cubicBezTo>
                <a:cubicBezTo>
                  <a:pt x="5002079" y="938950"/>
                  <a:pt x="5073112" y="931494"/>
                  <a:pt x="5145649" y="921870"/>
                </a:cubicBezTo>
                <a:cubicBezTo>
                  <a:pt x="5164415" y="920294"/>
                  <a:pt x="5179635" y="909873"/>
                  <a:pt x="5198059" y="906462"/>
                </a:cubicBezTo>
                <a:cubicBezTo>
                  <a:pt x="5222011" y="902026"/>
                  <a:pt x="5246983" y="903105"/>
                  <a:pt x="5271275" y="900506"/>
                </a:cubicBezTo>
                <a:cubicBezTo>
                  <a:pt x="5327231" y="893946"/>
                  <a:pt x="5383183" y="887384"/>
                  <a:pt x="5436955" y="879327"/>
                </a:cubicBezTo>
                <a:cubicBezTo>
                  <a:pt x="5471959" y="872845"/>
                  <a:pt x="5506487" y="874049"/>
                  <a:pt x="5535567" y="845860"/>
                </a:cubicBezTo>
                <a:cubicBezTo>
                  <a:pt x="5544923" y="834631"/>
                  <a:pt x="5581627" y="837331"/>
                  <a:pt x="5603255" y="840931"/>
                </a:cubicBezTo>
                <a:cubicBezTo>
                  <a:pt x="5638463" y="845812"/>
                  <a:pt x="5671683" y="860561"/>
                  <a:pt x="5697219" y="823531"/>
                </a:cubicBezTo>
                <a:cubicBezTo>
                  <a:pt x="5700567" y="821013"/>
                  <a:pt x="5713463" y="818625"/>
                  <a:pt x="5717487" y="819779"/>
                </a:cubicBezTo>
                <a:cubicBezTo>
                  <a:pt x="5751391" y="838199"/>
                  <a:pt x="5796631" y="835528"/>
                  <a:pt x="5834779" y="815160"/>
                </a:cubicBezTo>
                <a:cubicBezTo>
                  <a:pt x="5845155" y="809439"/>
                  <a:pt x="5862419" y="810042"/>
                  <a:pt x="5875655" y="809490"/>
                </a:cubicBezTo>
                <a:cubicBezTo>
                  <a:pt x="5907659" y="807367"/>
                  <a:pt x="5938159" y="807418"/>
                  <a:pt x="5968315" y="805632"/>
                </a:cubicBezTo>
                <a:cubicBezTo>
                  <a:pt x="5951055" y="805030"/>
                  <a:pt x="5932291" y="806602"/>
                  <a:pt x="5914687" y="804165"/>
                </a:cubicBezTo>
                <a:cubicBezTo>
                  <a:pt x="5905135" y="804031"/>
                  <a:pt x="5896403" y="798048"/>
                  <a:pt x="5888355" y="795740"/>
                </a:cubicBezTo>
                <a:cubicBezTo>
                  <a:pt x="5896887" y="790357"/>
                  <a:pt x="5902895" y="781648"/>
                  <a:pt x="5912107" y="779942"/>
                </a:cubicBezTo>
                <a:cubicBezTo>
                  <a:pt x="5941587" y="774483"/>
                  <a:pt x="5969563" y="771202"/>
                  <a:pt x="6000063" y="771252"/>
                </a:cubicBezTo>
                <a:cubicBezTo>
                  <a:pt x="6005591" y="770228"/>
                  <a:pt x="6013159" y="780227"/>
                  <a:pt x="6019707" y="784718"/>
                </a:cubicBezTo>
                <a:cubicBezTo>
                  <a:pt x="6064947" y="782038"/>
                  <a:pt x="6108483" y="770179"/>
                  <a:pt x="6157267" y="776349"/>
                </a:cubicBezTo>
                <a:cubicBezTo>
                  <a:pt x="6174871" y="778786"/>
                  <a:pt x="6195479" y="776873"/>
                  <a:pt x="6216083" y="774954"/>
                </a:cubicBezTo>
                <a:cubicBezTo>
                  <a:pt x="6210219" y="774144"/>
                  <a:pt x="6207355" y="768973"/>
                  <a:pt x="6202647" y="764143"/>
                </a:cubicBezTo>
                <a:cubicBezTo>
                  <a:pt x="6209679" y="760939"/>
                  <a:pt x="6218551" y="757399"/>
                  <a:pt x="6225579" y="754196"/>
                </a:cubicBezTo>
                <a:cubicBezTo>
                  <a:pt x="6225239" y="752356"/>
                  <a:pt x="6226403" y="748344"/>
                  <a:pt x="6226063" y="746507"/>
                </a:cubicBezTo>
                <a:cubicBezTo>
                  <a:pt x="6162539" y="743068"/>
                  <a:pt x="6100179" y="735611"/>
                  <a:pt x="6037335" y="735847"/>
                </a:cubicBezTo>
                <a:cubicBezTo>
                  <a:pt x="5976339" y="735746"/>
                  <a:pt x="5914515" y="741493"/>
                  <a:pt x="5854199" y="745062"/>
                </a:cubicBezTo>
                <a:cubicBezTo>
                  <a:pt x="5853515" y="741386"/>
                  <a:pt x="5852835" y="737716"/>
                  <a:pt x="5852155" y="734041"/>
                </a:cubicBezTo>
                <a:cubicBezTo>
                  <a:pt x="5863211" y="731994"/>
                  <a:pt x="5874267" y="729947"/>
                  <a:pt x="5883819" y="730075"/>
                </a:cubicBezTo>
                <a:cubicBezTo>
                  <a:pt x="5943795" y="724669"/>
                  <a:pt x="6003775" y="719261"/>
                  <a:pt x="6063755" y="713858"/>
                </a:cubicBezTo>
                <a:cubicBezTo>
                  <a:pt x="6071123" y="712493"/>
                  <a:pt x="6078975" y="703439"/>
                  <a:pt x="6085327" y="696564"/>
                </a:cubicBezTo>
                <a:cubicBezTo>
                  <a:pt x="6098703" y="686489"/>
                  <a:pt x="6107375" y="671576"/>
                  <a:pt x="6123619" y="666670"/>
                </a:cubicBezTo>
                <a:cubicBezTo>
                  <a:pt x="6143207" y="659242"/>
                  <a:pt x="6163811" y="657325"/>
                  <a:pt x="6185923" y="653231"/>
                </a:cubicBezTo>
                <a:cubicBezTo>
                  <a:pt x="6185583" y="651395"/>
                  <a:pt x="6186743" y="647382"/>
                  <a:pt x="6186403" y="645543"/>
                </a:cubicBezTo>
                <a:cubicBezTo>
                  <a:pt x="6155563" y="643657"/>
                  <a:pt x="6126567" y="641423"/>
                  <a:pt x="6097907" y="641028"/>
                </a:cubicBezTo>
                <a:cubicBezTo>
                  <a:pt x="6037251" y="642760"/>
                  <a:pt x="5979111" y="647825"/>
                  <a:pt x="5919955" y="647378"/>
                </a:cubicBezTo>
                <a:cubicBezTo>
                  <a:pt x="5899007" y="647455"/>
                  <a:pt x="5879703" y="635829"/>
                  <a:pt x="5851531" y="627748"/>
                </a:cubicBezTo>
                <a:cubicBezTo>
                  <a:pt x="5882171" y="618273"/>
                  <a:pt x="5903939" y="612342"/>
                  <a:pt x="5925711" y="606411"/>
                </a:cubicBezTo>
                <a:cubicBezTo>
                  <a:pt x="5925031" y="602737"/>
                  <a:pt x="5924347" y="599062"/>
                  <a:pt x="5923667" y="595387"/>
                </a:cubicBezTo>
                <a:close/>
                <a:moveTo>
                  <a:pt x="5208623" y="580916"/>
                </a:moveTo>
                <a:cubicBezTo>
                  <a:pt x="5206779" y="581257"/>
                  <a:pt x="5204931" y="581599"/>
                  <a:pt x="5204931" y="581599"/>
                </a:cubicBezTo>
                <a:cubicBezTo>
                  <a:pt x="5187859" y="592457"/>
                  <a:pt x="5175975" y="600430"/>
                  <a:pt x="5164091" y="608403"/>
                </a:cubicBezTo>
                <a:cubicBezTo>
                  <a:pt x="5168817" y="613302"/>
                  <a:pt x="5171695" y="618543"/>
                  <a:pt x="5176419" y="623439"/>
                </a:cubicBezTo>
                <a:cubicBezTo>
                  <a:pt x="5183455" y="620214"/>
                  <a:pt x="5191181" y="620706"/>
                  <a:pt x="5198561" y="619339"/>
                </a:cubicBezTo>
                <a:cubicBezTo>
                  <a:pt x="5205599" y="616114"/>
                  <a:pt x="5209189" y="594280"/>
                  <a:pt x="5212657" y="582091"/>
                </a:cubicBezTo>
                <a:cubicBezTo>
                  <a:pt x="5212657" y="582091"/>
                  <a:pt x="5210811" y="582432"/>
                  <a:pt x="5208623" y="580916"/>
                </a:cubicBezTo>
                <a:close/>
                <a:moveTo>
                  <a:pt x="6226951" y="558286"/>
                </a:moveTo>
                <a:cubicBezTo>
                  <a:pt x="6179799" y="561391"/>
                  <a:pt x="6134491" y="564157"/>
                  <a:pt x="6089519" y="568735"/>
                </a:cubicBezTo>
                <a:cubicBezTo>
                  <a:pt x="6055959" y="573073"/>
                  <a:pt x="6022731" y="579225"/>
                  <a:pt x="5990179" y="589005"/>
                </a:cubicBezTo>
                <a:cubicBezTo>
                  <a:pt x="6028607" y="600639"/>
                  <a:pt x="6063679" y="614769"/>
                  <a:pt x="6106635" y="599316"/>
                </a:cubicBezTo>
                <a:cubicBezTo>
                  <a:pt x="6133651" y="590564"/>
                  <a:pt x="6164027" y="599939"/>
                  <a:pt x="6194231" y="598096"/>
                </a:cubicBezTo>
                <a:cubicBezTo>
                  <a:pt x="6207487" y="597517"/>
                  <a:pt x="6222255" y="594782"/>
                  <a:pt x="6237355" y="593858"/>
                </a:cubicBezTo>
                <a:cubicBezTo>
                  <a:pt x="6253967" y="590782"/>
                  <a:pt x="6270919" y="589523"/>
                  <a:pt x="6275111" y="581243"/>
                </a:cubicBezTo>
                <a:cubicBezTo>
                  <a:pt x="6275111" y="581243"/>
                  <a:pt x="6276959" y="580901"/>
                  <a:pt x="6276959" y="580901"/>
                </a:cubicBezTo>
                <a:cubicBezTo>
                  <a:pt x="6268231" y="575019"/>
                  <a:pt x="6259171" y="567322"/>
                  <a:pt x="6250779" y="563249"/>
                </a:cubicBezTo>
                <a:cubicBezTo>
                  <a:pt x="6244571" y="560648"/>
                  <a:pt x="6234335" y="556918"/>
                  <a:pt x="6226951" y="558286"/>
                </a:cubicBezTo>
                <a:close/>
                <a:moveTo>
                  <a:pt x="5432131" y="547964"/>
                </a:moveTo>
                <a:cubicBezTo>
                  <a:pt x="5430893" y="551849"/>
                  <a:pt x="5427765" y="556087"/>
                  <a:pt x="5426527" y="559973"/>
                </a:cubicBezTo>
                <a:cubicBezTo>
                  <a:pt x="5436313" y="559988"/>
                  <a:pt x="5448645" y="563190"/>
                  <a:pt x="5457775" y="559671"/>
                </a:cubicBezTo>
                <a:cubicBezTo>
                  <a:pt x="5461231" y="557200"/>
                  <a:pt x="5466907" y="556150"/>
                  <a:pt x="5470363" y="553683"/>
                </a:cubicBezTo>
                <a:cubicBezTo>
                  <a:pt x="5458687" y="554018"/>
                  <a:pt x="5445443" y="556470"/>
                  <a:pt x="5433439" y="555036"/>
                </a:cubicBezTo>
                <a:cubicBezTo>
                  <a:pt x="5433111" y="553268"/>
                  <a:pt x="5432783" y="551499"/>
                  <a:pt x="5432131" y="547964"/>
                </a:cubicBezTo>
                <a:close/>
                <a:moveTo>
                  <a:pt x="6484211" y="536707"/>
                </a:moveTo>
                <a:cubicBezTo>
                  <a:pt x="6442447" y="536832"/>
                  <a:pt x="6401019" y="538795"/>
                  <a:pt x="6357759" y="541100"/>
                </a:cubicBezTo>
                <a:cubicBezTo>
                  <a:pt x="6358439" y="544778"/>
                  <a:pt x="6357287" y="548798"/>
                  <a:pt x="6356131" y="552816"/>
                </a:cubicBezTo>
                <a:cubicBezTo>
                  <a:pt x="6386195" y="551055"/>
                  <a:pt x="6415919" y="547455"/>
                  <a:pt x="6444147" y="546029"/>
                </a:cubicBezTo>
                <a:cubicBezTo>
                  <a:pt x="6457343" y="545490"/>
                  <a:pt x="6474215" y="544268"/>
                  <a:pt x="6484759" y="549925"/>
                </a:cubicBezTo>
                <a:cubicBezTo>
                  <a:pt x="6520067" y="566219"/>
                  <a:pt x="6556455" y="557579"/>
                  <a:pt x="6593051" y="560311"/>
                </a:cubicBezTo>
                <a:cubicBezTo>
                  <a:pt x="6598903" y="561131"/>
                  <a:pt x="6605227" y="554254"/>
                  <a:pt x="6610735" y="553234"/>
                </a:cubicBezTo>
                <a:cubicBezTo>
                  <a:pt x="6606043" y="548397"/>
                  <a:pt x="6600667" y="539875"/>
                  <a:pt x="6596991" y="540555"/>
                </a:cubicBezTo>
                <a:cubicBezTo>
                  <a:pt x="6558559" y="538163"/>
                  <a:pt x="6522303" y="537264"/>
                  <a:pt x="6484211" y="536707"/>
                </a:cubicBezTo>
                <a:close/>
                <a:moveTo>
                  <a:pt x="5609279" y="532038"/>
                </a:moveTo>
                <a:cubicBezTo>
                  <a:pt x="5597819" y="532283"/>
                  <a:pt x="5582315" y="531404"/>
                  <a:pt x="5571527" y="535276"/>
                </a:cubicBezTo>
                <a:cubicBezTo>
                  <a:pt x="5544387" y="544054"/>
                  <a:pt x="5516915" y="551015"/>
                  <a:pt x="5490623" y="554010"/>
                </a:cubicBezTo>
                <a:cubicBezTo>
                  <a:pt x="5482359" y="561165"/>
                  <a:pt x="5475615" y="566162"/>
                  <a:pt x="5467351" y="573319"/>
                </a:cubicBezTo>
                <a:cubicBezTo>
                  <a:pt x="5462123" y="576162"/>
                  <a:pt x="5455043" y="579345"/>
                  <a:pt x="5451671" y="581845"/>
                </a:cubicBezTo>
                <a:cubicBezTo>
                  <a:pt x="5481671" y="578167"/>
                  <a:pt x="5513191" y="572330"/>
                  <a:pt x="5544375" y="564679"/>
                </a:cubicBezTo>
                <a:cubicBezTo>
                  <a:pt x="5568475" y="560216"/>
                  <a:pt x="5590387" y="554283"/>
                  <a:pt x="5611963" y="546541"/>
                </a:cubicBezTo>
                <a:cubicBezTo>
                  <a:pt x="5613819" y="546197"/>
                  <a:pt x="5611135" y="531694"/>
                  <a:pt x="5609279" y="532038"/>
                </a:cubicBezTo>
                <a:close/>
                <a:moveTo>
                  <a:pt x="5949443" y="498111"/>
                </a:moveTo>
                <a:cubicBezTo>
                  <a:pt x="5897103" y="504051"/>
                  <a:pt x="5844767" y="509993"/>
                  <a:pt x="5792767" y="517748"/>
                </a:cubicBezTo>
                <a:cubicBezTo>
                  <a:pt x="5792767" y="517748"/>
                  <a:pt x="5792767" y="517748"/>
                  <a:pt x="5794783" y="528625"/>
                </a:cubicBezTo>
                <a:cubicBezTo>
                  <a:pt x="5847623" y="535714"/>
                  <a:pt x="5898955" y="524336"/>
                  <a:pt x="5949947" y="511141"/>
                </a:cubicBezTo>
                <a:cubicBezTo>
                  <a:pt x="5949275" y="507517"/>
                  <a:pt x="5950115" y="501739"/>
                  <a:pt x="5949443" y="498111"/>
                </a:cubicBezTo>
                <a:close/>
                <a:moveTo>
                  <a:pt x="6960643" y="497653"/>
                </a:moveTo>
                <a:cubicBezTo>
                  <a:pt x="6952583" y="496535"/>
                  <a:pt x="6943375" y="498240"/>
                  <a:pt x="6933079" y="499198"/>
                </a:cubicBezTo>
                <a:cubicBezTo>
                  <a:pt x="6886023" y="502208"/>
                  <a:pt x="6837127" y="505567"/>
                  <a:pt x="6789391" y="504911"/>
                </a:cubicBezTo>
                <a:cubicBezTo>
                  <a:pt x="6775991" y="504542"/>
                  <a:pt x="6763479" y="506383"/>
                  <a:pt x="6751479" y="509556"/>
                </a:cubicBezTo>
                <a:cubicBezTo>
                  <a:pt x="6715479" y="519070"/>
                  <a:pt x="6684103" y="540552"/>
                  <a:pt x="6647323" y="550208"/>
                </a:cubicBezTo>
                <a:cubicBezTo>
                  <a:pt x="6645823" y="552390"/>
                  <a:pt x="6642339" y="564428"/>
                  <a:pt x="6644183" y="564087"/>
                </a:cubicBezTo>
                <a:cubicBezTo>
                  <a:pt x="6653247" y="571903"/>
                  <a:pt x="6667015" y="584550"/>
                  <a:pt x="6678063" y="582504"/>
                </a:cubicBezTo>
                <a:cubicBezTo>
                  <a:pt x="6696479" y="579095"/>
                  <a:pt x="6699339" y="584263"/>
                  <a:pt x="6696535" y="599974"/>
                </a:cubicBezTo>
                <a:cubicBezTo>
                  <a:pt x="6694751" y="621198"/>
                  <a:pt x="6701975" y="629362"/>
                  <a:pt x="6727755" y="624588"/>
                </a:cubicBezTo>
                <a:cubicBezTo>
                  <a:pt x="6798067" y="613467"/>
                  <a:pt x="6869879" y="600169"/>
                  <a:pt x="6940871" y="592719"/>
                </a:cubicBezTo>
                <a:cubicBezTo>
                  <a:pt x="6976199" y="588077"/>
                  <a:pt x="7011043" y="591121"/>
                  <a:pt x="7045547" y="592326"/>
                </a:cubicBezTo>
                <a:cubicBezTo>
                  <a:pt x="7046711" y="588316"/>
                  <a:pt x="7047871" y="584301"/>
                  <a:pt x="7049031" y="580286"/>
                </a:cubicBezTo>
                <a:cubicBezTo>
                  <a:pt x="7049031" y="580286"/>
                  <a:pt x="7049031" y="580286"/>
                  <a:pt x="7010647" y="568404"/>
                </a:cubicBezTo>
                <a:cubicBezTo>
                  <a:pt x="7006963" y="569086"/>
                  <a:pt x="7005123" y="569427"/>
                  <a:pt x="6999259" y="568614"/>
                </a:cubicBezTo>
                <a:cubicBezTo>
                  <a:pt x="7001099" y="568273"/>
                  <a:pt x="7002939" y="567932"/>
                  <a:pt x="7004443" y="565752"/>
                </a:cubicBezTo>
                <a:cubicBezTo>
                  <a:pt x="7004443" y="565752"/>
                  <a:pt x="7004443" y="565752"/>
                  <a:pt x="6974099" y="556175"/>
                </a:cubicBezTo>
                <a:cubicBezTo>
                  <a:pt x="6974099" y="556175"/>
                  <a:pt x="6974099" y="556175"/>
                  <a:pt x="6974923" y="550324"/>
                </a:cubicBezTo>
                <a:cubicBezTo>
                  <a:pt x="7023475" y="545131"/>
                  <a:pt x="7069851" y="538445"/>
                  <a:pt x="7118407" y="533255"/>
                </a:cubicBezTo>
                <a:cubicBezTo>
                  <a:pt x="7117727" y="529579"/>
                  <a:pt x="7118887" y="525564"/>
                  <a:pt x="7118207" y="521892"/>
                </a:cubicBezTo>
                <a:cubicBezTo>
                  <a:pt x="7081863" y="521029"/>
                  <a:pt x="7051123" y="488732"/>
                  <a:pt x="7011011" y="518951"/>
                </a:cubicBezTo>
                <a:cubicBezTo>
                  <a:pt x="7005827" y="521811"/>
                  <a:pt x="6984211" y="518218"/>
                  <a:pt x="6981351" y="513050"/>
                </a:cubicBezTo>
                <a:cubicBezTo>
                  <a:pt x="6975627" y="502714"/>
                  <a:pt x="6968707" y="498772"/>
                  <a:pt x="6960643" y="497653"/>
                </a:cubicBezTo>
                <a:close/>
                <a:moveTo>
                  <a:pt x="7119155" y="376199"/>
                </a:moveTo>
                <a:cubicBezTo>
                  <a:pt x="7117211" y="376558"/>
                  <a:pt x="7115271" y="376918"/>
                  <a:pt x="7115271" y="376918"/>
                </a:cubicBezTo>
                <a:cubicBezTo>
                  <a:pt x="7115647" y="378959"/>
                  <a:pt x="7117591" y="378599"/>
                  <a:pt x="7117591" y="378599"/>
                </a:cubicBezTo>
                <a:cubicBezTo>
                  <a:pt x="7119911" y="380278"/>
                  <a:pt x="7125735" y="379199"/>
                  <a:pt x="7129623" y="378480"/>
                </a:cubicBezTo>
                <a:cubicBezTo>
                  <a:pt x="7125359" y="377161"/>
                  <a:pt x="7123415" y="377521"/>
                  <a:pt x="7119155" y="376199"/>
                </a:cubicBezTo>
                <a:close/>
                <a:moveTo>
                  <a:pt x="6911023" y="329507"/>
                </a:moveTo>
                <a:cubicBezTo>
                  <a:pt x="6883039" y="332785"/>
                  <a:pt x="6855395" y="337904"/>
                  <a:pt x="6827407" y="341185"/>
                </a:cubicBezTo>
                <a:cubicBezTo>
                  <a:pt x="6805291" y="345280"/>
                  <a:pt x="6782835" y="347533"/>
                  <a:pt x="6759695" y="346106"/>
                </a:cubicBezTo>
                <a:cubicBezTo>
                  <a:pt x="6731027" y="345705"/>
                  <a:pt x="6707551" y="342439"/>
                  <a:pt x="6694915" y="377140"/>
                </a:cubicBezTo>
                <a:cubicBezTo>
                  <a:pt x="6691087" y="387364"/>
                  <a:pt x="6660439" y="396847"/>
                  <a:pt x="6640167" y="400601"/>
                </a:cubicBezTo>
                <a:cubicBezTo>
                  <a:pt x="6602623" y="403746"/>
                  <a:pt x="6564063" y="401370"/>
                  <a:pt x="6524675" y="404856"/>
                </a:cubicBezTo>
                <a:cubicBezTo>
                  <a:pt x="6502219" y="407110"/>
                  <a:pt x="6479283" y="417069"/>
                  <a:pt x="6457167" y="421164"/>
                </a:cubicBezTo>
                <a:cubicBezTo>
                  <a:pt x="6446107" y="423212"/>
                  <a:pt x="6432187" y="420078"/>
                  <a:pt x="6420447" y="418445"/>
                </a:cubicBezTo>
                <a:cubicBezTo>
                  <a:pt x="6426795" y="411557"/>
                  <a:pt x="6432803" y="402832"/>
                  <a:pt x="6440655" y="393764"/>
                </a:cubicBezTo>
                <a:cubicBezTo>
                  <a:pt x="6396423" y="401954"/>
                  <a:pt x="6340591" y="398968"/>
                  <a:pt x="6306799" y="422357"/>
                </a:cubicBezTo>
                <a:cubicBezTo>
                  <a:pt x="6260787" y="451817"/>
                  <a:pt x="6228571" y="442554"/>
                  <a:pt x="6187143" y="434997"/>
                </a:cubicBezTo>
                <a:cubicBezTo>
                  <a:pt x="6181275" y="434181"/>
                  <a:pt x="6172739" y="439568"/>
                  <a:pt x="6167891" y="444272"/>
                </a:cubicBezTo>
                <a:cubicBezTo>
                  <a:pt x="6144679" y="473317"/>
                  <a:pt x="6111443" y="458533"/>
                  <a:pt x="6083115" y="459971"/>
                </a:cubicBezTo>
                <a:cubicBezTo>
                  <a:pt x="6077247" y="459155"/>
                  <a:pt x="6064279" y="440615"/>
                  <a:pt x="6067627" y="438092"/>
                </a:cubicBezTo>
                <a:cubicBezTo>
                  <a:pt x="6075819" y="430863"/>
                  <a:pt x="6089883" y="424452"/>
                  <a:pt x="6099915" y="416883"/>
                </a:cubicBezTo>
                <a:cubicBezTo>
                  <a:pt x="6078931" y="406493"/>
                  <a:pt x="6069991" y="401962"/>
                  <a:pt x="6062055" y="404145"/>
                </a:cubicBezTo>
                <a:cubicBezTo>
                  <a:pt x="6054119" y="406328"/>
                  <a:pt x="6047191" y="415227"/>
                  <a:pt x="6030223" y="431691"/>
                </a:cubicBezTo>
                <a:cubicBezTo>
                  <a:pt x="6011175" y="452353"/>
                  <a:pt x="5972471" y="459520"/>
                  <a:pt x="5944347" y="472342"/>
                </a:cubicBezTo>
                <a:cubicBezTo>
                  <a:pt x="5938819" y="473366"/>
                  <a:pt x="5931107" y="472891"/>
                  <a:pt x="5925575" y="473914"/>
                </a:cubicBezTo>
                <a:cubicBezTo>
                  <a:pt x="5889467" y="479649"/>
                  <a:pt x="5853991" y="486219"/>
                  <a:pt x="5818471" y="492558"/>
                </a:cubicBezTo>
                <a:lnTo>
                  <a:pt x="5817179" y="492766"/>
                </a:lnTo>
                <a:lnTo>
                  <a:pt x="5809127" y="493573"/>
                </a:lnTo>
                <a:lnTo>
                  <a:pt x="5806691" y="494450"/>
                </a:lnTo>
                <a:lnTo>
                  <a:pt x="5711107" y="509821"/>
                </a:lnTo>
                <a:cubicBezTo>
                  <a:pt x="5692507" y="512313"/>
                  <a:pt x="5673359" y="514429"/>
                  <a:pt x="5653771" y="515441"/>
                </a:cubicBezTo>
                <a:lnTo>
                  <a:pt x="5608551" y="514667"/>
                </a:lnTo>
                <a:lnTo>
                  <a:pt x="5603791" y="512857"/>
                </a:lnTo>
                <a:lnTo>
                  <a:pt x="5588915" y="513766"/>
                </a:lnTo>
                <a:lnTo>
                  <a:pt x="5555723" y="509327"/>
                </a:lnTo>
                <a:cubicBezTo>
                  <a:pt x="5515427" y="505008"/>
                  <a:pt x="5470195" y="505861"/>
                  <a:pt x="5436097" y="537902"/>
                </a:cubicBezTo>
                <a:cubicBezTo>
                  <a:pt x="5434595" y="540083"/>
                  <a:pt x="5434935" y="541923"/>
                  <a:pt x="5433435" y="544105"/>
                </a:cubicBezTo>
                <a:cubicBezTo>
                  <a:pt x="5463263" y="540486"/>
                  <a:pt x="5492751" y="535025"/>
                  <a:pt x="5522579" y="531405"/>
                </a:cubicBezTo>
                <a:cubicBezTo>
                  <a:pt x="5533639" y="529358"/>
                  <a:pt x="5542511" y="525811"/>
                  <a:pt x="5551727" y="524104"/>
                </a:cubicBezTo>
                <a:cubicBezTo>
                  <a:pt x="5563707" y="521886"/>
                  <a:pt x="5574627" y="516533"/>
                  <a:pt x="5586063" y="513938"/>
                </a:cubicBezTo>
                <a:lnTo>
                  <a:pt x="5588915" y="513766"/>
                </a:lnTo>
                <a:lnTo>
                  <a:pt x="5593775" y="514415"/>
                </a:lnTo>
                <a:lnTo>
                  <a:pt x="5608551" y="514667"/>
                </a:lnTo>
                <a:lnTo>
                  <a:pt x="5623463" y="520339"/>
                </a:lnTo>
                <a:cubicBezTo>
                  <a:pt x="5647487" y="536831"/>
                  <a:pt x="5686871" y="533344"/>
                  <a:pt x="5718403" y="538925"/>
                </a:cubicBezTo>
                <a:cubicBezTo>
                  <a:pt x="5732327" y="542059"/>
                  <a:pt x="5754103" y="536122"/>
                  <a:pt x="5758191" y="558208"/>
                </a:cubicBezTo>
                <a:cubicBezTo>
                  <a:pt x="5758875" y="561892"/>
                  <a:pt x="5779487" y="559976"/>
                  <a:pt x="5790887" y="559771"/>
                </a:cubicBezTo>
                <a:cubicBezTo>
                  <a:pt x="5787679" y="552748"/>
                  <a:pt x="5782971" y="547911"/>
                  <a:pt x="5780107" y="542730"/>
                </a:cubicBezTo>
                <a:cubicBezTo>
                  <a:pt x="5772891" y="526934"/>
                  <a:pt x="5779155" y="508642"/>
                  <a:pt x="5792987" y="499388"/>
                </a:cubicBezTo>
                <a:lnTo>
                  <a:pt x="5806691" y="494450"/>
                </a:lnTo>
                <a:lnTo>
                  <a:pt x="5817179" y="492766"/>
                </a:lnTo>
                <a:lnTo>
                  <a:pt x="5898955" y="484554"/>
                </a:lnTo>
                <a:cubicBezTo>
                  <a:pt x="5930627" y="480594"/>
                  <a:pt x="5961475" y="482494"/>
                  <a:pt x="5993147" y="478535"/>
                </a:cubicBezTo>
                <a:cubicBezTo>
                  <a:pt x="6066387" y="472586"/>
                  <a:pt x="6139287" y="464796"/>
                  <a:pt x="6211847" y="455171"/>
                </a:cubicBezTo>
                <a:cubicBezTo>
                  <a:pt x="6273687" y="449428"/>
                  <a:pt x="6334027" y="445870"/>
                  <a:pt x="6394507" y="432767"/>
                </a:cubicBezTo>
                <a:cubicBezTo>
                  <a:pt x="6503243" y="412632"/>
                  <a:pt x="6611019" y="407905"/>
                  <a:pt x="6719619" y="397312"/>
                </a:cubicBezTo>
                <a:cubicBezTo>
                  <a:pt x="6740231" y="395400"/>
                  <a:pt x="6760367" y="401188"/>
                  <a:pt x="6780979" y="399274"/>
                </a:cubicBezTo>
                <a:cubicBezTo>
                  <a:pt x="6799751" y="397700"/>
                  <a:pt x="6820159" y="384404"/>
                  <a:pt x="6838111" y="388695"/>
                </a:cubicBezTo>
                <a:cubicBezTo>
                  <a:pt x="6858247" y="394487"/>
                  <a:pt x="6877015" y="392911"/>
                  <a:pt x="6896947" y="387320"/>
                </a:cubicBezTo>
                <a:cubicBezTo>
                  <a:pt x="6873811" y="385893"/>
                  <a:pt x="6852655" y="374582"/>
                  <a:pt x="6820779" y="367156"/>
                </a:cubicBezTo>
                <a:cubicBezTo>
                  <a:pt x="6858803" y="356308"/>
                  <a:pt x="6886103" y="349349"/>
                  <a:pt x="6913411" y="342394"/>
                </a:cubicBezTo>
                <a:cubicBezTo>
                  <a:pt x="6912727" y="338710"/>
                  <a:pt x="6911707" y="333188"/>
                  <a:pt x="6911023" y="329507"/>
                </a:cubicBezTo>
                <a:close/>
                <a:moveTo>
                  <a:pt x="7277367" y="281558"/>
                </a:moveTo>
                <a:cubicBezTo>
                  <a:pt x="7222879" y="285938"/>
                  <a:pt x="7166547" y="290662"/>
                  <a:pt x="7110555" y="297225"/>
                </a:cubicBezTo>
                <a:cubicBezTo>
                  <a:pt x="7090855" y="298972"/>
                  <a:pt x="7070951" y="302183"/>
                  <a:pt x="7050947" y="306124"/>
                </a:cubicBezTo>
                <a:cubicBezTo>
                  <a:pt x="7030939" y="310067"/>
                  <a:pt x="7010827" y="314742"/>
                  <a:pt x="6990719" y="319416"/>
                </a:cubicBezTo>
                <a:cubicBezTo>
                  <a:pt x="7036867" y="331801"/>
                  <a:pt x="7080011" y="348542"/>
                  <a:pt x="7133963" y="330942"/>
                </a:cubicBezTo>
                <a:cubicBezTo>
                  <a:pt x="7164283" y="319622"/>
                  <a:pt x="7202375" y="329691"/>
                  <a:pt x="7238087" y="326884"/>
                </a:cubicBezTo>
                <a:cubicBezTo>
                  <a:pt x="7277487" y="323393"/>
                  <a:pt x="7314699" y="318403"/>
                  <a:pt x="7353759" y="313075"/>
                </a:cubicBezTo>
                <a:cubicBezTo>
                  <a:pt x="7334779" y="303270"/>
                  <a:pt x="7321675" y="294281"/>
                  <a:pt x="7307067" y="287475"/>
                </a:cubicBezTo>
                <a:cubicBezTo>
                  <a:pt x="7298671" y="283322"/>
                  <a:pt x="7288431" y="279509"/>
                  <a:pt x="7277367" y="281558"/>
                </a:cubicBezTo>
                <a:close/>
                <a:moveTo>
                  <a:pt x="7728855" y="254070"/>
                </a:moveTo>
                <a:cubicBezTo>
                  <a:pt x="7682915" y="253076"/>
                  <a:pt x="7637311" y="253921"/>
                  <a:pt x="7593551" y="254421"/>
                </a:cubicBezTo>
                <a:cubicBezTo>
                  <a:pt x="7540235" y="254791"/>
                  <a:pt x="7489443" y="258496"/>
                  <a:pt x="7438651" y="262199"/>
                </a:cubicBezTo>
                <a:cubicBezTo>
                  <a:pt x="7437487" y="266216"/>
                  <a:pt x="7436323" y="270232"/>
                  <a:pt x="7435499" y="276084"/>
                </a:cubicBezTo>
                <a:cubicBezTo>
                  <a:pt x="7470867" y="271434"/>
                  <a:pt x="7508415" y="268283"/>
                  <a:pt x="7542275" y="265815"/>
                </a:cubicBezTo>
                <a:cubicBezTo>
                  <a:pt x="7559207" y="264580"/>
                  <a:pt x="7577983" y="263004"/>
                  <a:pt x="7592247" y="267966"/>
                </a:cubicBezTo>
                <a:cubicBezTo>
                  <a:pt x="7635379" y="284681"/>
                  <a:pt x="7681127" y="274308"/>
                  <a:pt x="7723723" y="277824"/>
                </a:cubicBezTo>
                <a:cubicBezTo>
                  <a:pt x="7731435" y="278295"/>
                  <a:pt x="7737787" y="271420"/>
                  <a:pt x="7744823" y="268218"/>
                </a:cubicBezTo>
                <a:cubicBezTo>
                  <a:pt x="7740115" y="263385"/>
                  <a:pt x="7734727" y="254882"/>
                  <a:pt x="7728855" y="254070"/>
                </a:cubicBezTo>
                <a:close/>
                <a:moveTo>
                  <a:pt x="6941487" y="220631"/>
                </a:moveTo>
                <a:cubicBezTo>
                  <a:pt x="6878431" y="228557"/>
                  <a:pt x="6815375" y="236482"/>
                  <a:pt x="6752319" y="244408"/>
                </a:cubicBezTo>
                <a:lnTo>
                  <a:pt x="6752835" y="257440"/>
                </a:lnTo>
                <a:cubicBezTo>
                  <a:pt x="6817083" y="266196"/>
                  <a:pt x="6880631" y="250677"/>
                  <a:pt x="6942343" y="235500"/>
                </a:cubicBezTo>
                <a:cubicBezTo>
                  <a:pt x="6941331" y="230035"/>
                  <a:pt x="6942495" y="226069"/>
                  <a:pt x="6941487" y="220631"/>
                </a:cubicBezTo>
                <a:close/>
                <a:moveTo>
                  <a:pt x="9576763" y="265"/>
                </a:moveTo>
                <a:cubicBezTo>
                  <a:pt x="9627523" y="-3439"/>
                  <a:pt x="9638015" y="32644"/>
                  <a:pt x="9650147" y="57001"/>
                </a:cubicBezTo>
                <a:cubicBezTo>
                  <a:pt x="9675779" y="113090"/>
                  <a:pt x="9666399" y="175656"/>
                  <a:pt x="9650823" y="235570"/>
                </a:cubicBezTo>
                <a:cubicBezTo>
                  <a:pt x="9648159" y="241768"/>
                  <a:pt x="9635943" y="247830"/>
                  <a:pt x="9629935" y="256548"/>
                </a:cubicBezTo>
                <a:cubicBezTo>
                  <a:pt x="9618743" y="268122"/>
                  <a:pt x="9585579" y="274263"/>
                  <a:pt x="9618659" y="298557"/>
                </a:cubicBezTo>
                <a:cubicBezTo>
                  <a:pt x="9632095" y="309372"/>
                  <a:pt x="9595167" y="346627"/>
                  <a:pt x="9566855" y="348068"/>
                </a:cubicBezTo>
                <a:cubicBezTo>
                  <a:pt x="9557643" y="349774"/>
                  <a:pt x="9549931" y="349300"/>
                  <a:pt x="9540383" y="349167"/>
                </a:cubicBezTo>
                <a:cubicBezTo>
                  <a:pt x="9539563" y="355021"/>
                  <a:pt x="9535055" y="361560"/>
                  <a:pt x="9529867" y="364422"/>
                </a:cubicBezTo>
                <a:cubicBezTo>
                  <a:pt x="9515811" y="370828"/>
                  <a:pt x="9498551" y="370222"/>
                  <a:pt x="9485455" y="361239"/>
                </a:cubicBezTo>
                <a:cubicBezTo>
                  <a:pt x="9480747" y="356406"/>
                  <a:pt x="9481911" y="352391"/>
                  <a:pt x="9481231" y="348714"/>
                </a:cubicBezTo>
                <a:cubicBezTo>
                  <a:pt x="9467315" y="345590"/>
                  <a:pt x="9455579" y="343959"/>
                  <a:pt x="9464031" y="369008"/>
                </a:cubicBezTo>
                <a:cubicBezTo>
                  <a:pt x="9440423" y="375282"/>
                  <a:pt x="9414967" y="381898"/>
                  <a:pt x="9389519" y="388509"/>
                </a:cubicBezTo>
                <a:cubicBezTo>
                  <a:pt x="9374779" y="391238"/>
                  <a:pt x="9359703" y="392131"/>
                  <a:pt x="9346463" y="392681"/>
                </a:cubicBezTo>
                <a:cubicBezTo>
                  <a:pt x="9342783" y="393362"/>
                  <a:pt x="9341759" y="387848"/>
                  <a:pt x="9339579" y="386351"/>
                </a:cubicBezTo>
                <a:cubicBezTo>
                  <a:pt x="9334535" y="379682"/>
                  <a:pt x="9326963" y="369679"/>
                  <a:pt x="9323279" y="370361"/>
                </a:cubicBezTo>
                <a:cubicBezTo>
                  <a:pt x="9278583" y="386239"/>
                  <a:pt x="9247347" y="361609"/>
                  <a:pt x="9211123" y="351206"/>
                </a:cubicBezTo>
                <a:cubicBezTo>
                  <a:pt x="9159483" y="339861"/>
                  <a:pt x="9109879" y="339543"/>
                  <a:pt x="9055295" y="353453"/>
                </a:cubicBezTo>
                <a:cubicBezTo>
                  <a:pt x="8968571" y="379015"/>
                  <a:pt x="8878099" y="384362"/>
                  <a:pt x="8789615" y="379833"/>
                </a:cubicBezTo>
                <a:cubicBezTo>
                  <a:pt x="8777879" y="378205"/>
                  <a:pt x="8765663" y="384268"/>
                  <a:pt x="8752767" y="386656"/>
                </a:cubicBezTo>
                <a:cubicBezTo>
                  <a:pt x="8763339" y="392306"/>
                  <a:pt x="8773911" y="397950"/>
                  <a:pt x="8784487" y="403600"/>
                </a:cubicBezTo>
                <a:cubicBezTo>
                  <a:pt x="8790691" y="406250"/>
                  <a:pt x="8795399" y="411081"/>
                  <a:pt x="8801947" y="415571"/>
                </a:cubicBezTo>
                <a:cubicBezTo>
                  <a:pt x="8795259" y="420610"/>
                  <a:pt x="8791095" y="428985"/>
                  <a:pt x="8783723" y="430350"/>
                </a:cubicBezTo>
                <a:cubicBezTo>
                  <a:pt x="8767827" y="437100"/>
                  <a:pt x="8748239" y="444524"/>
                  <a:pt x="8734323" y="441401"/>
                </a:cubicBezTo>
                <a:cubicBezTo>
                  <a:pt x="8697759" y="429162"/>
                  <a:pt x="8663095" y="437480"/>
                  <a:pt x="8626591" y="446142"/>
                </a:cubicBezTo>
                <a:cubicBezTo>
                  <a:pt x="8634363" y="467512"/>
                  <a:pt x="8621383" y="500333"/>
                  <a:pt x="8595731" y="495576"/>
                </a:cubicBezTo>
                <a:cubicBezTo>
                  <a:pt x="8581135" y="488776"/>
                  <a:pt x="8577731" y="470398"/>
                  <a:pt x="8582039" y="452490"/>
                </a:cubicBezTo>
                <a:cubicBezTo>
                  <a:pt x="8526431" y="460887"/>
                  <a:pt x="8475471" y="453213"/>
                  <a:pt x="8423827" y="441864"/>
                </a:cubicBezTo>
                <a:cubicBezTo>
                  <a:pt x="8384259" y="433982"/>
                  <a:pt x="8348035" y="423581"/>
                  <a:pt x="8317139" y="400789"/>
                </a:cubicBezTo>
                <a:cubicBezTo>
                  <a:pt x="8299679" y="388813"/>
                  <a:pt x="8267679" y="390940"/>
                  <a:pt x="8241207" y="392039"/>
                </a:cubicBezTo>
                <a:cubicBezTo>
                  <a:pt x="8220263" y="392113"/>
                  <a:pt x="8196315" y="396548"/>
                  <a:pt x="8175707" y="398464"/>
                </a:cubicBezTo>
                <a:cubicBezTo>
                  <a:pt x="8194451" y="448222"/>
                  <a:pt x="8189239" y="502414"/>
                  <a:pt x="8177823" y="553951"/>
                </a:cubicBezTo>
                <a:cubicBezTo>
                  <a:pt x="8176663" y="557969"/>
                  <a:pt x="8172979" y="558652"/>
                  <a:pt x="8169975" y="563011"/>
                </a:cubicBezTo>
                <a:cubicBezTo>
                  <a:pt x="8185735" y="565795"/>
                  <a:pt x="8202175" y="572255"/>
                  <a:pt x="8217251" y="571363"/>
                </a:cubicBezTo>
                <a:cubicBezTo>
                  <a:pt x="8267675" y="565831"/>
                  <a:pt x="8317415" y="556620"/>
                  <a:pt x="8365911" y="581856"/>
                </a:cubicBezTo>
                <a:cubicBezTo>
                  <a:pt x="8382691" y="590154"/>
                  <a:pt x="8414831" y="578499"/>
                  <a:pt x="8439119" y="575903"/>
                </a:cubicBezTo>
                <a:cubicBezTo>
                  <a:pt x="8454199" y="575015"/>
                  <a:pt x="8471119" y="573780"/>
                  <a:pt x="8482991" y="565877"/>
                </a:cubicBezTo>
                <a:cubicBezTo>
                  <a:pt x="8498891" y="559134"/>
                  <a:pt x="8526847" y="607183"/>
                  <a:pt x="8534235" y="554490"/>
                </a:cubicBezTo>
                <a:cubicBezTo>
                  <a:pt x="8534715" y="546796"/>
                  <a:pt x="8652879" y="557233"/>
                  <a:pt x="8668499" y="569547"/>
                </a:cubicBezTo>
                <a:cubicBezTo>
                  <a:pt x="8634119" y="558805"/>
                  <a:pt x="8614531" y="566236"/>
                  <a:pt x="8615131" y="600340"/>
                </a:cubicBezTo>
                <a:cubicBezTo>
                  <a:pt x="8614311" y="606197"/>
                  <a:pt x="8611987" y="614229"/>
                  <a:pt x="8607143" y="618928"/>
                </a:cubicBezTo>
                <a:cubicBezTo>
                  <a:pt x="8582911" y="642426"/>
                  <a:pt x="8609723" y="643165"/>
                  <a:pt x="8622959" y="642616"/>
                </a:cubicBezTo>
                <a:cubicBezTo>
                  <a:pt x="8658643" y="639809"/>
                  <a:pt x="8696851" y="640337"/>
                  <a:pt x="8727143" y="629024"/>
                </a:cubicBezTo>
                <a:cubicBezTo>
                  <a:pt x="8766655" y="616007"/>
                  <a:pt x="8764191" y="633571"/>
                  <a:pt x="8767595" y="651948"/>
                </a:cubicBezTo>
                <a:cubicBezTo>
                  <a:pt x="8769295" y="661138"/>
                  <a:pt x="8773183" y="671826"/>
                  <a:pt x="8776723" y="680674"/>
                </a:cubicBezTo>
                <a:cubicBezTo>
                  <a:pt x="8819779" y="676504"/>
                  <a:pt x="8860987" y="672675"/>
                  <a:pt x="8902539" y="670685"/>
                </a:cubicBezTo>
                <a:cubicBezTo>
                  <a:pt x="8909907" y="669320"/>
                  <a:pt x="8916115" y="671973"/>
                  <a:pt x="8923483" y="670608"/>
                </a:cubicBezTo>
                <a:cubicBezTo>
                  <a:pt x="8986459" y="660848"/>
                  <a:pt x="8991163" y="665679"/>
                  <a:pt x="8983435" y="716534"/>
                </a:cubicBezTo>
                <a:cubicBezTo>
                  <a:pt x="8980627" y="732261"/>
                  <a:pt x="8983351" y="746963"/>
                  <a:pt x="8978363" y="761193"/>
                </a:cubicBezTo>
                <a:cubicBezTo>
                  <a:pt x="8968731" y="791485"/>
                  <a:pt x="8987271" y="829870"/>
                  <a:pt x="8935207" y="847113"/>
                </a:cubicBezTo>
                <a:cubicBezTo>
                  <a:pt x="8929683" y="848136"/>
                  <a:pt x="8930559" y="863181"/>
                  <a:pt x="8924211" y="870057"/>
                </a:cubicBezTo>
                <a:cubicBezTo>
                  <a:pt x="8919367" y="874757"/>
                  <a:pt x="8907151" y="880822"/>
                  <a:pt x="8905311" y="881163"/>
                </a:cubicBezTo>
                <a:cubicBezTo>
                  <a:pt x="8866507" y="846530"/>
                  <a:pt x="8823711" y="882967"/>
                  <a:pt x="8785503" y="882438"/>
                </a:cubicBezTo>
                <a:cubicBezTo>
                  <a:pt x="8770087" y="881492"/>
                  <a:pt x="8754187" y="888237"/>
                  <a:pt x="8739447" y="890966"/>
                </a:cubicBezTo>
                <a:cubicBezTo>
                  <a:pt x="8738767" y="887291"/>
                  <a:pt x="8737747" y="881780"/>
                  <a:pt x="8737067" y="878103"/>
                </a:cubicBezTo>
                <a:cubicBezTo>
                  <a:pt x="8737067" y="878103"/>
                  <a:pt x="8737067" y="878103"/>
                  <a:pt x="8760335" y="869993"/>
                </a:cubicBezTo>
                <a:cubicBezTo>
                  <a:pt x="8752967" y="871358"/>
                  <a:pt x="8744235" y="865370"/>
                  <a:pt x="8742875" y="858019"/>
                </a:cubicBezTo>
                <a:cubicBezTo>
                  <a:pt x="8742875" y="858019"/>
                  <a:pt x="8742875" y="858019"/>
                  <a:pt x="8742535" y="856183"/>
                </a:cubicBezTo>
                <a:cubicBezTo>
                  <a:pt x="8729979" y="860406"/>
                  <a:pt x="8717083" y="862795"/>
                  <a:pt x="8704527" y="867019"/>
                </a:cubicBezTo>
                <a:cubicBezTo>
                  <a:pt x="8703507" y="861508"/>
                  <a:pt x="8702827" y="857831"/>
                  <a:pt x="8702147" y="854158"/>
                </a:cubicBezTo>
                <a:cubicBezTo>
                  <a:pt x="8711019" y="850613"/>
                  <a:pt x="8719887" y="847069"/>
                  <a:pt x="8730259" y="841347"/>
                </a:cubicBezTo>
                <a:cubicBezTo>
                  <a:pt x="8720511" y="829847"/>
                  <a:pt x="8710759" y="818349"/>
                  <a:pt x="8699163" y="807188"/>
                </a:cubicBezTo>
                <a:cubicBezTo>
                  <a:pt x="8694803" y="804196"/>
                  <a:pt x="8686071" y="798210"/>
                  <a:pt x="8680543" y="799234"/>
                </a:cubicBezTo>
                <a:cubicBezTo>
                  <a:pt x="8651067" y="804692"/>
                  <a:pt x="8621251" y="808311"/>
                  <a:pt x="8594639" y="818942"/>
                </a:cubicBezTo>
                <a:cubicBezTo>
                  <a:pt x="8568027" y="829572"/>
                  <a:pt x="8546459" y="846872"/>
                  <a:pt x="8524211" y="860495"/>
                </a:cubicBezTo>
                <a:cubicBezTo>
                  <a:pt x="8526111" y="881052"/>
                  <a:pt x="8566239" y="850811"/>
                  <a:pt x="8561315" y="885936"/>
                </a:cubicBezTo>
                <a:cubicBezTo>
                  <a:pt x="8557687" y="907518"/>
                  <a:pt x="8564915" y="915681"/>
                  <a:pt x="8530535" y="904942"/>
                </a:cubicBezTo>
                <a:cubicBezTo>
                  <a:pt x="8492131" y="893046"/>
                  <a:pt x="8468379" y="908848"/>
                  <a:pt x="8479011" y="935391"/>
                </a:cubicBezTo>
                <a:cubicBezTo>
                  <a:pt x="8480715" y="944580"/>
                  <a:pt x="8496811" y="949200"/>
                  <a:pt x="8511751" y="957840"/>
                </a:cubicBezTo>
                <a:cubicBezTo>
                  <a:pt x="8482275" y="963299"/>
                  <a:pt x="8450615" y="967261"/>
                  <a:pt x="8419299" y="973060"/>
                </a:cubicBezTo>
                <a:cubicBezTo>
                  <a:pt x="8413771" y="974083"/>
                  <a:pt x="8408247" y="975107"/>
                  <a:pt x="8400875" y="976471"/>
                </a:cubicBezTo>
                <a:cubicBezTo>
                  <a:pt x="8403059" y="977967"/>
                  <a:pt x="8405239" y="979463"/>
                  <a:pt x="8403399" y="979804"/>
                </a:cubicBezTo>
                <a:cubicBezTo>
                  <a:pt x="8407423" y="980961"/>
                  <a:pt x="8407283" y="990491"/>
                  <a:pt x="8403119" y="998865"/>
                </a:cubicBezTo>
                <a:cubicBezTo>
                  <a:pt x="8401955" y="1002880"/>
                  <a:pt x="8399631" y="1010915"/>
                  <a:pt x="8393767" y="1010100"/>
                </a:cubicBezTo>
                <a:cubicBezTo>
                  <a:pt x="8391923" y="1010441"/>
                  <a:pt x="8391583" y="1008604"/>
                  <a:pt x="8389399" y="1007108"/>
                </a:cubicBezTo>
                <a:cubicBezTo>
                  <a:pt x="8387559" y="1007449"/>
                  <a:pt x="8387215" y="1005609"/>
                  <a:pt x="8387215" y="1005609"/>
                </a:cubicBezTo>
                <a:cubicBezTo>
                  <a:pt x="8387215" y="1005609"/>
                  <a:pt x="8385375" y="1005950"/>
                  <a:pt x="8385375" y="1005950"/>
                </a:cubicBezTo>
                <a:cubicBezTo>
                  <a:pt x="8383191" y="1004454"/>
                  <a:pt x="8383191" y="1004454"/>
                  <a:pt x="8382851" y="1002618"/>
                </a:cubicBezTo>
                <a:cubicBezTo>
                  <a:pt x="8382851" y="1002618"/>
                  <a:pt x="8380667" y="1001119"/>
                  <a:pt x="8380327" y="999285"/>
                </a:cubicBezTo>
                <a:cubicBezTo>
                  <a:pt x="8380327" y="999285"/>
                  <a:pt x="8380667" y="1001119"/>
                  <a:pt x="8378827" y="1001460"/>
                </a:cubicBezTo>
                <a:cubicBezTo>
                  <a:pt x="8379167" y="1003300"/>
                  <a:pt x="8379167" y="1003300"/>
                  <a:pt x="8377663" y="1005478"/>
                </a:cubicBezTo>
                <a:cubicBezTo>
                  <a:pt x="8378003" y="1007315"/>
                  <a:pt x="8375003" y="1011674"/>
                  <a:pt x="8373499" y="1013853"/>
                </a:cubicBezTo>
                <a:cubicBezTo>
                  <a:pt x="8391923" y="1010441"/>
                  <a:pt x="8410687" y="1008868"/>
                  <a:pt x="8427267" y="1005798"/>
                </a:cubicBezTo>
                <a:cubicBezTo>
                  <a:pt x="8434635" y="1004433"/>
                  <a:pt x="8441523" y="1010759"/>
                  <a:pt x="8447391" y="1011575"/>
                </a:cubicBezTo>
                <a:cubicBezTo>
                  <a:pt x="8444727" y="1017771"/>
                  <a:pt x="8440559" y="1026145"/>
                  <a:pt x="8436875" y="1026828"/>
                </a:cubicBezTo>
                <a:cubicBezTo>
                  <a:pt x="8418795" y="1032076"/>
                  <a:pt x="8398191" y="1033991"/>
                  <a:pt x="8377583" y="1035904"/>
                </a:cubicBezTo>
                <a:cubicBezTo>
                  <a:pt x="8358819" y="1037480"/>
                  <a:pt x="8339379" y="1035379"/>
                  <a:pt x="8318775" y="1037293"/>
                </a:cubicBezTo>
                <a:cubicBezTo>
                  <a:pt x="8313247" y="1038317"/>
                  <a:pt x="8306899" y="1045195"/>
                  <a:pt x="8300207" y="1050232"/>
                </a:cubicBezTo>
                <a:cubicBezTo>
                  <a:pt x="8306755" y="1054722"/>
                  <a:pt x="8312143" y="1063231"/>
                  <a:pt x="8318011" y="1064043"/>
                </a:cubicBezTo>
                <a:cubicBezTo>
                  <a:pt x="8333431" y="1064992"/>
                  <a:pt x="8352871" y="1067094"/>
                  <a:pt x="8365087" y="1061031"/>
                </a:cubicBezTo>
                <a:cubicBezTo>
                  <a:pt x="8435375" y="1029006"/>
                  <a:pt x="8510283" y="1032243"/>
                  <a:pt x="8583151" y="1024452"/>
                </a:cubicBezTo>
                <a:cubicBezTo>
                  <a:pt x="8629887" y="1019600"/>
                  <a:pt x="8674443" y="1013251"/>
                  <a:pt x="8721179" y="1008397"/>
                </a:cubicBezTo>
                <a:cubicBezTo>
                  <a:pt x="8755023" y="1005931"/>
                  <a:pt x="8791867" y="999109"/>
                  <a:pt x="8799351" y="1039539"/>
                </a:cubicBezTo>
                <a:cubicBezTo>
                  <a:pt x="8803095" y="1059754"/>
                  <a:pt x="8761803" y="1094009"/>
                  <a:pt x="8723115" y="1101173"/>
                </a:cubicBezTo>
                <a:cubicBezTo>
                  <a:pt x="8704695" y="1104584"/>
                  <a:pt x="8685931" y="1106156"/>
                  <a:pt x="8667851" y="1111407"/>
                </a:cubicBezTo>
                <a:cubicBezTo>
                  <a:pt x="8660819" y="1114608"/>
                  <a:pt x="8652971" y="1123666"/>
                  <a:pt x="8648803" y="1132038"/>
                </a:cubicBezTo>
                <a:cubicBezTo>
                  <a:pt x="8647303" y="1134218"/>
                  <a:pt x="8660055" y="1141362"/>
                  <a:pt x="8666603" y="1145851"/>
                </a:cubicBezTo>
                <a:cubicBezTo>
                  <a:pt x="8684067" y="1157824"/>
                  <a:pt x="8722411" y="1148823"/>
                  <a:pt x="8717143" y="1182113"/>
                </a:cubicBezTo>
                <a:cubicBezTo>
                  <a:pt x="8731543" y="1177546"/>
                  <a:pt x="8745939" y="1172978"/>
                  <a:pt x="8760679" y="1170248"/>
                </a:cubicBezTo>
                <a:cubicBezTo>
                  <a:pt x="8768047" y="1168884"/>
                  <a:pt x="8777939" y="1170856"/>
                  <a:pt x="8785647" y="1171328"/>
                </a:cubicBezTo>
                <a:cubicBezTo>
                  <a:pt x="8781483" y="1179704"/>
                  <a:pt x="8779159" y="1187738"/>
                  <a:pt x="8772471" y="1192777"/>
                </a:cubicBezTo>
                <a:cubicBezTo>
                  <a:pt x="8769467" y="1197135"/>
                  <a:pt x="8761755" y="1196662"/>
                  <a:pt x="8756911" y="1201360"/>
                </a:cubicBezTo>
                <a:cubicBezTo>
                  <a:pt x="8751727" y="1204222"/>
                  <a:pt x="8748719" y="1208582"/>
                  <a:pt x="8745719" y="1212935"/>
                </a:cubicBezTo>
                <a:cubicBezTo>
                  <a:pt x="8751923" y="1215588"/>
                  <a:pt x="8758131" y="1218243"/>
                  <a:pt x="8763659" y="1217219"/>
                </a:cubicBezTo>
                <a:cubicBezTo>
                  <a:pt x="8769527" y="1218033"/>
                  <a:pt x="8776215" y="1212990"/>
                  <a:pt x="8782079" y="1213809"/>
                </a:cubicBezTo>
                <a:cubicBezTo>
                  <a:pt x="8791631" y="1213939"/>
                  <a:pt x="8801523" y="1215907"/>
                  <a:pt x="8809575" y="1218218"/>
                </a:cubicBezTo>
                <a:cubicBezTo>
                  <a:pt x="8801383" y="1225437"/>
                  <a:pt x="8795375" y="1234154"/>
                  <a:pt x="8784323" y="1236200"/>
                </a:cubicBezTo>
                <a:cubicBezTo>
                  <a:pt x="8769923" y="1240765"/>
                  <a:pt x="8754503" y="1239820"/>
                  <a:pt x="8739427" y="1240712"/>
                </a:cubicBezTo>
                <a:cubicBezTo>
                  <a:pt x="8673931" y="1247138"/>
                  <a:pt x="8608091" y="1251726"/>
                  <a:pt x="8543611" y="1263666"/>
                </a:cubicBezTo>
                <a:cubicBezTo>
                  <a:pt x="8521503" y="1267760"/>
                  <a:pt x="8501779" y="1284718"/>
                  <a:pt x="8481035" y="1296164"/>
                </a:cubicBezTo>
                <a:cubicBezTo>
                  <a:pt x="8481715" y="1299840"/>
                  <a:pt x="8484579" y="1305009"/>
                  <a:pt x="8485259" y="1308687"/>
                </a:cubicBezTo>
                <a:cubicBezTo>
                  <a:pt x="8522103" y="1301864"/>
                  <a:pt x="8558947" y="1295042"/>
                  <a:pt x="8595791" y="1288219"/>
                </a:cubicBezTo>
                <a:cubicBezTo>
                  <a:pt x="8639663" y="1278194"/>
                  <a:pt x="8646891" y="1286360"/>
                  <a:pt x="8630911" y="1323537"/>
                </a:cubicBezTo>
                <a:cubicBezTo>
                  <a:pt x="8608443" y="1377124"/>
                  <a:pt x="8581491" y="1385911"/>
                  <a:pt x="8493827" y="1375534"/>
                </a:cubicBezTo>
                <a:cubicBezTo>
                  <a:pt x="8443203" y="1369699"/>
                  <a:pt x="8389719" y="1358694"/>
                  <a:pt x="8342163" y="1369403"/>
                </a:cubicBezTo>
                <a:cubicBezTo>
                  <a:pt x="8248891" y="1390477"/>
                  <a:pt x="8155555" y="1390649"/>
                  <a:pt x="8061403" y="1396680"/>
                </a:cubicBezTo>
                <a:cubicBezTo>
                  <a:pt x="8023875" y="1399827"/>
                  <a:pt x="7987031" y="1406650"/>
                  <a:pt x="7950187" y="1413473"/>
                </a:cubicBezTo>
                <a:cubicBezTo>
                  <a:pt x="7933947" y="1418378"/>
                  <a:pt x="7917367" y="1421449"/>
                  <a:pt x="7901947" y="1420499"/>
                </a:cubicBezTo>
                <a:cubicBezTo>
                  <a:pt x="7870971" y="1428141"/>
                  <a:pt x="7839651" y="1433941"/>
                  <a:pt x="7807991" y="1437897"/>
                </a:cubicBezTo>
                <a:cubicBezTo>
                  <a:pt x="7804307" y="1438579"/>
                  <a:pt x="7800623" y="1439261"/>
                  <a:pt x="7798783" y="1439603"/>
                </a:cubicBezTo>
                <a:cubicBezTo>
                  <a:pt x="7749663" y="1431595"/>
                  <a:pt x="7706811" y="1447130"/>
                  <a:pt x="7667843" y="1473358"/>
                </a:cubicBezTo>
                <a:cubicBezTo>
                  <a:pt x="7666339" y="1475537"/>
                  <a:pt x="7667019" y="1479212"/>
                  <a:pt x="7665859" y="1483228"/>
                </a:cubicBezTo>
                <a:cubicBezTo>
                  <a:pt x="7758311" y="1468008"/>
                  <a:pt x="7848579" y="1451293"/>
                  <a:pt x="7941375" y="1437917"/>
                </a:cubicBezTo>
                <a:cubicBezTo>
                  <a:pt x="7976719" y="1433270"/>
                  <a:pt x="8012399" y="1430466"/>
                  <a:pt x="8048423" y="1429494"/>
                </a:cubicBezTo>
                <a:cubicBezTo>
                  <a:pt x="8049927" y="1427320"/>
                  <a:pt x="8051427" y="1425140"/>
                  <a:pt x="8052931" y="1422961"/>
                </a:cubicBezTo>
                <a:cubicBezTo>
                  <a:pt x="8054091" y="1418942"/>
                  <a:pt x="8057095" y="1414582"/>
                  <a:pt x="8058935" y="1414241"/>
                </a:cubicBezTo>
                <a:cubicBezTo>
                  <a:pt x="8079883" y="1414166"/>
                  <a:pt x="8100827" y="1414092"/>
                  <a:pt x="8123275" y="1411836"/>
                </a:cubicBezTo>
                <a:cubicBezTo>
                  <a:pt x="8142379" y="1412096"/>
                  <a:pt x="8162643" y="1408343"/>
                  <a:pt x="8179563" y="1407115"/>
                </a:cubicBezTo>
                <a:cubicBezTo>
                  <a:pt x="8176219" y="1409632"/>
                  <a:pt x="8168027" y="1416851"/>
                  <a:pt x="8161339" y="1421892"/>
                </a:cubicBezTo>
                <a:cubicBezTo>
                  <a:pt x="8188155" y="1422631"/>
                  <a:pt x="8216467" y="1421191"/>
                  <a:pt x="8242059" y="1405043"/>
                </a:cubicBezTo>
                <a:cubicBezTo>
                  <a:pt x="8248747" y="1400006"/>
                  <a:pt x="8268051" y="1411639"/>
                  <a:pt x="8281287" y="1411090"/>
                </a:cubicBezTo>
                <a:cubicBezTo>
                  <a:pt x="8332727" y="1411067"/>
                  <a:pt x="8385331" y="1407029"/>
                  <a:pt x="8436775" y="1407007"/>
                </a:cubicBezTo>
                <a:cubicBezTo>
                  <a:pt x="8488219" y="1406986"/>
                  <a:pt x="8539999" y="1408801"/>
                  <a:pt x="8591783" y="1410617"/>
                </a:cubicBezTo>
                <a:cubicBezTo>
                  <a:pt x="8601331" y="1410751"/>
                  <a:pt x="8612247" y="1418237"/>
                  <a:pt x="8617291" y="1424907"/>
                </a:cubicBezTo>
                <a:cubicBezTo>
                  <a:pt x="8644763" y="1480646"/>
                  <a:pt x="8662703" y="1484933"/>
                  <a:pt x="8736055" y="1469446"/>
                </a:cubicBezTo>
                <a:cubicBezTo>
                  <a:pt x="8794663" y="1456696"/>
                  <a:pt x="8853959" y="1447613"/>
                  <a:pt x="8914755" y="1436356"/>
                </a:cubicBezTo>
                <a:cubicBezTo>
                  <a:pt x="8912571" y="1434863"/>
                  <a:pt x="8910387" y="1433363"/>
                  <a:pt x="8909707" y="1429687"/>
                </a:cubicBezTo>
                <a:cubicBezTo>
                  <a:pt x="8906303" y="1411304"/>
                  <a:pt x="8916475" y="1394220"/>
                  <a:pt x="8933055" y="1391150"/>
                </a:cubicBezTo>
                <a:cubicBezTo>
                  <a:pt x="8949635" y="1388080"/>
                  <a:pt x="8967095" y="1400047"/>
                  <a:pt x="8970499" y="1418429"/>
                </a:cubicBezTo>
                <a:cubicBezTo>
                  <a:pt x="8970839" y="1420264"/>
                  <a:pt x="8969339" y="1422447"/>
                  <a:pt x="8967835" y="1424629"/>
                </a:cubicBezTo>
                <a:cubicBezTo>
                  <a:pt x="9000655" y="1416648"/>
                  <a:pt x="9032795" y="1404990"/>
                  <a:pt x="9065275" y="1395176"/>
                </a:cubicBezTo>
                <a:cubicBezTo>
                  <a:pt x="9077831" y="1390946"/>
                  <a:pt x="9090047" y="1384886"/>
                  <a:pt x="9099599" y="1385020"/>
                </a:cubicBezTo>
                <a:cubicBezTo>
                  <a:pt x="9180375" y="1389074"/>
                  <a:pt x="9245955" y="1352210"/>
                  <a:pt x="9315423" y="1326046"/>
                </a:cubicBezTo>
                <a:cubicBezTo>
                  <a:pt x="9318763" y="1323524"/>
                  <a:pt x="9322111" y="1321005"/>
                  <a:pt x="9327635" y="1319981"/>
                </a:cubicBezTo>
                <a:cubicBezTo>
                  <a:pt x="9327635" y="1319981"/>
                  <a:pt x="9325795" y="1320322"/>
                  <a:pt x="9325455" y="1318488"/>
                </a:cubicBezTo>
                <a:cubicBezTo>
                  <a:pt x="9323411" y="1307460"/>
                  <a:pt x="9330583" y="1294725"/>
                  <a:pt x="9343475" y="1292338"/>
                </a:cubicBezTo>
                <a:cubicBezTo>
                  <a:pt x="9350843" y="1290973"/>
                  <a:pt x="9354391" y="1299822"/>
                  <a:pt x="9359095" y="1304656"/>
                </a:cubicBezTo>
                <a:cubicBezTo>
                  <a:pt x="9381683" y="1292869"/>
                  <a:pt x="9404951" y="1284757"/>
                  <a:pt x="9425355" y="1271475"/>
                </a:cubicBezTo>
                <a:cubicBezTo>
                  <a:pt x="9439075" y="1263230"/>
                  <a:pt x="9483967" y="1258719"/>
                  <a:pt x="9446523" y="1231429"/>
                </a:cubicBezTo>
                <a:cubicBezTo>
                  <a:pt x="9446523" y="1231429"/>
                  <a:pt x="9458059" y="1221697"/>
                  <a:pt x="9462903" y="1216996"/>
                </a:cubicBezTo>
                <a:cubicBezTo>
                  <a:pt x="9469251" y="1210119"/>
                  <a:pt x="9473419" y="1201746"/>
                  <a:pt x="9479767" y="1194867"/>
                </a:cubicBezTo>
                <a:cubicBezTo>
                  <a:pt x="9480927" y="1190848"/>
                  <a:pt x="9485771" y="1186149"/>
                  <a:pt x="9487615" y="1185808"/>
                </a:cubicBezTo>
                <a:cubicBezTo>
                  <a:pt x="9513747" y="1182871"/>
                  <a:pt x="9538719" y="1183950"/>
                  <a:pt x="9564851" y="1181011"/>
                </a:cubicBezTo>
                <a:cubicBezTo>
                  <a:pt x="9589479" y="1180254"/>
                  <a:pt x="9613771" y="1177654"/>
                  <a:pt x="9636215" y="1175399"/>
                </a:cubicBezTo>
                <a:cubicBezTo>
                  <a:pt x="9627347" y="1178943"/>
                  <a:pt x="9615811" y="1188681"/>
                  <a:pt x="9602095" y="1196923"/>
                </a:cubicBezTo>
                <a:cubicBezTo>
                  <a:pt x="9604275" y="1198422"/>
                  <a:pt x="9604955" y="1202092"/>
                  <a:pt x="9605295" y="1203933"/>
                </a:cubicBezTo>
                <a:cubicBezTo>
                  <a:pt x="9617851" y="1199704"/>
                  <a:pt x="9627883" y="1192147"/>
                  <a:pt x="9641123" y="1191598"/>
                </a:cubicBezTo>
                <a:cubicBezTo>
                  <a:pt x="9652515" y="1191389"/>
                  <a:pt x="9667931" y="1192334"/>
                  <a:pt x="9676663" y="1198321"/>
                </a:cubicBezTo>
                <a:cubicBezTo>
                  <a:pt x="9683211" y="1202810"/>
                  <a:pt x="9684091" y="1217859"/>
                  <a:pt x="9681767" y="1225894"/>
                </a:cubicBezTo>
                <a:cubicBezTo>
                  <a:pt x="9676299" y="1247817"/>
                  <a:pt x="9699887" y="1292875"/>
                  <a:pt x="9726359" y="1291772"/>
                </a:cubicBezTo>
                <a:cubicBezTo>
                  <a:pt x="9745467" y="1292038"/>
                  <a:pt x="9767371" y="1276577"/>
                  <a:pt x="9785935" y="1263627"/>
                </a:cubicBezTo>
                <a:cubicBezTo>
                  <a:pt x="9806679" y="1252185"/>
                  <a:pt x="9789759" y="1253415"/>
                  <a:pt x="9777343" y="1248112"/>
                </a:cubicBezTo>
                <a:cubicBezTo>
                  <a:pt x="9756879" y="1240497"/>
                  <a:pt x="9764051" y="1227768"/>
                  <a:pt x="9783635" y="1220338"/>
                </a:cubicBezTo>
                <a:cubicBezTo>
                  <a:pt x="9806563" y="1210390"/>
                  <a:pt x="9842983" y="1232156"/>
                  <a:pt x="9841199" y="1253394"/>
                </a:cubicBezTo>
                <a:cubicBezTo>
                  <a:pt x="9838735" y="1270962"/>
                  <a:pt x="9841459" y="1285665"/>
                  <a:pt x="9840499" y="1301048"/>
                </a:cubicBezTo>
                <a:cubicBezTo>
                  <a:pt x="9857899" y="1292128"/>
                  <a:pt x="9874819" y="1290893"/>
                  <a:pt x="9880067" y="1308928"/>
                </a:cubicBezTo>
                <a:cubicBezTo>
                  <a:pt x="9893419" y="1350180"/>
                  <a:pt x="9946163" y="1336609"/>
                  <a:pt x="9977539" y="1351708"/>
                </a:cubicBezTo>
                <a:cubicBezTo>
                  <a:pt x="9978703" y="1347693"/>
                  <a:pt x="9981367" y="1341495"/>
                  <a:pt x="9984031" y="1335301"/>
                </a:cubicBezTo>
                <a:cubicBezTo>
                  <a:pt x="9960563" y="1332040"/>
                  <a:pt x="9937575" y="1321095"/>
                  <a:pt x="9930287" y="1292027"/>
                </a:cubicBezTo>
                <a:cubicBezTo>
                  <a:pt x="9920015" y="1215991"/>
                  <a:pt x="10049655" y="1195787"/>
                  <a:pt x="10057743" y="1270329"/>
                </a:cubicBezTo>
                <a:cubicBezTo>
                  <a:pt x="10060463" y="1285029"/>
                  <a:pt x="10054799" y="1295587"/>
                  <a:pt x="10049127" y="1306135"/>
                </a:cubicBezTo>
                <a:cubicBezTo>
                  <a:pt x="10052335" y="1313146"/>
                  <a:pt x="10055879" y="1321996"/>
                  <a:pt x="10055055" y="1327850"/>
                </a:cubicBezTo>
                <a:cubicBezTo>
                  <a:pt x="10053815" y="1362298"/>
                  <a:pt x="10053815" y="1362298"/>
                  <a:pt x="10093659" y="1351117"/>
                </a:cubicBezTo>
                <a:cubicBezTo>
                  <a:pt x="10097347" y="1350434"/>
                  <a:pt x="10108599" y="1359757"/>
                  <a:pt x="10107099" y="1361936"/>
                </a:cubicBezTo>
                <a:cubicBezTo>
                  <a:pt x="10090775" y="1397273"/>
                  <a:pt x="10120735" y="1384120"/>
                  <a:pt x="10135131" y="1379554"/>
                </a:cubicBezTo>
                <a:cubicBezTo>
                  <a:pt x="10151371" y="1374646"/>
                  <a:pt x="10168431" y="1363884"/>
                  <a:pt x="10183651" y="1353463"/>
                </a:cubicBezTo>
                <a:cubicBezTo>
                  <a:pt x="10224119" y="1325057"/>
                  <a:pt x="10224119" y="1325057"/>
                  <a:pt x="10238295" y="1360451"/>
                </a:cubicBezTo>
                <a:cubicBezTo>
                  <a:pt x="10219531" y="1362025"/>
                  <a:pt x="10196743" y="1362444"/>
                  <a:pt x="10179003" y="1369530"/>
                </a:cubicBezTo>
                <a:cubicBezTo>
                  <a:pt x="10146863" y="1381184"/>
                  <a:pt x="10140375" y="1397594"/>
                  <a:pt x="10169087" y="1418887"/>
                </a:cubicBezTo>
                <a:cubicBezTo>
                  <a:pt x="10216283" y="1457669"/>
                  <a:pt x="10219375" y="1494930"/>
                  <a:pt x="10184147" y="1541373"/>
                </a:cubicBezTo>
                <a:cubicBezTo>
                  <a:pt x="10177799" y="1548250"/>
                  <a:pt x="10166747" y="1550297"/>
                  <a:pt x="10158215" y="1555679"/>
                </a:cubicBezTo>
                <a:cubicBezTo>
                  <a:pt x="10156515" y="1546490"/>
                  <a:pt x="10147103" y="1536827"/>
                  <a:pt x="10150107" y="1532469"/>
                </a:cubicBezTo>
                <a:cubicBezTo>
                  <a:pt x="10160623" y="1517216"/>
                  <a:pt x="10126355" y="1476224"/>
                  <a:pt x="10188707" y="1483685"/>
                </a:cubicBezTo>
                <a:cubicBezTo>
                  <a:pt x="10176779" y="1470689"/>
                  <a:pt x="10164843" y="1457691"/>
                  <a:pt x="10157951" y="1451362"/>
                </a:cubicBezTo>
                <a:cubicBezTo>
                  <a:pt x="10127999" y="1464514"/>
                  <a:pt x="10101383" y="1475142"/>
                  <a:pt x="10076615" y="1485434"/>
                </a:cubicBezTo>
                <a:cubicBezTo>
                  <a:pt x="10077235" y="1468211"/>
                  <a:pt x="10077859" y="1450988"/>
                  <a:pt x="10077119" y="1426416"/>
                </a:cubicBezTo>
                <a:cubicBezTo>
                  <a:pt x="10050363" y="1446576"/>
                  <a:pt x="10018567" y="1460066"/>
                  <a:pt x="10001703" y="1482197"/>
                </a:cubicBezTo>
                <a:cubicBezTo>
                  <a:pt x="9976991" y="1513386"/>
                  <a:pt x="9946355" y="1522860"/>
                  <a:pt x="9906987" y="1526349"/>
                </a:cubicBezTo>
                <a:cubicBezTo>
                  <a:pt x="9877171" y="1529968"/>
                  <a:pt x="9848035" y="1537265"/>
                  <a:pt x="9818559" y="1542723"/>
                </a:cubicBezTo>
                <a:cubicBezTo>
                  <a:pt x="9817395" y="1546740"/>
                  <a:pt x="9818415" y="1552253"/>
                  <a:pt x="9819099" y="1555929"/>
                </a:cubicBezTo>
                <a:cubicBezTo>
                  <a:pt x="9869179" y="1548554"/>
                  <a:pt x="9919227" y="1541006"/>
                  <a:pt x="9969311" y="1533633"/>
                </a:cubicBezTo>
                <a:cubicBezTo>
                  <a:pt x="9991759" y="1531376"/>
                  <a:pt x="10013183" y="1523607"/>
                  <a:pt x="10018287" y="1551175"/>
                </a:cubicBezTo>
                <a:cubicBezTo>
                  <a:pt x="10020187" y="1571734"/>
                  <a:pt x="10020251" y="1592632"/>
                  <a:pt x="10047259" y="1604739"/>
                </a:cubicBezTo>
                <a:cubicBezTo>
                  <a:pt x="10062199" y="1613378"/>
                  <a:pt x="10036863" y="1661790"/>
                  <a:pt x="10012095" y="1672079"/>
                </a:cubicBezTo>
                <a:cubicBezTo>
                  <a:pt x="9985483" y="1682709"/>
                  <a:pt x="9957027" y="1693681"/>
                  <a:pt x="9929735" y="1700636"/>
                </a:cubicBezTo>
                <a:cubicBezTo>
                  <a:pt x="9895071" y="1708956"/>
                  <a:pt x="9899295" y="1721479"/>
                  <a:pt x="9915935" y="1739309"/>
                </a:cubicBezTo>
                <a:cubicBezTo>
                  <a:pt x="9923503" y="1749312"/>
                  <a:pt x="9929571" y="1761495"/>
                  <a:pt x="9935639" y="1773678"/>
                </a:cubicBezTo>
                <a:cubicBezTo>
                  <a:pt x="9942043" y="1787698"/>
                  <a:pt x="9946267" y="1800223"/>
                  <a:pt x="9952335" y="1812405"/>
                </a:cubicBezTo>
                <a:cubicBezTo>
                  <a:pt x="9955539" y="1819416"/>
                  <a:pt x="9960587" y="1826085"/>
                  <a:pt x="9965631" y="1832754"/>
                </a:cubicBezTo>
                <a:cubicBezTo>
                  <a:pt x="9961947" y="1833436"/>
                  <a:pt x="9958603" y="1835957"/>
                  <a:pt x="9953415" y="1838818"/>
                </a:cubicBezTo>
                <a:cubicBezTo>
                  <a:pt x="9950551" y="1833645"/>
                  <a:pt x="9946187" y="1830652"/>
                  <a:pt x="9941483" y="1825821"/>
                </a:cubicBezTo>
                <a:cubicBezTo>
                  <a:pt x="9938959" y="1822486"/>
                  <a:pt x="9920539" y="1825897"/>
                  <a:pt x="9920539" y="1825897"/>
                </a:cubicBezTo>
                <a:cubicBezTo>
                  <a:pt x="9912267" y="1863547"/>
                  <a:pt x="9874739" y="1866693"/>
                  <a:pt x="9841579" y="1872834"/>
                </a:cubicBezTo>
                <a:cubicBezTo>
                  <a:pt x="9827179" y="1877401"/>
                  <a:pt x="9812443" y="1880130"/>
                  <a:pt x="9798047" y="1884697"/>
                </a:cubicBezTo>
                <a:cubicBezTo>
                  <a:pt x="9770755" y="1891651"/>
                  <a:pt x="9754371" y="1906090"/>
                  <a:pt x="9758455" y="1928144"/>
                </a:cubicBezTo>
                <a:cubicBezTo>
                  <a:pt x="9762339" y="1938831"/>
                  <a:pt x="9779459" y="1948966"/>
                  <a:pt x="9793235" y="1961623"/>
                </a:cubicBezTo>
                <a:cubicBezTo>
                  <a:pt x="9779519" y="1969866"/>
                  <a:pt x="9760275" y="1979132"/>
                  <a:pt x="9741715" y="1992074"/>
                </a:cubicBezTo>
                <a:cubicBezTo>
                  <a:pt x="9735027" y="1997113"/>
                  <a:pt x="9731199" y="2007328"/>
                  <a:pt x="9726691" y="2013865"/>
                </a:cubicBezTo>
                <a:cubicBezTo>
                  <a:pt x="9736583" y="2015834"/>
                  <a:pt x="9747159" y="2021479"/>
                  <a:pt x="9756367" y="2019775"/>
                </a:cubicBezTo>
                <a:cubicBezTo>
                  <a:pt x="9769607" y="2019223"/>
                  <a:pt x="9785847" y="2014315"/>
                  <a:pt x="9798059" y="2008253"/>
                </a:cubicBezTo>
                <a:cubicBezTo>
                  <a:pt x="9798399" y="2010090"/>
                  <a:pt x="9799079" y="2013765"/>
                  <a:pt x="9801263" y="2015263"/>
                </a:cubicBezTo>
                <a:cubicBezTo>
                  <a:pt x="9797919" y="2017782"/>
                  <a:pt x="9792391" y="2018807"/>
                  <a:pt x="9789047" y="2021326"/>
                </a:cubicBezTo>
                <a:cubicBezTo>
                  <a:pt x="9785703" y="2023846"/>
                  <a:pt x="9779015" y="2028886"/>
                  <a:pt x="9780039" y="2034400"/>
                </a:cubicBezTo>
                <a:cubicBezTo>
                  <a:pt x="9781319" y="2072182"/>
                  <a:pt x="9749915" y="2108410"/>
                  <a:pt x="9704203" y="2118776"/>
                </a:cubicBezTo>
                <a:cubicBezTo>
                  <a:pt x="9705083" y="2133820"/>
                  <a:pt x="9699755" y="2146212"/>
                  <a:pt x="9686039" y="2154454"/>
                </a:cubicBezTo>
                <a:cubicBezTo>
                  <a:pt x="9663791" y="2168079"/>
                  <a:pt x="9635479" y="2169520"/>
                  <a:pt x="9613651" y="2154554"/>
                </a:cubicBezTo>
                <a:cubicBezTo>
                  <a:pt x="9613651" y="2154554"/>
                  <a:pt x="9615495" y="2154211"/>
                  <a:pt x="9615495" y="2154211"/>
                </a:cubicBezTo>
                <a:cubicBezTo>
                  <a:pt x="9615151" y="2152374"/>
                  <a:pt x="9613651" y="2154554"/>
                  <a:pt x="9613311" y="2152715"/>
                </a:cubicBezTo>
                <a:cubicBezTo>
                  <a:pt x="9606763" y="2148225"/>
                  <a:pt x="9607243" y="2140533"/>
                  <a:pt x="9604039" y="2133522"/>
                </a:cubicBezTo>
                <a:lnTo>
                  <a:pt x="9597967" y="2138099"/>
                </a:lnTo>
                <a:lnTo>
                  <a:pt x="9597011" y="2136724"/>
                </a:lnTo>
                <a:cubicBezTo>
                  <a:pt x="9597011" y="2136724"/>
                  <a:pt x="9597351" y="2138562"/>
                  <a:pt x="9597351" y="2138562"/>
                </a:cubicBezTo>
                <a:lnTo>
                  <a:pt x="9597967" y="2138099"/>
                </a:lnTo>
                <a:lnTo>
                  <a:pt x="9610639" y="2156299"/>
                </a:lnTo>
                <a:cubicBezTo>
                  <a:pt x="9615095" y="2162363"/>
                  <a:pt x="9619887" y="2167655"/>
                  <a:pt x="9626267" y="2171226"/>
                </a:cubicBezTo>
                <a:cubicBezTo>
                  <a:pt x="9650755" y="2179998"/>
                  <a:pt x="9690123" y="2176508"/>
                  <a:pt x="9704235" y="2191004"/>
                </a:cubicBezTo>
                <a:cubicBezTo>
                  <a:pt x="9728107" y="2216998"/>
                  <a:pt x="9771159" y="2212827"/>
                  <a:pt x="9794687" y="2236984"/>
                </a:cubicBezTo>
                <a:cubicBezTo>
                  <a:pt x="9797207" y="2240320"/>
                  <a:pt x="9805259" y="2242630"/>
                  <a:pt x="9810787" y="2241608"/>
                </a:cubicBezTo>
                <a:cubicBezTo>
                  <a:pt x="9866391" y="2233211"/>
                  <a:pt x="9924183" y="2226311"/>
                  <a:pt x="9979791" y="2217916"/>
                </a:cubicBezTo>
                <a:cubicBezTo>
                  <a:pt x="9980951" y="2213899"/>
                  <a:pt x="9980271" y="2210222"/>
                  <a:pt x="9979931" y="2208385"/>
                </a:cubicBezTo>
                <a:cubicBezTo>
                  <a:pt x="9945067" y="2205335"/>
                  <a:pt x="9910207" y="2202287"/>
                  <a:pt x="9875343" y="2199238"/>
                </a:cubicBezTo>
                <a:cubicBezTo>
                  <a:pt x="9874663" y="2195562"/>
                  <a:pt x="9873979" y="2191887"/>
                  <a:pt x="9873299" y="2188212"/>
                </a:cubicBezTo>
                <a:cubicBezTo>
                  <a:pt x="9891727" y="2184800"/>
                  <a:pt x="9912327" y="2182885"/>
                  <a:pt x="9928227" y="2176139"/>
                </a:cubicBezTo>
                <a:cubicBezTo>
                  <a:pt x="9972583" y="2158421"/>
                  <a:pt x="10018019" y="2167115"/>
                  <a:pt x="10060731" y="2161107"/>
                </a:cubicBezTo>
                <a:cubicBezTo>
                  <a:pt x="10079151" y="2157697"/>
                  <a:pt x="10097235" y="2152447"/>
                  <a:pt x="10112795" y="2143863"/>
                </a:cubicBezTo>
                <a:cubicBezTo>
                  <a:pt x="10119823" y="2140662"/>
                  <a:pt x="10122967" y="2126772"/>
                  <a:pt x="10119763" y="2119762"/>
                </a:cubicBezTo>
                <a:cubicBezTo>
                  <a:pt x="10118743" y="2114249"/>
                  <a:pt x="10113699" y="2107579"/>
                  <a:pt x="10110835" y="2102406"/>
                </a:cubicBezTo>
                <a:cubicBezTo>
                  <a:pt x="10081019" y="2106027"/>
                  <a:pt x="10048139" y="2093106"/>
                  <a:pt x="10052723" y="2056141"/>
                </a:cubicBezTo>
                <a:cubicBezTo>
                  <a:pt x="10054027" y="2042592"/>
                  <a:pt x="10061879" y="2033534"/>
                  <a:pt x="10071911" y="2025976"/>
                </a:cubicBezTo>
                <a:cubicBezTo>
                  <a:pt x="10064343" y="2015971"/>
                  <a:pt x="10055271" y="2008146"/>
                  <a:pt x="10034667" y="2010061"/>
                </a:cubicBezTo>
                <a:cubicBezTo>
                  <a:pt x="10030983" y="2010743"/>
                  <a:pt x="10025939" y="2004074"/>
                  <a:pt x="10021231" y="1999242"/>
                </a:cubicBezTo>
                <a:cubicBezTo>
                  <a:pt x="10055011" y="1975879"/>
                  <a:pt x="10023975" y="1962617"/>
                  <a:pt x="10015047" y="1945261"/>
                </a:cubicBezTo>
                <a:cubicBezTo>
                  <a:pt x="10023575" y="1939880"/>
                  <a:pt x="10030603" y="1936678"/>
                  <a:pt x="10039135" y="1931296"/>
                </a:cubicBezTo>
                <a:cubicBezTo>
                  <a:pt x="10046023" y="1937625"/>
                  <a:pt x="10056935" y="1945108"/>
                  <a:pt x="10066827" y="1947078"/>
                </a:cubicBezTo>
                <a:cubicBezTo>
                  <a:pt x="10090295" y="1950336"/>
                  <a:pt x="10114927" y="1949577"/>
                  <a:pt x="10138055" y="1950997"/>
                </a:cubicBezTo>
                <a:cubicBezTo>
                  <a:pt x="10164863" y="1951735"/>
                  <a:pt x="10194003" y="1944438"/>
                  <a:pt x="10193783" y="1984398"/>
                </a:cubicBezTo>
                <a:cubicBezTo>
                  <a:pt x="10193979" y="1995768"/>
                  <a:pt x="10235731" y="2005144"/>
                  <a:pt x="10260219" y="2013915"/>
                </a:cubicBezTo>
                <a:cubicBezTo>
                  <a:pt x="10269655" y="1972249"/>
                  <a:pt x="10314547" y="1967738"/>
                  <a:pt x="10351391" y="1960915"/>
                </a:cubicBezTo>
                <a:cubicBezTo>
                  <a:pt x="10356919" y="1959892"/>
                  <a:pt x="10363463" y="1964383"/>
                  <a:pt x="10370015" y="1968873"/>
                </a:cubicBezTo>
                <a:cubicBezTo>
                  <a:pt x="10369675" y="1967035"/>
                  <a:pt x="10369675" y="1967035"/>
                  <a:pt x="10369335" y="1965197"/>
                </a:cubicBezTo>
                <a:cubicBezTo>
                  <a:pt x="10373439" y="1935924"/>
                  <a:pt x="10421679" y="1928892"/>
                  <a:pt x="10434151" y="1955095"/>
                </a:cubicBezTo>
                <a:cubicBezTo>
                  <a:pt x="10467855" y="1962161"/>
                  <a:pt x="10472079" y="1974685"/>
                  <a:pt x="10463807" y="2012333"/>
                </a:cubicBezTo>
                <a:cubicBezTo>
                  <a:pt x="10461483" y="2020368"/>
                  <a:pt x="10465367" y="2031054"/>
                  <a:pt x="10465227" y="2040585"/>
                </a:cubicBezTo>
                <a:cubicBezTo>
                  <a:pt x="10476279" y="2038537"/>
                  <a:pt x="10489855" y="2039825"/>
                  <a:pt x="10498727" y="2036281"/>
                </a:cubicBezTo>
                <a:cubicBezTo>
                  <a:pt x="10521655" y="2026333"/>
                  <a:pt x="10536251" y="2033136"/>
                  <a:pt x="10548527" y="2047970"/>
                </a:cubicBezTo>
                <a:cubicBezTo>
                  <a:pt x="10564827" y="2063960"/>
                  <a:pt x="10583787" y="2073756"/>
                  <a:pt x="10613747" y="2060604"/>
                </a:cubicBezTo>
                <a:cubicBezTo>
                  <a:pt x="10645543" y="2047113"/>
                  <a:pt x="10654215" y="2032201"/>
                  <a:pt x="10634031" y="2005524"/>
                </a:cubicBezTo>
                <a:cubicBezTo>
                  <a:pt x="10631507" y="2002189"/>
                  <a:pt x="10628643" y="1997018"/>
                  <a:pt x="10625779" y="1991845"/>
                </a:cubicBezTo>
                <a:cubicBezTo>
                  <a:pt x="10637035" y="2001167"/>
                  <a:pt x="10647607" y="2006812"/>
                  <a:pt x="10660363" y="2013955"/>
                </a:cubicBezTo>
                <a:cubicBezTo>
                  <a:pt x="10662543" y="2015452"/>
                  <a:pt x="10662543" y="2015452"/>
                  <a:pt x="10664727" y="2016948"/>
                </a:cubicBezTo>
                <a:cubicBezTo>
                  <a:pt x="10677139" y="2022253"/>
                  <a:pt x="10691399" y="2027217"/>
                  <a:pt x="10703815" y="2032522"/>
                </a:cubicBezTo>
                <a:cubicBezTo>
                  <a:pt x="10693783" y="2040082"/>
                  <a:pt x="10681567" y="2046145"/>
                  <a:pt x="10684087" y="2049481"/>
                </a:cubicBezTo>
                <a:cubicBezTo>
                  <a:pt x="10691859" y="2070851"/>
                  <a:pt x="10706995" y="2090859"/>
                  <a:pt x="10723635" y="2108688"/>
                </a:cubicBezTo>
                <a:cubicBezTo>
                  <a:pt x="10725815" y="2110186"/>
                  <a:pt x="10750247" y="2098058"/>
                  <a:pt x="10764647" y="2093491"/>
                </a:cubicBezTo>
                <a:cubicBezTo>
                  <a:pt x="10776859" y="2087427"/>
                  <a:pt x="10789419" y="2083202"/>
                  <a:pt x="10801971" y="2078975"/>
                </a:cubicBezTo>
                <a:cubicBezTo>
                  <a:pt x="10796303" y="2089530"/>
                  <a:pt x="10792819" y="2101580"/>
                  <a:pt x="10784971" y="2110637"/>
                </a:cubicBezTo>
                <a:cubicBezTo>
                  <a:pt x="10778963" y="2119353"/>
                  <a:pt x="10768587" y="2125076"/>
                  <a:pt x="10762239" y="2131955"/>
                </a:cubicBezTo>
                <a:cubicBezTo>
                  <a:pt x="10753911" y="2148704"/>
                  <a:pt x="10758815" y="2164905"/>
                  <a:pt x="10782083" y="2156793"/>
                </a:cubicBezTo>
                <a:cubicBezTo>
                  <a:pt x="10814223" y="2145139"/>
                  <a:pt x="10813939" y="2164200"/>
                  <a:pt x="10825875" y="2177197"/>
                </a:cubicBezTo>
                <a:cubicBezTo>
                  <a:pt x="10831263" y="2185705"/>
                  <a:pt x="10843675" y="2191010"/>
                  <a:pt x="10852407" y="2196996"/>
                </a:cubicBezTo>
                <a:cubicBezTo>
                  <a:pt x="10856571" y="2188622"/>
                  <a:pt x="10860399" y="2178409"/>
                  <a:pt x="10862379" y="2168537"/>
                </a:cubicBezTo>
                <a:cubicBezTo>
                  <a:pt x="10863883" y="2166359"/>
                  <a:pt x="10862859" y="2160844"/>
                  <a:pt x="10866203" y="2158324"/>
                </a:cubicBezTo>
                <a:cubicBezTo>
                  <a:pt x="10887771" y="2141024"/>
                  <a:pt x="10887771" y="2141024"/>
                  <a:pt x="10874135" y="2118838"/>
                </a:cubicBezTo>
                <a:cubicBezTo>
                  <a:pt x="10909539" y="2135093"/>
                  <a:pt x="10919967" y="2150269"/>
                  <a:pt x="10904811" y="2181589"/>
                </a:cubicBezTo>
                <a:cubicBezTo>
                  <a:pt x="10894499" y="2208212"/>
                  <a:pt x="10876475" y="2234359"/>
                  <a:pt x="10860295" y="2260166"/>
                </a:cubicBezTo>
                <a:cubicBezTo>
                  <a:pt x="10857627" y="2266362"/>
                  <a:pt x="10856467" y="2270380"/>
                  <a:pt x="10853803" y="2276575"/>
                </a:cubicBezTo>
                <a:cubicBezTo>
                  <a:pt x="10859671" y="2277391"/>
                  <a:pt x="10865539" y="2278204"/>
                  <a:pt x="10871067" y="2277180"/>
                </a:cubicBezTo>
                <a:cubicBezTo>
                  <a:pt x="10892835" y="2271249"/>
                  <a:pt x="10918623" y="2266474"/>
                  <a:pt x="10935687" y="2255710"/>
                </a:cubicBezTo>
                <a:cubicBezTo>
                  <a:pt x="10972467" y="2227989"/>
                  <a:pt x="11009515" y="2232535"/>
                  <a:pt x="11047239" y="2240756"/>
                </a:cubicBezTo>
                <a:cubicBezTo>
                  <a:pt x="11053447" y="2243408"/>
                  <a:pt x="11062999" y="2243540"/>
                  <a:pt x="11063679" y="2247216"/>
                </a:cubicBezTo>
                <a:cubicBezTo>
                  <a:pt x="11066063" y="2260082"/>
                  <a:pt x="11071447" y="2268589"/>
                  <a:pt x="11079499" y="2270899"/>
                </a:cubicBezTo>
                <a:cubicBezTo>
                  <a:pt x="11056911" y="2282687"/>
                  <a:pt x="11034323" y="2294472"/>
                  <a:pt x="11012075" y="2308096"/>
                </a:cubicBezTo>
                <a:cubicBezTo>
                  <a:pt x="11012075" y="2308096"/>
                  <a:pt x="11012415" y="2309934"/>
                  <a:pt x="11012415" y="2309934"/>
                </a:cubicBezTo>
                <a:cubicBezTo>
                  <a:pt x="10962955" y="2300085"/>
                  <a:pt x="10939687" y="2308195"/>
                  <a:pt x="10907607" y="2340748"/>
                </a:cubicBezTo>
                <a:cubicBezTo>
                  <a:pt x="10942271" y="2332428"/>
                  <a:pt x="10973587" y="2326629"/>
                  <a:pt x="11003063" y="2321170"/>
                </a:cubicBezTo>
                <a:cubicBezTo>
                  <a:pt x="10999235" y="2331384"/>
                  <a:pt x="11005643" y="2345405"/>
                  <a:pt x="11021063" y="2346350"/>
                </a:cubicBezTo>
                <a:cubicBezTo>
                  <a:pt x="11044191" y="2347770"/>
                  <a:pt x="11066979" y="2347354"/>
                  <a:pt x="11091267" y="2344756"/>
                </a:cubicBezTo>
                <a:cubicBezTo>
                  <a:pt x="11084099" y="2357489"/>
                  <a:pt x="11086139" y="2368517"/>
                  <a:pt x="11097735" y="2379677"/>
                </a:cubicBezTo>
                <a:cubicBezTo>
                  <a:pt x="11098415" y="2383352"/>
                  <a:pt x="11102443" y="2384507"/>
                  <a:pt x="11104623" y="2386003"/>
                </a:cubicBezTo>
                <a:cubicBezTo>
                  <a:pt x="11100939" y="2386685"/>
                  <a:pt x="11097251" y="2387369"/>
                  <a:pt x="11093231" y="2386213"/>
                </a:cubicBezTo>
                <a:cubicBezTo>
                  <a:pt x="11065255" y="2389491"/>
                  <a:pt x="11037279" y="2392770"/>
                  <a:pt x="11007807" y="2398228"/>
                </a:cubicBezTo>
                <a:cubicBezTo>
                  <a:pt x="10976147" y="2402191"/>
                  <a:pt x="10978107" y="2443647"/>
                  <a:pt x="11009767" y="2439685"/>
                </a:cubicBezTo>
                <a:cubicBezTo>
                  <a:pt x="11037739" y="2436407"/>
                  <a:pt x="11067555" y="2432786"/>
                  <a:pt x="11095527" y="2429508"/>
                </a:cubicBezTo>
                <a:cubicBezTo>
                  <a:pt x="11138243" y="2423499"/>
                  <a:pt x="11181635" y="2421167"/>
                  <a:pt x="11226527" y="2416655"/>
                </a:cubicBezTo>
                <a:cubicBezTo>
                  <a:pt x="11199575" y="2425448"/>
                  <a:pt x="11172283" y="2432403"/>
                  <a:pt x="11147171" y="2440854"/>
                </a:cubicBezTo>
                <a:cubicBezTo>
                  <a:pt x="11135779" y="2441064"/>
                  <a:pt x="11126227" y="2440932"/>
                  <a:pt x="11116675" y="2440799"/>
                </a:cubicBezTo>
                <a:cubicBezTo>
                  <a:pt x="11082831" y="2443264"/>
                  <a:pt x="11042787" y="2443076"/>
                  <a:pt x="11034855" y="2482563"/>
                </a:cubicBezTo>
                <a:cubicBezTo>
                  <a:pt x="11033351" y="2484741"/>
                  <a:pt x="11033691" y="2486581"/>
                  <a:pt x="11033691" y="2486581"/>
                </a:cubicBezTo>
                <a:cubicBezTo>
                  <a:pt x="11016291" y="2495504"/>
                  <a:pt x="10998551" y="2502591"/>
                  <a:pt x="10981147" y="2511516"/>
                </a:cubicBezTo>
                <a:cubicBezTo>
                  <a:pt x="10983331" y="2513013"/>
                  <a:pt x="10985855" y="2516347"/>
                  <a:pt x="10988035" y="2517845"/>
                </a:cubicBezTo>
                <a:cubicBezTo>
                  <a:pt x="10969955" y="2523094"/>
                  <a:pt x="10953715" y="2528003"/>
                  <a:pt x="10937471" y="2532910"/>
                </a:cubicBezTo>
                <a:cubicBezTo>
                  <a:pt x="10938295" y="2527055"/>
                  <a:pt x="10939459" y="2523038"/>
                  <a:pt x="10938435" y="2517525"/>
                </a:cubicBezTo>
                <a:cubicBezTo>
                  <a:pt x="10924039" y="2522092"/>
                  <a:pt x="10899067" y="2521012"/>
                  <a:pt x="10893059" y="2529729"/>
                </a:cubicBezTo>
                <a:cubicBezTo>
                  <a:pt x="10884871" y="2536948"/>
                  <a:pt x="10878863" y="2545664"/>
                  <a:pt x="10872515" y="2552543"/>
                </a:cubicBezTo>
                <a:cubicBezTo>
                  <a:pt x="10859959" y="2556768"/>
                  <a:pt x="10847063" y="2559156"/>
                  <a:pt x="10834507" y="2563382"/>
                </a:cubicBezTo>
                <a:cubicBezTo>
                  <a:pt x="10749763" y="2579074"/>
                  <a:pt x="10663859" y="2598783"/>
                  <a:pt x="10580819" y="2623664"/>
                </a:cubicBezTo>
                <a:cubicBezTo>
                  <a:pt x="10580479" y="2621827"/>
                  <a:pt x="10581979" y="2619648"/>
                  <a:pt x="10581979" y="2619648"/>
                </a:cubicBezTo>
                <a:cubicBezTo>
                  <a:pt x="10555987" y="2613055"/>
                  <a:pt x="10528495" y="2608642"/>
                  <a:pt x="10501343" y="2606066"/>
                </a:cubicBezTo>
                <a:cubicBezTo>
                  <a:pt x="10497315" y="2604912"/>
                  <a:pt x="10491171" y="2623156"/>
                  <a:pt x="10485163" y="2631873"/>
                </a:cubicBezTo>
                <a:cubicBezTo>
                  <a:pt x="10499079" y="2635000"/>
                  <a:pt x="10514495" y="2635945"/>
                  <a:pt x="10528411" y="2639071"/>
                </a:cubicBezTo>
                <a:cubicBezTo>
                  <a:pt x="10512515" y="2645817"/>
                  <a:pt x="10494431" y="2651066"/>
                  <a:pt x="10476691" y="2658154"/>
                </a:cubicBezTo>
                <a:cubicBezTo>
                  <a:pt x="10450079" y="2668784"/>
                  <a:pt x="10457367" y="2697849"/>
                  <a:pt x="10486019" y="2698245"/>
                </a:cubicBezTo>
                <a:cubicBezTo>
                  <a:pt x="10491547" y="2697223"/>
                  <a:pt x="10499255" y="2697695"/>
                  <a:pt x="10506963" y="2698169"/>
                </a:cubicBezTo>
                <a:cubicBezTo>
                  <a:pt x="10508323" y="2705521"/>
                  <a:pt x="10513711" y="2714027"/>
                  <a:pt x="10525447" y="2715657"/>
                </a:cubicBezTo>
                <a:cubicBezTo>
                  <a:pt x="10533155" y="2716131"/>
                  <a:pt x="10540863" y="2716603"/>
                  <a:pt x="10546735" y="2717419"/>
                </a:cubicBezTo>
                <a:cubicBezTo>
                  <a:pt x="10551439" y="2722249"/>
                  <a:pt x="10557983" y="2726739"/>
                  <a:pt x="10561671" y="2726056"/>
                </a:cubicBezTo>
                <a:cubicBezTo>
                  <a:pt x="10569039" y="2724692"/>
                  <a:pt x="10576407" y="2723327"/>
                  <a:pt x="10583435" y="2720125"/>
                </a:cubicBezTo>
                <a:cubicBezTo>
                  <a:pt x="10604723" y="2721886"/>
                  <a:pt x="10625667" y="2721810"/>
                  <a:pt x="10646951" y="2723572"/>
                </a:cubicBezTo>
                <a:cubicBezTo>
                  <a:pt x="10646951" y="2723572"/>
                  <a:pt x="10646951" y="2723572"/>
                  <a:pt x="10645111" y="2723912"/>
                </a:cubicBezTo>
                <a:cubicBezTo>
                  <a:pt x="10656507" y="2723703"/>
                  <a:pt x="10664555" y="2726015"/>
                  <a:pt x="10667899" y="2723494"/>
                </a:cubicBezTo>
                <a:cubicBezTo>
                  <a:pt x="10699899" y="2721372"/>
                  <a:pt x="10730395" y="2721427"/>
                  <a:pt x="10760211" y="2717805"/>
                </a:cubicBezTo>
                <a:cubicBezTo>
                  <a:pt x="10755023" y="2720667"/>
                  <a:pt x="10749499" y="2721690"/>
                  <a:pt x="10742471" y="2724893"/>
                </a:cubicBezTo>
                <a:cubicBezTo>
                  <a:pt x="10711831" y="2734369"/>
                  <a:pt x="10726687" y="2773436"/>
                  <a:pt x="10757323" y="2763962"/>
                </a:cubicBezTo>
                <a:cubicBezTo>
                  <a:pt x="10775067" y="2756876"/>
                  <a:pt x="10791307" y="2751967"/>
                  <a:pt x="10809391" y="2746717"/>
                </a:cubicBezTo>
                <a:cubicBezTo>
                  <a:pt x="10805903" y="2758768"/>
                  <a:pt x="10815995" y="2772107"/>
                  <a:pt x="10832915" y="2770874"/>
                </a:cubicBezTo>
                <a:cubicBezTo>
                  <a:pt x="10942971" y="2758098"/>
                  <a:pt x="11050843" y="2743826"/>
                  <a:pt x="11160215" y="2727376"/>
                </a:cubicBezTo>
                <a:cubicBezTo>
                  <a:pt x="11159395" y="2733231"/>
                  <a:pt x="11160075" y="2736905"/>
                  <a:pt x="11161095" y="2742419"/>
                </a:cubicBezTo>
                <a:cubicBezTo>
                  <a:pt x="11104663" y="2756671"/>
                  <a:pt x="11048579" y="2772759"/>
                  <a:pt x="10992147" y="2787010"/>
                </a:cubicBezTo>
                <a:cubicBezTo>
                  <a:pt x="11001019" y="2783466"/>
                  <a:pt x="11007707" y="2778426"/>
                  <a:pt x="11016239" y="2773044"/>
                </a:cubicBezTo>
                <a:cubicBezTo>
                  <a:pt x="11015899" y="2771206"/>
                  <a:pt x="11013715" y="2769710"/>
                  <a:pt x="11013375" y="2767872"/>
                </a:cubicBezTo>
                <a:cubicBezTo>
                  <a:pt x="10998295" y="2768763"/>
                  <a:pt x="10982879" y="2767817"/>
                  <a:pt x="10968479" y="2772383"/>
                </a:cubicBezTo>
                <a:cubicBezTo>
                  <a:pt x="10961111" y="2773748"/>
                  <a:pt x="10957287" y="2783961"/>
                  <a:pt x="10950939" y="2790840"/>
                </a:cubicBezTo>
                <a:cubicBezTo>
                  <a:pt x="10954963" y="2791996"/>
                  <a:pt x="10961167" y="2794647"/>
                  <a:pt x="10967039" y="2795462"/>
                </a:cubicBezTo>
                <a:cubicBezTo>
                  <a:pt x="10947111" y="2801051"/>
                  <a:pt x="10929031" y="2806300"/>
                  <a:pt x="10910947" y="2811550"/>
                </a:cubicBezTo>
                <a:cubicBezTo>
                  <a:pt x="10878471" y="2821366"/>
                  <a:pt x="10894827" y="2858258"/>
                  <a:pt x="10925803" y="2850619"/>
                </a:cubicBezTo>
                <a:cubicBezTo>
                  <a:pt x="10927647" y="2850278"/>
                  <a:pt x="10931331" y="2849597"/>
                  <a:pt x="10935015" y="2848915"/>
                </a:cubicBezTo>
                <a:cubicBezTo>
                  <a:pt x="10911747" y="2857024"/>
                  <a:pt x="10887799" y="2861458"/>
                  <a:pt x="10866371" y="2869228"/>
                </a:cubicBezTo>
                <a:cubicBezTo>
                  <a:pt x="10846787" y="2876657"/>
                  <a:pt x="10836071" y="2880541"/>
                  <a:pt x="10836615" y="2893747"/>
                </a:cubicBezTo>
                <a:cubicBezTo>
                  <a:pt x="10793083" y="2905611"/>
                  <a:pt x="10749887" y="2919311"/>
                  <a:pt x="10704515" y="2931515"/>
                </a:cubicBezTo>
                <a:cubicBezTo>
                  <a:pt x="10634167" y="2942640"/>
                  <a:pt x="10564843" y="2959279"/>
                  <a:pt x="10496199" y="2979595"/>
                </a:cubicBezTo>
                <a:cubicBezTo>
                  <a:pt x="10463719" y="2989411"/>
                  <a:pt x="10481579" y="3024122"/>
                  <a:pt x="10511055" y="3018663"/>
                </a:cubicBezTo>
                <a:cubicBezTo>
                  <a:pt x="10578875" y="3004203"/>
                  <a:pt x="10646359" y="2987905"/>
                  <a:pt x="10713843" y="2971607"/>
                </a:cubicBezTo>
                <a:cubicBezTo>
                  <a:pt x="10737791" y="2967173"/>
                  <a:pt x="10761739" y="2962737"/>
                  <a:pt x="10787875" y="2959800"/>
                </a:cubicBezTo>
                <a:cubicBezTo>
                  <a:pt x="10782547" y="2972191"/>
                  <a:pt x="10791135" y="2987709"/>
                  <a:pt x="10811739" y="2985795"/>
                </a:cubicBezTo>
                <a:cubicBezTo>
                  <a:pt x="10877583" y="2981206"/>
                  <a:pt x="10942399" y="2971105"/>
                  <a:pt x="11006875" y="2959166"/>
                </a:cubicBezTo>
                <a:cubicBezTo>
                  <a:pt x="10972215" y="2967484"/>
                  <a:pt x="10935371" y="2974307"/>
                  <a:pt x="10900711" y="2982625"/>
                </a:cubicBezTo>
                <a:cubicBezTo>
                  <a:pt x="10897023" y="2983308"/>
                  <a:pt x="10890335" y="2988349"/>
                  <a:pt x="10892519" y="2989845"/>
                </a:cubicBezTo>
                <a:cubicBezTo>
                  <a:pt x="10893199" y="2993522"/>
                  <a:pt x="10897903" y="2998353"/>
                  <a:pt x="10901931" y="2999509"/>
                </a:cubicBezTo>
                <a:cubicBezTo>
                  <a:pt x="10912163" y="3003316"/>
                  <a:pt x="10924235" y="3006783"/>
                  <a:pt x="10940335" y="3011405"/>
                </a:cubicBezTo>
                <a:cubicBezTo>
                  <a:pt x="10933303" y="3014608"/>
                  <a:pt x="10930643" y="3020804"/>
                  <a:pt x="10929483" y="3024821"/>
                </a:cubicBezTo>
                <a:cubicBezTo>
                  <a:pt x="10913923" y="3033404"/>
                  <a:pt x="10914119" y="3044773"/>
                  <a:pt x="10914663" y="3057979"/>
                </a:cubicBezTo>
                <a:cubicBezTo>
                  <a:pt x="10900607" y="3064384"/>
                  <a:pt x="10886547" y="3070789"/>
                  <a:pt x="10872487" y="3077194"/>
                </a:cubicBezTo>
                <a:cubicBezTo>
                  <a:pt x="10855087" y="3086119"/>
                  <a:pt x="10862035" y="3113347"/>
                  <a:pt x="10881135" y="3113610"/>
                </a:cubicBezTo>
                <a:cubicBezTo>
                  <a:pt x="10942811" y="3117397"/>
                  <a:pt x="11003467" y="3115669"/>
                  <a:pt x="11065623" y="3111764"/>
                </a:cubicBezTo>
                <a:cubicBezTo>
                  <a:pt x="11089291" y="3126390"/>
                  <a:pt x="11114939" y="3131145"/>
                  <a:pt x="11143395" y="3120173"/>
                </a:cubicBezTo>
                <a:cubicBezTo>
                  <a:pt x="11150423" y="3116970"/>
                  <a:pt x="11162979" y="3112745"/>
                  <a:pt x="11162299" y="3109069"/>
                </a:cubicBezTo>
                <a:cubicBezTo>
                  <a:pt x="11161959" y="3107232"/>
                  <a:pt x="11161619" y="3105394"/>
                  <a:pt x="11161279" y="3103557"/>
                </a:cubicBezTo>
                <a:cubicBezTo>
                  <a:pt x="11187411" y="3100619"/>
                  <a:pt x="11213539" y="3097680"/>
                  <a:pt x="11237831" y="3095082"/>
                </a:cubicBezTo>
                <a:cubicBezTo>
                  <a:pt x="11238171" y="3096920"/>
                  <a:pt x="11236667" y="3099101"/>
                  <a:pt x="11237347" y="3102775"/>
                </a:cubicBezTo>
                <a:cubicBezTo>
                  <a:pt x="11248743" y="3102566"/>
                  <a:pt x="11262659" y="3105692"/>
                  <a:pt x="11274055" y="3105483"/>
                </a:cubicBezTo>
                <a:cubicBezTo>
                  <a:pt x="11276099" y="3116510"/>
                  <a:pt x="11278139" y="3127538"/>
                  <a:pt x="11279839" y="3136726"/>
                </a:cubicBezTo>
                <a:cubicBezTo>
                  <a:pt x="11278339" y="3138906"/>
                  <a:pt x="11278339" y="3138906"/>
                  <a:pt x="11276835" y="3141085"/>
                </a:cubicBezTo>
                <a:cubicBezTo>
                  <a:pt x="11267963" y="3144629"/>
                  <a:pt x="11263119" y="3149328"/>
                  <a:pt x="11258275" y="3154027"/>
                </a:cubicBezTo>
                <a:cubicBezTo>
                  <a:pt x="11242371" y="3160774"/>
                  <a:pt x="11226471" y="3167519"/>
                  <a:pt x="11210571" y="3174266"/>
                </a:cubicBezTo>
                <a:cubicBezTo>
                  <a:pt x="11194675" y="3181010"/>
                  <a:pt x="11185863" y="3205453"/>
                  <a:pt x="11208171" y="3212728"/>
                </a:cubicBezTo>
                <a:cubicBezTo>
                  <a:pt x="11218399" y="3216538"/>
                  <a:pt x="11228291" y="3218506"/>
                  <a:pt x="11238527" y="3222314"/>
                </a:cubicBezTo>
                <a:cubicBezTo>
                  <a:pt x="11232375" y="3240561"/>
                  <a:pt x="11208967" y="3258201"/>
                  <a:pt x="11195451" y="3277812"/>
                </a:cubicBezTo>
                <a:cubicBezTo>
                  <a:pt x="11190947" y="3284349"/>
                  <a:pt x="11186779" y="3292725"/>
                  <a:pt x="11184455" y="3300758"/>
                </a:cubicBezTo>
                <a:cubicBezTo>
                  <a:pt x="11135055" y="3311807"/>
                  <a:pt x="11085995" y="3324693"/>
                  <a:pt x="11037619" y="3341256"/>
                </a:cubicBezTo>
                <a:cubicBezTo>
                  <a:pt x="11017691" y="3346846"/>
                  <a:pt x="11015911" y="3368086"/>
                  <a:pt x="11027163" y="3377408"/>
                </a:cubicBezTo>
                <a:cubicBezTo>
                  <a:pt x="11003215" y="3381842"/>
                  <a:pt x="10981107" y="3385936"/>
                  <a:pt x="10956815" y="3388533"/>
                </a:cubicBezTo>
                <a:cubicBezTo>
                  <a:pt x="10932867" y="3392968"/>
                  <a:pt x="10922555" y="3419589"/>
                  <a:pt x="10945199" y="3428702"/>
                </a:cubicBezTo>
                <a:cubicBezTo>
                  <a:pt x="10986471" y="3445772"/>
                  <a:pt x="11030063" y="3454807"/>
                  <a:pt x="11074819" y="3459826"/>
                </a:cubicBezTo>
                <a:cubicBezTo>
                  <a:pt x="11068131" y="3464867"/>
                  <a:pt x="11065463" y="3471062"/>
                  <a:pt x="11064643" y="3476917"/>
                </a:cubicBezTo>
                <a:cubicBezTo>
                  <a:pt x="10905331" y="3491211"/>
                  <a:pt x="10744715" y="3519051"/>
                  <a:pt x="10598275" y="3582286"/>
                </a:cubicBezTo>
                <a:cubicBezTo>
                  <a:pt x="10575347" y="3592234"/>
                  <a:pt x="10576083" y="3616809"/>
                  <a:pt x="10599891" y="3621904"/>
                </a:cubicBezTo>
                <a:cubicBezTo>
                  <a:pt x="10681551" y="3640999"/>
                  <a:pt x="10764315" y="3635178"/>
                  <a:pt x="10848235" y="3625342"/>
                </a:cubicBezTo>
                <a:cubicBezTo>
                  <a:pt x="10859771" y="3615602"/>
                  <a:pt x="10876011" y="3610695"/>
                  <a:pt x="10883919" y="3622536"/>
                </a:cubicBezTo>
                <a:cubicBezTo>
                  <a:pt x="10891287" y="3621173"/>
                  <a:pt x="10896811" y="3620149"/>
                  <a:pt x="10904523" y="3620623"/>
                </a:cubicBezTo>
                <a:cubicBezTo>
                  <a:pt x="10898995" y="3621645"/>
                  <a:pt x="10893471" y="3622668"/>
                  <a:pt x="10887943" y="3623692"/>
                </a:cubicBezTo>
                <a:cubicBezTo>
                  <a:pt x="10902599" y="3651391"/>
                  <a:pt x="10859127" y="3684154"/>
                  <a:pt x="10838119" y="3663331"/>
                </a:cubicBezTo>
                <a:cubicBezTo>
                  <a:pt x="10832735" y="3654825"/>
                  <a:pt x="10836563" y="3644612"/>
                  <a:pt x="10840727" y="3636236"/>
                </a:cubicBezTo>
                <a:cubicBezTo>
                  <a:pt x="10835199" y="3637259"/>
                  <a:pt x="10827831" y="3638624"/>
                  <a:pt x="10820463" y="3639989"/>
                </a:cubicBezTo>
                <a:cubicBezTo>
                  <a:pt x="10798691" y="3645920"/>
                  <a:pt x="10799435" y="3670495"/>
                  <a:pt x="10816215" y="3678793"/>
                </a:cubicBezTo>
                <a:cubicBezTo>
                  <a:pt x="10711887" y="3701915"/>
                  <a:pt x="10607219" y="3723196"/>
                  <a:pt x="10502551" y="3744478"/>
                </a:cubicBezTo>
                <a:cubicBezTo>
                  <a:pt x="10484127" y="3747890"/>
                  <a:pt x="10480983" y="3761780"/>
                  <a:pt x="10486707" y="3772123"/>
                </a:cubicBezTo>
                <a:cubicBezTo>
                  <a:pt x="10453551" y="3778264"/>
                  <a:pt x="10420731" y="3786242"/>
                  <a:pt x="10387571" y="3792382"/>
                </a:cubicBezTo>
                <a:cubicBezTo>
                  <a:pt x="10356591" y="3800020"/>
                  <a:pt x="10370427" y="3833575"/>
                  <a:pt x="10395059" y="3832816"/>
                </a:cubicBezTo>
                <a:cubicBezTo>
                  <a:pt x="10431419" y="3833686"/>
                  <a:pt x="10465603" y="3833059"/>
                  <a:pt x="10500123" y="3834270"/>
                </a:cubicBezTo>
                <a:cubicBezTo>
                  <a:pt x="10504491" y="3837264"/>
                  <a:pt x="10510355" y="3838079"/>
                  <a:pt x="10517723" y="3836714"/>
                </a:cubicBezTo>
                <a:cubicBezTo>
                  <a:pt x="10521411" y="3836032"/>
                  <a:pt x="10526935" y="3835008"/>
                  <a:pt x="10532463" y="3833985"/>
                </a:cubicBezTo>
                <a:cubicBezTo>
                  <a:pt x="10562959" y="3834040"/>
                  <a:pt x="10593455" y="3834096"/>
                  <a:pt x="10624291" y="3835989"/>
                </a:cubicBezTo>
                <a:cubicBezTo>
                  <a:pt x="10637667" y="3825908"/>
                  <a:pt x="10654591" y="3824676"/>
                  <a:pt x="10666183" y="3835836"/>
                </a:cubicBezTo>
                <a:cubicBezTo>
                  <a:pt x="10685287" y="3836100"/>
                  <a:pt x="10702207" y="3834867"/>
                  <a:pt x="10719467" y="3835473"/>
                </a:cubicBezTo>
                <a:cubicBezTo>
                  <a:pt x="10719467" y="3835473"/>
                  <a:pt x="10717627" y="3835814"/>
                  <a:pt x="10715787" y="3836155"/>
                </a:cubicBezTo>
                <a:cubicBezTo>
                  <a:pt x="10700707" y="3837047"/>
                  <a:pt x="10685967" y="3839776"/>
                  <a:pt x="10672731" y="3840325"/>
                </a:cubicBezTo>
                <a:cubicBezTo>
                  <a:pt x="10692431" y="3874696"/>
                  <a:pt x="10636067" y="3909846"/>
                  <a:pt x="10610015" y="3882354"/>
                </a:cubicBezTo>
                <a:cubicBezTo>
                  <a:pt x="10602103" y="3870513"/>
                  <a:pt x="10605587" y="3858463"/>
                  <a:pt x="10613439" y="3849404"/>
                </a:cubicBezTo>
                <a:cubicBezTo>
                  <a:pt x="10550463" y="3859165"/>
                  <a:pt x="10492531" y="3875595"/>
                  <a:pt x="10435963" y="3899377"/>
                </a:cubicBezTo>
                <a:cubicBezTo>
                  <a:pt x="10434119" y="3899719"/>
                  <a:pt x="10432275" y="3900059"/>
                  <a:pt x="10428255" y="3898903"/>
                </a:cubicBezTo>
                <a:cubicBezTo>
                  <a:pt x="10418703" y="3898771"/>
                  <a:pt x="10410991" y="3898297"/>
                  <a:pt x="10401439" y="3898165"/>
                </a:cubicBezTo>
                <a:cubicBezTo>
                  <a:pt x="10396395" y="3891497"/>
                  <a:pt x="10387667" y="3885510"/>
                  <a:pt x="10376271" y="3885718"/>
                </a:cubicBezTo>
                <a:cubicBezTo>
                  <a:pt x="10269363" y="3884606"/>
                  <a:pt x="10159447" y="3887851"/>
                  <a:pt x="10052399" y="3896267"/>
                </a:cubicBezTo>
                <a:cubicBezTo>
                  <a:pt x="10041887" y="3911520"/>
                  <a:pt x="10023323" y="3924463"/>
                  <a:pt x="10014731" y="3908944"/>
                </a:cubicBezTo>
                <a:cubicBezTo>
                  <a:pt x="10012207" y="3905611"/>
                  <a:pt x="10013711" y="3903432"/>
                  <a:pt x="10013031" y="3899756"/>
                </a:cubicBezTo>
                <a:cubicBezTo>
                  <a:pt x="9953059" y="3905157"/>
                  <a:pt x="9890903" y="3909063"/>
                  <a:pt x="9831951" y="3919980"/>
                </a:cubicBezTo>
                <a:cubicBezTo>
                  <a:pt x="9800631" y="3925779"/>
                  <a:pt x="9799731" y="3962064"/>
                  <a:pt x="9833915" y="3961436"/>
                </a:cubicBezTo>
                <a:cubicBezTo>
                  <a:pt x="9858539" y="3960678"/>
                  <a:pt x="9885015" y="3959577"/>
                  <a:pt x="9911827" y="3960315"/>
                </a:cubicBezTo>
                <a:cubicBezTo>
                  <a:pt x="9881671" y="3962097"/>
                  <a:pt x="9851851" y="3965719"/>
                  <a:pt x="9823879" y="3968997"/>
                </a:cubicBezTo>
                <a:cubicBezTo>
                  <a:pt x="9788535" y="3973641"/>
                  <a:pt x="9753531" y="3980124"/>
                  <a:pt x="9718531" y="3986605"/>
                </a:cubicBezTo>
                <a:cubicBezTo>
                  <a:pt x="9718531" y="3986605"/>
                  <a:pt x="9718531" y="3986605"/>
                  <a:pt x="9718871" y="3988442"/>
                </a:cubicBezTo>
                <a:cubicBezTo>
                  <a:pt x="9711503" y="3989806"/>
                  <a:pt x="9704135" y="3991170"/>
                  <a:pt x="9697103" y="3994373"/>
                </a:cubicBezTo>
                <a:cubicBezTo>
                  <a:pt x="9682707" y="3998940"/>
                  <a:pt x="9670495" y="4005003"/>
                  <a:pt x="9656095" y="4009570"/>
                </a:cubicBezTo>
                <a:cubicBezTo>
                  <a:pt x="9658275" y="4011069"/>
                  <a:pt x="9660459" y="4012565"/>
                  <a:pt x="9662303" y="4012224"/>
                </a:cubicBezTo>
                <a:cubicBezTo>
                  <a:pt x="9651587" y="4016108"/>
                  <a:pt x="9640875" y="4019993"/>
                  <a:pt x="9631663" y="4021699"/>
                </a:cubicBezTo>
                <a:cubicBezTo>
                  <a:pt x="9622255" y="4012035"/>
                  <a:pt x="9614687" y="4002031"/>
                  <a:pt x="9602951" y="4000404"/>
                </a:cubicBezTo>
                <a:cubicBezTo>
                  <a:pt x="9554851" y="3997905"/>
                  <a:pt x="9498567" y="4002625"/>
                  <a:pt x="9454211" y="4020342"/>
                </a:cubicBezTo>
                <a:cubicBezTo>
                  <a:pt x="9443495" y="4024227"/>
                  <a:pt x="9434623" y="4027770"/>
                  <a:pt x="9423911" y="4031656"/>
                </a:cubicBezTo>
                <a:cubicBezTo>
                  <a:pt x="9434003" y="4044993"/>
                  <a:pt x="9438571" y="4059356"/>
                  <a:pt x="9441635" y="4075896"/>
                </a:cubicBezTo>
                <a:cubicBezTo>
                  <a:pt x="9442655" y="4081410"/>
                  <a:pt x="9440671" y="4091281"/>
                  <a:pt x="9437327" y="4093801"/>
                </a:cubicBezTo>
                <a:cubicBezTo>
                  <a:pt x="9414739" y="4105587"/>
                  <a:pt x="9434519" y="4109529"/>
                  <a:pt x="9442231" y="4110002"/>
                </a:cubicBezTo>
                <a:cubicBezTo>
                  <a:pt x="9453963" y="4111631"/>
                  <a:pt x="9466519" y="4107405"/>
                  <a:pt x="9477575" y="4105358"/>
                </a:cubicBezTo>
                <a:cubicBezTo>
                  <a:pt x="9511895" y="4095201"/>
                  <a:pt x="9545315" y="4121328"/>
                  <a:pt x="9538203" y="4154959"/>
                </a:cubicBezTo>
                <a:cubicBezTo>
                  <a:pt x="9537383" y="4160814"/>
                  <a:pt x="9525851" y="4170553"/>
                  <a:pt x="9522167" y="4171236"/>
                </a:cubicBezTo>
                <a:cubicBezTo>
                  <a:pt x="9501359" y="4161783"/>
                  <a:pt x="9470103" y="4188480"/>
                  <a:pt x="9453743" y="4151591"/>
                </a:cubicBezTo>
                <a:cubicBezTo>
                  <a:pt x="9446655" y="4133895"/>
                  <a:pt x="9351823" y="4136247"/>
                  <a:pt x="9337963" y="4154021"/>
                </a:cubicBezTo>
                <a:cubicBezTo>
                  <a:pt x="9331955" y="4162736"/>
                  <a:pt x="9339383" y="4182271"/>
                  <a:pt x="9340263" y="4197315"/>
                </a:cubicBezTo>
                <a:cubicBezTo>
                  <a:pt x="9334055" y="4194663"/>
                  <a:pt x="9306343" y="4230209"/>
                  <a:pt x="9307383" y="4184395"/>
                </a:cubicBezTo>
                <a:cubicBezTo>
                  <a:pt x="9284119" y="4192504"/>
                  <a:pt x="9260167" y="4196940"/>
                  <a:pt x="9236899" y="4205051"/>
                </a:cubicBezTo>
                <a:cubicBezTo>
                  <a:pt x="9226523" y="4210773"/>
                  <a:pt x="9217515" y="4223849"/>
                  <a:pt x="9204959" y="4228072"/>
                </a:cubicBezTo>
                <a:cubicBezTo>
                  <a:pt x="9132971" y="4250907"/>
                  <a:pt x="9055055" y="4252029"/>
                  <a:pt x="8981027" y="4263837"/>
                </a:cubicBezTo>
                <a:cubicBezTo>
                  <a:pt x="8949707" y="4269636"/>
                  <a:pt x="8920431" y="4286463"/>
                  <a:pt x="8889115" y="4292262"/>
                </a:cubicBezTo>
                <a:cubicBezTo>
                  <a:pt x="8882087" y="4295463"/>
                  <a:pt x="8872535" y="4295331"/>
                  <a:pt x="8865163" y="4296696"/>
                </a:cubicBezTo>
                <a:cubicBezTo>
                  <a:pt x="8867347" y="4298194"/>
                  <a:pt x="8869191" y="4297851"/>
                  <a:pt x="8871371" y="4299350"/>
                </a:cubicBezTo>
                <a:cubicBezTo>
                  <a:pt x="8871711" y="4301186"/>
                  <a:pt x="8871711" y="4301186"/>
                  <a:pt x="8871711" y="4301186"/>
                </a:cubicBezTo>
                <a:cubicBezTo>
                  <a:pt x="8872051" y="4303024"/>
                  <a:pt x="8873555" y="4300845"/>
                  <a:pt x="8873555" y="4300845"/>
                </a:cubicBezTo>
                <a:cubicBezTo>
                  <a:pt x="8892235" y="4329701"/>
                  <a:pt x="8845135" y="4384044"/>
                  <a:pt x="8823591" y="4350015"/>
                </a:cubicBezTo>
                <a:cubicBezTo>
                  <a:pt x="8813499" y="4336677"/>
                  <a:pt x="8819307" y="4316593"/>
                  <a:pt x="8830503" y="4305015"/>
                </a:cubicBezTo>
                <a:cubicBezTo>
                  <a:pt x="8784447" y="4313544"/>
                  <a:pt x="8736547" y="4322414"/>
                  <a:pt x="8690491" y="4330941"/>
                </a:cubicBezTo>
                <a:cubicBezTo>
                  <a:pt x="8666543" y="4335376"/>
                  <a:pt x="8642935" y="4341650"/>
                  <a:pt x="8615783" y="4339073"/>
                </a:cubicBezTo>
                <a:cubicBezTo>
                  <a:pt x="8669687" y="4321488"/>
                  <a:pt x="8721071" y="4300567"/>
                  <a:pt x="8775315" y="4284820"/>
                </a:cubicBezTo>
                <a:cubicBezTo>
                  <a:pt x="8846143" y="4266003"/>
                  <a:pt x="8918331" y="4254536"/>
                  <a:pt x="8989159" y="4235718"/>
                </a:cubicBezTo>
                <a:cubicBezTo>
                  <a:pt x="8994683" y="4234695"/>
                  <a:pt x="9001375" y="4229654"/>
                  <a:pt x="9008403" y="4226452"/>
                </a:cubicBezTo>
                <a:cubicBezTo>
                  <a:pt x="9008403" y="4226452"/>
                  <a:pt x="9008063" y="4224614"/>
                  <a:pt x="9008063" y="4224614"/>
                </a:cubicBezTo>
                <a:cubicBezTo>
                  <a:pt x="9000691" y="4225978"/>
                  <a:pt x="8993323" y="4227344"/>
                  <a:pt x="8986295" y="4230546"/>
                </a:cubicBezTo>
                <a:cubicBezTo>
                  <a:pt x="8911103" y="4246370"/>
                  <a:pt x="8835571" y="4260356"/>
                  <a:pt x="8760039" y="4274344"/>
                </a:cubicBezTo>
                <a:cubicBezTo>
                  <a:pt x="8686007" y="4286151"/>
                  <a:pt x="8611299" y="4294282"/>
                  <a:pt x="8536587" y="4302415"/>
                </a:cubicBezTo>
                <a:cubicBezTo>
                  <a:pt x="8504587" y="4304537"/>
                  <a:pt x="8473071" y="4298968"/>
                  <a:pt x="8441895" y="4295238"/>
                </a:cubicBezTo>
                <a:cubicBezTo>
                  <a:pt x="8440051" y="4295579"/>
                  <a:pt x="8438691" y="4288227"/>
                  <a:pt x="8440531" y="4287886"/>
                </a:cubicBezTo>
                <a:cubicBezTo>
                  <a:pt x="8444215" y="4287204"/>
                  <a:pt x="8447559" y="4284684"/>
                  <a:pt x="8451243" y="4284002"/>
                </a:cubicBezTo>
                <a:cubicBezTo>
                  <a:pt x="8449063" y="4282504"/>
                  <a:pt x="8445379" y="4283187"/>
                  <a:pt x="8443195" y="4281690"/>
                </a:cubicBezTo>
                <a:cubicBezTo>
                  <a:pt x="8462439" y="4272424"/>
                  <a:pt x="8480179" y="4265338"/>
                  <a:pt x="8499763" y="4257909"/>
                </a:cubicBezTo>
                <a:cubicBezTo>
                  <a:pt x="8499083" y="4254234"/>
                  <a:pt x="8498743" y="4252395"/>
                  <a:pt x="8498403" y="4250557"/>
                </a:cubicBezTo>
                <a:cubicBezTo>
                  <a:pt x="8479979" y="4253969"/>
                  <a:pt x="8459715" y="4257721"/>
                  <a:pt x="8435767" y="4262155"/>
                </a:cubicBezTo>
                <a:cubicBezTo>
                  <a:pt x="8448123" y="4246561"/>
                  <a:pt x="8461839" y="4238319"/>
                  <a:pt x="8475895" y="4231914"/>
                </a:cubicBezTo>
                <a:cubicBezTo>
                  <a:pt x="8410739" y="4240177"/>
                  <a:pt x="8345919" y="4250280"/>
                  <a:pt x="8282943" y="4260041"/>
                </a:cubicBezTo>
                <a:cubicBezTo>
                  <a:pt x="8282603" y="4258202"/>
                  <a:pt x="8284103" y="4256024"/>
                  <a:pt x="8287787" y="4255342"/>
                </a:cubicBezTo>
                <a:cubicBezTo>
                  <a:pt x="8294475" y="4250301"/>
                  <a:pt x="8299323" y="4245602"/>
                  <a:pt x="8306011" y="4240561"/>
                </a:cubicBezTo>
                <a:cubicBezTo>
                  <a:pt x="8298303" y="4240089"/>
                  <a:pt x="8288411" y="4238118"/>
                  <a:pt x="8280699" y="4237646"/>
                </a:cubicBezTo>
                <a:cubicBezTo>
                  <a:pt x="8257571" y="4236224"/>
                  <a:pt x="8236967" y="4238140"/>
                  <a:pt x="8214179" y="4238557"/>
                </a:cubicBezTo>
                <a:cubicBezTo>
                  <a:pt x="8211995" y="4237060"/>
                  <a:pt x="8210495" y="4239240"/>
                  <a:pt x="8208311" y="4237743"/>
                </a:cubicBezTo>
                <a:cubicBezTo>
                  <a:pt x="8204967" y="4240263"/>
                  <a:pt x="8201623" y="4242785"/>
                  <a:pt x="8197939" y="4243465"/>
                </a:cubicBezTo>
                <a:cubicBezTo>
                  <a:pt x="8198619" y="4247140"/>
                  <a:pt x="8202987" y="4250134"/>
                  <a:pt x="8201823" y="4254151"/>
                </a:cubicBezTo>
                <a:cubicBezTo>
                  <a:pt x="8198399" y="4287101"/>
                  <a:pt x="8169323" y="4315296"/>
                  <a:pt x="8137663" y="4319257"/>
                </a:cubicBezTo>
                <a:cubicBezTo>
                  <a:pt x="8114875" y="4319675"/>
                  <a:pt x="8096735" y="4304025"/>
                  <a:pt x="8087123" y="4282995"/>
                </a:cubicBezTo>
                <a:cubicBezTo>
                  <a:pt x="8087123" y="4282995"/>
                  <a:pt x="8085283" y="4283335"/>
                  <a:pt x="8083439" y="4283677"/>
                </a:cubicBezTo>
                <a:cubicBezTo>
                  <a:pt x="8081939" y="4285857"/>
                  <a:pt x="8080095" y="4286197"/>
                  <a:pt x="8078255" y="4286539"/>
                </a:cubicBezTo>
                <a:cubicBezTo>
                  <a:pt x="8083499" y="4304575"/>
                  <a:pt x="8126327" y="4340365"/>
                  <a:pt x="8140727" y="4335798"/>
                </a:cubicBezTo>
                <a:cubicBezTo>
                  <a:pt x="8147755" y="4332596"/>
                  <a:pt x="8155463" y="4333069"/>
                  <a:pt x="8162495" y="4329866"/>
                </a:cubicBezTo>
                <a:cubicBezTo>
                  <a:pt x="8162495" y="4329866"/>
                  <a:pt x="8162495" y="4329866"/>
                  <a:pt x="8168279" y="4361110"/>
                </a:cubicBezTo>
                <a:cubicBezTo>
                  <a:pt x="8158727" y="4360978"/>
                  <a:pt x="8149515" y="4362684"/>
                  <a:pt x="8139963" y="4362553"/>
                </a:cubicBezTo>
                <a:cubicBezTo>
                  <a:pt x="8105443" y="4361341"/>
                  <a:pt x="8073103" y="4361628"/>
                  <a:pt x="8054939" y="4397305"/>
                </a:cubicBezTo>
                <a:lnTo>
                  <a:pt x="8045759" y="4408337"/>
                </a:lnTo>
                <a:lnTo>
                  <a:pt x="8034875" y="4412426"/>
                </a:lnTo>
                <a:cubicBezTo>
                  <a:pt x="8037807" y="4412834"/>
                  <a:pt x="8041031" y="4412237"/>
                  <a:pt x="8044419" y="4409945"/>
                </a:cubicBezTo>
                <a:lnTo>
                  <a:pt x="8045759" y="4408337"/>
                </a:lnTo>
                <a:lnTo>
                  <a:pt x="8084755" y="4393684"/>
                </a:lnTo>
                <a:cubicBezTo>
                  <a:pt x="8092127" y="4392321"/>
                  <a:pt x="8100175" y="4394631"/>
                  <a:pt x="8106043" y="4395446"/>
                </a:cubicBezTo>
                <a:cubicBezTo>
                  <a:pt x="8101195" y="4400145"/>
                  <a:pt x="8096691" y="4406682"/>
                  <a:pt x="8091163" y="4407706"/>
                </a:cubicBezTo>
                <a:cubicBezTo>
                  <a:pt x="8066051" y="4416156"/>
                  <a:pt x="8042443" y="4422429"/>
                  <a:pt x="8016651" y="4427205"/>
                </a:cubicBezTo>
                <a:cubicBezTo>
                  <a:pt x="8032611" y="4441359"/>
                  <a:pt x="8048571" y="4455511"/>
                  <a:pt x="8061183" y="4472185"/>
                </a:cubicBezTo>
                <a:cubicBezTo>
                  <a:pt x="8076403" y="4461764"/>
                  <a:pt x="8090119" y="4453521"/>
                  <a:pt x="8107183" y="4442757"/>
                </a:cubicBezTo>
                <a:cubicBezTo>
                  <a:pt x="8107523" y="4444595"/>
                  <a:pt x="8107523" y="4444595"/>
                  <a:pt x="8107523" y="4444595"/>
                </a:cubicBezTo>
                <a:cubicBezTo>
                  <a:pt x="8122199" y="4420967"/>
                  <a:pt x="8150655" y="4409995"/>
                  <a:pt x="8176167" y="4424280"/>
                </a:cubicBezTo>
                <a:cubicBezTo>
                  <a:pt x="8199495" y="4437069"/>
                  <a:pt x="8208283" y="4463954"/>
                  <a:pt x="8199811" y="4490236"/>
                </a:cubicBezTo>
                <a:cubicBezTo>
                  <a:pt x="8209363" y="4490368"/>
                  <a:pt x="8217411" y="4492679"/>
                  <a:pt x="8224783" y="4491314"/>
                </a:cubicBezTo>
                <a:cubicBezTo>
                  <a:pt x="8232151" y="4489949"/>
                  <a:pt x="8242523" y="4484226"/>
                  <a:pt x="8243343" y="4478373"/>
                </a:cubicBezTo>
                <a:cubicBezTo>
                  <a:pt x="8244987" y="4466663"/>
                  <a:pt x="8242803" y="4465166"/>
                  <a:pt x="8257403" y="4471968"/>
                </a:cubicBezTo>
                <a:cubicBezTo>
                  <a:pt x="8269475" y="4475434"/>
                  <a:pt x="8277867" y="4479583"/>
                  <a:pt x="8293767" y="4472838"/>
                </a:cubicBezTo>
                <a:cubicBezTo>
                  <a:pt x="8307823" y="4466434"/>
                  <a:pt x="8325423" y="4468876"/>
                  <a:pt x="8342343" y="4467643"/>
                </a:cubicBezTo>
                <a:cubicBezTo>
                  <a:pt x="8361107" y="4466071"/>
                  <a:pt x="8385595" y="4474841"/>
                  <a:pt x="8396591" y="4451896"/>
                </a:cubicBezTo>
                <a:cubicBezTo>
                  <a:pt x="8406423" y="4432967"/>
                  <a:pt x="8421843" y="4433914"/>
                  <a:pt x="8441627" y="4437854"/>
                </a:cubicBezTo>
                <a:cubicBezTo>
                  <a:pt x="8429071" y="4442081"/>
                  <a:pt x="8418355" y="4445965"/>
                  <a:pt x="8405803" y="4450192"/>
                </a:cubicBezTo>
                <a:cubicBezTo>
                  <a:pt x="8454379" y="4444996"/>
                  <a:pt x="8500435" y="4436469"/>
                  <a:pt x="8546491" y="4427939"/>
                </a:cubicBezTo>
                <a:cubicBezTo>
                  <a:pt x="8563071" y="4424870"/>
                  <a:pt x="8582655" y="4417442"/>
                  <a:pt x="8593231" y="4423088"/>
                </a:cubicBezTo>
                <a:cubicBezTo>
                  <a:pt x="8618399" y="4435536"/>
                  <a:pt x="8644191" y="4430759"/>
                  <a:pt x="8670323" y="4427820"/>
                </a:cubicBezTo>
                <a:cubicBezTo>
                  <a:pt x="8713035" y="4421813"/>
                  <a:pt x="8757247" y="4413626"/>
                  <a:pt x="8802143" y="4409114"/>
                </a:cubicBezTo>
                <a:cubicBezTo>
                  <a:pt x="8839327" y="4404128"/>
                  <a:pt x="8877195" y="4402820"/>
                  <a:pt x="8915059" y="4401511"/>
                </a:cubicBezTo>
                <a:cubicBezTo>
                  <a:pt x="8892811" y="4415136"/>
                  <a:pt x="8860475" y="4415421"/>
                  <a:pt x="8845795" y="4439050"/>
                </a:cubicBezTo>
                <a:cubicBezTo>
                  <a:pt x="8857531" y="4440677"/>
                  <a:pt x="8868923" y="4440469"/>
                  <a:pt x="8879975" y="4438421"/>
                </a:cubicBezTo>
                <a:cubicBezTo>
                  <a:pt x="8891031" y="4436375"/>
                  <a:pt x="8901743" y="4432490"/>
                  <a:pt x="8912455" y="4428606"/>
                </a:cubicBezTo>
                <a:cubicBezTo>
                  <a:pt x="8909451" y="4432963"/>
                  <a:pt x="8908291" y="4436981"/>
                  <a:pt x="8907127" y="4440997"/>
                </a:cubicBezTo>
                <a:cubicBezTo>
                  <a:pt x="8986003" y="4424491"/>
                  <a:pt x="9064539" y="4406146"/>
                  <a:pt x="9143419" y="4389639"/>
                </a:cubicBezTo>
                <a:cubicBezTo>
                  <a:pt x="9128339" y="4390532"/>
                  <a:pt x="9115103" y="4391082"/>
                  <a:pt x="9100363" y="4393810"/>
                </a:cubicBezTo>
                <a:cubicBezTo>
                  <a:pt x="9060175" y="4403153"/>
                  <a:pt x="9018823" y="4416512"/>
                  <a:pt x="8977615" y="4420341"/>
                </a:cubicBezTo>
                <a:cubicBezTo>
                  <a:pt x="8960355" y="4419736"/>
                  <a:pt x="8937027" y="4406947"/>
                  <a:pt x="8916903" y="4401170"/>
                </a:cubicBezTo>
                <a:cubicBezTo>
                  <a:pt x="8975855" y="4390253"/>
                  <a:pt x="9036647" y="4378996"/>
                  <a:pt x="9095259" y="4366242"/>
                </a:cubicBezTo>
                <a:cubicBezTo>
                  <a:pt x="9153871" y="4353489"/>
                  <a:pt x="9212139" y="4338896"/>
                  <a:pt x="9272595" y="4325800"/>
                </a:cubicBezTo>
                <a:cubicBezTo>
                  <a:pt x="9298387" y="4321025"/>
                  <a:pt x="9324859" y="4319925"/>
                  <a:pt x="9352495" y="4314808"/>
                </a:cubicBezTo>
                <a:cubicBezTo>
                  <a:pt x="9361707" y="4313102"/>
                  <a:pt x="9383331" y="4316701"/>
                  <a:pt x="9370035" y="4296352"/>
                </a:cubicBezTo>
                <a:cubicBezTo>
                  <a:pt x="9373723" y="4295669"/>
                  <a:pt x="9380411" y="4290629"/>
                  <a:pt x="9380751" y="4292468"/>
                </a:cubicBezTo>
                <a:cubicBezTo>
                  <a:pt x="9387635" y="4298794"/>
                  <a:pt x="9393019" y="4307303"/>
                  <a:pt x="9399911" y="4313630"/>
                </a:cubicBezTo>
                <a:cubicBezTo>
                  <a:pt x="9392883" y="4316833"/>
                  <a:pt x="9385855" y="4320034"/>
                  <a:pt x="9378487" y="4321399"/>
                </a:cubicBezTo>
                <a:cubicBezTo>
                  <a:pt x="9365587" y="4323787"/>
                  <a:pt x="9352691" y="4326175"/>
                  <a:pt x="9339799" y="4328563"/>
                </a:cubicBezTo>
                <a:cubicBezTo>
                  <a:pt x="9349691" y="4330533"/>
                  <a:pt x="9357939" y="4344214"/>
                  <a:pt x="9366187" y="4357893"/>
                </a:cubicBezTo>
                <a:cubicBezTo>
                  <a:pt x="9431687" y="4351467"/>
                  <a:pt x="9496847" y="4343203"/>
                  <a:pt x="9562683" y="4338614"/>
                </a:cubicBezTo>
                <a:cubicBezTo>
                  <a:pt x="9611603" y="4335259"/>
                  <a:pt x="9660043" y="4339595"/>
                  <a:pt x="9707803" y="4340256"/>
                </a:cubicBezTo>
                <a:cubicBezTo>
                  <a:pt x="9722879" y="4339366"/>
                  <a:pt x="9736115" y="4338816"/>
                  <a:pt x="9749351" y="4338266"/>
                </a:cubicBezTo>
                <a:cubicBezTo>
                  <a:pt x="9751195" y="4337924"/>
                  <a:pt x="9751195" y="4337924"/>
                  <a:pt x="9753035" y="4337584"/>
                </a:cubicBezTo>
                <a:cubicBezTo>
                  <a:pt x="9722959" y="4308935"/>
                  <a:pt x="9776267" y="4257245"/>
                  <a:pt x="9803819" y="4282558"/>
                </a:cubicBezTo>
                <a:cubicBezTo>
                  <a:pt x="9824143" y="4299704"/>
                  <a:pt x="9809803" y="4325170"/>
                  <a:pt x="9789059" y="4336615"/>
                </a:cubicBezTo>
                <a:cubicBezTo>
                  <a:pt x="9812187" y="4338035"/>
                  <a:pt x="9834635" y="4335779"/>
                  <a:pt x="9855579" y="4335702"/>
                </a:cubicBezTo>
                <a:cubicBezTo>
                  <a:pt x="9882051" y="4334602"/>
                  <a:pt x="9909827" y="4319954"/>
                  <a:pt x="9941207" y="4335055"/>
                </a:cubicBezTo>
                <a:cubicBezTo>
                  <a:pt x="9959827" y="4343011"/>
                  <a:pt x="9998375" y="4345379"/>
                  <a:pt x="10021243" y="4314531"/>
                </a:cubicBezTo>
                <a:cubicBezTo>
                  <a:pt x="10029915" y="4299619"/>
                  <a:pt x="10054403" y="4308390"/>
                  <a:pt x="10067015" y="4325064"/>
                </a:cubicBezTo>
                <a:cubicBezTo>
                  <a:pt x="10057807" y="4326770"/>
                  <a:pt x="10048255" y="4326638"/>
                  <a:pt x="10040887" y="4328001"/>
                </a:cubicBezTo>
                <a:cubicBezTo>
                  <a:pt x="10033855" y="4331204"/>
                  <a:pt x="10026827" y="4334406"/>
                  <a:pt x="10019459" y="4335770"/>
                </a:cubicBezTo>
                <a:cubicBezTo>
                  <a:pt x="10022323" y="4340943"/>
                  <a:pt x="10026687" y="4343937"/>
                  <a:pt x="10031395" y="4348768"/>
                </a:cubicBezTo>
                <a:cubicBezTo>
                  <a:pt x="10033915" y="4352103"/>
                  <a:pt x="10038283" y="4355096"/>
                  <a:pt x="10037119" y="4359113"/>
                </a:cubicBezTo>
                <a:cubicBezTo>
                  <a:pt x="10026947" y="4376204"/>
                  <a:pt x="10042707" y="4378989"/>
                  <a:pt x="10055119" y="4384295"/>
                </a:cubicBezTo>
                <a:cubicBezTo>
                  <a:pt x="10075923" y="4393748"/>
                  <a:pt x="10082671" y="4409607"/>
                  <a:pt x="10086415" y="4429823"/>
                </a:cubicBezTo>
                <a:cubicBezTo>
                  <a:pt x="10086755" y="4431661"/>
                  <a:pt x="10085935" y="4437514"/>
                  <a:pt x="10082591" y="4440035"/>
                </a:cubicBezTo>
                <a:cubicBezTo>
                  <a:pt x="10067031" y="4448619"/>
                  <a:pt x="10080607" y="4449907"/>
                  <a:pt x="10086475" y="4450721"/>
                </a:cubicBezTo>
                <a:cubicBezTo>
                  <a:pt x="10094183" y="4451195"/>
                  <a:pt x="10103395" y="4449489"/>
                  <a:pt x="10112263" y="4445946"/>
                </a:cubicBezTo>
                <a:cubicBezTo>
                  <a:pt x="10135875" y="4439673"/>
                  <a:pt x="10159883" y="4456137"/>
                  <a:pt x="10154415" y="4478060"/>
                </a:cubicBezTo>
                <a:cubicBezTo>
                  <a:pt x="10153255" y="4482078"/>
                  <a:pt x="10145063" y="4489296"/>
                  <a:pt x="10142883" y="4487799"/>
                </a:cubicBezTo>
                <a:cubicBezTo>
                  <a:pt x="10126779" y="4483176"/>
                  <a:pt x="10105215" y="4500476"/>
                  <a:pt x="10093423" y="4477949"/>
                </a:cubicBezTo>
                <a:cubicBezTo>
                  <a:pt x="10089199" y="4465424"/>
                  <a:pt x="10021175" y="4468516"/>
                  <a:pt x="10011823" y="4479752"/>
                </a:cubicBezTo>
                <a:cubicBezTo>
                  <a:pt x="10005475" y="4486630"/>
                  <a:pt x="10011543" y="4498813"/>
                  <a:pt x="10011403" y="4508343"/>
                </a:cubicBezTo>
                <a:cubicBezTo>
                  <a:pt x="10007375" y="4507188"/>
                  <a:pt x="9986831" y="4530001"/>
                  <a:pt x="9989095" y="4501070"/>
                </a:cubicBezTo>
                <a:cubicBezTo>
                  <a:pt x="9971011" y="4506319"/>
                  <a:pt x="9954431" y="4509388"/>
                  <a:pt x="9938191" y="4514296"/>
                </a:cubicBezTo>
                <a:cubicBezTo>
                  <a:pt x="9929323" y="4517839"/>
                  <a:pt x="9923315" y="4526555"/>
                  <a:pt x="9914443" y="4530099"/>
                </a:cubicBezTo>
                <a:cubicBezTo>
                  <a:pt x="9862039" y="4545506"/>
                  <a:pt x="9807251" y="4548047"/>
                  <a:pt x="9751643" y="4556444"/>
                </a:cubicBezTo>
                <a:cubicBezTo>
                  <a:pt x="9729535" y="4560537"/>
                  <a:pt x="9708791" y="4571984"/>
                  <a:pt x="9684843" y="4576418"/>
                </a:cubicBezTo>
                <a:cubicBezTo>
                  <a:pt x="9637287" y="4587125"/>
                  <a:pt x="9589047" y="4594156"/>
                  <a:pt x="9541487" y="4604864"/>
                </a:cubicBezTo>
                <a:cubicBezTo>
                  <a:pt x="9524907" y="4607935"/>
                  <a:pt x="9508327" y="4611004"/>
                  <a:pt x="9489223" y="4610741"/>
                </a:cubicBezTo>
                <a:cubicBezTo>
                  <a:pt x="9528735" y="4597721"/>
                  <a:pt x="9566059" y="4583205"/>
                  <a:pt x="9604067" y="4572367"/>
                </a:cubicBezTo>
                <a:cubicBezTo>
                  <a:pt x="9654967" y="4559139"/>
                  <a:pt x="9706891" y="4551426"/>
                  <a:pt x="9757791" y="4538197"/>
                </a:cubicBezTo>
                <a:cubicBezTo>
                  <a:pt x="9781403" y="4531924"/>
                  <a:pt x="9801807" y="4518641"/>
                  <a:pt x="9821531" y="4501683"/>
                </a:cubicBezTo>
                <a:cubicBezTo>
                  <a:pt x="9784687" y="4508505"/>
                  <a:pt x="9747843" y="4515328"/>
                  <a:pt x="9712835" y="4521810"/>
                </a:cubicBezTo>
                <a:cubicBezTo>
                  <a:pt x="9654227" y="4534564"/>
                  <a:pt x="9595955" y="4549156"/>
                  <a:pt x="9538847" y="4559732"/>
                </a:cubicBezTo>
                <a:cubicBezTo>
                  <a:pt x="9488763" y="4567104"/>
                  <a:pt x="9440527" y="4574135"/>
                  <a:pt x="9390107" y="4579670"/>
                </a:cubicBezTo>
                <a:cubicBezTo>
                  <a:pt x="9382735" y="4581036"/>
                  <a:pt x="9375027" y="4580562"/>
                  <a:pt x="9366295" y="4574575"/>
                </a:cubicBezTo>
                <a:cubicBezTo>
                  <a:pt x="9378851" y="4570349"/>
                  <a:pt x="9391067" y="4564284"/>
                  <a:pt x="9403623" y="4560060"/>
                </a:cubicBezTo>
                <a:cubicBezTo>
                  <a:pt x="9403623" y="4560060"/>
                  <a:pt x="9403623" y="4560060"/>
                  <a:pt x="9401439" y="4558563"/>
                </a:cubicBezTo>
                <a:lnTo>
                  <a:pt x="9399599" y="4558904"/>
                </a:lnTo>
                <a:cubicBezTo>
                  <a:pt x="9399259" y="4557067"/>
                  <a:pt x="9399259" y="4557067"/>
                  <a:pt x="9398919" y="4555229"/>
                </a:cubicBezTo>
                <a:cubicBezTo>
                  <a:pt x="9387863" y="4557275"/>
                  <a:pt x="9374971" y="4559662"/>
                  <a:pt x="9360231" y="4562391"/>
                </a:cubicBezTo>
                <a:cubicBezTo>
                  <a:pt x="9369583" y="4551156"/>
                  <a:pt x="9382475" y="4548768"/>
                  <a:pt x="9395035" y="4544541"/>
                </a:cubicBezTo>
                <a:cubicBezTo>
                  <a:pt x="9391831" y="4537533"/>
                  <a:pt x="9387127" y="4532700"/>
                  <a:pt x="9387603" y="4525007"/>
                </a:cubicBezTo>
                <a:cubicBezTo>
                  <a:pt x="9378051" y="4524875"/>
                  <a:pt x="9366659" y="4525084"/>
                  <a:pt x="9355263" y="4525293"/>
                </a:cubicBezTo>
                <a:cubicBezTo>
                  <a:pt x="9342031" y="4525843"/>
                  <a:pt x="9329135" y="4528231"/>
                  <a:pt x="9314399" y="4530960"/>
                </a:cubicBezTo>
                <a:cubicBezTo>
                  <a:pt x="9305187" y="4532666"/>
                  <a:pt x="9294471" y="4536550"/>
                  <a:pt x="9283419" y="4538598"/>
                </a:cubicBezTo>
                <a:cubicBezTo>
                  <a:pt x="9278575" y="4543297"/>
                  <a:pt x="9275227" y="4545816"/>
                  <a:pt x="9269703" y="4546839"/>
                </a:cubicBezTo>
                <a:cubicBezTo>
                  <a:pt x="9267859" y="4547181"/>
                  <a:pt x="9265675" y="4545684"/>
                  <a:pt x="9265335" y="4543847"/>
                </a:cubicBezTo>
                <a:cubicBezTo>
                  <a:pt x="9216279" y="4556732"/>
                  <a:pt x="9168039" y="4563764"/>
                  <a:pt x="9117615" y="4569300"/>
                </a:cubicBezTo>
                <a:cubicBezTo>
                  <a:pt x="9115775" y="4569640"/>
                  <a:pt x="9112091" y="4570322"/>
                  <a:pt x="9110247" y="4570663"/>
                </a:cubicBezTo>
                <a:cubicBezTo>
                  <a:pt x="9106563" y="4571345"/>
                  <a:pt x="9101719" y="4576045"/>
                  <a:pt x="9100555" y="4580062"/>
                </a:cubicBezTo>
                <a:cubicBezTo>
                  <a:pt x="9098571" y="4589934"/>
                  <a:pt x="9136019" y="4617216"/>
                  <a:pt x="9147071" y="4615170"/>
                </a:cubicBezTo>
                <a:cubicBezTo>
                  <a:pt x="9152255" y="4612308"/>
                  <a:pt x="9157783" y="4611284"/>
                  <a:pt x="9163311" y="4610261"/>
                </a:cubicBezTo>
                <a:cubicBezTo>
                  <a:pt x="9163311" y="4610261"/>
                  <a:pt x="9163311" y="4610261"/>
                  <a:pt x="9167055" y="4630478"/>
                </a:cubicBezTo>
                <a:cubicBezTo>
                  <a:pt x="9159687" y="4631842"/>
                  <a:pt x="9152315" y="4633206"/>
                  <a:pt x="9146451" y="4632392"/>
                </a:cubicBezTo>
                <a:cubicBezTo>
                  <a:pt x="9131031" y="4631448"/>
                  <a:pt x="9118135" y="4633835"/>
                  <a:pt x="9105919" y="4639898"/>
                </a:cubicBezTo>
                <a:cubicBezTo>
                  <a:pt x="9135735" y="4636278"/>
                  <a:pt x="9165211" y="4630819"/>
                  <a:pt x="9195027" y="4627198"/>
                </a:cubicBezTo>
                <a:cubicBezTo>
                  <a:pt x="9152855" y="4646413"/>
                  <a:pt x="9110343" y="4663790"/>
                  <a:pt x="9066811" y="4675653"/>
                </a:cubicBezTo>
                <a:cubicBezTo>
                  <a:pt x="9064967" y="4675994"/>
                  <a:pt x="9061283" y="4676676"/>
                  <a:pt x="9059443" y="4677017"/>
                </a:cubicBezTo>
                <a:cubicBezTo>
                  <a:pt x="9068851" y="4686680"/>
                  <a:pt x="9079767" y="4694164"/>
                  <a:pt x="9089175" y="4703826"/>
                </a:cubicBezTo>
                <a:cubicBezTo>
                  <a:pt x="9099891" y="4699942"/>
                  <a:pt x="9112447" y="4695715"/>
                  <a:pt x="9123499" y="4693669"/>
                </a:cubicBezTo>
                <a:cubicBezTo>
                  <a:pt x="9171879" y="4677107"/>
                  <a:pt x="9222299" y="4671572"/>
                  <a:pt x="9270675" y="4655011"/>
                </a:cubicBezTo>
                <a:cubicBezTo>
                  <a:pt x="9322743" y="4637766"/>
                  <a:pt x="9382235" y="4640055"/>
                  <a:pt x="9438179" y="4633497"/>
                </a:cubicBezTo>
                <a:cubicBezTo>
                  <a:pt x="9441867" y="4632815"/>
                  <a:pt x="9447251" y="4641323"/>
                  <a:pt x="9451619" y="4644316"/>
                </a:cubicBezTo>
                <a:cubicBezTo>
                  <a:pt x="9446771" y="4649015"/>
                  <a:pt x="9441923" y="4653714"/>
                  <a:pt x="9436739" y="4656576"/>
                </a:cubicBezTo>
                <a:cubicBezTo>
                  <a:pt x="9396547" y="4665918"/>
                  <a:pt x="9354519" y="4675602"/>
                  <a:pt x="9314327" y="4684946"/>
                </a:cubicBezTo>
                <a:cubicBezTo>
                  <a:pt x="9274143" y="4694287"/>
                  <a:pt x="9234291" y="4705469"/>
                  <a:pt x="9193763" y="4712973"/>
                </a:cubicBezTo>
                <a:cubicBezTo>
                  <a:pt x="9151391" y="4720819"/>
                  <a:pt x="9110523" y="4726487"/>
                  <a:pt x="9067807" y="4732495"/>
                </a:cubicBezTo>
                <a:cubicBezTo>
                  <a:pt x="9057295" y="4747747"/>
                  <a:pt x="9042559" y="4750476"/>
                  <a:pt x="9023115" y="4748375"/>
                </a:cubicBezTo>
                <a:cubicBezTo>
                  <a:pt x="9013223" y="4746404"/>
                  <a:pt x="9003671" y="4746272"/>
                  <a:pt x="8990095" y="4744985"/>
                </a:cubicBezTo>
                <a:cubicBezTo>
                  <a:pt x="9001687" y="4756144"/>
                  <a:pt x="9004551" y="4761316"/>
                  <a:pt x="9001887" y="4767512"/>
                </a:cubicBezTo>
                <a:cubicBezTo>
                  <a:pt x="9062543" y="4765786"/>
                  <a:pt x="9120671" y="4760723"/>
                  <a:pt x="9179423" y="4738439"/>
                </a:cubicBezTo>
                <a:cubicBezTo>
                  <a:pt x="9184611" y="4735578"/>
                  <a:pt x="9192319" y="4736051"/>
                  <a:pt x="9197847" y="4735028"/>
                </a:cubicBezTo>
                <a:cubicBezTo>
                  <a:pt x="9263487" y="4719071"/>
                  <a:pt x="9327623" y="4705294"/>
                  <a:pt x="9391083" y="4687840"/>
                </a:cubicBezTo>
                <a:cubicBezTo>
                  <a:pt x="9430591" y="4674822"/>
                  <a:pt x="9469079" y="4656290"/>
                  <a:pt x="9508587" y="4643271"/>
                </a:cubicBezTo>
                <a:cubicBezTo>
                  <a:pt x="9513775" y="4640409"/>
                  <a:pt x="9519979" y="4643062"/>
                  <a:pt x="9525847" y="4643878"/>
                </a:cubicBezTo>
                <a:cubicBezTo>
                  <a:pt x="9524687" y="4647894"/>
                  <a:pt x="9522363" y="4655928"/>
                  <a:pt x="9519019" y="4658447"/>
                </a:cubicBezTo>
                <a:cubicBezTo>
                  <a:pt x="9484215" y="4676298"/>
                  <a:pt x="9444707" y="4689316"/>
                  <a:pt x="9418151" y="4720845"/>
                </a:cubicBezTo>
                <a:cubicBezTo>
                  <a:pt x="9416651" y="4723025"/>
                  <a:pt x="9412967" y="4723707"/>
                  <a:pt x="9409283" y="4724389"/>
                </a:cubicBezTo>
                <a:cubicBezTo>
                  <a:pt x="9368755" y="4731894"/>
                  <a:pt x="9328223" y="4739399"/>
                  <a:pt x="9286195" y="4749083"/>
                </a:cubicBezTo>
                <a:cubicBezTo>
                  <a:pt x="9264087" y="4753176"/>
                  <a:pt x="9231883" y="4743932"/>
                  <a:pt x="9231323" y="4782054"/>
                </a:cubicBezTo>
                <a:cubicBezTo>
                  <a:pt x="9230163" y="4786071"/>
                  <a:pt x="9217607" y="4790297"/>
                  <a:pt x="9212083" y="4791320"/>
                </a:cubicBezTo>
                <a:cubicBezTo>
                  <a:pt x="9183767" y="4792761"/>
                  <a:pt x="9156955" y="4792023"/>
                  <a:pt x="9130483" y="4793123"/>
                </a:cubicBezTo>
                <a:cubicBezTo>
                  <a:pt x="9130483" y="4793123"/>
                  <a:pt x="9130483" y="4793123"/>
                  <a:pt x="9126315" y="4801499"/>
                </a:cubicBezTo>
                <a:cubicBezTo>
                  <a:pt x="9147263" y="4801422"/>
                  <a:pt x="9132103" y="4832742"/>
                  <a:pt x="9158235" y="4829804"/>
                </a:cubicBezTo>
                <a:cubicBezTo>
                  <a:pt x="9200607" y="4821958"/>
                  <a:pt x="9242979" y="4814111"/>
                  <a:pt x="9283507" y="4806607"/>
                </a:cubicBezTo>
                <a:cubicBezTo>
                  <a:pt x="9276959" y="4802117"/>
                  <a:pt x="9268911" y="4799806"/>
                  <a:pt x="9262363" y="4795315"/>
                </a:cubicBezTo>
                <a:cubicBezTo>
                  <a:pt x="9299207" y="4788493"/>
                  <a:pt x="9336251" y="4793039"/>
                  <a:pt x="9366207" y="4779888"/>
                </a:cubicBezTo>
                <a:cubicBezTo>
                  <a:pt x="9409059" y="4764349"/>
                  <a:pt x="9430207" y="4775641"/>
                  <a:pt x="9452571" y="4803814"/>
                </a:cubicBezTo>
                <a:cubicBezTo>
                  <a:pt x="9457959" y="4812322"/>
                  <a:pt x="9476239" y="4818440"/>
                  <a:pt x="9485451" y="4816734"/>
                </a:cubicBezTo>
                <a:cubicBezTo>
                  <a:pt x="9533007" y="4806028"/>
                  <a:pt x="9581047" y="4787628"/>
                  <a:pt x="9605515" y="4847727"/>
                </a:cubicBezTo>
                <a:cubicBezTo>
                  <a:pt x="9605515" y="4847727"/>
                  <a:pt x="9607355" y="4847386"/>
                  <a:pt x="9607355" y="4847386"/>
                </a:cubicBezTo>
                <a:cubicBezTo>
                  <a:pt x="9633487" y="4844449"/>
                  <a:pt x="9659279" y="4839672"/>
                  <a:pt x="9683367" y="4825708"/>
                </a:cubicBezTo>
                <a:cubicBezTo>
                  <a:pt x="9698927" y="4817123"/>
                  <a:pt x="9718855" y="4811533"/>
                  <a:pt x="9735771" y="4810301"/>
                </a:cubicBezTo>
                <a:cubicBezTo>
                  <a:pt x="9791379" y="4801905"/>
                  <a:pt x="9845487" y="4795688"/>
                  <a:pt x="9901095" y="4787291"/>
                </a:cubicBezTo>
                <a:cubicBezTo>
                  <a:pt x="9871139" y="4800442"/>
                  <a:pt x="9840839" y="4811755"/>
                  <a:pt x="9808019" y="4819733"/>
                </a:cubicBezTo>
                <a:cubicBezTo>
                  <a:pt x="9755275" y="4833302"/>
                  <a:pt x="9700351" y="4845374"/>
                  <a:pt x="9646923" y="4855267"/>
                </a:cubicBezTo>
                <a:cubicBezTo>
                  <a:pt x="9641739" y="4858128"/>
                  <a:pt x="9635871" y="4857314"/>
                  <a:pt x="9630343" y="4858337"/>
                </a:cubicBezTo>
                <a:cubicBezTo>
                  <a:pt x="9633887" y="4867184"/>
                  <a:pt x="9626039" y="4876242"/>
                  <a:pt x="9618187" y="4885300"/>
                </a:cubicBezTo>
                <a:cubicBezTo>
                  <a:pt x="9614843" y="4887820"/>
                  <a:pt x="9615183" y="4889657"/>
                  <a:pt x="9613343" y="4889998"/>
                </a:cubicBezTo>
                <a:cubicBezTo>
                  <a:pt x="9654891" y="4888007"/>
                  <a:pt x="9697603" y="4881999"/>
                  <a:pt x="9739495" y="4881845"/>
                </a:cubicBezTo>
                <a:cubicBezTo>
                  <a:pt x="9790595" y="4879987"/>
                  <a:pt x="9839515" y="4876630"/>
                  <a:pt x="9887555" y="4858231"/>
                </a:cubicBezTo>
                <a:cubicBezTo>
                  <a:pt x="9893079" y="4857208"/>
                  <a:pt x="9897107" y="4858363"/>
                  <a:pt x="9902291" y="4855502"/>
                </a:cubicBezTo>
                <a:cubicBezTo>
                  <a:pt x="9948007" y="4845136"/>
                  <a:pt x="9995567" y="4834428"/>
                  <a:pt x="10040943" y="4822224"/>
                </a:cubicBezTo>
                <a:cubicBezTo>
                  <a:pt x="10070079" y="4814927"/>
                  <a:pt x="10098195" y="4802118"/>
                  <a:pt x="10126987" y="4792985"/>
                </a:cubicBezTo>
                <a:cubicBezTo>
                  <a:pt x="10130331" y="4790464"/>
                  <a:pt x="10134695" y="4793457"/>
                  <a:pt x="10140223" y="4792434"/>
                </a:cubicBezTo>
                <a:cubicBezTo>
                  <a:pt x="10137219" y="4796792"/>
                  <a:pt x="10136059" y="4800809"/>
                  <a:pt x="10134555" y="4802988"/>
                </a:cubicBezTo>
                <a:cubicBezTo>
                  <a:pt x="10108283" y="4815457"/>
                  <a:pt x="10079491" y="4824590"/>
                  <a:pt x="10060107" y="4843387"/>
                </a:cubicBezTo>
                <a:cubicBezTo>
                  <a:pt x="10058603" y="4845566"/>
                  <a:pt x="10056759" y="4845907"/>
                  <a:pt x="10054915" y="4846249"/>
                </a:cubicBezTo>
                <a:cubicBezTo>
                  <a:pt x="10025443" y="4851707"/>
                  <a:pt x="9994123" y="4857506"/>
                  <a:pt x="9964987" y="4864802"/>
                </a:cubicBezTo>
                <a:cubicBezTo>
                  <a:pt x="9950251" y="4867531"/>
                  <a:pt x="9926439" y="4862435"/>
                  <a:pt x="9924999" y="4885513"/>
                </a:cubicBezTo>
                <a:cubicBezTo>
                  <a:pt x="9925679" y="4889189"/>
                  <a:pt x="9914963" y="4893073"/>
                  <a:pt x="9910943" y="4891918"/>
                </a:cubicBezTo>
                <a:cubicBezTo>
                  <a:pt x="9890339" y="4893832"/>
                  <a:pt x="9871235" y="4893568"/>
                  <a:pt x="9852467" y="4895142"/>
                </a:cubicBezTo>
                <a:cubicBezTo>
                  <a:pt x="9852467" y="4895142"/>
                  <a:pt x="9852467" y="4895142"/>
                  <a:pt x="9849807" y="4901337"/>
                </a:cubicBezTo>
                <a:cubicBezTo>
                  <a:pt x="9864883" y="4900446"/>
                  <a:pt x="9853551" y="4921554"/>
                  <a:pt x="9871971" y="4918143"/>
                </a:cubicBezTo>
                <a:cubicBezTo>
                  <a:pt x="9903291" y="4912343"/>
                  <a:pt x="9932767" y="4906885"/>
                  <a:pt x="9962243" y="4901426"/>
                </a:cubicBezTo>
                <a:cubicBezTo>
                  <a:pt x="9957879" y="4898434"/>
                  <a:pt x="9952011" y="4897619"/>
                  <a:pt x="9947643" y="4894626"/>
                </a:cubicBezTo>
                <a:cubicBezTo>
                  <a:pt x="9973439" y="4889850"/>
                  <a:pt x="10000587" y="4892425"/>
                  <a:pt x="10021675" y="4882819"/>
                </a:cubicBezTo>
                <a:cubicBezTo>
                  <a:pt x="10051971" y="4871505"/>
                  <a:pt x="10066911" y="4880144"/>
                  <a:pt x="10083551" y="4897974"/>
                </a:cubicBezTo>
                <a:cubicBezTo>
                  <a:pt x="10088255" y="4902804"/>
                  <a:pt x="10100331" y="4906271"/>
                  <a:pt x="10107699" y="4904907"/>
                </a:cubicBezTo>
                <a:cubicBezTo>
                  <a:pt x="10142359" y="4896588"/>
                  <a:pt x="10176343" y="4884592"/>
                  <a:pt x="10193039" y="4923320"/>
                </a:cubicBezTo>
                <a:cubicBezTo>
                  <a:pt x="10194883" y="4922979"/>
                  <a:pt x="10194883" y="4922979"/>
                  <a:pt x="10197067" y="4924476"/>
                </a:cubicBezTo>
                <a:cubicBezTo>
                  <a:pt x="10224219" y="4927051"/>
                  <a:pt x="10210839" y="4937132"/>
                  <a:pt x="10201491" y="4948368"/>
                </a:cubicBezTo>
                <a:cubicBezTo>
                  <a:pt x="10198143" y="4950888"/>
                  <a:pt x="10193299" y="4955587"/>
                  <a:pt x="10193299" y="4955587"/>
                </a:cubicBezTo>
                <a:cubicBezTo>
                  <a:pt x="10204895" y="4966747"/>
                  <a:pt x="10213963" y="4974571"/>
                  <a:pt x="10223375" y="4984234"/>
                </a:cubicBezTo>
                <a:cubicBezTo>
                  <a:pt x="10216687" y="4989275"/>
                  <a:pt x="10212523" y="4997650"/>
                  <a:pt x="10208015" y="5004186"/>
                </a:cubicBezTo>
                <a:cubicBezTo>
                  <a:pt x="10242655" y="5047195"/>
                  <a:pt x="10182519" y="5113457"/>
                  <a:pt x="10136683" y="5082026"/>
                </a:cubicBezTo>
                <a:cubicBezTo>
                  <a:pt x="10121067" y="5069710"/>
                  <a:pt x="10120187" y="5054666"/>
                  <a:pt x="10122991" y="5038940"/>
                </a:cubicBezTo>
                <a:cubicBezTo>
                  <a:pt x="10080339" y="5065847"/>
                  <a:pt x="10032443" y="5074716"/>
                  <a:pt x="9981679" y="5078414"/>
                </a:cubicBezTo>
                <a:cubicBezTo>
                  <a:pt x="9979835" y="5078755"/>
                  <a:pt x="9976151" y="5079437"/>
                  <a:pt x="9974307" y="5079778"/>
                </a:cubicBezTo>
                <a:cubicBezTo>
                  <a:pt x="9949879" y="5091905"/>
                  <a:pt x="9926951" y="5101853"/>
                  <a:pt x="9900679" y="5114322"/>
                </a:cubicBezTo>
                <a:cubicBezTo>
                  <a:pt x="9910227" y="5114454"/>
                  <a:pt x="9917939" y="5114928"/>
                  <a:pt x="9927491" y="5115060"/>
                </a:cubicBezTo>
                <a:cubicBezTo>
                  <a:pt x="9933015" y="5114037"/>
                  <a:pt x="9940047" y="5110834"/>
                  <a:pt x="9947755" y="5111308"/>
                </a:cubicBezTo>
                <a:cubicBezTo>
                  <a:pt x="9951439" y="5110625"/>
                  <a:pt x="9956143" y="5115457"/>
                  <a:pt x="9962355" y="5118109"/>
                </a:cubicBezTo>
                <a:cubicBezTo>
                  <a:pt x="9957163" y="5120970"/>
                  <a:pt x="9952659" y="5127507"/>
                  <a:pt x="9948639" y="5126351"/>
                </a:cubicBezTo>
                <a:cubicBezTo>
                  <a:pt x="9920659" y="5129631"/>
                  <a:pt x="9892403" y="5151971"/>
                  <a:pt x="9867035" y="5128156"/>
                </a:cubicBezTo>
                <a:cubicBezTo>
                  <a:pt x="9864855" y="5126659"/>
                  <a:pt x="9861171" y="5127341"/>
                  <a:pt x="9857483" y="5128023"/>
                </a:cubicBezTo>
                <a:cubicBezTo>
                  <a:pt x="9794171" y="5135945"/>
                  <a:pt x="9731191" y="5145706"/>
                  <a:pt x="9670059" y="5155126"/>
                </a:cubicBezTo>
                <a:cubicBezTo>
                  <a:pt x="9660847" y="5156832"/>
                  <a:pt x="9651295" y="5156699"/>
                  <a:pt x="9642087" y="5158405"/>
                </a:cubicBezTo>
                <a:cubicBezTo>
                  <a:pt x="9608923" y="5164545"/>
                  <a:pt x="9573039" y="5155983"/>
                  <a:pt x="9542943" y="5178664"/>
                </a:cubicBezTo>
                <a:cubicBezTo>
                  <a:pt x="9533051" y="5176694"/>
                  <a:pt x="9522475" y="5171049"/>
                  <a:pt x="9513267" y="5172754"/>
                </a:cubicBezTo>
                <a:cubicBezTo>
                  <a:pt x="9477243" y="5173722"/>
                  <a:pt x="9441559" y="5176527"/>
                  <a:pt x="9405875" y="5179334"/>
                </a:cubicBezTo>
                <a:cubicBezTo>
                  <a:pt x="9394483" y="5179542"/>
                  <a:pt x="9383427" y="5181589"/>
                  <a:pt x="9374219" y="5183295"/>
                </a:cubicBezTo>
                <a:cubicBezTo>
                  <a:pt x="9374899" y="5186971"/>
                  <a:pt x="9373399" y="5189149"/>
                  <a:pt x="9374079" y="5192826"/>
                </a:cubicBezTo>
                <a:cubicBezTo>
                  <a:pt x="9386831" y="5199969"/>
                  <a:pt x="9398087" y="5209290"/>
                  <a:pt x="9400807" y="5223993"/>
                </a:cubicBezTo>
                <a:cubicBezTo>
                  <a:pt x="9405231" y="5247885"/>
                  <a:pt x="9388711" y="5271855"/>
                  <a:pt x="9366607" y="5275948"/>
                </a:cubicBezTo>
                <a:cubicBezTo>
                  <a:pt x="9346339" y="5279701"/>
                  <a:pt x="9330723" y="5267385"/>
                  <a:pt x="9321791" y="5250030"/>
                </a:cubicBezTo>
                <a:cubicBezTo>
                  <a:pt x="9319951" y="5250371"/>
                  <a:pt x="9319951" y="5250371"/>
                  <a:pt x="9318107" y="5250712"/>
                </a:cubicBezTo>
                <a:cubicBezTo>
                  <a:pt x="9301667" y="5244251"/>
                  <a:pt x="9295263" y="5230231"/>
                  <a:pt x="9295883" y="5213008"/>
                </a:cubicBezTo>
                <a:cubicBezTo>
                  <a:pt x="9294039" y="5213349"/>
                  <a:pt x="9292539" y="5215529"/>
                  <a:pt x="9292539" y="5215529"/>
                </a:cubicBezTo>
                <a:cubicBezTo>
                  <a:pt x="9279643" y="5217916"/>
                  <a:pt x="9263743" y="5224662"/>
                  <a:pt x="9257195" y="5220172"/>
                </a:cubicBezTo>
                <a:cubicBezTo>
                  <a:pt x="9231687" y="5205886"/>
                  <a:pt x="9209979" y="5232717"/>
                  <a:pt x="9185831" y="5225783"/>
                </a:cubicBezTo>
                <a:cubicBezTo>
                  <a:pt x="9183647" y="5224286"/>
                  <a:pt x="9182147" y="5226466"/>
                  <a:pt x="9180643" y="5228645"/>
                </a:cubicBezTo>
                <a:cubicBezTo>
                  <a:pt x="9172791" y="5237702"/>
                  <a:pt x="9164943" y="5246759"/>
                  <a:pt x="9154087" y="5260175"/>
                </a:cubicBezTo>
                <a:cubicBezTo>
                  <a:pt x="9169847" y="5262959"/>
                  <a:pt x="9187791" y="5267239"/>
                  <a:pt x="9203551" y="5270025"/>
                </a:cubicBezTo>
                <a:cubicBezTo>
                  <a:pt x="9211599" y="5272336"/>
                  <a:pt x="9217463" y="5273151"/>
                  <a:pt x="9223671" y="5275803"/>
                </a:cubicBezTo>
                <a:cubicBezTo>
                  <a:pt x="9216643" y="5279005"/>
                  <a:pt x="9212139" y="5285542"/>
                  <a:pt x="9204771" y="5286906"/>
                </a:cubicBezTo>
                <a:cubicBezTo>
                  <a:pt x="9141311" y="5304360"/>
                  <a:pt x="9079695" y="5321472"/>
                  <a:pt x="9016239" y="5338926"/>
                </a:cubicBezTo>
                <a:cubicBezTo>
                  <a:pt x="8991127" y="5347377"/>
                  <a:pt x="8966019" y="5355828"/>
                  <a:pt x="8942747" y="5363939"/>
                </a:cubicBezTo>
                <a:cubicBezTo>
                  <a:pt x="8943087" y="5365777"/>
                  <a:pt x="8945271" y="5367274"/>
                  <a:pt x="8945611" y="5369112"/>
                </a:cubicBezTo>
                <a:cubicBezTo>
                  <a:pt x="8953323" y="5369585"/>
                  <a:pt x="8958847" y="5368562"/>
                  <a:pt x="8966215" y="5367197"/>
                </a:cubicBezTo>
                <a:cubicBezTo>
                  <a:pt x="9054447" y="5339454"/>
                  <a:pt x="9143015" y="5313549"/>
                  <a:pt x="9231583" y="5287644"/>
                </a:cubicBezTo>
                <a:cubicBezTo>
                  <a:pt x="9233083" y="5285465"/>
                  <a:pt x="9236767" y="5284783"/>
                  <a:pt x="9238951" y="5286279"/>
                </a:cubicBezTo>
                <a:cubicBezTo>
                  <a:pt x="9249183" y="5290088"/>
                  <a:pt x="9249183" y="5290088"/>
                  <a:pt x="9252527" y="5287568"/>
                </a:cubicBezTo>
                <a:cubicBezTo>
                  <a:pt x="9271431" y="5276464"/>
                  <a:pt x="9312159" y="5280327"/>
                  <a:pt x="9317403" y="5298365"/>
                </a:cubicBezTo>
                <a:cubicBezTo>
                  <a:pt x="9321971" y="5312726"/>
                  <a:pt x="9331179" y="5311020"/>
                  <a:pt x="9340731" y="5311153"/>
                </a:cubicBezTo>
                <a:cubicBezTo>
                  <a:pt x="9348439" y="5311626"/>
                  <a:pt x="9354307" y="5312441"/>
                  <a:pt x="9364199" y="5314411"/>
                </a:cubicBezTo>
                <a:cubicBezTo>
                  <a:pt x="9360859" y="5316931"/>
                  <a:pt x="9356831" y="5315775"/>
                  <a:pt x="9353487" y="5318296"/>
                </a:cubicBezTo>
                <a:cubicBezTo>
                  <a:pt x="9397219" y="5317801"/>
                  <a:pt x="9441291" y="5319144"/>
                  <a:pt x="9485707" y="5322325"/>
                </a:cubicBezTo>
                <a:cubicBezTo>
                  <a:pt x="9489391" y="5321643"/>
                  <a:pt x="9492115" y="5336347"/>
                  <a:pt x="9497503" y="5344853"/>
                </a:cubicBezTo>
                <a:cubicBezTo>
                  <a:pt x="9468843" y="5344457"/>
                  <a:pt x="9441351" y="5340043"/>
                  <a:pt x="9413715" y="5345160"/>
                </a:cubicBezTo>
                <a:cubicBezTo>
                  <a:pt x="9391951" y="5351092"/>
                  <a:pt x="9370183" y="5357023"/>
                  <a:pt x="9348079" y="5361117"/>
                </a:cubicBezTo>
                <a:cubicBezTo>
                  <a:pt x="9342891" y="5363978"/>
                  <a:pt x="9338047" y="5368677"/>
                  <a:pt x="9332859" y="5371538"/>
                </a:cubicBezTo>
                <a:cubicBezTo>
                  <a:pt x="9309451" y="5389179"/>
                  <a:pt x="9263335" y="5376809"/>
                  <a:pt x="9253223" y="5414799"/>
                </a:cubicBezTo>
                <a:cubicBezTo>
                  <a:pt x="9251719" y="5416978"/>
                  <a:pt x="9245851" y="5416164"/>
                  <a:pt x="9242507" y="5418684"/>
                </a:cubicBezTo>
                <a:cubicBezTo>
                  <a:pt x="9200335" y="5437898"/>
                  <a:pt x="9147535" y="5430568"/>
                  <a:pt x="9111427" y="5461964"/>
                </a:cubicBezTo>
                <a:cubicBezTo>
                  <a:pt x="9109927" y="5464144"/>
                  <a:pt x="9105903" y="5462988"/>
                  <a:pt x="9102215" y="5463670"/>
                </a:cubicBezTo>
                <a:cubicBezTo>
                  <a:pt x="9089319" y="5466058"/>
                  <a:pt x="9076767" y="5470284"/>
                  <a:pt x="9066051" y="5474169"/>
                </a:cubicBezTo>
                <a:cubicBezTo>
                  <a:pt x="9094027" y="5470889"/>
                  <a:pt x="9121999" y="5467611"/>
                  <a:pt x="9150655" y="5468007"/>
                </a:cubicBezTo>
                <a:cubicBezTo>
                  <a:pt x="9177467" y="5468745"/>
                  <a:pt x="9203739" y="5456276"/>
                  <a:pt x="9229191" y="5449663"/>
                </a:cubicBezTo>
                <a:cubicBezTo>
                  <a:pt x="9236559" y="5448298"/>
                  <a:pt x="9243247" y="5443257"/>
                  <a:pt x="9250619" y="5441893"/>
                </a:cubicBezTo>
                <a:cubicBezTo>
                  <a:pt x="9291147" y="5434388"/>
                  <a:pt x="9331675" y="5426883"/>
                  <a:pt x="9370703" y="5421557"/>
                </a:cubicBezTo>
                <a:cubicBezTo>
                  <a:pt x="9379915" y="5419852"/>
                  <a:pt x="9390487" y="5425498"/>
                  <a:pt x="9400719" y="5429306"/>
                </a:cubicBezTo>
                <a:cubicBezTo>
                  <a:pt x="9402903" y="5430803"/>
                  <a:pt x="9401259" y="5442513"/>
                  <a:pt x="9399419" y="5442854"/>
                </a:cubicBezTo>
                <a:cubicBezTo>
                  <a:pt x="9392051" y="5444218"/>
                  <a:pt x="9382499" y="5444086"/>
                  <a:pt x="9375127" y="5445451"/>
                </a:cubicBezTo>
                <a:cubicBezTo>
                  <a:pt x="9341967" y="5451591"/>
                  <a:pt x="9308127" y="5454056"/>
                  <a:pt x="9275307" y="5462034"/>
                </a:cubicBezTo>
                <a:cubicBezTo>
                  <a:pt x="9172139" y="5481137"/>
                  <a:pt x="9069315" y="5502079"/>
                  <a:pt x="8966491" y="5523020"/>
                </a:cubicBezTo>
                <a:cubicBezTo>
                  <a:pt x="8965667" y="5528874"/>
                  <a:pt x="8969891" y="5541398"/>
                  <a:pt x="8973575" y="5540716"/>
                </a:cubicBezTo>
                <a:cubicBezTo>
                  <a:pt x="8994863" y="5542477"/>
                  <a:pt x="9015807" y="5542401"/>
                  <a:pt x="9036415" y="5540486"/>
                </a:cubicBezTo>
                <a:cubicBezTo>
                  <a:pt x="9036415" y="5540486"/>
                  <a:pt x="9033891" y="5537152"/>
                  <a:pt x="9033891" y="5537152"/>
                </a:cubicBezTo>
                <a:cubicBezTo>
                  <a:pt x="9038735" y="5532452"/>
                  <a:pt x="9044743" y="5523736"/>
                  <a:pt x="9050611" y="5524550"/>
                </a:cubicBezTo>
                <a:cubicBezTo>
                  <a:pt x="9060163" y="5524682"/>
                  <a:pt x="9068555" y="5528831"/>
                  <a:pt x="9076943" y="5532981"/>
                </a:cubicBezTo>
                <a:cubicBezTo>
                  <a:pt x="9072095" y="5537680"/>
                  <a:pt x="9067251" y="5542380"/>
                  <a:pt x="9062407" y="5547079"/>
                </a:cubicBezTo>
                <a:cubicBezTo>
                  <a:pt x="9056055" y="5553957"/>
                  <a:pt x="9049707" y="5560835"/>
                  <a:pt x="9041519" y="5568054"/>
                </a:cubicBezTo>
                <a:cubicBezTo>
                  <a:pt x="9033327" y="5575273"/>
                  <a:pt x="9023295" y="5582834"/>
                  <a:pt x="9012583" y="5586718"/>
                </a:cubicBezTo>
                <a:cubicBezTo>
                  <a:pt x="8991495" y="5596326"/>
                  <a:pt x="8964683" y="5595588"/>
                  <a:pt x="8958735" y="5625203"/>
                </a:cubicBezTo>
                <a:cubicBezTo>
                  <a:pt x="8955815" y="5599132"/>
                  <a:pt x="8938071" y="5606218"/>
                  <a:pt x="8921831" y="5611127"/>
                </a:cubicBezTo>
                <a:cubicBezTo>
                  <a:pt x="8896719" y="5619579"/>
                  <a:pt x="8871611" y="5628030"/>
                  <a:pt x="8846499" y="5636482"/>
                </a:cubicBezTo>
                <a:cubicBezTo>
                  <a:pt x="8850183" y="5635800"/>
                  <a:pt x="8852027" y="5635459"/>
                  <a:pt x="8853867" y="5635118"/>
                </a:cubicBezTo>
                <a:cubicBezTo>
                  <a:pt x="8856051" y="5636614"/>
                  <a:pt x="8858095" y="5647641"/>
                  <a:pt x="8856251" y="5647982"/>
                </a:cubicBezTo>
                <a:cubicBezTo>
                  <a:pt x="8842875" y="5658062"/>
                  <a:pt x="8830999" y="5665964"/>
                  <a:pt x="8817283" y="5674207"/>
                </a:cubicBezTo>
                <a:cubicBezTo>
                  <a:pt x="8815919" y="5666855"/>
                  <a:pt x="8814219" y="5657666"/>
                  <a:pt x="8812179" y="5646640"/>
                </a:cubicBezTo>
                <a:cubicBezTo>
                  <a:pt x="8808835" y="5649160"/>
                  <a:pt x="8803307" y="5650183"/>
                  <a:pt x="8799623" y="5650865"/>
                </a:cubicBezTo>
                <a:cubicBezTo>
                  <a:pt x="8797099" y="5647530"/>
                  <a:pt x="8796419" y="5643855"/>
                  <a:pt x="8796079" y="5642017"/>
                </a:cubicBezTo>
                <a:cubicBezTo>
                  <a:pt x="8801263" y="5639156"/>
                  <a:pt x="8804947" y="5638473"/>
                  <a:pt x="8810135" y="5635612"/>
                </a:cubicBezTo>
                <a:cubicBezTo>
                  <a:pt x="8811975" y="5635271"/>
                  <a:pt x="8813819" y="5634930"/>
                  <a:pt x="8815663" y="5634589"/>
                </a:cubicBezTo>
                <a:cubicBezTo>
                  <a:pt x="8821187" y="5633565"/>
                  <a:pt x="8828219" y="5630363"/>
                  <a:pt x="8835587" y="5628998"/>
                </a:cubicBezTo>
                <a:cubicBezTo>
                  <a:pt x="8835247" y="5627160"/>
                  <a:pt x="8834907" y="5625322"/>
                  <a:pt x="8834567" y="5623484"/>
                </a:cubicBezTo>
                <a:cubicBezTo>
                  <a:pt x="8815803" y="5625058"/>
                  <a:pt x="8797039" y="5626631"/>
                  <a:pt x="8772751" y="5629228"/>
                </a:cubicBezTo>
                <a:cubicBezTo>
                  <a:pt x="8787627" y="5616969"/>
                  <a:pt x="8801007" y="5606888"/>
                  <a:pt x="8812539" y="5597149"/>
                </a:cubicBezTo>
                <a:cubicBezTo>
                  <a:pt x="8814043" y="5594970"/>
                  <a:pt x="8817727" y="5594288"/>
                  <a:pt x="8819231" y="5592109"/>
                </a:cubicBezTo>
                <a:cubicBezTo>
                  <a:pt x="8836091" y="5569977"/>
                  <a:pt x="8836091" y="5569977"/>
                  <a:pt x="8862223" y="5567039"/>
                </a:cubicBezTo>
                <a:cubicBezTo>
                  <a:pt x="8867747" y="5566015"/>
                  <a:pt x="8873755" y="5557299"/>
                  <a:pt x="8878603" y="5552601"/>
                </a:cubicBezTo>
                <a:cubicBezTo>
                  <a:pt x="8881947" y="5550080"/>
                  <a:pt x="8881267" y="5546405"/>
                  <a:pt x="8880927" y="5544566"/>
                </a:cubicBezTo>
                <a:cubicBezTo>
                  <a:pt x="8875059" y="5543752"/>
                  <a:pt x="8867691" y="5545117"/>
                  <a:pt x="8862163" y="5546140"/>
                </a:cubicBezTo>
                <a:cubicBezTo>
                  <a:pt x="8847763" y="5550707"/>
                  <a:pt x="8835551" y="5556771"/>
                  <a:pt x="8821495" y="5563176"/>
                </a:cubicBezTo>
                <a:cubicBezTo>
                  <a:pt x="8805591" y="5569921"/>
                  <a:pt x="8787511" y="5575170"/>
                  <a:pt x="8771951" y="5583754"/>
                </a:cubicBezTo>
                <a:cubicBezTo>
                  <a:pt x="8756391" y="5592338"/>
                  <a:pt x="8743015" y="5602419"/>
                  <a:pt x="8727455" y="5611003"/>
                </a:cubicBezTo>
                <a:cubicBezTo>
                  <a:pt x="8697499" y="5624154"/>
                  <a:pt x="8666043" y="5639484"/>
                  <a:pt x="8633559" y="5649299"/>
                </a:cubicBezTo>
                <a:cubicBezTo>
                  <a:pt x="8612135" y="5657069"/>
                  <a:pt x="8592411" y="5674028"/>
                  <a:pt x="8565599" y="5673290"/>
                </a:cubicBezTo>
                <a:cubicBezTo>
                  <a:pt x="8540627" y="5672211"/>
                  <a:pt x="8520423" y="5696863"/>
                  <a:pt x="8491907" y="5686935"/>
                </a:cubicBezTo>
                <a:cubicBezTo>
                  <a:pt x="8484599" y="5709199"/>
                  <a:pt x="8459087" y="5694913"/>
                  <a:pt x="8443871" y="5705336"/>
                </a:cubicBezTo>
                <a:cubicBezTo>
                  <a:pt x="8442367" y="5707514"/>
                  <a:pt x="8431795" y="5701869"/>
                  <a:pt x="8427431" y="5698875"/>
                </a:cubicBezTo>
                <a:cubicBezTo>
                  <a:pt x="8427091" y="5697037"/>
                  <a:pt x="8429411" y="5689003"/>
                  <a:pt x="8432755" y="5686483"/>
                </a:cubicBezTo>
                <a:cubicBezTo>
                  <a:pt x="8442447" y="5677085"/>
                  <a:pt x="8452139" y="5667687"/>
                  <a:pt x="8459991" y="5658630"/>
                </a:cubicBezTo>
                <a:cubicBezTo>
                  <a:pt x="8472687" y="5644873"/>
                  <a:pt x="8490427" y="5637786"/>
                  <a:pt x="8510895" y="5645402"/>
                </a:cubicBezTo>
                <a:cubicBezTo>
                  <a:pt x="8494995" y="5652148"/>
                  <a:pt x="8479435" y="5660732"/>
                  <a:pt x="8463535" y="5667478"/>
                </a:cubicBezTo>
                <a:cubicBezTo>
                  <a:pt x="8463875" y="5669315"/>
                  <a:pt x="8466059" y="5670813"/>
                  <a:pt x="8466399" y="5672650"/>
                </a:cubicBezTo>
                <a:cubicBezTo>
                  <a:pt x="8531075" y="5672079"/>
                  <a:pt x="8591671" y="5649453"/>
                  <a:pt x="8649403" y="5621655"/>
                </a:cubicBezTo>
                <a:cubicBezTo>
                  <a:pt x="8623611" y="5626431"/>
                  <a:pt x="8600343" y="5634542"/>
                  <a:pt x="8576735" y="5640814"/>
                </a:cubicBezTo>
                <a:cubicBezTo>
                  <a:pt x="8573051" y="5641497"/>
                  <a:pt x="8567183" y="5640682"/>
                  <a:pt x="8563155" y="5639527"/>
                </a:cubicBezTo>
                <a:cubicBezTo>
                  <a:pt x="8566499" y="5637006"/>
                  <a:pt x="8567323" y="5631151"/>
                  <a:pt x="8572507" y="5628290"/>
                </a:cubicBezTo>
                <a:cubicBezTo>
                  <a:pt x="8585063" y="5624064"/>
                  <a:pt x="8598299" y="5623514"/>
                  <a:pt x="8610855" y="5619288"/>
                </a:cubicBezTo>
                <a:cubicBezTo>
                  <a:pt x="8641151" y="5607975"/>
                  <a:pt x="8669267" y="5595165"/>
                  <a:pt x="8699563" y="5583853"/>
                </a:cubicBezTo>
                <a:cubicBezTo>
                  <a:pt x="8702907" y="5581333"/>
                  <a:pt x="8708435" y="5580309"/>
                  <a:pt x="8711779" y="5577789"/>
                </a:cubicBezTo>
                <a:cubicBezTo>
                  <a:pt x="8701207" y="5572144"/>
                  <a:pt x="8689471" y="5570515"/>
                  <a:pt x="8678079" y="5570724"/>
                </a:cubicBezTo>
                <a:cubicBezTo>
                  <a:pt x="8676235" y="5571065"/>
                  <a:pt x="8674735" y="5573244"/>
                  <a:pt x="8672891" y="5573585"/>
                </a:cubicBezTo>
                <a:cubicBezTo>
                  <a:pt x="8669887" y="5577943"/>
                  <a:pt x="8665043" y="5582641"/>
                  <a:pt x="8659515" y="5583665"/>
                </a:cubicBezTo>
                <a:cubicBezTo>
                  <a:pt x="8637747" y="5589596"/>
                  <a:pt x="8615983" y="5595528"/>
                  <a:pt x="8592375" y="5601801"/>
                </a:cubicBezTo>
                <a:cubicBezTo>
                  <a:pt x="8525231" y="5619935"/>
                  <a:pt x="8457747" y="5636233"/>
                  <a:pt x="8388763" y="5654710"/>
                </a:cubicBezTo>
                <a:cubicBezTo>
                  <a:pt x="8398995" y="5658518"/>
                  <a:pt x="8405203" y="5661171"/>
                  <a:pt x="8413255" y="5663482"/>
                </a:cubicBezTo>
                <a:cubicBezTo>
                  <a:pt x="8392991" y="5667235"/>
                  <a:pt x="8401919" y="5684590"/>
                  <a:pt x="8391547" y="5690313"/>
                </a:cubicBezTo>
                <a:cubicBezTo>
                  <a:pt x="8377831" y="5698555"/>
                  <a:pt x="8373323" y="5705092"/>
                  <a:pt x="8382735" y="5714755"/>
                </a:cubicBezTo>
                <a:cubicBezTo>
                  <a:pt x="8391463" y="5720742"/>
                  <a:pt x="8402039" y="5726389"/>
                  <a:pt x="8411927" y="5728358"/>
                </a:cubicBezTo>
                <a:cubicBezTo>
                  <a:pt x="8435059" y="5729778"/>
                  <a:pt x="8457503" y="5727522"/>
                  <a:pt x="8480291" y="5727104"/>
                </a:cubicBezTo>
                <a:cubicBezTo>
                  <a:pt x="8478791" y="5729283"/>
                  <a:pt x="8479131" y="5731121"/>
                  <a:pt x="8479471" y="5732959"/>
                </a:cubicBezTo>
                <a:cubicBezTo>
                  <a:pt x="8468419" y="5735005"/>
                  <a:pt x="8459207" y="5736711"/>
                  <a:pt x="8447811" y="5736920"/>
                </a:cubicBezTo>
                <a:cubicBezTo>
                  <a:pt x="8477007" y="5750524"/>
                  <a:pt x="8477687" y="5754199"/>
                  <a:pt x="8448611" y="5782393"/>
                </a:cubicBezTo>
                <a:cubicBezTo>
                  <a:pt x="8463007" y="5777826"/>
                  <a:pt x="8471879" y="5774284"/>
                  <a:pt x="8488119" y="5769376"/>
                </a:cubicBezTo>
                <a:cubicBezTo>
                  <a:pt x="8470919" y="5789669"/>
                  <a:pt x="8450655" y="5793421"/>
                  <a:pt x="8430047" y="5795336"/>
                </a:cubicBezTo>
                <a:cubicBezTo>
                  <a:pt x="8421519" y="5800717"/>
                  <a:pt x="8412307" y="5802423"/>
                  <a:pt x="8404595" y="5801950"/>
                </a:cubicBezTo>
                <a:cubicBezTo>
                  <a:pt x="8414007" y="5811613"/>
                  <a:pt x="8412367" y="5823322"/>
                  <a:pt x="8406699" y="5833876"/>
                </a:cubicBezTo>
                <a:cubicBezTo>
                  <a:pt x="8410043" y="5831356"/>
                  <a:pt x="8413047" y="5826998"/>
                  <a:pt x="8416731" y="5826315"/>
                </a:cubicBezTo>
                <a:cubicBezTo>
                  <a:pt x="8429627" y="5823927"/>
                  <a:pt x="8443203" y="5825215"/>
                  <a:pt x="8453915" y="5821331"/>
                </a:cubicBezTo>
                <a:cubicBezTo>
                  <a:pt x="8489739" y="5808994"/>
                  <a:pt x="8524063" y="5798837"/>
                  <a:pt x="8559547" y="5784663"/>
                </a:cubicBezTo>
                <a:cubicBezTo>
                  <a:pt x="8575787" y="5779755"/>
                  <a:pt x="8589503" y="5771512"/>
                  <a:pt x="8605063" y="5762928"/>
                </a:cubicBezTo>
                <a:cubicBezTo>
                  <a:pt x="8617275" y="5756864"/>
                  <a:pt x="8627307" y="5749303"/>
                  <a:pt x="8639523" y="5743240"/>
                </a:cubicBezTo>
                <a:cubicBezTo>
                  <a:pt x="8644711" y="5740379"/>
                  <a:pt x="8651739" y="5737177"/>
                  <a:pt x="8656923" y="5734315"/>
                </a:cubicBezTo>
                <a:cubicBezTo>
                  <a:pt x="8650719" y="5731663"/>
                  <a:pt x="8644171" y="5727173"/>
                  <a:pt x="8636463" y="5726700"/>
                </a:cubicBezTo>
                <a:cubicBezTo>
                  <a:pt x="8625067" y="5726909"/>
                  <a:pt x="8611831" y="5727459"/>
                  <a:pt x="8600779" y="5729506"/>
                </a:cubicBezTo>
                <a:cubicBezTo>
                  <a:pt x="8587743" y="5741424"/>
                  <a:pt x="8567475" y="5745177"/>
                  <a:pt x="8559227" y="5731497"/>
                </a:cubicBezTo>
                <a:cubicBezTo>
                  <a:pt x="8555543" y="5732179"/>
                  <a:pt x="8551519" y="5731023"/>
                  <a:pt x="8547835" y="5731705"/>
                </a:cubicBezTo>
                <a:cubicBezTo>
                  <a:pt x="8545991" y="5732046"/>
                  <a:pt x="8544151" y="5732388"/>
                  <a:pt x="8543807" y="5730550"/>
                </a:cubicBezTo>
                <a:cubicBezTo>
                  <a:pt x="8534115" y="5739949"/>
                  <a:pt x="8521563" y="5744174"/>
                  <a:pt x="8510987" y="5738528"/>
                </a:cubicBezTo>
                <a:cubicBezTo>
                  <a:pt x="8510987" y="5738528"/>
                  <a:pt x="8512831" y="5738187"/>
                  <a:pt x="8512491" y="5736349"/>
                </a:cubicBezTo>
                <a:cubicBezTo>
                  <a:pt x="8510647" y="5736690"/>
                  <a:pt x="8510987" y="5738528"/>
                  <a:pt x="8508807" y="5737031"/>
                </a:cubicBezTo>
                <a:cubicBezTo>
                  <a:pt x="8489983" y="5717706"/>
                  <a:pt x="8532099" y="5677592"/>
                  <a:pt x="8549075" y="5697260"/>
                </a:cubicBezTo>
                <a:cubicBezTo>
                  <a:pt x="8558147" y="5705084"/>
                  <a:pt x="8556503" y="5716793"/>
                  <a:pt x="8548655" y="5725850"/>
                </a:cubicBezTo>
                <a:cubicBezTo>
                  <a:pt x="8550495" y="5725509"/>
                  <a:pt x="8554183" y="5724827"/>
                  <a:pt x="8558207" y="5725983"/>
                </a:cubicBezTo>
                <a:cubicBezTo>
                  <a:pt x="8549415" y="5699098"/>
                  <a:pt x="8590227" y="5672531"/>
                  <a:pt x="8611231" y="5693353"/>
                </a:cubicBezTo>
                <a:cubicBezTo>
                  <a:pt x="8616619" y="5701860"/>
                  <a:pt x="8612795" y="5712073"/>
                  <a:pt x="8608627" y="5720448"/>
                </a:cubicBezTo>
                <a:cubicBezTo>
                  <a:pt x="8627051" y="5717037"/>
                  <a:pt x="8643971" y="5715805"/>
                  <a:pt x="8662735" y="5714231"/>
                </a:cubicBezTo>
                <a:cubicBezTo>
                  <a:pt x="8664575" y="5713890"/>
                  <a:pt x="8664575" y="5713890"/>
                  <a:pt x="8664575" y="5713890"/>
                </a:cubicBezTo>
                <a:cubicBezTo>
                  <a:pt x="8656467" y="5690680"/>
                  <a:pt x="8687867" y="5654451"/>
                  <a:pt x="8706347" y="5671938"/>
                </a:cubicBezTo>
                <a:cubicBezTo>
                  <a:pt x="8720463" y="5686432"/>
                  <a:pt x="8712815" y="5706859"/>
                  <a:pt x="8697595" y="5717280"/>
                </a:cubicBezTo>
                <a:cubicBezTo>
                  <a:pt x="8701279" y="5716598"/>
                  <a:pt x="8703463" y="5718095"/>
                  <a:pt x="8707147" y="5717412"/>
                </a:cubicBezTo>
                <a:cubicBezTo>
                  <a:pt x="8734923" y="5702765"/>
                  <a:pt x="8764879" y="5689614"/>
                  <a:pt x="8802403" y="5686467"/>
                </a:cubicBezTo>
                <a:cubicBezTo>
                  <a:pt x="8807931" y="5685444"/>
                  <a:pt x="8812435" y="5678907"/>
                  <a:pt x="8817623" y="5676045"/>
                </a:cubicBezTo>
                <a:cubicBezTo>
                  <a:pt x="8823831" y="5678697"/>
                  <a:pt x="8828535" y="5683529"/>
                  <a:pt x="8834743" y="5686181"/>
                </a:cubicBezTo>
                <a:cubicBezTo>
                  <a:pt x="8834743" y="5686181"/>
                  <a:pt x="8836927" y="5687678"/>
                  <a:pt x="8839107" y="5689175"/>
                </a:cubicBezTo>
                <a:cubicBezTo>
                  <a:pt x="8840611" y="5686996"/>
                  <a:pt x="8840611" y="5686996"/>
                  <a:pt x="8840611" y="5686996"/>
                </a:cubicBezTo>
                <a:cubicBezTo>
                  <a:pt x="8852343" y="5688625"/>
                  <a:pt x="8866603" y="5693588"/>
                  <a:pt x="8875471" y="5690044"/>
                </a:cubicBezTo>
                <a:cubicBezTo>
                  <a:pt x="8880999" y="5689021"/>
                  <a:pt x="8888027" y="5685820"/>
                  <a:pt x="8893555" y="5684796"/>
                </a:cubicBezTo>
                <a:cubicBezTo>
                  <a:pt x="8898399" y="5680097"/>
                  <a:pt x="8905771" y="5678732"/>
                  <a:pt x="8910955" y="5675871"/>
                </a:cubicBezTo>
                <a:cubicBezTo>
                  <a:pt x="8922831" y="5667969"/>
                  <a:pt x="8932183" y="5656733"/>
                  <a:pt x="8944395" y="5650669"/>
                </a:cubicBezTo>
                <a:cubicBezTo>
                  <a:pt x="8949583" y="5647808"/>
                  <a:pt x="8957635" y="5650119"/>
                  <a:pt x="8965343" y="5650592"/>
                </a:cubicBezTo>
                <a:cubicBezTo>
                  <a:pt x="8965683" y="5652430"/>
                  <a:pt x="8964183" y="5654609"/>
                  <a:pt x="8963019" y="5658626"/>
                </a:cubicBezTo>
                <a:cubicBezTo>
                  <a:pt x="8973731" y="5654742"/>
                  <a:pt x="8986287" y="5650515"/>
                  <a:pt x="8997003" y="5646631"/>
                </a:cubicBezTo>
                <a:cubicBezTo>
                  <a:pt x="9007715" y="5642746"/>
                  <a:pt x="9020951" y="5642196"/>
                  <a:pt x="9033847" y="5639808"/>
                </a:cubicBezTo>
                <a:cubicBezTo>
                  <a:pt x="9037531" y="5639126"/>
                  <a:pt x="9041215" y="5638444"/>
                  <a:pt x="9044899" y="5637761"/>
                </a:cubicBezTo>
                <a:cubicBezTo>
                  <a:pt x="9044899" y="5637761"/>
                  <a:pt x="9044899" y="5637761"/>
                  <a:pt x="9044559" y="5635924"/>
                </a:cubicBezTo>
                <a:cubicBezTo>
                  <a:pt x="9059639" y="5635032"/>
                  <a:pt x="9076559" y="5633800"/>
                  <a:pt x="9091635" y="5632909"/>
                </a:cubicBezTo>
                <a:cubicBezTo>
                  <a:pt x="9097163" y="5631886"/>
                  <a:pt x="9102691" y="5630862"/>
                  <a:pt x="9108215" y="5629839"/>
                </a:cubicBezTo>
                <a:cubicBezTo>
                  <a:pt x="9128823" y="5627924"/>
                  <a:pt x="9149087" y="5624171"/>
                  <a:pt x="9169351" y="5620419"/>
                </a:cubicBezTo>
                <a:cubicBezTo>
                  <a:pt x="9174879" y="5619396"/>
                  <a:pt x="9178083" y="5626406"/>
                  <a:pt x="9182107" y="5627562"/>
                </a:cubicBezTo>
                <a:cubicBezTo>
                  <a:pt x="9182107" y="5627562"/>
                  <a:pt x="9182447" y="5629400"/>
                  <a:pt x="9182447" y="5629400"/>
                </a:cubicBezTo>
                <a:cubicBezTo>
                  <a:pt x="9201547" y="5629663"/>
                  <a:pt x="9222495" y="5629587"/>
                  <a:pt x="9243099" y="5627673"/>
                </a:cubicBezTo>
                <a:cubicBezTo>
                  <a:pt x="9242759" y="5625835"/>
                  <a:pt x="9246103" y="5623314"/>
                  <a:pt x="9243919" y="5621817"/>
                </a:cubicBezTo>
                <a:cubicBezTo>
                  <a:pt x="9233827" y="5608479"/>
                  <a:pt x="9247067" y="5607930"/>
                  <a:pt x="9256275" y="5606224"/>
                </a:cubicBezTo>
                <a:cubicBezTo>
                  <a:pt x="9278383" y="5602130"/>
                  <a:pt x="9302671" y="5599533"/>
                  <a:pt x="9324439" y="5593602"/>
                </a:cubicBezTo>
                <a:cubicBezTo>
                  <a:pt x="9342523" y="5588352"/>
                  <a:pt x="9360263" y="5581265"/>
                  <a:pt x="9376503" y="5576357"/>
                </a:cubicBezTo>
                <a:cubicBezTo>
                  <a:pt x="9386051" y="5576490"/>
                  <a:pt x="9395947" y="5578460"/>
                  <a:pt x="9407339" y="5578251"/>
                </a:cubicBezTo>
                <a:cubicBezTo>
                  <a:pt x="9431971" y="5577492"/>
                  <a:pt x="9441803" y="5558562"/>
                  <a:pt x="9458523" y="5545962"/>
                </a:cubicBezTo>
                <a:cubicBezTo>
                  <a:pt x="9500495" y="5515380"/>
                  <a:pt x="9543631" y="5480779"/>
                  <a:pt x="9603603" y="5475377"/>
                </a:cubicBezTo>
                <a:cubicBezTo>
                  <a:pt x="9607287" y="5474694"/>
                  <a:pt x="9610291" y="5470336"/>
                  <a:pt x="9615475" y="5467475"/>
                </a:cubicBezTo>
                <a:cubicBezTo>
                  <a:pt x="9617999" y="5470810"/>
                  <a:pt x="9622027" y="5471965"/>
                  <a:pt x="9626391" y="5474959"/>
                </a:cubicBezTo>
                <a:cubicBezTo>
                  <a:pt x="9630415" y="5476114"/>
                  <a:pt x="9640647" y="5479922"/>
                  <a:pt x="9640647" y="5479922"/>
                </a:cubicBezTo>
                <a:cubicBezTo>
                  <a:pt x="9640987" y="5481760"/>
                  <a:pt x="9639147" y="5482102"/>
                  <a:pt x="9637643" y="5484281"/>
                </a:cubicBezTo>
                <a:cubicBezTo>
                  <a:pt x="9650399" y="5491423"/>
                  <a:pt x="9656463" y="5503606"/>
                  <a:pt x="9651479" y="5517835"/>
                </a:cubicBezTo>
                <a:cubicBezTo>
                  <a:pt x="9642807" y="5532748"/>
                  <a:pt x="9624923" y="5549366"/>
                  <a:pt x="9607323" y="5546922"/>
                </a:cubicBezTo>
                <a:cubicBezTo>
                  <a:pt x="9589723" y="5544479"/>
                  <a:pt x="9580791" y="5527123"/>
                  <a:pt x="9585095" y="5509217"/>
                </a:cubicBezTo>
                <a:cubicBezTo>
                  <a:pt x="9585095" y="5509217"/>
                  <a:pt x="9586939" y="5508876"/>
                  <a:pt x="9586599" y="5507039"/>
                </a:cubicBezTo>
                <a:cubicBezTo>
                  <a:pt x="9589607" y="5502681"/>
                  <a:pt x="9592607" y="5498323"/>
                  <a:pt x="9597451" y="5493624"/>
                </a:cubicBezTo>
                <a:cubicBezTo>
                  <a:pt x="9584219" y="5494174"/>
                  <a:pt x="9573167" y="5496220"/>
                  <a:pt x="9561771" y="5496429"/>
                </a:cubicBezTo>
                <a:cubicBezTo>
                  <a:pt x="9561771" y="5496429"/>
                  <a:pt x="9562111" y="5498267"/>
                  <a:pt x="9562451" y="5500105"/>
                </a:cubicBezTo>
                <a:cubicBezTo>
                  <a:pt x="9586939" y="5508876"/>
                  <a:pt x="9550919" y="5509845"/>
                  <a:pt x="9558147" y="5518010"/>
                </a:cubicBezTo>
                <a:cubicBezTo>
                  <a:pt x="9567699" y="5518142"/>
                  <a:pt x="9577591" y="5520112"/>
                  <a:pt x="9585299" y="5520585"/>
                </a:cubicBezTo>
                <a:cubicBezTo>
                  <a:pt x="9580791" y="5527123"/>
                  <a:pt x="9573083" y="5526649"/>
                  <a:pt x="9569739" y="5529169"/>
                </a:cubicBezTo>
                <a:cubicBezTo>
                  <a:pt x="9563731" y="5537885"/>
                  <a:pt x="9557723" y="5546602"/>
                  <a:pt x="9549875" y="5555659"/>
                </a:cubicBezTo>
                <a:cubicBezTo>
                  <a:pt x="9559087" y="5553953"/>
                  <a:pt x="9568295" y="5552248"/>
                  <a:pt x="9575667" y="5550883"/>
                </a:cubicBezTo>
                <a:cubicBezTo>
                  <a:pt x="9581531" y="5551698"/>
                  <a:pt x="9584875" y="5549178"/>
                  <a:pt x="9588563" y="5548495"/>
                </a:cubicBezTo>
                <a:cubicBezTo>
                  <a:pt x="9589583" y="5554009"/>
                  <a:pt x="9585895" y="5554692"/>
                  <a:pt x="9584395" y="5556871"/>
                </a:cubicBezTo>
                <a:cubicBezTo>
                  <a:pt x="9581391" y="5561228"/>
                  <a:pt x="9576207" y="5564089"/>
                  <a:pt x="9574703" y="5566269"/>
                </a:cubicBezTo>
                <a:cubicBezTo>
                  <a:pt x="9573539" y="5570285"/>
                  <a:pt x="9572719" y="5576140"/>
                  <a:pt x="9575243" y="5579474"/>
                </a:cubicBezTo>
                <a:cubicBezTo>
                  <a:pt x="9584311" y="5587299"/>
                  <a:pt x="9587175" y="5592472"/>
                  <a:pt x="9582331" y="5597171"/>
                </a:cubicBezTo>
                <a:cubicBezTo>
                  <a:pt x="9587855" y="5596148"/>
                  <a:pt x="9592223" y="5599141"/>
                  <a:pt x="9597751" y="5598118"/>
                </a:cubicBezTo>
                <a:cubicBezTo>
                  <a:pt x="9614331" y="5595048"/>
                  <a:pt x="9633091" y="5593475"/>
                  <a:pt x="9650351" y="5594079"/>
                </a:cubicBezTo>
                <a:cubicBezTo>
                  <a:pt x="9659907" y="5594212"/>
                  <a:pt x="9670139" y="5598020"/>
                  <a:pt x="9680367" y="5601827"/>
                </a:cubicBezTo>
                <a:cubicBezTo>
                  <a:pt x="9671499" y="5605371"/>
                  <a:pt x="9662627" y="5608914"/>
                  <a:pt x="9653755" y="5612458"/>
                </a:cubicBezTo>
                <a:cubicBezTo>
                  <a:pt x="9651915" y="5612799"/>
                  <a:pt x="9650411" y="5614979"/>
                  <a:pt x="9640379" y="5622539"/>
                </a:cubicBezTo>
                <a:cubicBezTo>
                  <a:pt x="9655799" y="5623486"/>
                  <a:pt x="9663847" y="5625797"/>
                  <a:pt x="9673399" y="5625929"/>
                </a:cubicBezTo>
                <a:cubicBezTo>
                  <a:pt x="9710587" y="5620944"/>
                  <a:pt x="9747431" y="5614122"/>
                  <a:pt x="9783111" y="5611317"/>
                </a:cubicBezTo>
                <a:cubicBezTo>
                  <a:pt x="9807403" y="5608719"/>
                  <a:pt x="9827667" y="5604967"/>
                  <a:pt x="9832455" y="5579368"/>
                </a:cubicBezTo>
                <a:cubicBezTo>
                  <a:pt x="9839343" y="5585696"/>
                  <a:pt x="9842887" y="5594545"/>
                  <a:pt x="9846571" y="5593863"/>
                </a:cubicBezTo>
                <a:cubicBezTo>
                  <a:pt x="9880071" y="5589560"/>
                  <a:pt x="9916775" y="5592268"/>
                  <a:pt x="9942707" y="5577962"/>
                </a:cubicBezTo>
                <a:cubicBezTo>
                  <a:pt x="9982695" y="5557250"/>
                  <a:pt x="10021383" y="5550087"/>
                  <a:pt x="10064439" y="5545916"/>
                </a:cubicBezTo>
                <a:cubicBezTo>
                  <a:pt x="10081359" y="5544683"/>
                  <a:pt x="10100259" y="5533579"/>
                  <a:pt x="10118003" y="5526492"/>
                </a:cubicBezTo>
                <a:cubicBezTo>
                  <a:pt x="10119503" y="5524313"/>
                  <a:pt x="10122167" y="5518118"/>
                  <a:pt x="10121487" y="5514442"/>
                </a:cubicBezTo>
                <a:cubicBezTo>
                  <a:pt x="10118083" y="5496063"/>
                  <a:pt x="10122931" y="5491364"/>
                  <a:pt x="10144215" y="5493125"/>
                </a:cubicBezTo>
                <a:cubicBezTo>
                  <a:pt x="10175391" y="5496856"/>
                  <a:pt x="10207731" y="5496571"/>
                  <a:pt x="10238567" y="5498464"/>
                </a:cubicBezTo>
                <a:cubicBezTo>
                  <a:pt x="10244439" y="5499278"/>
                  <a:pt x="10249963" y="5498255"/>
                  <a:pt x="10253647" y="5497573"/>
                </a:cubicBezTo>
                <a:cubicBezTo>
                  <a:pt x="10310419" y="5485159"/>
                  <a:pt x="10365003" y="5471250"/>
                  <a:pt x="10421775" y="5458837"/>
                </a:cubicBezTo>
                <a:cubicBezTo>
                  <a:pt x="10434667" y="5456449"/>
                  <a:pt x="10447223" y="5452224"/>
                  <a:pt x="10460459" y="5451673"/>
                </a:cubicBezTo>
                <a:cubicBezTo>
                  <a:pt x="10493479" y="5455063"/>
                  <a:pt x="10522955" y="5449604"/>
                  <a:pt x="10550051" y="5431281"/>
                </a:cubicBezTo>
                <a:cubicBezTo>
                  <a:pt x="10536811" y="5431832"/>
                  <a:pt x="10524255" y="5436058"/>
                  <a:pt x="10511363" y="5438446"/>
                </a:cubicBezTo>
                <a:cubicBezTo>
                  <a:pt x="10500647" y="5442331"/>
                  <a:pt x="10485431" y="5452751"/>
                  <a:pt x="10483527" y="5432195"/>
                </a:cubicBezTo>
                <a:cubicBezTo>
                  <a:pt x="10483187" y="5430357"/>
                  <a:pt x="10469271" y="5427231"/>
                  <a:pt x="10463747" y="5428254"/>
                </a:cubicBezTo>
                <a:cubicBezTo>
                  <a:pt x="10437471" y="5440723"/>
                  <a:pt x="10421711" y="5437938"/>
                  <a:pt x="10403571" y="5422288"/>
                </a:cubicBezTo>
                <a:cubicBezTo>
                  <a:pt x="10401391" y="5420791"/>
                  <a:pt x="10397363" y="5419636"/>
                  <a:pt x="10395183" y="5418139"/>
                </a:cubicBezTo>
                <a:cubicBezTo>
                  <a:pt x="10429023" y="5415674"/>
                  <a:pt x="10463543" y="5416886"/>
                  <a:pt x="10495543" y="5414763"/>
                </a:cubicBezTo>
                <a:cubicBezTo>
                  <a:pt x="10527883" y="5414477"/>
                  <a:pt x="10559883" y="5412353"/>
                  <a:pt x="10591543" y="5408392"/>
                </a:cubicBezTo>
                <a:cubicBezTo>
                  <a:pt x="10604775" y="5407842"/>
                  <a:pt x="10618491" y="5399599"/>
                  <a:pt x="10631387" y="5397211"/>
                </a:cubicBezTo>
                <a:cubicBezTo>
                  <a:pt x="10644287" y="5394823"/>
                  <a:pt x="10657859" y="5396111"/>
                  <a:pt x="10672259" y="5391544"/>
                </a:cubicBezTo>
                <a:cubicBezTo>
                  <a:pt x="10681471" y="5389838"/>
                  <a:pt x="10692323" y="5376423"/>
                  <a:pt x="10700371" y="5378734"/>
                </a:cubicBezTo>
                <a:cubicBezTo>
                  <a:pt x="10711767" y="5378525"/>
                  <a:pt x="10719675" y="5390367"/>
                  <a:pt x="10731751" y="5393833"/>
                </a:cubicBezTo>
                <a:cubicBezTo>
                  <a:pt x="10741983" y="5397642"/>
                  <a:pt x="10753379" y="5397433"/>
                  <a:pt x="10764431" y="5395386"/>
                </a:cubicBezTo>
                <a:cubicBezTo>
                  <a:pt x="10771799" y="5394022"/>
                  <a:pt x="10778487" y="5388981"/>
                  <a:pt x="10785175" y="5383941"/>
                </a:cubicBezTo>
                <a:cubicBezTo>
                  <a:pt x="10778967" y="5381289"/>
                  <a:pt x="10771259" y="5380816"/>
                  <a:pt x="10765051" y="5378163"/>
                </a:cubicBezTo>
                <a:cubicBezTo>
                  <a:pt x="10754819" y="5374355"/>
                  <a:pt x="10744247" y="5368709"/>
                  <a:pt x="10733675" y="5363063"/>
                </a:cubicBezTo>
                <a:cubicBezTo>
                  <a:pt x="10746571" y="5360675"/>
                  <a:pt x="10759467" y="5358287"/>
                  <a:pt x="10772359" y="5355899"/>
                </a:cubicBezTo>
                <a:cubicBezTo>
                  <a:pt x="10776047" y="5355217"/>
                  <a:pt x="10778571" y="5358551"/>
                  <a:pt x="10782595" y="5359707"/>
                </a:cubicBezTo>
                <a:cubicBezTo>
                  <a:pt x="10807903" y="5362624"/>
                  <a:pt x="10833215" y="5365541"/>
                  <a:pt x="10858867" y="5370295"/>
                </a:cubicBezTo>
                <a:cubicBezTo>
                  <a:pt x="10864731" y="5371110"/>
                  <a:pt x="10876467" y="5372739"/>
                  <a:pt x="10876807" y="5374577"/>
                </a:cubicBezTo>
                <a:cubicBezTo>
                  <a:pt x="10880891" y="5396632"/>
                  <a:pt x="10899315" y="5393220"/>
                  <a:pt x="10916575" y="5393825"/>
                </a:cubicBezTo>
                <a:cubicBezTo>
                  <a:pt x="10924283" y="5394299"/>
                  <a:pt x="10931655" y="5392935"/>
                  <a:pt x="10939363" y="5393408"/>
                </a:cubicBezTo>
                <a:cubicBezTo>
                  <a:pt x="10949595" y="5397216"/>
                  <a:pt x="10962151" y="5392990"/>
                  <a:pt x="10952319" y="5411919"/>
                </a:cubicBezTo>
                <a:cubicBezTo>
                  <a:pt x="10942483" y="5430848"/>
                  <a:pt x="10937639" y="5435547"/>
                  <a:pt x="10918195" y="5433444"/>
                </a:cubicBezTo>
                <a:cubicBezTo>
                  <a:pt x="10912327" y="5432629"/>
                  <a:pt x="10903459" y="5436173"/>
                  <a:pt x="10896427" y="5439376"/>
                </a:cubicBezTo>
                <a:cubicBezTo>
                  <a:pt x="10922079" y="5444131"/>
                  <a:pt x="10946227" y="5451065"/>
                  <a:pt x="10970319" y="5437099"/>
                </a:cubicBezTo>
                <a:cubicBezTo>
                  <a:pt x="10973659" y="5434579"/>
                  <a:pt x="10978027" y="5437573"/>
                  <a:pt x="10981711" y="5436891"/>
                </a:cubicBezTo>
                <a:cubicBezTo>
                  <a:pt x="10980551" y="5440907"/>
                  <a:pt x="10979387" y="5444924"/>
                  <a:pt x="10978223" y="5448941"/>
                </a:cubicBezTo>
                <a:cubicBezTo>
                  <a:pt x="10956743" y="5435811"/>
                  <a:pt x="10948947" y="5465767"/>
                  <a:pt x="10926983" y="5460330"/>
                </a:cubicBezTo>
                <a:cubicBezTo>
                  <a:pt x="10900991" y="5453738"/>
                  <a:pt x="10879083" y="5469200"/>
                  <a:pt x="10860523" y="5482141"/>
                </a:cubicBezTo>
                <a:cubicBezTo>
                  <a:pt x="10853495" y="5485343"/>
                  <a:pt x="10850011" y="5497394"/>
                  <a:pt x="10842639" y="5498759"/>
                </a:cubicBezTo>
                <a:cubicBezTo>
                  <a:pt x="10829747" y="5501146"/>
                  <a:pt x="10816167" y="5499859"/>
                  <a:pt x="10802591" y="5498571"/>
                </a:cubicBezTo>
                <a:cubicBezTo>
                  <a:pt x="10802591" y="5498571"/>
                  <a:pt x="10801087" y="5500750"/>
                  <a:pt x="10794739" y="5507628"/>
                </a:cubicBezTo>
                <a:cubicBezTo>
                  <a:pt x="10824215" y="5502170"/>
                  <a:pt x="10848227" y="5518635"/>
                  <a:pt x="10876819" y="5498133"/>
                </a:cubicBezTo>
                <a:cubicBezTo>
                  <a:pt x="10886855" y="5490572"/>
                  <a:pt x="10912507" y="5495326"/>
                  <a:pt x="10930447" y="5499608"/>
                </a:cubicBezTo>
                <a:cubicBezTo>
                  <a:pt x="10934471" y="5500764"/>
                  <a:pt x="10928663" y="5520848"/>
                  <a:pt x="10932547" y="5531534"/>
                </a:cubicBezTo>
                <a:cubicBezTo>
                  <a:pt x="10934587" y="5542562"/>
                  <a:pt x="10920391" y="5558497"/>
                  <a:pt x="10926119" y="5568841"/>
                </a:cubicBezTo>
                <a:cubicBezTo>
                  <a:pt x="10933147" y="5565638"/>
                  <a:pt x="10942699" y="5565770"/>
                  <a:pt x="10948083" y="5574278"/>
                </a:cubicBezTo>
                <a:cubicBezTo>
                  <a:pt x="10956331" y="5587959"/>
                  <a:pt x="10944319" y="5605391"/>
                  <a:pt x="10928759" y="5613975"/>
                </a:cubicBezTo>
                <a:cubicBezTo>
                  <a:pt x="10941371" y="5630648"/>
                  <a:pt x="10955431" y="5624242"/>
                  <a:pt x="10972831" y="5615317"/>
                </a:cubicBezTo>
                <a:cubicBezTo>
                  <a:pt x="10981363" y="5609935"/>
                  <a:pt x="10994599" y="5609385"/>
                  <a:pt x="11004151" y="5609518"/>
                </a:cubicBezTo>
                <a:cubicBezTo>
                  <a:pt x="11010019" y="5610332"/>
                  <a:pt x="11013563" y="5619181"/>
                  <a:pt x="11017927" y="5622175"/>
                </a:cubicBezTo>
                <a:cubicBezTo>
                  <a:pt x="11012739" y="5625036"/>
                  <a:pt x="11005711" y="5628238"/>
                  <a:pt x="11000187" y="5629262"/>
                </a:cubicBezTo>
                <a:cubicBezTo>
                  <a:pt x="10962999" y="5634246"/>
                  <a:pt x="10925811" y="5639232"/>
                  <a:pt x="10883103" y="5645239"/>
                </a:cubicBezTo>
                <a:cubicBezTo>
                  <a:pt x="10895519" y="5650544"/>
                  <a:pt x="10901383" y="5651359"/>
                  <a:pt x="10903567" y="5652856"/>
                </a:cubicBezTo>
                <a:cubicBezTo>
                  <a:pt x="10885483" y="5658105"/>
                  <a:pt x="10854023" y="5673434"/>
                  <a:pt x="10845295" y="5667447"/>
                </a:cubicBezTo>
                <a:cubicBezTo>
                  <a:pt x="10825311" y="5652139"/>
                  <a:pt x="10801223" y="5666104"/>
                  <a:pt x="10782939" y="5659985"/>
                </a:cubicBezTo>
                <a:cubicBezTo>
                  <a:pt x="10782939" y="5659985"/>
                  <a:pt x="10782939" y="5659985"/>
                  <a:pt x="10781099" y="5660326"/>
                </a:cubicBezTo>
                <a:cubicBezTo>
                  <a:pt x="10784023" y="5686397"/>
                  <a:pt x="10788723" y="5691228"/>
                  <a:pt x="10820383" y="5687267"/>
                </a:cubicBezTo>
                <a:cubicBezTo>
                  <a:pt x="10829595" y="5685561"/>
                  <a:pt x="10839147" y="5685693"/>
                  <a:pt x="10845355" y="5688346"/>
                </a:cubicBezTo>
                <a:cubicBezTo>
                  <a:pt x="10853403" y="5690657"/>
                  <a:pt x="10856607" y="5697667"/>
                  <a:pt x="10861311" y="5702500"/>
                </a:cubicBezTo>
                <a:cubicBezTo>
                  <a:pt x="10854623" y="5707540"/>
                  <a:pt x="10847935" y="5712580"/>
                  <a:pt x="10842411" y="5713603"/>
                </a:cubicBezTo>
                <a:cubicBezTo>
                  <a:pt x="10826991" y="5712657"/>
                  <a:pt x="10814915" y="5709190"/>
                  <a:pt x="10799495" y="5708243"/>
                </a:cubicBezTo>
                <a:cubicBezTo>
                  <a:pt x="10770843" y="5707846"/>
                  <a:pt x="10738163" y="5706294"/>
                  <a:pt x="10708687" y="5711752"/>
                </a:cubicBezTo>
                <a:cubicBezTo>
                  <a:pt x="10705007" y="5712434"/>
                  <a:pt x="10700699" y="5730340"/>
                  <a:pt x="10697551" y="5744228"/>
                </a:cubicBezTo>
                <a:cubicBezTo>
                  <a:pt x="10697551" y="5744228"/>
                  <a:pt x="10695711" y="5744570"/>
                  <a:pt x="10693871" y="5744910"/>
                </a:cubicBezTo>
                <a:cubicBezTo>
                  <a:pt x="10691427" y="5711146"/>
                  <a:pt x="10691087" y="5709309"/>
                  <a:pt x="10650899" y="5718651"/>
                </a:cubicBezTo>
                <a:cubicBezTo>
                  <a:pt x="10623263" y="5723768"/>
                  <a:pt x="10594611" y="5723372"/>
                  <a:pt x="10566635" y="5726651"/>
                </a:cubicBezTo>
                <a:cubicBezTo>
                  <a:pt x="10561447" y="5729513"/>
                  <a:pt x="10556263" y="5732374"/>
                  <a:pt x="10549575" y="5737413"/>
                </a:cubicBezTo>
                <a:cubicBezTo>
                  <a:pt x="10541043" y="5742795"/>
                  <a:pt x="10537079" y="5762539"/>
                  <a:pt x="10527863" y="5764245"/>
                </a:cubicBezTo>
                <a:cubicBezTo>
                  <a:pt x="10511287" y="5767315"/>
                  <a:pt x="10491163" y="5761537"/>
                  <a:pt x="10472059" y="5761272"/>
                </a:cubicBezTo>
                <a:cubicBezTo>
                  <a:pt x="10470219" y="5761613"/>
                  <a:pt x="10469055" y="5765630"/>
                  <a:pt x="10459367" y="5775028"/>
                </a:cubicBezTo>
                <a:cubicBezTo>
                  <a:pt x="10501735" y="5767183"/>
                  <a:pt x="10535155" y="5793309"/>
                  <a:pt x="10573443" y="5763409"/>
                </a:cubicBezTo>
                <a:cubicBezTo>
                  <a:pt x="10588319" y="5751149"/>
                  <a:pt x="10624203" y="5759711"/>
                  <a:pt x="10650195" y="5766303"/>
                </a:cubicBezTo>
                <a:cubicBezTo>
                  <a:pt x="10654219" y="5767459"/>
                  <a:pt x="10648611" y="5798913"/>
                  <a:pt x="10651675" y="5815453"/>
                </a:cubicBezTo>
                <a:cubicBezTo>
                  <a:pt x="10658283" y="5840842"/>
                  <a:pt x="10612143" y="5879800"/>
                  <a:pt x="10673339" y="5891280"/>
                </a:cubicBezTo>
                <a:cubicBezTo>
                  <a:pt x="10639555" y="5914642"/>
                  <a:pt x="10635727" y="5924856"/>
                  <a:pt x="10650867" y="5944865"/>
                </a:cubicBezTo>
                <a:cubicBezTo>
                  <a:pt x="10668527" y="5968206"/>
                  <a:pt x="10687771" y="5958939"/>
                  <a:pt x="10710359" y="5947154"/>
                </a:cubicBezTo>
                <a:cubicBezTo>
                  <a:pt x="10722235" y="5939252"/>
                  <a:pt x="10740995" y="5937679"/>
                  <a:pt x="10756755" y="5940464"/>
                </a:cubicBezTo>
                <a:cubicBezTo>
                  <a:pt x="10762623" y="5941277"/>
                  <a:pt x="10768687" y="5953461"/>
                  <a:pt x="10774075" y="5961968"/>
                </a:cubicBezTo>
                <a:cubicBezTo>
                  <a:pt x="10766707" y="5963332"/>
                  <a:pt x="10758175" y="5968714"/>
                  <a:pt x="10750807" y="5970079"/>
                </a:cubicBezTo>
                <a:cubicBezTo>
                  <a:pt x="10706255" y="5976428"/>
                  <a:pt x="10659859" y="5983118"/>
                  <a:pt x="10607935" y="5990832"/>
                </a:cubicBezTo>
                <a:cubicBezTo>
                  <a:pt x="10610455" y="5994167"/>
                  <a:pt x="10614479" y="5995323"/>
                  <a:pt x="10615163" y="5998999"/>
                </a:cubicBezTo>
                <a:cubicBezTo>
                  <a:pt x="10615503" y="6000836"/>
                  <a:pt x="10613659" y="6001178"/>
                  <a:pt x="10613659" y="6001178"/>
                </a:cubicBezTo>
                <a:cubicBezTo>
                  <a:pt x="10613659" y="6001178"/>
                  <a:pt x="10615843" y="6002674"/>
                  <a:pt x="10615843" y="6002674"/>
                </a:cubicBezTo>
                <a:cubicBezTo>
                  <a:pt x="10615843" y="6002674"/>
                  <a:pt x="10613999" y="6003015"/>
                  <a:pt x="10613999" y="6003015"/>
                </a:cubicBezTo>
                <a:cubicBezTo>
                  <a:pt x="10617123" y="6040454"/>
                  <a:pt x="10594931" y="6074977"/>
                  <a:pt x="10559931" y="6081459"/>
                </a:cubicBezTo>
                <a:cubicBezTo>
                  <a:pt x="10559931" y="6081459"/>
                  <a:pt x="10559931" y="6081459"/>
                  <a:pt x="10558087" y="6081800"/>
                </a:cubicBezTo>
                <a:cubicBezTo>
                  <a:pt x="10549555" y="6087182"/>
                  <a:pt x="10541707" y="6096239"/>
                  <a:pt x="10532159" y="6096107"/>
                </a:cubicBezTo>
                <a:cubicBezTo>
                  <a:pt x="10513051" y="6095842"/>
                  <a:pt x="10494431" y="6087885"/>
                  <a:pt x="10474987" y="6085783"/>
                </a:cubicBezTo>
                <a:cubicBezTo>
                  <a:pt x="10433095" y="6085937"/>
                  <a:pt x="10388683" y="6082755"/>
                  <a:pt x="10348151" y="6090260"/>
                </a:cubicBezTo>
                <a:cubicBezTo>
                  <a:pt x="10340443" y="6089787"/>
                  <a:pt x="10337839" y="6116881"/>
                  <a:pt x="10334215" y="6138463"/>
                </a:cubicBezTo>
                <a:cubicBezTo>
                  <a:pt x="10330531" y="6139145"/>
                  <a:pt x="10328687" y="6139486"/>
                  <a:pt x="10326843" y="6139828"/>
                </a:cubicBezTo>
                <a:cubicBezTo>
                  <a:pt x="10323183" y="6089182"/>
                  <a:pt x="10322503" y="6085506"/>
                  <a:pt x="10265735" y="6097919"/>
                </a:cubicBezTo>
                <a:cubicBezTo>
                  <a:pt x="10199755" y="6112037"/>
                  <a:pt x="10135415" y="6114446"/>
                  <a:pt x="10068555" y="6113521"/>
                </a:cubicBezTo>
                <a:cubicBezTo>
                  <a:pt x="10072919" y="6116514"/>
                  <a:pt x="10078443" y="6115491"/>
                  <a:pt x="10079467" y="6121005"/>
                </a:cubicBezTo>
                <a:cubicBezTo>
                  <a:pt x="10081847" y="6133870"/>
                  <a:pt x="10074343" y="6144765"/>
                  <a:pt x="10063287" y="6146812"/>
                </a:cubicBezTo>
                <a:cubicBezTo>
                  <a:pt x="10050391" y="6149200"/>
                  <a:pt x="10039479" y="6141716"/>
                  <a:pt x="10037095" y="6128851"/>
                </a:cubicBezTo>
                <a:cubicBezTo>
                  <a:pt x="10035395" y="6119662"/>
                  <a:pt x="10044267" y="6116118"/>
                  <a:pt x="10049111" y="6111419"/>
                </a:cubicBezTo>
                <a:cubicBezTo>
                  <a:pt x="10035535" y="6110131"/>
                  <a:pt x="10021619" y="6107005"/>
                  <a:pt x="10008183" y="6096187"/>
                </a:cubicBezTo>
                <a:cubicBezTo>
                  <a:pt x="9988539" y="6082717"/>
                  <a:pt x="9958863" y="6076806"/>
                  <a:pt x="9936815" y="6101798"/>
                </a:cubicBezTo>
                <a:cubicBezTo>
                  <a:pt x="9935315" y="6103977"/>
                  <a:pt x="9930127" y="6106839"/>
                  <a:pt x="9930127" y="6106839"/>
                </a:cubicBezTo>
                <a:cubicBezTo>
                  <a:pt x="9904899" y="6073493"/>
                  <a:pt x="9873923" y="6081130"/>
                  <a:pt x="9842263" y="6085092"/>
                </a:cubicBezTo>
                <a:cubicBezTo>
                  <a:pt x="9836595" y="6095646"/>
                  <a:pt x="9833111" y="6107696"/>
                  <a:pt x="9824239" y="6111240"/>
                </a:cubicBezTo>
                <a:cubicBezTo>
                  <a:pt x="9817211" y="6114442"/>
                  <a:pt x="9807659" y="6114310"/>
                  <a:pt x="9800631" y="6117512"/>
                </a:cubicBezTo>
                <a:cubicBezTo>
                  <a:pt x="9811203" y="6123158"/>
                  <a:pt x="9821775" y="6128803"/>
                  <a:pt x="9825999" y="6141328"/>
                </a:cubicBezTo>
                <a:cubicBezTo>
                  <a:pt x="9827163" y="6137311"/>
                  <a:pt x="9827163" y="6137311"/>
                  <a:pt x="9828323" y="6133294"/>
                </a:cubicBezTo>
                <a:cubicBezTo>
                  <a:pt x="9833367" y="6139964"/>
                  <a:pt x="9834387" y="6145478"/>
                  <a:pt x="9833571" y="6151331"/>
                </a:cubicBezTo>
                <a:cubicBezTo>
                  <a:pt x="9832327" y="6185778"/>
                  <a:pt x="9832327" y="6185778"/>
                  <a:pt x="9870531" y="6186307"/>
                </a:cubicBezTo>
                <a:cubicBezTo>
                  <a:pt x="9927499" y="6185262"/>
                  <a:pt x="9984471" y="6184217"/>
                  <a:pt x="10041099" y="6181335"/>
                </a:cubicBezTo>
                <a:cubicBezTo>
                  <a:pt x="10050651" y="6181466"/>
                  <a:pt x="10064227" y="6182755"/>
                  <a:pt x="10075619" y="6182546"/>
                </a:cubicBezTo>
                <a:cubicBezTo>
                  <a:pt x="10077463" y="6182205"/>
                  <a:pt x="10081487" y="6183361"/>
                  <a:pt x="10085171" y="6182678"/>
                </a:cubicBezTo>
                <a:cubicBezTo>
                  <a:pt x="10141659" y="6189326"/>
                  <a:pt x="10198287" y="6186444"/>
                  <a:pt x="10254575" y="6181723"/>
                </a:cubicBezTo>
                <a:cubicBezTo>
                  <a:pt x="10282891" y="6180281"/>
                  <a:pt x="10308683" y="6175506"/>
                  <a:pt x="10336999" y="6174064"/>
                </a:cubicBezTo>
                <a:cubicBezTo>
                  <a:pt x="10336999" y="6174064"/>
                  <a:pt x="10338839" y="6173724"/>
                  <a:pt x="10340679" y="6173382"/>
                </a:cubicBezTo>
                <a:cubicBezTo>
                  <a:pt x="10344367" y="6172700"/>
                  <a:pt x="10348051" y="6172018"/>
                  <a:pt x="10349891" y="6171677"/>
                </a:cubicBezTo>
                <a:cubicBezTo>
                  <a:pt x="10368995" y="6171941"/>
                  <a:pt x="10385915" y="6170709"/>
                  <a:pt x="10405019" y="6170973"/>
                </a:cubicBezTo>
                <a:cubicBezTo>
                  <a:pt x="10559007" y="6169072"/>
                  <a:pt x="10713051" y="6188069"/>
                  <a:pt x="10867859" y="6180312"/>
                </a:cubicBezTo>
                <a:cubicBezTo>
                  <a:pt x="10958667" y="6176804"/>
                  <a:pt x="11038703" y="6156280"/>
                  <a:pt x="11121407" y="6129560"/>
                </a:cubicBezTo>
                <a:cubicBezTo>
                  <a:pt x="11118603" y="6145287"/>
                  <a:pt x="11133683" y="6144396"/>
                  <a:pt x="11145075" y="6144187"/>
                </a:cubicBezTo>
                <a:cubicBezTo>
                  <a:pt x="11146919" y="6143846"/>
                  <a:pt x="11147259" y="6145684"/>
                  <a:pt x="11147599" y="6147522"/>
                </a:cubicBezTo>
                <a:cubicBezTo>
                  <a:pt x="11125151" y="6149778"/>
                  <a:pt x="11102703" y="6152033"/>
                  <a:pt x="11081619" y="6161641"/>
                </a:cubicBezTo>
                <a:cubicBezTo>
                  <a:pt x="11090007" y="6165789"/>
                  <a:pt x="11099559" y="6165921"/>
                  <a:pt x="11109111" y="6166054"/>
                </a:cubicBezTo>
                <a:cubicBezTo>
                  <a:pt x="11114639" y="6165030"/>
                  <a:pt x="11124531" y="6166999"/>
                  <a:pt x="11123027" y="6169179"/>
                </a:cubicBezTo>
                <a:cubicBezTo>
                  <a:pt x="11125411" y="6182044"/>
                  <a:pt x="11132299" y="6188372"/>
                  <a:pt x="11140347" y="6190684"/>
                </a:cubicBezTo>
                <a:cubicBezTo>
                  <a:pt x="11138027" y="6198717"/>
                  <a:pt x="11136043" y="6208589"/>
                  <a:pt x="11133719" y="6216622"/>
                </a:cubicBezTo>
                <a:cubicBezTo>
                  <a:pt x="11108267" y="6223236"/>
                  <a:pt x="11083979" y="6225832"/>
                  <a:pt x="11058187" y="6230608"/>
                </a:cubicBezTo>
                <a:cubicBezTo>
                  <a:pt x="11048975" y="6232314"/>
                  <a:pt x="11038263" y="6236199"/>
                  <a:pt x="11029387" y="6239743"/>
                </a:cubicBezTo>
                <a:cubicBezTo>
                  <a:pt x="11029731" y="6241581"/>
                  <a:pt x="11030071" y="6243419"/>
                  <a:pt x="11030071" y="6243419"/>
                </a:cubicBezTo>
                <a:cubicBezTo>
                  <a:pt x="11041467" y="6243210"/>
                  <a:pt x="11053199" y="6244838"/>
                  <a:pt x="11066435" y="6244288"/>
                </a:cubicBezTo>
                <a:cubicBezTo>
                  <a:pt x="11051219" y="6254711"/>
                  <a:pt x="11036819" y="6259278"/>
                  <a:pt x="11020919" y="6266024"/>
                </a:cubicBezTo>
                <a:cubicBezTo>
                  <a:pt x="11015735" y="6268885"/>
                  <a:pt x="11009047" y="6273924"/>
                  <a:pt x="11004199" y="6278624"/>
                </a:cubicBezTo>
                <a:cubicBezTo>
                  <a:pt x="11010747" y="6283114"/>
                  <a:pt x="11017635" y="6289442"/>
                  <a:pt x="11023159" y="6288419"/>
                </a:cubicBezTo>
                <a:cubicBezTo>
                  <a:pt x="11058503" y="6283775"/>
                  <a:pt x="11090703" y="6293020"/>
                  <a:pt x="11123723" y="6296410"/>
                </a:cubicBezTo>
                <a:cubicBezTo>
                  <a:pt x="11127407" y="6295728"/>
                  <a:pt x="11131431" y="6296884"/>
                  <a:pt x="11135115" y="6296202"/>
                </a:cubicBezTo>
                <a:cubicBezTo>
                  <a:pt x="11136475" y="6303553"/>
                  <a:pt x="11139683" y="6310563"/>
                  <a:pt x="11141043" y="6317914"/>
                </a:cubicBezTo>
                <a:cubicBezTo>
                  <a:pt x="11137695" y="6320435"/>
                  <a:pt x="11136199" y="6322613"/>
                  <a:pt x="11132851" y="6325134"/>
                </a:cubicBezTo>
                <a:cubicBezTo>
                  <a:pt x="11099351" y="6329436"/>
                  <a:pt x="11065851" y="6333739"/>
                  <a:pt x="11032151" y="6326673"/>
                </a:cubicBezTo>
                <a:cubicBezTo>
                  <a:pt x="11028127" y="6325518"/>
                  <a:pt x="11021099" y="6328720"/>
                  <a:pt x="11011547" y="6328588"/>
                </a:cubicBezTo>
                <a:cubicBezTo>
                  <a:pt x="11018431" y="6334916"/>
                  <a:pt x="11023139" y="6339747"/>
                  <a:pt x="11027503" y="6342740"/>
                </a:cubicBezTo>
                <a:cubicBezTo>
                  <a:pt x="11043603" y="6347363"/>
                  <a:pt x="11040119" y="6359414"/>
                  <a:pt x="11033771" y="6366292"/>
                </a:cubicBezTo>
                <a:cubicBezTo>
                  <a:pt x="11031107" y="6372488"/>
                  <a:pt x="11018211" y="6374876"/>
                  <a:pt x="11010843" y="6376241"/>
                </a:cubicBezTo>
                <a:cubicBezTo>
                  <a:pt x="11005315" y="6377264"/>
                  <a:pt x="10998771" y="6372774"/>
                  <a:pt x="10993579" y="6375635"/>
                </a:cubicBezTo>
                <a:cubicBezTo>
                  <a:pt x="10986211" y="6376999"/>
                  <a:pt x="10981707" y="6383536"/>
                  <a:pt x="10976519" y="6386397"/>
                </a:cubicBezTo>
                <a:cubicBezTo>
                  <a:pt x="10981227" y="6391229"/>
                  <a:pt x="10986271" y="6397898"/>
                  <a:pt x="10991799" y="6396875"/>
                </a:cubicBezTo>
                <a:cubicBezTo>
                  <a:pt x="11012743" y="6396798"/>
                  <a:pt x="11035191" y="6394542"/>
                  <a:pt x="11056139" y="6394465"/>
                </a:cubicBezTo>
                <a:cubicBezTo>
                  <a:pt x="11061663" y="6393442"/>
                  <a:pt x="11066847" y="6390581"/>
                  <a:pt x="11069855" y="6386223"/>
                </a:cubicBezTo>
                <a:cubicBezTo>
                  <a:pt x="11078043" y="6379003"/>
                  <a:pt x="11084735" y="6373962"/>
                  <a:pt x="11093263" y="6368581"/>
                </a:cubicBezTo>
                <a:cubicBezTo>
                  <a:pt x="11082747" y="6383835"/>
                  <a:pt x="11072575" y="6400926"/>
                  <a:pt x="11066087" y="6417335"/>
                </a:cubicBezTo>
                <a:cubicBezTo>
                  <a:pt x="11050327" y="6414550"/>
                  <a:pt x="11036071" y="6409587"/>
                  <a:pt x="11018811" y="6408981"/>
                </a:cubicBezTo>
                <a:cubicBezTo>
                  <a:pt x="11005575" y="6409531"/>
                  <a:pt x="10987491" y="6414781"/>
                  <a:pt x="10975619" y="6422682"/>
                </a:cubicBezTo>
                <a:cubicBezTo>
                  <a:pt x="10972271" y="6425203"/>
                  <a:pt x="10974175" y="6445760"/>
                  <a:pt x="10982563" y="6449909"/>
                </a:cubicBezTo>
                <a:cubicBezTo>
                  <a:pt x="10993819" y="6459231"/>
                  <a:pt x="11007395" y="6460518"/>
                  <a:pt x="11021931" y="6446421"/>
                </a:cubicBezTo>
                <a:cubicBezTo>
                  <a:pt x="11030123" y="6439202"/>
                  <a:pt x="11057415" y="6432247"/>
                  <a:pt x="11059939" y="6435581"/>
                </a:cubicBezTo>
                <a:cubicBezTo>
                  <a:pt x="11057615" y="6443615"/>
                  <a:pt x="11055631" y="6453487"/>
                  <a:pt x="11053651" y="6463358"/>
                </a:cubicBezTo>
                <a:cubicBezTo>
                  <a:pt x="11052147" y="6465537"/>
                  <a:pt x="11048463" y="6466220"/>
                  <a:pt x="11046963" y="6468398"/>
                </a:cubicBezTo>
                <a:cubicBezTo>
                  <a:pt x="11040275" y="6473439"/>
                  <a:pt x="11031063" y="6475145"/>
                  <a:pt x="11024035" y="6478347"/>
                </a:cubicBezTo>
                <a:cubicBezTo>
                  <a:pt x="11014823" y="6480053"/>
                  <a:pt x="11004107" y="6483937"/>
                  <a:pt x="10994899" y="6485642"/>
                </a:cubicBezTo>
                <a:cubicBezTo>
                  <a:pt x="11005811" y="6493127"/>
                  <a:pt x="11014543" y="6499113"/>
                  <a:pt x="11025111" y="6504760"/>
                </a:cubicBezTo>
                <a:cubicBezTo>
                  <a:pt x="11031323" y="6507412"/>
                  <a:pt x="11037527" y="6510065"/>
                  <a:pt x="11045919" y="6514213"/>
                </a:cubicBezTo>
                <a:cubicBezTo>
                  <a:pt x="11045919" y="6514213"/>
                  <a:pt x="11045919" y="6514213"/>
                  <a:pt x="11041495" y="6490321"/>
                </a:cubicBezTo>
                <a:cubicBezTo>
                  <a:pt x="11043679" y="6491817"/>
                  <a:pt x="11047699" y="6492973"/>
                  <a:pt x="11051387" y="6492291"/>
                </a:cubicBezTo>
                <a:cubicBezTo>
                  <a:pt x="11051587" y="6503660"/>
                  <a:pt x="11051783" y="6515028"/>
                  <a:pt x="11053827" y="6526055"/>
                </a:cubicBezTo>
                <a:cubicBezTo>
                  <a:pt x="11052323" y="6528234"/>
                  <a:pt x="11049323" y="6532592"/>
                  <a:pt x="11047819" y="6534771"/>
                </a:cubicBezTo>
                <a:cubicBezTo>
                  <a:pt x="11042831" y="6549001"/>
                  <a:pt x="11053747" y="6556485"/>
                  <a:pt x="11063979" y="6560292"/>
                </a:cubicBezTo>
                <a:cubicBezTo>
                  <a:pt x="11066499" y="6563627"/>
                  <a:pt x="11067179" y="6567303"/>
                  <a:pt x="11067859" y="6570978"/>
                </a:cubicBezTo>
                <a:cubicBezTo>
                  <a:pt x="11067859" y="6570978"/>
                  <a:pt x="11067859" y="6570978"/>
                  <a:pt x="11016279" y="6580530"/>
                </a:cubicBezTo>
                <a:cubicBezTo>
                  <a:pt x="11037767" y="6593660"/>
                  <a:pt x="11057347" y="6586231"/>
                  <a:pt x="11073591" y="6581323"/>
                </a:cubicBezTo>
                <a:cubicBezTo>
                  <a:pt x="11078975" y="6589831"/>
                  <a:pt x="11082519" y="6598680"/>
                  <a:pt x="11089403" y="6605007"/>
                </a:cubicBezTo>
                <a:cubicBezTo>
                  <a:pt x="11084219" y="6607868"/>
                  <a:pt x="11078355" y="6607053"/>
                  <a:pt x="11074667" y="6607736"/>
                </a:cubicBezTo>
                <a:cubicBezTo>
                  <a:pt x="11041851" y="6615714"/>
                  <a:pt x="11009027" y="6623693"/>
                  <a:pt x="10978051" y="6631330"/>
                </a:cubicBezTo>
                <a:cubicBezTo>
                  <a:pt x="10974367" y="6632012"/>
                  <a:pt x="10971359" y="6636370"/>
                  <a:pt x="10969863" y="6638548"/>
                </a:cubicBezTo>
                <a:cubicBezTo>
                  <a:pt x="10972043" y="6640046"/>
                  <a:pt x="10974907" y="6645218"/>
                  <a:pt x="10976747" y="6644877"/>
                </a:cubicBezTo>
                <a:cubicBezTo>
                  <a:pt x="10998855" y="6640783"/>
                  <a:pt x="11021303" y="6638528"/>
                  <a:pt x="11043411" y="6634434"/>
                </a:cubicBezTo>
                <a:cubicBezTo>
                  <a:pt x="11063335" y="6628844"/>
                  <a:pt x="11081755" y="6625432"/>
                  <a:pt x="11099835" y="6620183"/>
                </a:cubicBezTo>
                <a:cubicBezTo>
                  <a:pt x="11102359" y="6623518"/>
                  <a:pt x="11104883" y="6626853"/>
                  <a:pt x="11107407" y="6630187"/>
                </a:cubicBezTo>
                <a:cubicBezTo>
                  <a:pt x="11100039" y="6631551"/>
                  <a:pt x="11093011" y="6634754"/>
                  <a:pt x="11084139" y="6638298"/>
                </a:cubicBezTo>
                <a:cubicBezTo>
                  <a:pt x="11095531" y="6638089"/>
                  <a:pt x="11107267" y="6639718"/>
                  <a:pt x="11116819" y="6639850"/>
                </a:cubicBezTo>
                <a:cubicBezTo>
                  <a:pt x="11119339" y="6643185"/>
                  <a:pt x="11123707" y="6646178"/>
                  <a:pt x="11126231" y="6649512"/>
                </a:cubicBezTo>
                <a:cubicBezTo>
                  <a:pt x="11080655" y="6650349"/>
                  <a:pt x="11033239" y="6651525"/>
                  <a:pt x="10988003" y="6654199"/>
                </a:cubicBezTo>
                <a:cubicBezTo>
                  <a:pt x="10972923" y="6655090"/>
                  <a:pt x="10968075" y="6659790"/>
                  <a:pt x="10966775" y="6673337"/>
                </a:cubicBezTo>
                <a:cubicBezTo>
                  <a:pt x="10965615" y="6677354"/>
                  <a:pt x="10962951" y="6683549"/>
                  <a:pt x="10962127" y="6689403"/>
                </a:cubicBezTo>
                <a:cubicBezTo>
                  <a:pt x="10959947" y="6687907"/>
                  <a:pt x="10956259" y="6688590"/>
                  <a:pt x="10954419" y="6688930"/>
                </a:cubicBezTo>
                <a:cubicBezTo>
                  <a:pt x="10954079" y="6687093"/>
                  <a:pt x="10954079" y="6687093"/>
                  <a:pt x="10954079" y="6687093"/>
                </a:cubicBezTo>
                <a:cubicBezTo>
                  <a:pt x="10954843" y="6660340"/>
                  <a:pt x="10949795" y="6653670"/>
                  <a:pt x="10921479" y="6655111"/>
                </a:cubicBezTo>
                <a:cubicBezTo>
                  <a:pt x="10885799" y="6657917"/>
                  <a:pt x="10851615" y="6658544"/>
                  <a:pt x="10817775" y="6661009"/>
                </a:cubicBezTo>
                <a:cubicBezTo>
                  <a:pt x="10804459" y="6691988"/>
                  <a:pt x="10769995" y="6711676"/>
                  <a:pt x="10738479" y="6706107"/>
                </a:cubicBezTo>
                <a:cubicBezTo>
                  <a:pt x="10718691" y="6702167"/>
                  <a:pt x="10706759" y="6689169"/>
                  <a:pt x="10699671" y="6671473"/>
                </a:cubicBezTo>
                <a:cubicBezTo>
                  <a:pt x="10695987" y="6672156"/>
                  <a:pt x="10688275" y="6671683"/>
                  <a:pt x="10686779" y="6673861"/>
                </a:cubicBezTo>
                <a:cubicBezTo>
                  <a:pt x="10679067" y="6673388"/>
                  <a:pt x="10673199" y="6672573"/>
                  <a:pt x="10665831" y="6673938"/>
                </a:cubicBezTo>
                <a:cubicBezTo>
                  <a:pt x="10662971" y="6668765"/>
                  <a:pt x="10657099" y="6667951"/>
                  <a:pt x="10647551" y="6667818"/>
                </a:cubicBezTo>
                <a:cubicBezTo>
                  <a:pt x="10632471" y="6668709"/>
                  <a:pt x="10619235" y="6669260"/>
                  <a:pt x="10604155" y="6670151"/>
                </a:cubicBezTo>
                <a:cubicBezTo>
                  <a:pt x="10600131" y="6668995"/>
                  <a:pt x="10594603" y="6670019"/>
                  <a:pt x="10590579" y="6668863"/>
                </a:cubicBezTo>
                <a:cubicBezTo>
                  <a:pt x="10589899" y="6665187"/>
                  <a:pt x="10589559" y="6663349"/>
                  <a:pt x="10590723" y="6659332"/>
                </a:cubicBezTo>
                <a:cubicBezTo>
                  <a:pt x="10590723" y="6659332"/>
                  <a:pt x="10590723" y="6659332"/>
                  <a:pt x="10592563" y="6658991"/>
                </a:cubicBezTo>
                <a:cubicBezTo>
                  <a:pt x="10615347" y="6658573"/>
                  <a:pt x="10639979" y="6657814"/>
                  <a:pt x="10662767" y="6657397"/>
                </a:cubicBezTo>
                <a:cubicBezTo>
                  <a:pt x="10663931" y="6653379"/>
                  <a:pt x="10662907" y="6647866"/>
                  <a:pt x="10662227" y="6644191"/>
                </a:cubicBezTo>
                <a:cubicBezTo>
                  <a:pt x="10639439" y="6644608"/>
                  <a:pt x="10614811" y="6645367"/>
                  <a:pt x="10590179" y="6646126"/>
                </a:cubicBezTo>
                <a:cubicBezTo>
                  <a:pt x="10590663" y="6638434"/>
                  <a:pt x="10591143" y="6630741"/>
                  <a:pt x="10589783" y="6623389"/>
                </a:cubicBezTo>
                <a:cubicBezTo>
                  <a:pt x="10598311" y="6618007"/>
                  <a:pt x="10606839" y="6612626"/>
                  <a:pt x="10613191" y="6605747"/>
                </a:cubicBezTo>
                <a:cubicBezTo>
                  <a:pt x="10605819" y="6607112"/>
                  <a:pt x="10596271" y="6606981"/>
                  <a:pt x="10588903" y="6608345"/>
                </a:cubicBezTo>
                <a:cubicBezTo>
                  <a:pt x="10587539" y="6600993"/>
                  <a:pt x="10588019" y="6593302"/>
                  <a:pt x="10586999" y="6587788"/>
                </a:cubicBezTo>
                <a:cubicBezTo>
                  <a:pt x="10586659" y="6585950"/>
                  <a:pt x="10586659" y="6585950"/>
                  <a:pt x="10584479" y="6584453"/>
                </a:cubicBezTo>
                <a:cubicBezTo>
                  <a:pt x="10592187" y="6584926"/>
                  <a:pt x="10601055" y="6581383"/>
                  <a:pt x="10608427" y="6580018"/>
                </a:cubicBezTo>
                <a:cubicBezTo>
                  <a:pt x="10612111" y="6579336"/>
                  <a:pt x="10617295" y="6576475"/>
                  <a:pt x="10620643" y="6573954"/>
                </a:cubicBezTo>
                <a:cubicBezTo>
                  <a:pt x="10618119" y="6570620"/>
                  <a:pt x="10615255" y="6565447"/>
                  <a:pt x="10609047" y="6562794"/>
                </a:cubicBezTo>
                <a:cubicBezTo>
                  <a:pt x="10606523" y="6559460"/>
                  <a:pt x="10598815" y="6558986"/>
                  <a:pt x="10594791" y="6557831"/>
                </a:cubicBezTo>
                <a:cubicBezTo>
                  <a:pt x="10599295" y="6551294"/>
                  <a:pt x="10601623" y="6543261"/>
                  <a:pt x="10608311" y="6538221"/>
                </a:cubicBezTo>
                <a:cubicBezTo>
                  <a:pt x="10614999" y="6533180"/>
                  <a:pt x="10624207" y="6531475"/>
                  <a:pt x="10633079" y="6527931"/>
                </a:cubicBezTo>
                <a:cubicBezTo>
                  <a:pt x="10681119" y="6509530"/>
                  <a:pt x="10681119" y="6509530"/>
                  <a:pt x="10676975" y="6466578"/>
                </a:cubicBezTo>
                <a:cubicBezTo>
                  <a:pt x="10675611" y="6459226"/>
                  <a:pt x="10666543" y="6451400"/>
                  <a:pt x="10658491" y="6449089"/>
                </a:cubicBezTo>
                <a:cubicBezTo>
                  <a:pt x="10632839" y="6444335"/>
                  <a:pt x="10605691" y="6441760"/>
                  <a:pt x="10578535" y="6439184"/>
                </a:cubicBezTo>
                <a:cubicBezTo>
                  <a:pt x="10565303" y="6439734"/>
                  <a:pt x="10547359" y="6435452"/>
                  <a:pt x="10535143" y="6441516"/>
                </a:cubicBezTo>
                <a:cubicBezTo>
                  <a:pt x="10507371" y="6456164"/>
                  <a:pt x="10476871" y="6456109"/>
                  <a:pt x="10448219" y="6455712"/>
                </a:cubicBezTo>
                <a:cubicBezTo>
                  <a:pt x="10452923" y="6460543"/>
                  <a:pt x="10459471" y="6465034"/>
                  <a:pt x="10461175" y="6474222"/>
                </a:cubicBezTo>
                <a:cubicBezTo>
                  <a:pt x="10466619" y="6503629"/>
                  <a:pt x="10447091" y="6531956"/>
                  <a:pt x="10417615" y="6537414"/>
                </a:cubicBezTo>
                <a:cubicBezTo>
                  <a:pt x="10388143" y="6542872"/>
                  <a:pt x="10361611" y="6523073"/>
                  <a:pt x="10356167" y="6493667"/>
                </a:cubicBezTo>
                <a:cubicBezTo>
                  <a:pt x="10352763" y="6475289"/>
                  <a:pt x="10359251" y="6458879"/>
                  <a:pt x="10372287" y="6446961"/>
                </a:cubicBezTo>
                <a:cubicBezTo>
                  <a:pt x="10366079" y="6444309"/>
                  <a:pt x="10363559" y="6440975"/>
                  <a:pt x="10355507" y="6438663"/>
                </a:cubicBezTo>
                <a:cubicBezTo>
                  <a:pt x="10368743" y="6438114"/>
                  <a:pt x="10374267" y="6437091"/>
                  <a:pt x="10379795" y="6436067"/>
                </a:cubicBezTo>
                <a:cubicBezTo>
                  <a:pt x="10379455" y="6434229"/>
                  <a:pt x="10379115" y="6432391"/>
                  <a:pt x="10378775" y="6430554"/>
                </a:cubicBezTo>
                <a:cubicBezTo>
                  <a:pt x="10355987" y="6430971"/>
                  <a:pt x="10331019" y="6429892"/>
                  <a:pt x="10308567" y="6432148"/>
                </a:cubicBezTo>
                <a:cubicBezTo>
                  <a:pt x="10306387" y="6430651"/>
                  <a:pt x="10305567" y="6436506"/>
                  <a:pt x="10304063" y="6438685"/>
                </a:cubicBezTo>
                <a:cubicBezTo>
                  <a:pt x="10297235" y="6453256"/>
                  <a:pt x="10295111" y="6472657"/>
                  <a:pt x="10283579" y="6482397"/>
                </a:cubicBezTo>
                <a:cubicBezTo>
                  <a:pt x="10268699" y="6494657"/>
                  <a:pt x="10246931" y="6500588"/>
                  <a:pt x="10227691" y="6509854"/>
                </a:cubicBezTo>
                <a:cubicBezTo>
                  <a:pt x="10217315" y="6515577"/>
                  <a:pt x="10206603" y="6519462"/>
                  <a:pt x="10196231" y="6525184"/>
                </a:cubicBezTo>
                <a:cubicBezTo>
                  <a:pt x="10198075" y="6524842"/>
                  <a:pt x="10198415" y="6526681"/>
                  <a:pt x="10200255" y="6526339"/>
                </a:cubicBezTo>
                <a:cubicBezTo>
                  <a:pt x="10224543" y="6523743"/>
                  <a:pt x="10250675" y="6520805"/>
                  <a:pt x="10276811" y="6517867"/>
                </a:cubicBezTo>
                <a:cubicBezTo>
                  <a:pt x="10258583" y="6532646"/>
                  <a:pt x="10245067" y="6552258"/>
                  <a:pt x="10231891" y="6573707"/>
                </a:cubicBezTo>
                <a:cubicBezTo>
                  <a:pt x="10231891" y="6573707"/>
                  <a:pt x="10231891" y="6573707"/>
                  <a:pt x="10230391" y="6575886"/>
                </a:cubicBezTo>
                <a:cubicBezTo>
                  <a:pt x="10226703" y="6576568"/>
                  <a:pt x="10221515" y="6579429"/>
                  <a:pt x="10218175" y="6581948"/>
                </a:cubicBezTo>
                <a:cubicBezTo>
                  <a:pt x="10207799" y="6587671"/>
                  <a:pt x="10199611" y="6594891"/>
                  <a:pt x="10189579" y="6602451"/>
                </a:cubicBezTo>
                <a:cubicBezTo>
                  <a:pt x="10182551" y="6605654"/>
                  <a:pt x="10158063" y="6596882"/>
                  <a:pt x="10176883" y="6616208"/>
                </a:cubicBezTo>
                <a:cubicBezTo>
                  <a:pt x="10172855" y="6615053"/>
                  <a:pt x="10169515" y="6617572"/>
                  <a:pt x="10165487" y="6616417"/>
                </a:cubicBezTo>
                <a:cubicBezTo>
                  <a:pt x="10157099" y="6612268"/>
                  <a:pt x="10148367" y="6606281"/>
                  <a:pt x="10140659" y="6605807"/>
                </a:cubicBezTo>
                <a:cubicBezTo>
                  <a:pt x="10132951" y="6605334"/>
                  <a:pt x="10116707" y="6610242"/>
                  <a:pt x="10117391" y="6613918"/>
                </a:cubicBezTo>
                <a:cubicBezTo>
                  <a:pt x="10116571" y="6619773"/>
                  <a:pt x="10115407" y="6623790"/>
                  <a:pt x="10114587" y="6629645"/>
                </a:cubicBezTo>
                <a:cubicBezTo>
                  <a:pt x="10110563" y="6628489"/>
                  <a:pt x="10104695" y="6627675"/>
                  <a:pt x="10099167" y="6628698"/>
                </a:cubicBezTo>
                <a:cubicBezTo>
                  <a:pt x="10099991" y="6622843"/>
                  <a:pt x="10099311" y="6619167"/>
                  <a:pt x="10098287" y="6613653"/>
                </a:cubicBezTo>
                <a:cubicBezTo>
                  <a:pt x="10097607" y="6609977"/>
                  <a:pt x="10088875" y="6603990"/>
                  <a:pt x="10083007" y="6603177"/>
                </a:cubicBezTo>
                <a:cubicBezTo>
                  <a:pt x="10048827" y="6603803"/>
                  <a:pt x="10014307" y="6602592"/>
                  <a:pt x="9980467" y="6605057"/>
                </a:cubicBezTo>
                <a:cubicBezTo>
                  <a:pt x="9972755" y="6604583"/>
                  <a:pt x="9967567" y="6607445"/>
                  <a:pt x="9960539" y="6610648"/>
                </a:cubicBezTo>
                <a:cubicBezTo>
                  <a:pt x="9966751" y="6613300"/>
                  <a:pt x="9971115" y="6616293"/>
                  <a:pt x="9977319" y="6618945"/>
                </a:cubicBezTo>
                <a:cubicBezTo>
                  <a:pt x="9983531" y="6621597"/>
                  <a:pt x="9987551" y="6622753"/>
                  <a:pt x="9993759" y="6625405"/>
                </a:cubicBezTo>
                <a:cubicBezTo>
                  <a:pt x="9972815" y="6625482"/>
                  <a:pt x="9950027" y="6625900"/>
                  <a:pt x="9929083" y="6625977"/>
                </a:cubicBezTo>
                <a:cubicBezTo>
                  <a:pt x="9929083" y="6625977"/>
                  <a:pt x="9930583" y="6623798"/>
                  <a:pt x="9930243" y="6621960"/>
                </a:cubicBezTo>
                <a:cubicBezTo>
                  <a:pt x="9922191" y="6619649"/>
                  <a:pt x="9913803" y="6615500"/>
                  <a:pt x="9904255" y="6615368"/>
                </a:cubicBezTo>
                <a:cubicBezTo>
                  <a:pt x="9900567" y="6616050"/>
                  <a:pt x="9895043" y="6617073"/>
                  <a:pt x="9891355" y="6617756"/>
                </a:cubicBezTo>
                <a:cubicBezTo>
                  <a:pt x="9897567" y="6620408"/>
                  <a:pt x="9905275" y="6620881"/>
                  <a:pt x="9909979" y="6625712"/>
                </a:cubicBezTo>
                <a:cubicBezTo>
                  <a:pt x="9946663" y="6679748"/>
                  <a:pt x="9856851" y="6740100"/>
                  <a:pt x="9823031" y="6691236"/>
                </a:cubicBezTo>
                <a:cubicBezTo>
                  <a:pt x="9809735" y="6670887"/>
                  <a:pt x="9815883" y="6652641"/>
                  <a:pt x="9826395" y="6637388"/>
                </a:cubicBezTo>
                <a:cubicBezTo>
                  <a:pt x="9776319" y="6644761"/>
                  <a:pt x="9726915" y="6655810"/>
                  <a:pt x="9683239" y="6677203"/>
                </a:cubicBezTo>
                <a:cubicBezTo>
                  <a:pt x="9680379" y="6672030"/>
                  <a:pt x="9677515" y="6666858"/>
                  <a:pt x="9674991" y="6663524"/>
                </a:cubicBezTo>
                <a:cubicBezTo>
                  <a:pt x="9680179" y="6660662"/>
                  <a:pt x="9685707" y="6659638"/>
                  <a:pt x="9691231" y="6658615"/>
                </a:cubicBezTo>
                <a:cubicBezTo>
                  <a:pt x="9702287" y="6656568"/>
                  <a:pt x="9713679" y="6656360"/>
                  <a:pt x="9722891" y="6654654"/>
                </a:cubicBezTo>
                <a:cubicBezTo>
                  <a:pt x="9728419" y="6653631"/>
                  <a:pt x="9731423" y="6649272"/>
                  <a:pt x="9734427" y="6644914"/>
                </a:cubicBezTo>
                <a:cubicBezTo>
                  <a:pt x="9730403" y="6643758"/>
                  <a:pt x="9723851" y="6639268"/>
                  <a:pt x="9718327" y="6640291"/>
                </a:cubicBezTo>
                <a:cubicBezTo>
                  <a:pt x="9707275" y="6642338"/>
                  <a:pt x="9695059" y="6648402"/>
                  <a:pt x="9682503" y="6652628"/>
                </a:cubicBezTo>
                <a:cubicBezTo>
                  <a:pt x="9682163" y="6650790"/>
                  <a:pt x="9682163" y="6650790"/>
                  <a:pt x="9681823" y="6648952"/>
                </a:cubicBezTo>
                <a:cubicBezTo>
                  <a:pt x="9669267" y="6653178"/>
                  <a:pt x="9656711" y="6657404"/>
                  <a:pt x="9644155" y="6661629"/>
                </a:cubicBezTo>
                <a:cubicBezTo>
                  <a:pt x="9640811" y="6664150"/>
                  <a:pt x="9634467" y="6671028"/>
                  <a:pt x="9635147" y="6674704"/>
                </a:cubicBezTo>
                <a:cubicBezTo>
                  <a:pt x="9636167" y="6680217"/>
                  <a:pt x="9641551" y="6688724"/>
                  <a:pt x="9647075" y="6687700"/>
                </a:cubicBezTo>
                <a:cubicBezTo>
                  <a:pt x="9651103" y="6688856"/>
                  <a:pt x="9656971" y="6689671"/>
                  <a:pt x="9662495" y="6688648"/>
                </a:cubicBezTo>
                <a:cubicBezTo>
                  <a:pt x="9636903" y="6704792"/>
                  <a:pt x="9613835" y="6724271"/>
                  <a:pt x="9593291" y="6747083"/>
                </a:cubicBezTo>
                <a:cubicBezTo>
                  <a:pt x="9577931" y="6767037"/>
                  <a:pt x="9570283" y="6787462"/>
                  <a:pt x="9562631" y="6807887"/>
                </a:cubicBezTo>
                <a:cubicBezTo>
                  <a:pt x="9618439" y="6810860"/>
                  <a:pt x="9673563" y="6810157"/>
                  <a:pt x="9729855" y="6805436"/>
                </a:cubicBezTo>
                <a:cubicBezTo>
                  <a:pt x="9767719" y="6804127"/>
                  <a:pt x="9804903" y="6799142"/>
                  <a:pt x="9843931" y="6793816"/>
                </a:cubicBezTo>
                <a:cubicBezTo>
                  <a:pt x="9844271" y="6795654"/>
                  <a:pt x="9847955" y="6794972"/>
                  <a:pt x="9849799" y="6794631"/>
                </a:cubicBezTo>
                <a:cubicBezTo>
                  <a:pt x="9855323" y="6793608"/>
                  <a:pt x="9859351" y="6794762"/>
                  <a:pt x="9861191" y="6794422"/>
                </a:cubicBezTo>
                <a:cubicBezTo>
                  <a:pt x="9887663" y="6793321"/>
                  <a:pt x="9912295" y="6792562"/>
                  <a:pt x="9939103" y="6793300"/>
                </a:cubicBezTo>
                <a:cubicBezTo>
                  <a:pt x="10154767" y="6795185"/>
                  <a:pt x="10367003" y="6830021"/>
                  <a:pt x="10582807" y="6822374"/>
                </a:cubicBezTo>
                <a:cubicBezTo>
                  <a:pt x="10709635" y="6817898"/>
                  <a:pt x="10819151" y="6791916"/>
                  <a:pt x="10935835" y="6753200"/>
                </a:cubicBezTo>
                <a:cubicBezTo>
                  <a:pt x="10932211" y="6774783"/>
                  <a:pt x="10950971" y="6773210"/>
                  <a:pt x="10968231" y="6773814"/>
                </a:cubicBezTo>
                <a:cubicBezTo>
                  <a:pt x="10970415" y="6775311"/>
                  <a:pt x="10970755" y="6777149"/>
                  <a:pt x="10971435" y="6780824"/>
                </a:cubicBezTo>
                <a:cubicBezTo>
                  <a:pt x="10941279" y="6782607"/>
                  <a:pt x="10909619" y="6786568"/>
                  <a:pt x="10880003" y="6801556"/>
                </a:cubicBezTo>
                <a:cubicBezTo>
                  <a:pt x="10892075" y="6805024"/>
                  <a:pt x="10905655" y="6806311"/>
                  <a:pt x="10919231" y="6807600"/>
                </a:cubicBezTo>
                <a:cubicBezTo>
                  <a:pt x="10926939" y="6808073"/>
                  <a:pt x="10938675" y="6809702"/>
                  <a:pt x="10939355" y="6813378"/>
                </a:cubicBezTo>
                <a:cubicBezTo>
                  <a:pt x="10940915" y="6832097"/>
                  <a:pt x="10950327" y="6841761"/>
                  <a:pt x="10962739" y="6847065"/>
                </a:cubicBezTo>
                <a:cubicBezTo>
                  <a:pt x="10959599" y="6860954"/>
                  <a:pt x="10956455" y="6874842"/>
                  <a:pt x="10953311" y="6888731"/>
                </a:cubicBezTo>
                <a:cubicBezTo>
                  <a:pt x="10920487" y="6896709"/>
                  <a:pt x="10885147" y="6901353"/>
                  <a:pt x="10850143" y="6907834"/>
                </a:cubicBezTo>
                <a:cubicBezTo>
                  <a:pt x="10835403" y="6910564"/>
                  <a:pt x="10822851" y="6914789"/>
                  <a:pt x="10808451" y="6919355"/>
                </a:cubicBezTo>
                <a:cubicBezTo>
                  <a:pt x="10808791" y="6921193"/>
                  <a:pt x="10811315" y="6924528"/>
                  <a:pt x="10811655" y="6926366"/>
                </a:cubicBezTo>
                <a:cubicBezTo>
                  <a:pt x="10827075" y="6927313"/>
                  <a:pt x="10843995" y="6926081"/>
                  <a:pt x="10859415" y="6927027"/>
                </a:cubicBezTo>
                <a:cubicBezTo>
                  <a:pt x="10841191" y="6941807"/>
                  <a:pt x="10819763" y="6949576"/>
                  <a:pt x="10799019" y="6961022"/>
                </a:cubicBezTo>
                <a:cubicBezTo>
                  <a:pt x="10790147" y="6964566"/>
                  <a:pt x="10784139" y="6973281"/>
                  <a:pt x="10775951" y="6980500"/>
                </a:cubicBezTo>
                <a:cubicBezTo>
                  <a:pt x="10784339" y="6984650"/>
                  <a:pt x="10794091" y="6996150"/>
                  <a:pt x="10803303" y="6994445"/>
                </a:cubicBezTo>
                <a:cubicBezTo>
                  <a:pt x="10851883" y="6989250"/>
                  <a:pt x="10896835" y="7005638"/>
                  <a:pt x="10943431" y="7010316"/>
                </a:cubicBezTo>
                <a:cubicBezTo>
                  <a:pt x="10947455" y="7011472"/>
                  <a:pt x="10952983" y="7010448"/>
                  <a:pt x="10958851" y="7011263"/>
                </a:cubicBezTo>
                <a:cubicBezTo>
                  <a:pt x="10960891" y="7022290"/>
                  <a:pt x="10965119" y="7034814"/>
                  <a:pt x="10968999" y="7045500"/>
                </a:cubicBezTo>
                <a:cubicBezTo>
                  <a:pt x="10963815" y="7048362"/>
                  <a:pt x="10960811" y="7052719"/>
                  <a:pt x="10955963" y="7057419"/>
                </a:cubicBezTo>
                <a:cubicBezTo>
                  <a:pt x="10910727" y="7060092"/>
                  <a:pt x="10864671" y="7068621"/>
                  <a:pt x="10816715" y="7056591"/>
                </a:cubicBezTo>
                <a:cubicBezTo>
                  <a:pt x="10810507" y="7053939"/>
                  <a:pt x="10801639" y="7057482"/>
                  <a:pt x="10788403" y="7058032"/>
                </a:cubicBezTo>
                <a:cubicBezTo>
                  <a:pt x="10797811" y="7067695"/>
                  <a:pt x="10803195" y="7076202"/>
                  <a:pt x="10811247" y="7078514"/>
                </a:cubicBezTo>
                <a:cubicBezTo>
                  <a:pt x="10833895" y="7087626"/>
                  <a:pt x="10827747" y="7105873"/>
                  <a:pt x="10820235" y="7116768"/>
                </a:cubicBezTo>
                <a:cubicBezTo>
                  <a:pt x="10814231" y="7125484"/>
                  <a:pt x="10799491" y="7128213"/>
                  <a:pt x="10788435" y="7130260"/>
                </a:cubicBezTo>
                <a:cubicBezTo>
                  <a:pt x="10781067" y="7131624"/>
                  <a:pt x="10770499" y="7125978"/>
                  <a:pt x="10763467" y="7129180"/>
                </a:cubicBezTo>
                <a:cubicBezTo>
                  <a:pt x="10754595" y="7132724"/>
                  <a:pt x="10748591" y="7141440"/>
                  <a:pt x="10741903" y="7146481"/>
                </a:cubicBezTo>
                <a:cubicBezTo>
                  <a:pt x="10748787" y="7152808"/>
                  <a:pt x="10754515" y="7163154"/>
                  <a:pt x="10762227" y="7163627"/>
                </a:cubicBezTo>
                <a:cubicBezTo>
                  <a:pt x="10792723" y="7163683"/>
                  <a:pt x="10821035" y="7162241"/>
                  <a:pt x="10851191" y="7160459"/>
                </a:cubicBezTo>
                <a:cubicBezTo>
                  <a:pt x="10858559" y="7159094"/>
                  <a:pt x="10867091" y="7153712"/>
                  <a:pt x="10871939" y="7149014"/>
                </a:cubicBezTo>
                <a:cubicBezTo>
                  <a:pt x="10881291" y="7137777"/>
                  <a:pt x="10892823" y="7128038"/>
                  <a:pt x="10903199" y="7122315"/>
                </a:cubicBezTo>
                <a:cubicBezTo>
                  <a:pt x="10888519" y="7145944"/>
                  <a:pt x="10876023" y="7171069"/>
                  <a:pt x="10867551" y="7197349"/>
                </a:cubicBezTo>
                <a:cubicBezTo>
                  <a:pt x="10844083" y="7194091"/>
                  <a:pt x="10823275" y="7184638"/>
                  <a:pt x="10800147" y="7183217"/>
                </a:cubicBezTo>
                <a:cubicBezTo>
                  <a:pt x="10781047" y="7182953"/>
                  <a:pt x="10757779" y="7191063"/>
                  <a:pt x="10740715" y="7201826"/>
                </a:cubicBezTo>
                <a:cubicBezTo>
                  <a:pt x="10735871" y="7206525"/>
                  <a:pt x="10739815" y="7238110"/>
                  <a:pt x="10750727" y="7245594"/>
                </a:cubicBezTo>
                <a:cubicBezTo>
                  <a:pt x="10766343" y="7257909"/>
                  <a:pt x="10786131" y="7261849"/>
                  <a:pt x="10807015" y="7240873"/>
                </a:cubicBezTo>
                <a:cubicBezTo>
                  <a:pt x="10817867" y="7227458"/>
                  <a:pt x="10854371" y="7218798"/>
                  <a:pt x="10859079" y="7223629"/>
                </a:cubicBezTo>
                <a:cubicBezTo>
                  <a:pt x="10854095" y="7237858"/>
                  <a:pt x="10853131" y="7253243"/>
                  <a:pt x="10849987" y="7267132"/>
                </a:cubicBezTo>
                <a:cubicBezTo>
                  <a:pt x="10846639" y="7269653"/>
                  <a:pt x="10845483" y="7273669"/>
                  <a:pt x="10841795" y="7274352"/>
                </a:cubicBezTo>
                <a:cubicBezTo>
                  <a:pt x="10833603" y="7281571"/>
                  <a:pt x="10821051" y="7285797"/>
                  <a:pt x="10808495" y="7290022"/>
                </a:cubicBezTo>
                <a:cubicBezTo>
                  <a:pt x="10795939" y="7294249"/>
                  <a:pt x="10783043" y="7296636"/>
                  <a:pt x="10768647" y="7301203"/>
                </a:cubicBezTo>
                <a:cubicBezTo>
                  <a:pt x="10786107" y="7313178"/>
                  <a:pt x="10797359" y="7322499"/>
                  <a:pt x="10811955" y="7329300"/>
                </a:cubicBezTo>
                <a:cubicBezTo>
                  <a:pt x="10820687" y="7335287"/>
                  <a:pt x="10831259" y="7340933"/>
                  <a:pt x="10841491" y="7344741"/>
                </a:cubicBezTo>
                <a:cubicBezTo>
                  <a:pt x="10841491" y="7344741"/>
                  <a:pt x="10841491" y="7344741"/>
                  <a:pt x="10835027" y="7309821"/>
                </a:cubicBezTo>
                <a:cubicBezTo>
                  <a:pt x="10839051" y="7310977"/>
                  <a:pt x="10843075" y="7312132"/>
                  <a:pt x="10847099" y="7313289"/>
                </a:cubicBezTo>
                <a:cubicBezTo>
                  <a:pt x="10848323" y="7330170"/>
                  <a:pt x="10849543" y="7347053"/>
                  <a:pt x="10852607" y="7363593"/>
                </a:cubicBezTo>
                <a:cubicBezTo>
                  <a:pt x="10852947" y="7365431"/>
                  <a:pt x="10851443" y="7367610"/>
                  <a:pt x="10851443" y="7367610"/>
                </a:cubicBezTo>
                <a:cubicBezTo>
                  <a:pt x="10853287" y="7367269"/>
                  <a:pt x="10856967" y="7366587"/>
                  <a:pt x="10858811" y="7366246"/>
                </a:cubicBezTo>
                <a:cubicBezTo>
                  <a:pt x="10884803" y="7372837"/>
                  <a:pt x="10901979" y="7403874"/>
                  <a:pt x="10887643" y="7429339"/>
                </a:cubicBezTo>
                <a:cubicBezTo>
                  <a:pt x="10879311" y="7446089"/>
                  <a:pt x="10862251" y="7456851"/>
                  <a:pt x="10843827" y="7460263"/>
                </a:cubicBezTo>
                <a:cubicBezTo>
                  <a:pt x="10857067" y="7459712"/>
                  <a:pt x="10869623" y="7455487"/>
                  <a:pt x="10882515" y="7453099"/>
                </a:cubicBezTo>
                <a:cubicBezTo>
                  <a:pt x="10888583" y="7465282"/>
                  <a:pt x="10896495" y="7477124"/>
                  <a:pt x="10904399" y="7488965"/>
                </a:cubicBezTo>
                <a:cubicBezTo>
                  <a:pt x="10899215" y="7491826"/>
                  <a:pt x="10890003" y="7493532"/>
                  <a:pt x="10884479" y="7494555"/>
                </a:cubicBezTo>
                <a:cubicBezTo>
                  <a:pt x="10862711" y="7500487"/>
                  <a:pt x="10838763" y="7504922"/>
                  <a:pt x="10816995" y="7510853"/>
                </a:cubicBezTo>
                <a:cubicBezTo>
                  <a:pt x="10817335" y="7512691"/>
                  <a:pt x="10816995" y="7510853"/>
                  <a:pt x="10819179" y="7512350"/>
                </a:cubicBezTo>
                <a:cubicBezTo>
                  <a:pt x="10822719" y="7521199"/>
                  <a:pt x="10822243" y="7528891"/>
                  <a:pt x="10817731" y="7535428"/>
                </a:cubicBezTo>
                <a:cubicBezTo>
                  <a:pt x="10827287" y="7535560"/>
                  <a:pt x="10834655" y="7534196"/>
                  <a:pt x="10842023" y="7532831"/>
                </a:cubicBezTo>
                <a:cubicBezTo>
                  <a:pt x="10867475" y="7526217"/>
                  <a:pt x="10892927" y="7519603"/>
                  <a:pt x="10918379" y="7512990"/>
                </a:cubicBezTo>
                <a:cubicBezTo>
                  <a:pt x="10923079" y="7517821"/>
                  <a:pt x="10925947" y="7522994"/>
                  <a:pt x="10930651" y="7527825"/>
                </a:cubicBezTo>
                <a:cubicBezTo>
                  <a:pt x="10921779" y="7531369"/>
                  <a:pt x="10911067" y="7535254"/>
                  <a:pt x="10897011" y="7541658"/>
                </a:cubicBezTo>
                <a:cubicBezTo>
                  <a:pt x="10914271" y="7542264"/>
                  <a:pt x="10929691" y="7543211"/>
                  <a:pt x="10942923" y="7542661"/>
                </a:cubicBezTo>
                <a:cubicBezTo>
                  <a:pt x="10947971" y="7549330"/>
                  <a:pt x="10952675" y="7554161"/>
                  <a:pt x="10957383" y="7558992"/>
                </a:cubicBezTo>
                <a:cubicBezTo>
                  <a:pt x="10892703" y="7559564"/>
                  <a:pt x="10829867" y="7559794"/>
                  <a:pt x="10765531" y="7562203"/>
                </a:cubicBezTo>
                <a:cubicBezTo>
                  <a:pt x="10744583" y="7562280"/>
                  <a:pt x="10736735" y="7571336"/>
                  <a:pt x="10734611" y="7590740"/>
                </a:cubicBezTo>
                <a:cubicBezTo>
                  <a:pt x="10734131" y="7598431"/>
                  <a:pt x="10732147" y="7608304"/>
                  <a:pt x="10729827" y="7616337"/>
                </a:cubicBezTo>
                <a:cubicBezTo>
                  <a:pt x="10725799" y="7615182"/>
                  <a:pt x="10722115" y="7615864"/>
                  <a:pt x="10718091" y="7614708"/>
                </a:cubicBezTo>
                <a:cubicBezTo>
                  <a:pt x="10718091" y="7614708"/>
                  <a:pt x="10717751" y="7612871"/>
                  <a:pt x="10717751" y="7612871"/>
                </a:cubicBezTo>
                <a:cubicBezTo>
                  <a:pt x="10719815" y="7572569"/>
                  <a:pt x="10711907" y="7560727"/>
                  <a:pt x="10672199" y="7562378"/>
                </a:cubicBezTo>
                <a:cubicBezTo>
                  <a:pt x="10581047" y="7564049"/>
                  <a:pt x="10490235" y="7567558"/>
                  <a:pt x="10399427" y="7571068"/>
                </a:cubicBezTo>
                <a:cubicBezTo>
                  <a:pt x="10371115" y="7572509"/>
                  <a:pt x="10354535" y="7575579"/>
                  <a:pt x="10346683" y="7584637"/>
                </a:cubicBezTo>
                <a:cubicBezTo>
                  <a:pt x="10336791" y="7582667"/>
                  <a:pt x="10327239" y="7582535"/>
                  <a:pt x="10319527" y="7582061"/>
                </a:cubicBezTo>
                <a:cubicBezTo>
                  <a:pt x="10314483" y="7575391"/>
                  <a:pt x="10306435" y="7573081"/>
                  <a:pt x="10291355" y="7573972"/>
                </a:cubicBezTo>
                <a:cubicBezTo>
                  <a:pt x="10272251" y="7573708"/>
                  <a:pt x="10251307" y="7573784"/>
                  <a:pt x="10232543" y="7575357"/>
                </a:cubicBezTo>
                <a:cubicBezTo>
                  <a:pt x="10226679" y="7574543"/>
                  <a:pt x="10218967" y="7574070"/>
                  <a:pt x="10211259" y="7573596"/>
                </a:cubicBezTo>
                <a:cubicBezTo>
                  <a:pt x="10212083" y="7567741"/>
                  <a:pt x="10211399" y="7564066"/>
                  <a:pt x="10212223" y="7558211"/>
                </a:cubicBezTo>
                <a:cubicBezTo>
                  <a:pt x="10212223" y="7558211"/>
                  <a:pt x="10214063" y="7557870"/>
                  <a:pt x="10214063" y="7557870"/>
                </a:cubicBezTo>
                <a:cubicBezTo>
                  <a:pt x="10246403" y="7557585"/>
                  <a:pt x="10280583" y="7556957"/>
                  <a:pt x="10312923" y="7556671"/>
                </a:cubicBezTo>
                <a:cubicBezTo>
                  <a:pt x="10313403" y="7548979"/>
                  <a:pt x="10312383" y="7543466"/>
                  <a:pt x="10313203" y="7537611"/>
                </a:cubicBezTo>
                <a:cubicBezTo>
                  <a:pt x="10278683" y="7536399"/>
                  <a:pt x="10246343" y="7536686"/>
                  <a:pt x="10211823" y="7535474"/>
                </a:cubicBezTo>
                <a:cubicBezTo>
                  <a:pt x="10211623" y="7524105"/>
                  <a:pt x="10211423" y="7512737"/>
                  <a:pt x="10211219" y="7501369"/>
                </a:cubicBezTo>
                <a:cubicBezTo>
                  <a:pt x="10221595" y="7495646"/>
                  <a:pt x="10233127" y="7485908"/>
                  <a:pt x="10242823" y="7476508"/>
                </a:cubicBezTo>
                <a:cubicBezTo>
                  <a:pt x="10231427" y="7476718"/>
                  <a:pt x="10220035" y="7476926"/>
                  <a:pt x="10208639" y="7477135"/>
                </a:cubicBezTo>
                <a:cubicBezTo>
                  <a:pt x="10206939" y="7467946"/>
                  <a:pt x="10204895" y="7456919"/>
                  <a:pt x="10204699" y="7445551"/>
                </a:cubicBezTo>
                <a:cubicBezTo>
                  <a:pt x="10204359" y="7443713"/>
                  <a:pt x="10202515" y="7444054"/>
                  <a:pt x="10202175" y="7442216"/>
                </a:cubicBezTo>
                <a:cubicBezTo>
                  <a:pt x="10213571" y="7442007"/>
                  <a:pt x="10224279" y="7438122"/>
                  <a:pt x="10235335" y="7436075"/>
                </a:cubicBezTo>
                <a:cubicBezTo>
                  <a:pt x="10240863" y="7435052"/>
                  <a:pt x="10245707" y="7430353"/>
                  <a:pt x="10250891" y="7427492"/>
                </a:cubicBezTo>
                <a:cubicBezTo>
                  <a:pt x="10245847" y="7420822"/>
                  <a:pt x="10242303" y="7411975"/>
                  <a:pt x="10235755" y="7407484"/>
                </a:cubicBezTo>
                <a:cubicBezTo>
                  <a:pt x="10231051" y="7402653"/>
                  <a:pt x="10221499" y="7402520"/>
                  <a:pt x="10215631" y="7401706"/>
                </a:cubicBezTo>
                <a:cubicBezTo>
                  <a:pt x="10221299" y="7391153"/>
                  <a:pt x="10224443" y="7377263"/>
                  <a:pt x="10234475" y="7369703"/>
                </a:cubicBezTo>
                <a:cubicBezTo>
                  <a:pt x="10242667" y="7362484"/>
                  <a:pt x="10255563" y="7360096"/>
                  <a:pt x="10265935" y="7354373"/>
                </a:cubicBezTo>
                <a:cubicBezTo>
                  <a:pt x="10333559" y="7328544"/>
                  <a:pt x="10333219" y="7326706"/>
                  <a:pt x="10326495" y="7259520"/>
                </a:cubicBezTo>
                <a:cubicBezTo>
                  <a:pt x="10324791" y="7250331"/>
                  <a:pt x="10312519" y="7235495"/>
                  <a:pt x="10300783" y="7233866"/>
                </a:cubicBezTo>
                <a:cubicBezTo>
                  <a:pt x="10264899" y="7225304"/>
                  <a:pt x="10227855" y="7220758"/>
                  <a:pt x="10190811" y="7216213"/>
                </a:cubicBezTo>
                <a:cubicBezTo>
                  <a:pt x="10169527" y="7214451"/>
                  <a:pt x="10143875" y="7209697"/>
                  <a:pt x="10128315" y="7218280"/>
                </a:cubicBezTo>
                <a:cubicBezTo>
                  <a:pt x="10121627" y="7223321"/>
                  <a:pt x="10113915" y="7222848"/>
                  <a:pt x="10106547" y="7224212"/>
                </a:cubicBezTo>
                <a:cubicBezTo>
                  <a:pt x="10105787" y="7250966"/>
                  <a:pt x="10067979" y="7273174"/>
                  <a:pt x="10046975" y="7252352"/>
                </a:cubicBezTo>
                <a:cubicBezTo>
                  <a:pt x="10044115" y="7247179"/>
                  <a:pt x="10045271" y="7243162"/>
                  <a:pt x="10046095" y="7237307"/>
                </a:cubicBezTo>
                <a:cubicBezTo>
                  <a:pt x="10023307" y="7237725"/>
                  <a:pt x="10000179" y="7236306"/>
                  <a:pt x="9977051" y="7234885"/>
                </a:cubicBezTo>
                <a:cubicBezTo>
                  <a:pt x="9956107" y="7234962"/>
                  <a:pt x="9947235" y="7238505"/>
                  <a:pt x="9945591" y="7250215"/>
                </a:cubicBezTo>
                <a:cubicBezTo>
                  <a:pt x="9940063" y="7251238"/>
                  <a:pt x="9934199" y="7250424"/>
                  <a:pt x="9928675" y="7251447"/>
                </a:cubicBezTo>
                <a:cubicBezTo>
                  <a:pt x="9923427" y="7233409"/>
                  <a:pt x="9909311" y="7218916"/>
                  <a:pt x="9878955" y="7209330"/>
                </a:cubicBezTo>
                <a:cubicBezTo>
                  <a:pt x="9903243" y="7206733"/>
                  <a:pt x="9914295" y="7204687"/>
                  <a:pt x="9923507" y="7202981"/>
                </a:cubicBezTo>
                <a:cubicBezTo>
                  <a:pt x="9925011" y="7200801"/>
                  <a:pt x="9924331" y="7197126"/>
                  <a:pt x="9923991" y="7195287"/>
                </a:cubicBezTo>
                <a:cubicBezTo>
                  <a:pt x="9887627" y="7194417"/>
                  <a:pt x="9849419" y="7193889"/>
                  <a:pt x="9813395" y="7194857"/>
                </a:cubicBezTo>
                <a:cubicBezTo>
                  <a:pt x="9811551" y="7195198"/>
                  <a:pt x="9809231" y="7203231"/>
                  <a:pt x="9808067" y="7207248"/>
                </a:cubicBezTo>
                <a:cubicBezTo>
                  <a:pt x="9798915" y="7229853"/>
                  <a:pt x="9796311" y="7256947"/>
                  <a:pt x="9780271" y="7273225"/>
                </a:cubicBezTo>
                <a:cubicBezTo>
                  <a:pt x="9760887" y="7292021"/>
                  <a:pt x="9730247" y="7301496"/>
                  <a:pt x="9703979" y="7313965"/>
                </a:cubicBezTo>
                <a:cubicBezTo>
                  <a:pt x="9690263" y="7322207"/>
                  <a:pt x="9674363" y="7328953"/>
                  <a:pt x="9660303" y="7335358"/>
                </a:cubicBezTo>
                <a:cubicBezTo>
                  <a:pt x="9660647" y="7337196"/>
                  <a:pt x="9662827" y="7338693"/>
                  <a:pt x="9665011" y="7340190"/>
                </a:cubicBezTo>
                <a:cubicBezTo>
                  <a:pt x="9676063" y="7338143"/>
                  <a:pt x="9687455" y="7337934"/>
                  <a:pt x="9698511" y="7335887"/>
                </a:cubicBezTo>
                <a:cubicBezTo>
                  <a:pt x="9707183" y="7320974"/>
                  <a:pt x="9726083" y="7309871"/>
                  <a:pt x="9734671" y="7325389"/>
                </a:cubicBezTo>
                <a:cubicBezTo>
                  <a:pt x="9735015" y="7327227"/>
                  <a:pt x="9735355" y="7329065"/>
                  <a:pt x="9735695" y="7330902"/>
                </a:cubicBezTo>
                <a:cubicBezTo>
                  <a:pt x="9747091" y="7330694"/>
                  <a:pt x="9759983" y="7328306"/>
                  <a:pt x="9771379" y="7328096"/>
                </a:cubicBezTo>
                <a:cubicBezTo>
                  <a:pt x="9747147" y="7351592"/>
                  <a:pt x="9727623" y="7379920"/>
                  <a:pt x="9710623" y="7411581"/>
                </a:cubicBezTo>
                <a:cubicBezTo>
                  <a:pt x="9710963" y="7413419"/>
                  <a:pt x="9709459" y="7415597"/>
                  <a:pt x="9709459" y="7415597"/>
                </a:cubicBezTo>
                <a:cubicBezTo>
                  <a:pt x="9702431" y="7418800"/>
                  <a:pt x="9697247" y="7421661"/>
                  <a:pt x="9692059" y="7424522"/>
                </a:cubicBezTo>
                <a:cubicBezTo>
                  <a:pt x="9676839" y="7434945"/>
                  <a:pt x="9665643" y="7446523"/>
                  <a:pt x="9652267" y="7456602"/>
                </a:cubicBezTo>
                <a:cubicBezTo>
                  <a:pt x="9643739" y="7461984"/>
                  <a:pt x="9608675" y="7447567"/>
                  <a:pt x="9635067" y="7476896"/>
                </a:cubicBezTo>
                <a:cubicBezTo>
                  <a:pt x="9633223" y="7477238"/>
                  <a:pt x="9631383" y="7477579"/>
                  <a:pt x="9627359" y="7476423"/>
                </a:cubicBezTo>
                <a:cubicBezTo>
                  <a:pt x="9635067" y="7476896"/>
                  <a:pt x="9641275" y="7479548"/>
                  <a:pt x="9644479" y="7486558"/>
                </a:cubicBezTo>
                <a:cubicBezTo>
                  <a:pt x="9662819" y="7513577"/>
                  <a:pt x="9615319" y="7545183"/>
                  <a:pt x="9594315" y="7524361"/>
                </a:cubicBezTo>
                <a:cubicBezTo>
                  <a:pt x="9592131" y="7522864"/>
                  <a:pt x="9593975" y="7522523"/>
                  <a:pt x="9593975" y="7522523"/>
                </a:cubicBezTo>
                <a:cubicBezTo>
                  <a:pt x="9593975" y="7522523"/>
                  <a:pt x="9592131" y="7522864"/>
                  <a:pt x="9592131" y="7522864"/>
                </a:cubicBezTo>
                <a:cubicBezTo>
                  <a:pt x="9578499" y="7500677"/>
                  <a:pt x="9604911" y="7478678"/>
                  <a:pt x="9625515" y="7476764"/>
                </a:cubicBezTo>
                <a:cubicBezTo>
                  <a:pt x="9623675" y="7477105"/>
                  <a:pt x="9621831" y="7477446"/>
                  <a:pt x="9619991" y="7477787"/>
                </a:cubicBezTo>
                <a:cubicBezTo>
                  <a:pt x="9607575" y="7472482"/>
                  <a:pt x="9596323" y="7463160"/>
                  <a:pt x="9584587" y="7461532"/>
                </a:cubicBezTo>
                <a:cubicBezTo>
                  <a:pt x="9572851" y="7459903"/>
                  <a:pt x="9553267" y="7467332"/>
                  <a:pt x="9552447" y="7473185"/>
                </a:cubicBezTo>
                <a:cubicBezTo>
                  <a:pt x="9551967" y="7480878"/>
                  <a:pt x="9551487" y="7488571"/>
                  <a:pt x="9549163" y="7496605"/>
                </a:cubicBezTo>
                <a:cubicBezTo>
                  <a:pt x="9543295" y="7495790"/>
                  <a:pt x="9535587" y="7495317"/>
                  <a:pt x="9527875" y="7494844"/>
                </a:cubicBezTo>
                <a:cubicBezTo>
                  <a:pt x="9528359" y="7487151"/>
                  <a:pt x="9526995" y="7479799"/>
                  <a:pt x="9525635" y="7472449"/>
                </a:cubicBezTo>
                <a:cubicBezTo>
                  <a:pt x="9524275" y="7465097"/>
                  <a:pt x="9513019" y="7455775"/>
                  <a:pt x="9505311" y="7455301"/>
                </a:cubicBezTo>
                <a:cubicBezTo>
                  <a:pt x="9468947" y="7454432"/>
                  <a:pt x="9432583" y="7453561"/>
                  <a:pt x="9394715" y="7454871"/>
                </a:cubicBezTo>
                <a:cubicBezTo>
                  <a:pt x="9401607" y="7461199"/>
                  <a:pt x="9408831" y="7469365"/>
                  <a:pt x="9410875" y="7480392"/>
                </a:cubicBezTo>
                <a:cubicBezTo>
                  <a:pt x="9416319" y="7509798"/>
                  <a:pt x="9398639" y="7537784"/>
                  <a:pt x="9369163" y="7543242"/>
                </a:cubicBezTo>
                <a:cubicBezTo>
                  <a:pt x="9339687" y="7548700"/>
                  <a:pt x="9313155" y="7528902"/>
                  <a:pt x="9307711" y="7499496"/>
                </a:cubicBezTo>
                <a:cubicBezTo>
                  <a:pt x="9306687" y="7493982"/>
                  <a:pt x="9310031" y="7491461"/>
                  <a:pt x="9309351" y="7487786"/>
                </a:cubicBezTo>
                <a:cubicBezTo>
                  <a:pt x="9303487" y="7486972"/>
                  <a:pt x="9297619" y="7486158"/>
                  <a:pt x="9290251" y="7487522"/>
                </a:cubicBezTo>
                <a:cubicBezTo>
                  <a:pt x="9291751" y="7485343"/>
                  <a:pt x="9292915" y="7481326"/>
                  <a:pt x="9294415" y="7479147"/>
                </a:cubicBezTo>
                <a:cubicBezTo>
                  <a:pt x="9280499" y="7476021"/>
                  <a:pt x="9269587" y="7468538"/>
                  <a:pt x="9256351" y="7469088"/>
                </a:cubicBezTo>
                <a:cubicBezTo>
                  <a:pt x="9237247" y="7468823"/>
                  <a:pt x="9217323" y="7474413"/>
                  <a:pt x="9198899" y="7477825"/>
                </a:cubicBezTo>
                <a:cubicBezTo>
                  <a:pt x="9198899" y="7477825"/>
                  <a:pt x="9198899" y="7477825"/>
                  <a:pt x="9198759" y="7487355"/>
                </a:cubicBezTo>
                <a:cubicBezTo>
                  <a:pt x="9200939" y="7488852"/>
                  <a:pt x="9203123" y="7490348"/>
                  <a:pt x="9205307" y="7491845"/>
                </a:cubicBezTo>
                <a:cubicBezTo>
                  <a:pt x="9115175" y="7499031"/>
                  <a:pt x="9027091" y="7517243"/>
                  <a:pt x="8950795" y="7557982"/>
                </a:cubicBezTo>
                <a:cubicBezTo>
                  <a:pt x="8947591" y="7550973"/>
                  <a:pt x="8942207" y="7542466"/>
                  <a:pt x="8939003" y="7535455"/>
                </a:cubicBezTo>
                <a:cubicBezTo>
                  <a:pt x="8946031" y="7532253"/>
                  <a:pt x="8953399" y="7530889"/>
                  <a:pt x="8962611" y="7529183"/>
                </a:cubicBezTo>
                <a:cubicBezTo>
                  <a:pt x="8977347" y="7526454"/>
                  <a:pt x="8990927" y="7527741"/>
                  <a:pt x="9005663" y="7525012"/>
                </a:cubicBezTo>
                <a:cubicBezTo>
                  <a:pt x="9013031" y="7523648"/>
                  <a:pt x="9017199" y="7515273"/>
                  <a:pt x="9022043" y="7510574"/>
                </a:cubicBezTo>
                <a:cubicBezTo>
                  <a:pt x="9013655" y="7506424"/>
                  <a:pt x="9006767" y="7500096"/>
                  <a:pt x="8999395" y="7501461"/>
                </a:cubicBezTo>
                <a:cubicBezTo>
                  <a:pt x="8982815" y="7504531"/>
                  <a:pt x="8965415" y="7513456"/>
                  <a:pt x="8949175" y="7518364"/>
                </a:cubicBezTo>
                <a:cubicBezTo>
                  <a:pt x="8946995" y="7516868"/>
                  <a:pt x="8946995" y="7516868"/>
                  <a:pt x="8946651" y="7515029"/>
                </a:cubicBezTo>
                <a:cubicBezTo>
                  <a:pt x="8930411" y="7519938"/>
                  <a:pt x="8912331" y="7525187"/>
                  <a:pt x="8896431" y="7531933"/>
                </a:cubicBezTo>
                <a:cubicBezTo>
                  <a:pt x="8891243" y="7534794"/>
                  <a:pt x="8881891" y="7546030"/>
                  <a:pt x="8882915" y="7551544"/>
                </a:cubicBezTo>
                <a:cubicBezTo>
                  <a:pt x="8884615" y="7560733"/>
                  <a:pt x="8892863" y="7574413"/>
                  <a:pt x="8900235" y="7573049"/>
                </a:cubicBezTo>
                <a:cubicBezTo>
                  <a:pt x="8907943" y="7573522"/>
                  <a:pt x="8913811" y="7574336"/>
                  <a:pt x="8921519" y="7574810"/>
                </a:cubicBezTo>
                <a:cubicBezTo>
                  <a:pt x="8885895" y="7598514"/>
                  <a:pt x="8854975" y="7627050"/>
                  <a:pt x="8827603" y="7664435"/>
                </a:cubicBezTo>
                <a:cubicBezTo>
                  <a:pt x="8803571" y="7699299"/>
                  <a:pt x="8789091" y="7734295"/>
                  <a:pt x="8779319" y="7774123"/>
                </a:cubicBezTo>
                <a:cubicBezTo>
                  <a:pt x="8777815" y="7776302"/>
                  <a:pt x="8776655" y="7780319"/>
                  <a:pt x="8775151" y="7782498"/>
                </a:cubicBezTo>
                <a:cubicBezTo>
                  <a:pt x="8756531" y="7774541"/>
                  <a:pt x="8736747" y="7770600"/>
                  <a:pt x="8715463" y="7768840"/>
                </a:cubicBezTo>
                <a:cubicBezTo>
                  <a:pt x="8715123" y="7767002"/>
                  <a:pt x="8715123" y="7767002"/>
                  <a:pt x="8715123" y="7767002"/>
                </a:cubicBezTo>
                <a:cubicBezTo>
                  <a:pt x="8713643" y="7717852"/>
                  <a:pt x="8703411" y="7714044"/>
                  <a:pt x="8658575" y="7739455"/>
                </a:cubicBezTo>
                <a:cubicBezTo>
                  <a:pt x="8653387" y="7742316"/>
                  <a:pt x="8644175" y="7744021"/>
                  <a:pt x="8641511" y="7750217"/>
                </a:cubicBezTo>
                <a:cubicBezTo>
                  <a:pt x="8626011" y="7779701"/>
                  <a:pt x="8604187" y="7764733"/>
                  <a:pt x="8584063" y="7758955"/>
                </a:cubicBezTo>
                <a:cubicBezTo>
                  <a:pt x="8574171" y="7756985"/>
                  <a:pt x="8563939" y="7753176"/>
                  <a:pt x="8553367" y="7747531"/>
                </a:cubicBezTo>
                <a:cubicBezTo>
                  <a:pt x="8547159" y="7744879"/>
                  <a:pt x="8542455" y="7740047"/>
                  <a:pt x="8535903" y="7735557"/>
                </a:cubicBezTo>
                <a:cubicBezTo>
                  <a:pt x="8543275" y="7734192"/>
                  <a:pt x="8549963" y="7729152"/>
                  <a:pt x="8557671" y="7729625"/>
                </a:cubicBezTo>
                <a:cubicBezTo>
                  <a:pt x="8594035" y="7730496"/>
                  <a:pt x="8599223" y="7727634"/>
                  <a:pt x="8596299" y="7701563"/>
                </a:cubicBezTo>
                <a:cubicBezTo>
                  <a:pt x="8595959" y="7699725"/>
                  <a:pt x="8598963" y="7695367"/>
                  <a:pt x="8600123" y="7691351"/>
                </a:cubicBezTo>
                <a:cubicBezTo>
                  <a:pt x="8602787" y="7685154"/>
                  <a:pt x="8602927" y="7675624"/>
                  <a:pt x="8605251" y="7667591"/>
                </a:cubicBezTo>
                <a:cubicBezTo>
                  <a:pt x="8595699" y="7667458"/>
                  <a:pt x="8583627" y="7663991"/>
                  <a:pt x="8574415" y="7665697"/>
                </a:cubicBezTo>
                <a:cubicBezTo>
                  <a:pt x="8548283" y="7668635"/>
                  <a:pt x="8520991" y="7675589"/>
                  <a:pt x="8484147" y="7682412"/>
                </a:cubicBezTo>
                <a:cubicBezTo>
                  <a:pt x="8507355" y="7653403"/>
                  <a:pt x="8518351" y="7630457"/>
                  <a:pt x="8482467" y="7621894"/>
                </a:cubicBezTo>
                <a:cubicBezTo>
                  <a:pt x="8456815" y="7617140"/>
                  <a:pt x="8428983" y="7610888"/>
                  <a:pt x="8402851" y="7613826"/>
                </a:cubicBezTo>
                <a:cubicBezTo>
                  <a:pt x="8401287" y="7595107"/>
                  <a:pt x="8396043" y="7577069"/>
                  <a:pt x="8390799" y="7559032"/>
                </a:cubicBezTo>
                <a:cubicBezTo>
                  <a:pt x="8417751" y="7550239"/>
                  <a:pt x="8452615" y="7553287"/>
                  <a:pt x="8488295" y="7550482"/>
                </a:cubicBezTo>
                <a:cubicBezTo>
                  <a:pt x="8473839" y="7534150"/>
                  <a:pt x="8464427" y="7524487"/>
                  <a:pt x="8452495" y="7511489"/>
                </a:cubicBezTo>
                <a:cubicBezTo>
                  <a:pt x="8481831" y="7515562"/>
                  <a:pt x="8507823" y="7522154"/>
                  <a:pt x="8532791" y="7523233"/>
                </a:cubicBezTo>
                <a:cubicBezTo>
                  <a:pt x="8538319" y="7522210"/>
                  <a:pt x="8552515" y="7506275"/>
                  <a:pt x="8552175" y="7504437"/>
                </a:cubicBezTo>
                <a:cubicBezTo>
                  <a:pt x="8522243" y="7466259"/>
                  <a:pt x="8553559" y="7460460"/>
                  <a:pt x="8580515" y="7451668"/>
                </a:cubicBezTo>
                <a:cubicBezTo>
                  <a:pt x="8589723" y="7449962"/>
                  <a:pt x="8596071" y="7443084"/>
                  <a:pt x="8604943" y="7439540"/>
                </a:cubicBezTo>
                <a:cubicBezTo>
                  <a:pt x="8604603" y="7437702"/>
                  <a:pt x="8602079" y="7434367"/>
                  <a:pt x="8601399" y="7430691"/>
                </a:cubicBezTo>
                <a:cubicBezTo>
                  <a:pt x="8598055" y="7433212"/>
                  <a:pt x="8592187" y="7432397"/>
                  <a:pt x="8588503" y="7433079"/>
                </a:cubicBezTo>
                <a:cubicBezTo>
                  <a:pt x="8562571" y="7447386"/>
                  <a:pt x="8537319" y="7465368"/>
                  <a:pt x="8511047" y="7477837"/>
                </a:cubicBezTo>
                <a:cubicBezTo>
                  <a:pt x="8430387" y="7515583"/>
                  <a:pt x="8345843" y="7542644"/>
                  <a:pt x="8269891" y="7585221"/>
                </a:cubicBezTo>
                <a:cubicBezTo>
                  <a:pt x="8235427" y="7604910"/>
                  <a:pt x="8211559" y="7578915"/>
                  <a:pt x="8183787" y="7593563"/>
                </a:cubicBezTo>
                <a:cubicBezTo>
                  <a:pt x="8184127" y="7595401"/>
                  <a:pt x="8181603" y="7592066"/>
                  <a:pt x="8180923" y="7588390"/>
                </a:cubicBezTo>
                <a:cubicBezTo>
                  <a:pt x="8177379" y="7579541"/>
                  <a:pt x="8173495" y="7568856"/>
                  <a:pt x="8193759" y="7565103"/>
                </a:cubicBezTo>
                <a:cubicBezTo>
                  <a:pt x="8201127" y="7563739"/>
                  <a:pt x="8206795" y="7553185"/>
                  <a:pt x="8213483" y="7548144"/>
                </a:cubicBezTo>
                <a:cubicBezTo>
                  <a:pt x="8203931" y="7548012"/>
                  <a:pt x="8193699" y="7544204"/>
                  <a:pt x="8184831" y="7547748"/>
                </a:cubicBezTo>
                <a:cubicBezTo>
                  <a:pt x="8156715" y="7560557"/>
                  <a:pt x="8127099" y="7575546"/>
                  <a:pt x="8101847" y="7593528"/>
                </a:cubicBezTo>
                <a:cubicBezTo>
                  <a:pt x="8099183" y="7599724"/>
                  <a:pt x="8094339" y="7604423"/>
                  <a:pt x="8086967" y="7605788"/>
                </a:cubicBezTo>
                <a:cubicBezTo>
                  <a:pt x="8085127" y="7606129"/>
                  <a:pt x="8084787" y="7604291"/>
                  <a:pt x="8082943" y="7604632"/>
                </a:cubicBezTo>
                <a:cubicBezTo>
                  <a:pt x="8035103" y="7634401"/>
                  <a:pt x="7984883" y="7651304"/>
                  <a:pt x="7931459" y="7661197"/>
                </a:cubicBezTo>
                <a:cubicBezTo>
                  <a:pt x="7935283" y="7650984"/>
                  <a:pt x="7934063" y="7634102"/>
                  <a:pt x="7956711" y="7643214"/>
                </a:cubicBezTo>
                <a:cubicBezTo>
                  <a:pt x="7960735" y="7644370"/>
                  <a:pt x="7964419" y="7643688"/>
                  <a:pt x="7968103" y="7643005"/>
                </a:cubicBezTo>
                <a:cubicBezTo>
                  <a:pt x="7992531" y="7630879"/>
                  <a:pt x="8017643" y="7622427"/>
                  <a:pt x="8039551" y="7606965"/>
                </a:cubicBezTo>
                <a:cubicBezTo>
                  <a:pt x="8046239" y="7601924"/>
                  <a:pt x="8057291" y="7599877"/>
                  <a:pt x="8068347" y="7597831"/>
                </a:cubicBezTo>
                <a:cubicBezTo>
                  <a:pt x="8063979" y="7594838"/>
                  <a:pt x="8061459" y="7591503"/>
                  <a:pt x="8060435" y="7585989"/>
                </a:cubicBezTo>
                <a:cubicBezTo>
                  <a:pt x="8058055" y="7573124"/>
                  <a:pt x="8065223" y="7560391"/>
                  <a:pt x="8078119" y="7558003"/>
                </a:cubicBezTo>
                <a:cubicBezTo>
                  <a:pt x="8087331" y="7556298"/>
                  <a:pt x="8096063" y="7562285"/>
                  <a:pt x="8101107" y="7568953"/>
                </a:cubicBezTo>
                <a:cubicBezTo>
                  <a:pt x="8101107" y="7568953"/>
                  <a:pt x="8102611" y="7566774"/>
                  <a:pt x="8104451" y="7566433"/>
                </a:cubicBezTo>
                <a:cubicBezTo>
                  <a:pt x="8118507" y="7560029"/>
                  <a:pt x="8132567" y="7553624"/>
                  <a:pt x="8144779" y="7547560"/>
                </a:cubicBezTo>
                <a:cubicBezTo>
                  <a:pt x="8171055" y="7535092"/>
                  <a:pt x="8202031" y="7527454"/>
                  <a:pt x="8219571" y="7508999"/>
                </a:cubicBezTo>
                <a:cubicBezTo>
                  <a:pt x="8238959" y="7490203"/>
                  <a:pt x="8259703" y="7478757"/>
                  <a:pt x="8282631" y="7468809"/>
                </a:cubicBezTo>
                <a:cubicBezTo>
                  <a:pt x="8289659" y="7465606"/>
                  <a:pt x="8294507" y="7460907"/>
                  <a:pt x="8299351" y="7456208"/>
                </a:cubicBezTo>
                <a:cubicBezTo>
                  <a:pt x="8304539" y="7453348"/>
                  <a:pt x="8305359" y="7447492"/>
                  <a:pt x="8310207" y="7442793"/>
                </a:cubicBezTo>
                <a:cubicBezTo>
                  <a:pt x="8308363" y="7443134"/>
                  <a:pt x="8308363" y="7443134"/>
                  <a:pt x="8308023" y="7441296"/>
                </a:cubicBezTo>
                <a:cubicBezTo>
                  <a:pt x="8307343" y="7437621"/>
                  <a:pt x="8308163" y="7431765"/>
                  <a:pt x="8307483" y="7428090"/>
                </a:cubicBezTo>
                <a:cubicBezTo>
                  <a:pt x="8287899" y="7435518"/>
                  <a:pt x="8266131" y="7441449"/>
                  <a:pt x="8246551" y="7448878"/>
                </a:cubicBezTo>
                <a:cubicBezTo>
                  <a:pt x="8232491" y="7455282"/>
                  <a:pt x="8220475" y="7472715"/>
                  <a:pt x="8203835" y="7454886"/>
                </a:cubicBezTo>
                <a:cubicBezTo>
                  <a:pt x="8201995" y="7455227"/>
                  <a:pt x="8184251" y="7462314"/>
                  <a:pt x="8183431" y="7468169"/>
                </a:cubicBezTo>
                <a:cubicBezTo>
                  <a:pt x="8180767" y="7474365"/>
                  <a:pt x="8187655" y="7480693"/>
                  <a:pt x="8190859" y="7487703"/>
                </a:cubicBezTo>
                <a:cubicBezTo>
                  <a:pt x="8181647" y="7489409"/>
                  <a:pt x="8170595" y="7491456"/>
                  <a:pt x="8163227" y="7492820"/>
                </a:cubicBezTo>
                <a:cubicBezTo>
                  <a:pt x="8165207" y="7482949"/>
                  <a:pt x="8167531" y="7474915"/>
                  <a:pt x="8169855" y="7466881"/>
                </a:cubicBezTo>
                <a:cubicBezTo>
                  <a:pt x="8160303" y="7466749"/>
                  <a:pt x="8150751" y="7466617"/>
                  <a:pt x="8141199" y="7466484"/>
                </a:cubicBezTo>
                <a:cubicBezTo>
                  <a:pt x="8131987" y="7468190"/>
                  <a:pt x="8120935" y="7470237"/>
                  <a:pt x="8109883" y="7472284"/>
                </a:cubicBezTo>
                <a:cubicBezTo>
                  <a:pt x="8118071" y="7465064"/>
                  <a:pt x="8127623" y="7465196"/>
                  <a:pt x="8134311" y="7460157"/>
                </a:cubicBezTo>
                <a:cubicBezTo>
                  <a:pt x="8142843" y="7454776"/>
                  <a:pt x="8146327" y="7442724"/>
                  <a:pt x="8153355" y="7439522"/>
                </a:cubicBezTo>
                <a:cubicBezTo>
                  <a:pt x="8162227" y="7435978"/>
                  <a:pt x="8173139" y="7443462"/>
                  <a:pt x="8182011" y="7439919"/>
                </a:cubicBezTo>
                <a:cubicBezTo>
                  <a:pt x="8201935" y="7434328"/>
                  <a:pt x="8221179" y="7425062"/>
                  <a:pt x="8238583" y="7416137"/>
                </a:cubicBezTo>
                <a:cubicBezTo>
                  <a:pt x="8248955" y="7410415"/>
                  <a:pt x="8259327" y="7404692"/>
                  <a:pt x="8269699" y="7398970"/>
                </a:cubicBezTo>
                <a:cubicBezTo>
                  <a:pt x="8253939" y="7396185"/>
                  <a:pt x="8238183" y="7393401"/>
                  <a:pt x="8227807" y="7399122"/>
                </a:cubicBezTo>
                <a:cubicBezTo>
                  <a:pt x="8225967" y="7399464"/>
                  <a:pt x="8224123" y="7399805"/>
                  <a:pt x="8222283" y="7400146"/>
                </a:cubicBezTo>
                <a:cubicBezTo>
                  <a:pt x="8206523" y="7397362"/>
                  <a:pt x="8190763" y="7394578"/>
                  <a:pt x="8173843" y="7395810"/>
                </a:cubicBezTo>
                <a:cubicBezTo>
                  <a:pt x="8123083" y="7399506"/>
                  <a:pt x="8073483" y="7399187"/>
                  <a:pt x="8022379" y="7401046"/>
                </a:cubicBezTo>
                <a:cubicBezTo>
                  <a:pt x="8022039" y="7399208"/>
                  <a:pt x="8019855" y="7397711"/>
                  <a:pt x="8019515" y="7395873"/>
                </a:cubicBezTo>
                <a:cubicBezTo>
                  <a:pt x="8002679" y="7366676"/>
                  <a:pt x="7971699" y="7374313"/>
                  <a:pt x="7947411" y="7376910"/>
                </a:cubicBezTo>
                <a:cubicBezTo>
                  <a:pt x="7947411" y="7376910"/>
                  <a:pt x="7947751" y="7378748"/>
                  <a:pt x="7945907" y="7379089"/>
                </a:cubicBezTo>
                <a:cubicBezTo>
                  <a:pt x="7948431" y="7382424"/>
                  <a:pt x="7952795" y="7385418"/>
                  <a:pt x="7953819" y="7390931"/>
                </a:cubicBezTo>
                <a:cubicBezTo>
                  <a:pt x="7956539" y="7405634"/>
                  <a:pt x="7947527" y="7418709"/>
                  <a:pt x="7934631" y="7421097"/>
                </a:cubicBezTo>
                <a:cubicBezTo>
                  <a:pt x="7925423" y="7422802"/>
                  <a:pt x="7916691" y="7416815"/>
                  <a:pt x="7911647" y="7410145"/>
                </a:cubicBezTo>
                <a:cubicBezTo>
                  <a:pt x="7909323" y="7418179"/>
                  <a:pt x="7906999" y="7426214"/>
                  <a:pt x="7904335" y="7432409"/>
                </a:cubicBezTo>
                <a:cubicBezTo>
                  <a:pt x="7901671" y="7438605"/>
                  <a:pt x="7893483" y="7445824"/>
                  <a:pt x="7892659" y="7451679"/>
                </a:cubicBezTo>
                <a:cubicBezTo>
                  <a:pt x="7893683" y="7457193"/>
                  <a:pt x="7900231" y="7461683"/>
                  <a:pt x="7903091" y="7466855"/>
                </a:cubicBezTo>
                <a:cubicBezTo>
                  <a:pt x="7906095" y="7462497"/>
                  <a:pt x="7910943" y="7457798"/>
                  <a:pt x="7911763" y="7451944"/>
                </a:cubicBezTo>
                <a:cubicBezTo>
                  <a:pt x="7914907" y="7438054"/>
                  <a:pt x="7920575" y="7427501"/>
                  <a:pt x="7939539" y="7437296"/>
                </a:cubicBezTo>
                <a:cubicBezTo>
                  <a:pt x="7961023" y="7450425"/>
                  <a:pt x="7981771" y="7438980"/>
                  <a:pt x="8002515" y="7427535"/>
                </a:cubicBezTo>
                <a:cubicBezTo>
                  <a:pt x="8009203" y="7422495"/>
                  <a:pt x="8014731" y="7421472"/>
                  <a:pt x="8021759" y="7418269"/>
                </a:cubicBezTo>
                <a:cubicBezTo>
                  <a:pt x="8021759" y="7418269"/>
                  <a:pt x="8021759" y="7418269"/>
                  <a:pt x="8028847" y="7435965"/>
                </a:cubicBezTo>
                <a:cubicBezTo>
                  <a:pt x="8023659" y="7438827"/>
                  <a:pt x="8018131" y="7439850"/>
                  <a:pt x="8012947" y="7442711"/>
                </a:cubicBezTo>
                <a:cubicBezTo>
                  <a:pt x="8001891" y="7444758"/>
                  <a:pt x="7982907" y="7486292"/>
                  <a:pt x="7990135" y="7494457"/>
                </a:cubicBezTo>
                <a:cubicBezTo>
                  <a:pt x="7992659" y="7497792"/>
                  <a:pt x="7998527" y="7498607"/>
                  <a:pt x="8002211" y="7497924"/>
                </a:cubicBezTo>
                <a:cubicBezTo>
                  <a:pt x="8020295" y="7492675"/>
                  <a:pt x="8038035" y="7485588"/>
                  <a:pt x="8057959" y="7479998"/>
                </a:cubicBezTo>
                <a:cubicBezTo>
                  <a:pt x="8067171" y="7478292"/>
                  <a:pt x="8076383" y="7476586"/>
                  <a:pt x="8085595" y="7474881"/>
                </a:cubicBezTo>
                <a:cubicBezTo>
                  <a:pt x="8085935" y="7476718"/>
                  <a:pt x="8086275" y="7478557"/>
                  <a:pt x="8086615" y="7480394"/>
                </a:cubicBezTo>
                <a:cubicBezTo>
                  <a:pt x="8068871" y="7487482"/>
                  <a:pt x="8049287" y="7494910"/>
                  <a:pt x="8031547" y="7501997"/>
                </a:cubicBezTo>
                <a:cubicBezTo>
                  <a:pt x="7999407" y="7513651"/>
                  <a:pt x="7966927" y="7523467"/>
                  <a:pt x="7932947" y="7535462"/>
                </a:cubicBezTo>
                <a:cubicBezTo>
                  <a:pt x="7929263" y="7536144"/>
                  <a:pt x="7924075" y="7539006"/>
                  <a:pt x="7921071" y="7543364"/>
                </a:cubicBezTo>
                <a:cubicBezTo>
                  <a:pt x="7898343" y="7564681"/>
                  <a:pt x="7873771" y="7586338"/>
                  <a:pt x="7851383" y="7609494"/>
                </a:cubicBezTo>
                <a:cubicBezTo>
                  <a:pt x="7846535" y="7614192"/>
                  <a:pt x="7847899" y="7621544"/>
                  <a:pt x="7845575" y="7629578"/>
                </a:cubicBezTo>
                <a:cubicBezTo>
                  <a:pt x="7824911" y="7610593"/>
                  <a:pt x="7804447" y="7602977"/>
                  <a:pt x="7774007" y="7623821"/>
                </a:cubicBezTo>
                <a:cubicBezTo>
                  <a:pt x="7746915" y="7642144"/>
                  <a:pt x="7712935" y="7654140"/>
                  <a:pt x="7683659" y="7670965"/>
                </a:cubicBezTo>
                <a:cubicBezTo>
                  <a:pt x="7659567" y="7684931"/>
                  <a:pt x="7658607" y="7700316"/>
                  <a:pt x="7683095" y="7709088"/>
                </a:cubicBezTo>
                <a:cubicBezTo>
                  <a:pt x="7707243" y="7716021"/>
                  <a:pt x="7689843" y="7724947"/>
                  <a:pt x="7684315" y="7725970"/>
                </a:cubicBezTo>
                <a:cubicBezTo>
                  <a:pt x="7661047" y="7734080"/>
                  <a:pt x="7642483" y="7747023"/>
                  <a:pt x="7628967" y="7766634"/>
                </a:cubicBezTo>
                <a:cubicBezTo>
                  <a:pt x="7627807" y="7770651"/>
                  <a:pt x="7618255" y="7770518"/>
                  <a:pt x="7612727" y="7771541"/>
                </a:cubicBezTo>
                <a:cubicBezTo>
                  <a:pt x="7604195" y="7776923"/>
                  <a:pt x="7593483" y="7780808"/>
                  <a:pt x="7583111" y="7786530"/>
                </a:cubicBezTo>
                <a:cubicBezTo>
                  <a:pt x="7578263" y="7791229"/>
                  <a:pt x="7577443" y="7797084"/>
                  <a:pt x="7574779" y="7803280"/>
                </a:cubicBezTo>
                <a:cubicBezTo>
                  <a:pt x="7582487" y="7803754"/>
                  <a:pt x="7589859" y="7802389"/>
                  <a:pt x="7597227" y="7801025"/>
                </a:cubicBezTo>
                <a:cubicBezTo>
                  <a:pt x="7620835" y="7794751"/>
                  <a:pt x="7642603" y="7788820"/>
                  <a:pt x="7666211" y="7782548"/>
                </a:cubicBezTo>
                <a:cubicBezTo>
                  <a:pt x="7671739" y="7781524"/>
                  <a:pt x="7675423" y="7780842"/>
                  <a:pt x="7680951" y="7779819"/>
                </a:cubicBezTo>
                <a:cubicBezTo>
                  <a:pt x="7708243" y="7772863"/>
                  <a:pt x="7735535" y="7765909"/>
                  <a:pt x="7762831" y="7758953"/>
                </a:cubicBezTo>
                <a:cubicBezTo>
                  <a:pt x="7758723" y="7788227"/>
                  <a:pt x="7753535" y="7791089"/>
                  <a:pt x="7718335" y="7786202"/>
                </a:cubicBezTo>
                <a:cubicBezTo>
                  <a:pt x="7716491" y="7786542"/>
                  <a:pt x="7712807" y="7787225"/>
                  <a:pt x="7710963" y="7787566"/>
                </a:cubicBezTo>
                <a:cubicBezTo>
                  <a:pt x="7692943" y="7813714"/>
                  <a:pt x="7661223" y="7796777"/>
                  <a:pt x="7637135" y="7810742"/>
                </a:cubicBezTo>
                <a:cubicBezTo>
                  <a:pt x="7614887" y="7824367"/>
                  <a:pt x="7584391" y="7824311"/>
                  <a:pt x="7558939" y="7830925"/>
                </a:cubicBezTo>
                <a:cubicBezTo>
                  <a:pt x="7551571" y="7832289"/>
                  <a:pt x="7546383" y="7835151"/>
                  <a:pt x="7539695" y="7840191"/>
                </a:cubicBezTo>
                <a:cubicBezTo>
                  <a:pt x="7539695" y="7840191"/>
                  <a:pt x="7541059" y="7847542"/>
                  <a:pt x="7543239" y="7849039"/>
                </a:cubicBezTo>
                <a:cubicBezTo>
                  <a:pt x="7549447" y="7851691"/>
                  <a:pt x="7557155" y="7852165"/>
                  <a:pt x="7564527" y="7850800"/>
                </a:cubicBezTo>
                <a:cubicBezTo>
                  <a:pt x="7575579" y="7848754"/>
                  <a:pt x="7587795" y="7842690"/>
                  <a:pt x="7600347" y="7838464"/>
                </a:cubicBezTo>
                <a:cubicBezTo>
                  <a:pt x="7607719" y="7837099"/>
                  <a:pt x="7619935" y="7831035"/>
                  <a:pt x="7611603" y="7847786"/>
                </a:cubicBezTo>
                <a:cubicBezTo>
                  <a:pt x="7611603" y="7847786"/>
                  <a:pt x="7620331" y="7853772"/>
                  <a:pt x="7621835" y="7851593"/>
                </a:cubicBezTo>
                <a:cubicBezTo>
                  <a:pt x="7639915" y="7846345"/>
                  <a:pt x="7656155" y="7841436"/>
                  <a:pt x="7672055" y="7834691"/>
                </a:cubicBezTo>
                <a:cubicBezTo>
                  <a:pt x="7682427" y="7828968"/>
                  <a:pt x="7694983" y="7824742"/>
                  <a:pt x="7705355" y="7819019"/>
                </a:cubicBezTo>
                <a:cubicBezTo>
                  <a:pt x="7748211" y="7803480"/>
                  <a:pt x="7788879" y="7786445"/>
                  <a:pt x="7829891" y="7771248"/>
                </a:cubicBezTo>
                <a:cubicBezTo>
                  <a:pt x="7853159" y="7763137"/>
                  <a:pt x="7828327" y="7752528"/>
                  <a:pt x="7836179" y="7743470"/>
                </a:cubicBezTo>
                <a:cubicBezTo>
                  <a:pt x="7861347" y="7755918"/>
                  <a:pt x="7889123" y="7741270"/>
                  <a:pt x="7915935" y="7742008"/>
                </a:cubicBezTo>
                <a:cubicBezTo>
                  <a:pt x="7882635" y="7757679"/>
                  <a:pt x="7847831" y="7775529"/>
                  <a:pt x="7814531" y="7791199"/>
                </a:cubicBezTo>
                <a:cubicBezTo>
                  <a:pt x="7773859" y="7808235"/>
                  <a:pt x="7731007" y="7823774"/>
                  <a:pt x="7690339" y="7840809"/>
                </a:cubicBezTo>
                <a:cubicBezTo>
                  <a:pt x="7667411" y="7850758"/>
                  <a:pt x="7642299" y="7859210"/>
                  <a:pt x="7625439" y="7881341"/>
                </a:cubicBezTo>
                <a:cubicBezTo>
                  <a:pt x="7619771" y="7891895"/>
                  <a:pt x="7597323" y="7894150"/>
                  <a:pt x="7581423" y="7900897"/>
                </a:cubicBezTo>
                <a:cubicBezTo>
                  <a:pt x="7538571" y="7916435"/>
                  <a:pt x="7493535" y="7930477"/>
                  <a:pt x="7449863" y="7951871"/>
                </a:cubicBezTo>
                <a:cubicBezTo>
                  <a:pt x="7460915" y="7949824"/>
                  <a:pt x="7473811" y="7947436"/>
                  <a:pt x="7486707" y="7945048"/>
                </a:cubicBezTo>
                <a:cubicBezTo>
                  <a:pt x="7471827" y="7957307"/>
                  <a:pt x="7458111" y="7965550"/>
                  <a:pt x="7438807" y="7953917"/>
                </a:cubicBezTo>
                <a:cubicBezTo>
                  <a:pt x="7419163" y="7940446"/>
                  <a:pt x="7401623" y="7958902"/>
                  <a:pt x="7385723" y="7965649"/>
                </a:cubicBezTo>
                <a:cubicBezTo>
                  <a:pt x="7369823" y="7972394"/>
                  <a:pt x="7354947" y="7984654"/>
                  <a:pt x="7340207" y="7987383"/>
                </a:cubicBezTo>
                <a:cubicBezTo>
                  <a:pt x="7323287" y="7988615"/>
                  <a:pt x="7316939" y="7995493"/>
                  <a:pt x="7309091" y="8004551"/>
                </a:cubicBezTo>
                <a:cubicBezTo>
                  <a:pt x="7300079" y="8017624"/>
                  <a:pt x="7301579" y="8015445"/>
                  <a:pt x="7294011" y="8005442"/>
                </a:cubicBezTo>
                <a:cubicBezTo>
                  <a:pt x="7289647" y="8002448"/>
                  <a:pt x="7277911" y="8000819"/>
                  <a:pt x="7272723" y="8003680"/>
                </a:cubicBezTo>
                <a:cubicBezTo>
                  <a:pt x="7263515" y="8005386"/>
                  <a:pt x="7257163" y="8012265"/>
                  <a:pt x="7250475" y="8017305"/>
                </a:cubicBezTo>
                <a:cubicBezTo>
                  <a:pt x="7267799" y="8038809"/>
                  <a:pt x="7241327" y="8039910"/>
                  <a:pt x="7229111" y="8045973"/>
                </a:cubicBezTo>
                <a:cubicBezTo>
                  <a:pt x="7220579" y="8051354"/>
                  <a:pt x="7211027" y="8051222"/>
                  <a:pt x="7201135" y="8049252"/>
                </a:cubicBezTo>
                <a:cubicBezTo>
                  <a:pt x="7208503" y="8047888"/>
                  <a:pt x="7217715" y="8046182"/>
                  <a:pt x="7224403" y="8041142"/>
                </a:cubicBezTo>
                <a:cubicBezTo>
                  <a:pt x="7229591" y="8038280"/>
                  <a:pt x="7232255" y="8032084"/>
                  <a:pt x="7234919" y="8025888"/>
                </a:cubicBezTo>
                <a:cubicBezTo>
                  <a:pt x="7230895" y="8024732"/>
                  <a:pt x="7224347" y="8020243"/>
                  <a:pt x="7218819" y="8021266"/>
                </a:cubicBezTo>
                <a:cubicBezTo>
                  <a:pt x="7204419" y="8025833"/>
                  <a:pt x="7184495" y="8031423"/>
                  <a:pt x="7178831" y="8041977"/>
                </a:cubicBezTo>
                <a:cubicBezTo>
                  <a:pt x="7167155" y="8061247"/>
                  <a:pt x="7149551" y="8058804"/>
                  <a:pt x="7132971" y="8061874"/>
                </a:cubicBezTo>
                <a:cubicBezTo>
                  <a:pt x="7052255" y="8078722"/>
                  <a:pt x="6974739" y="8102580"/>
                  <a:pt x="6902471" y="8144476"/>
                </a:cubicBezTo>
                <a:cubicBezTo>
                  <a:pt x="6888755" y="8152719"/>
                  <a:pt x="6869651" y="8152454"/>
                  <a:pt x="6853071" y="8155524"/>
                </a:cubicBezTo>
                <a:cubicBezTo>
                  <a:pt x="6796643" y="8169776"/>
                  <a:pt x="6739531" y="8180351"/>
                  <a:pt x="6683103" y="8194602"/>
                </a:cubicBezTo>
                <a:cubicBezTo>
                  <a:pt x="6646939" y="8205099"/>
                  <a:pt x="6611455" y="8219274"/>
                  <a:pt x="6575291" y="8229773"/>
                </a:cubicBezTo>
                <a:cubicBezTo>
                  <a:pt x="6539127" y="8240271"/>
                  <a:pt x="6504463" y="8248590"/>
                  <a:pt x="6467959" y="8257251"/>
                </a:cubicBezTo>
                <a:cubicBezTo>
                  <a:pt x="6460591" y="8258616"/>
                  <a:pt x="6450699" y="8256645"/>
                  <a:pt x="6441147" y="8256513"/>
                </a:cubicBezTo>
                <a:cubicBezTo>
                  <a:pt x="6438963" y="8255016"/>
                  <a:pt x="6434599" y="8252023"/>
                  <a:pt x="6433919" y="8248347"/>
                </a:cubicBezTo>
                <a:cubicBezTo>
                  <a:pt x="6435079" y="8244330"/>
                  <a:pt x="6437403" y="8236297"/>
                  <a:pt x="6441087" y="8235615"/>
                </a:cubicBezTo>
                <a:cubicBezTo>
                  <a:pt x="6449619" y="8230233"/>
                  <a:pt x="6461351" y="8231862"/>
                  <a:pt x="6468383" y="8228659"/>
                </a:cubicBezTo>
                <a:cubicBezTo>
                  <a:pt x="6480595" y="8222596"/>
                  <a:pt x="6480255" y="8220758"/>
                  <a:pt x="6483799" y="8229606"/>
                </a:cubicBezTo>
                <a:cubicBezTo>
                  <a:pt x="6484479" y="8233282"/>
                  <a:pt x="6490347" y="8234096"/>
                  <a:pt x="6492191" y="8233754"/>
                </a:cubicBezTo>
                <a:cubicBezTo>
                  <a:pt x="6503583" y="8233546"/>
                  <a:pt x="6514635" y="8231499"/>
                  <a:pt x="6523507" y="8227955"/>
                </a:cubicBezTo>
                <a:cubicBezTo>
                  <a:pt x="6530875" y="8226591"/>
                  <a:pt x="6537567" y="8221551"/>
                  <a:pt x="6542751" y="8218690"/>
                </a:cubicBezTo>
                <a:cubicBezTo>
                  <a:pt x="6538047" y="8213858"/>
                  <a:pt x="6533339" y="8209027"/>
                  <a:pt x="6528975" y="8206033"/>
                </a:cubicBezTo>
                <a:cubicBezTo>
                  <a:pt x="6521747" y="8197868"/>
                  <a:pt x="6513359" y="8193718"/>
                  <a:pt x="6505647" y="8193245"/>
                </a:cubicBezTo>
                <a:cubicBezTo>
                  <a:pt x="6498959" y="8198285"/>
                  <a:pt x="6491111" y="8207343"/>
                  <a:pt x="6481899" y="8209049"/>
                </a:cubicBezTo>
                <a:cubicBezTo>
                  <a:pt x="6467159" y="8211778"/>
                  <a:pt x="6452903" y="8206814"/>
                  <a:pt x="6441991" y="8199330"/>
                </a:cubicBezTo>
                <a:cubicBezTo>
                  <a:pt x="6434623" y="8200694"/>
                  <a:pt x="6427251" y="8202059"/>
                  <a:pt x="6421727" y="8203082"/>
                </a:cubicBezTo>
                <a:cubicBezTo>
                  <a:pt x="6376831" y="8207593"/>
                  <a:pt x="6332819" y="8227150"/>
                  <a:pt x="6287783" y="8241192"/>
                </a:cubicBezTo>
                <a:cubicBezTo>
                  <a:pt x="6285939" y="8241533"/>
                  <a:pt x="6282935" y="8245891"/>
                  <a:pt x="6280755" y="8244394"/>
                </a:cubicBezTo>
                <a:cubicBezTo>
                  <a:pt x="6190083" y="8238373"/>
                  <a:pt x="6188243" y="8238714"/>
                  <a:pt x="6073403" y="8277087"/>
                </a:cubicBezTo>
                <a:cubicBezTo>
                  <a:pt x="6055659" y="8284175"/>
                  <a:pt x="6039079" y="8287245"/>
                  <a:pt x="6022839" y="8292153"/>
                </a:cubicBezTo>
                <a:cubicBezTo>
                  <a:pt x="6013627" y="8293859"/>
                  <a:pt x="6006939" y="8298898"/>
                  <a:pt x="6000591" y="8305776"/>
                </a:cubicBezTo>
                <a:cubicBezTo>
                  <a:pt x="6000591" y="8305776"/>
                  <a:pt x="6000591" y="8305776"/>
                  <a:pt x="6026243" y="8310532"/>
                </a:cubicBezTo>
                <a:cubicBezTo>
                  <a:pt x="6026583" y="8312370"/>
                  <a:pt x="6026583" y="8312370"/>
                  <a:pt x="6026923" y="8314208"/>
                </a:cubicBezTo>
                <a:cubicBezTo>
                  <a:pt x="6008839" y="8319457"/>
                  <a:pt x="5992259" y="8322527"/>
                  <a:pt x="5973839" y="8325938"/>
                </a:cubicBezTo>
                <a:cubicBezTo>
                  <a:pt x="5931127" y="8331946"/>
                  <a:pt x="5889915" y="8335775"/>
                  <a:pt x="5851771" y="8356145"/>
                </a:cubicBezTo>
                <a:cubicBezTo>
                  <a:pt x="5836211" y="8364729"/>
                  <a:pt x="5809879" y="8356299"/>
                  <a:pt x="5788931" y="8356376"/>
                </a:cubicBezTo>
                <a:cubicBezTo>
                  <a:pt x="5787711" y="8339493"/>
                  <a:pt x="5773115" y="8332692"/>
                  <a:pt x="5758035" y="8333584"/>
                </a:cubicBezTo>
                <a:cubicBezTo>
                  <a:pt x="5739275" y="8335157"/>
                  <a:pt x="5717847" y="8342926"/>
                  <a:pt x="5699427" y="8346338"/>
                </a:cubicBezTo>
                <a:cubicBezTo>
                  <a:pt x="5692399" y="8349540"/>
                  <a:pt x="5685027" y="8350904"/>
                  <a:pt x="5676159" y="8354448"/>
                </a:cubicBezTo>
                <a:cubicBezTo>
                  <a:pt x="5617547" y="8367202"/>
                  <a:pt x="5557771" y="8383973"/>
                  <a:pt x="5497319" y="8397068"/>
                </a:cubicBezTo>
                <a:cubicBezTo>
                  <a:pt x="5467843" y="8402527"/>
                  <a:pt x="5436523" y="8408326"/>
                  <a:pt x="5406709" y="8411946"/>
                </a:cubicBezTo>
                <a:cubicBezTo>
                  <a:pt x="5378735" y="8415225"/>
                  <a:pt x="5352263" y="8416326"/>
                  <a:pt x="5324287" y="8419605"/>
                </a:cubicBezTo>
                <a:cubicBezTo>
                  <a:pt x="5320603" y="8420287"/>
                  <a:pt x="5316919" y="8420970"/>
                  <a:pt x="5315077" y="8421311"/>
                </a:cubicBezTo>
                <a:cubicBezTo>
                  <a:pt x="5313915" y="8425328"/>
                  <a:pt x="5313095" y="8431182"/>
                  <a:pt x="5311933" y="8435199"/>
                </a:cubicBezTo>
                <a:cubicBezTo>
                  <a:pt x="5306067" y="8434384"/>
                  <a:pt x="5300199" y="8433570"/>
                  <a:pt x="5298015" y="8432073"/>
                </a:cubicBezTo>
                <a:cubicBezTo>
                  <a:pt x="5293651" y="8429080"/>
                  <a:pt x="5291951" y="8419891"/>
                  <a:pt x="5288265" y="8420573"/>
                </a:cubicBezTo>
                <a:cubicBezTo>
                  <a:pt x="5275369" y="8422961"/>
                  <a:pt x="5252923" y="8425216"/>
                  <a:pt x="5250259" y="8431412"/>
                </a:cubicBezTo>
                <a:cubicBezTo>
                  <a:pt x="5242467" y="8461369"/>
                  <a:pt x="5214633" y="8455117"/>
                  <a:pt x="5194371" y="8458869"/>
                </a:cubicBezTo>
                <a:cubicBezTo>
                  <a:pt x="5159367" y="8465351"/>
                  <a:pt x="5124845" y="8464140"/>
                  <a:pt x="5089503" y="8468783"/>
                </a:cubicBezTo>
                <a:cubicBezTo>
                  <a:pt x="5063711" y="8473559"/>
                  <a:pt x="5038601" y="8482011"/>
                  <a:pt x="5011307" y="8488966"/>
                </a:cubicBezTo>
                <a:cubicBezTo>
                  <a:pt x="4989199" y="8493059"/>
                  <a:pt x="4965931" y="8501170"/>
                  <a:pt x="4943484" y="8503426"/>
                </a:cubicBezTo>
                <a:cubicBezTo>
                  <a:pt x="4895245" y="8510457"/>
                  <a:pt x="4848168" y="8513472"/>
                  <a:pt x="4799249" y="8516828"/>
                </a:cubicBezTo>
                <a:cubicBezTo>
                  <a:pt x="4765067" y="8517455"/>
                  <a:pt x="4731367" y="8510389"/>
                  <a:pt x="4697245" y="8531915"/>
                </a:cubicBezTo>
                <a:cubicBezTo>
                  <a:pt x="4692058" y="8534776"/>
                  <a:pt x="4680324" y="8533147"/>
                  <a:pt x="4672955" y="8534512"/>
                </a:cubicBezTo>
                <a:cubicBezTo>
                  <a:pt x="4570951" y="8549598"/>
                  <a:pt x="4468947" y="8564684"/>
                  <a:pt x="4366943" y="8579771"/>
                </a:cubicBezTo>
                <a:cubicBezTo>
                  <a:pt x="4333442" y="8584074"/>
                  <a:pt x="4298920" y="8582863"/>
                  <a:pt x="4265079" y="8585328"/>
                </a:cubicBezTo>
                <a:cubicBezTo>
                  <a:pt x="4227214" y="8586636"/>
                  <a:pt x="4187505" y="8588286"/>
                  <a:pt x="4148138" y="8591775"/>
                </a:cubicBezTo>
                <a:cubicBezTo>
                  <a:pt x="4135242" y="8594163"/>
                  <a:pt x="4120363" y="8606422"/>
                  <a:pt x="4107127" y="8606972"/>
                </a:cubicBezTo>
                <a:cubicBezTo>
                  <a:pt x="4082838" y="8609569"/>
                  <a:pt x="4059710" y="8608150"/>
                  <a:pt x="4036582" y="8606730"/>
                </a:cubicBezTo>
                <a:cubicBezTo>
                  <a:pt x="4019321" y="8606124"/>
                  <a:pt x="4002541" y="8597825"/>
                  <a:pt x="3999937" y="8624920"/>
                </a:cubicBezTo>
                <a:cubicBezTo>
                  <a:pt x="3998435" y="8627099"/>
                  <a:pt x="3975987" y="8629355"/>
                  <a:pt x="3961590" y="8633922"/>
                </a:cubicBezTo>
                <a:cubicBezTo>
                  <a:pt x="3976609" y="8612132"/>
                  <a:pt x="3976268" y="8610294"/>
                  <a:pt x="3953821" y="8612550"/>
                </a:cubicBezTo>
                <a:cubicBezTo>
                  <a:pt x="3924005" y="8616170"/>
                  <a:pt x="3892687" y="8621969"/>
                  <a:pt x="3863211" y="8627428"/>
                </a:cubicBezTo>
                <a:cubicBezTo>
                  <a:pt x="3855842" y="8628792"/>
                  <a:pt x="3849494" y="8635670"/>
                  <a:pt x="3844648" y="8640370"/>
                </a:cubicBezTo>
                <a:cubicBezTo>
                  <a:pt x="3842806" y="8640711"/>
                  <a:pt x="3847852" y="8647380"/>
                  <a:pt x="3851877" y="8648535"/>
                </a:cubicBezTo>
                <a:cubicBezTo>
                  <a:pt x="3859586" y="8649008"/>
                  <a:pt x="3877187" y="8651452"/>
                  <a:pt x="3878348" y="8647435"/>
                </a:cubicBezTo>
                <a:cubicBezTo>
                  <a:pt x="3887019" y="8632524"/>
                  <a:pt x="3899434" y="8637828"/>
                  <a:pt x="3911169" y="8639457"/>
                </a:cubicBezTo>
                <a:cubicBezTo>
                  <a:pt x="3932454" y="8641218"/>
                  <a:pt x="3955242" y="8640800"/>
                  <a:pt x="3976528" y="8642561"/>
                </a:cubicBezTo>
                <a:cubicBezTo>
                  <a:pt x="3988262" y="8644191"/>
                  <a:pt x="4003340" y="8643299"/>
                  <a:pt x="4006203" y="8648472"/>
                </a:cubicBezTo>
                <a:cubicBezTo>
                  <a:pt x="4020520" y="8674334"/>
                  <a:pt x="4049314" y="8665200"/>
                  <a:pt x="4073604" y="8662603"/>
                </a:cubicBezTo>
                <a:cubicBezTo>
                  <a:pt x="4135079" y="8655022"/>
                  <a:pt x="4197715" y="8643423"/>
                  <a:pt x="4261032" y="8635501"/>
                </a:cubicBezTo>
                <a:cubicBezTo>
                  <a:pt x="4298217" y="8630516"/>
                  <a:pt x="4336424" y="8631045"/>
                  <a:pt x="4372107" y="8628238"/>
                </a:cubicBezTo>
                <a:cubicBezTo>
                  <a:pt x="4383161" y="8626191"/>
                  <a:pt x="4393874" y="8622306"/>
                  <a:pt x="4403084" y="8620601"/>
                </a:cubicBezTo>
                <a:cubicBezTo>
                  <a:pt x="4452825" y="8611390"/>
                  <a:pt x="4501064" y="8604359"/>
                  <a:pt x="4551145" y="8596986"/>
                </a:cubicBezTo>
                <a:cubicBezTo>
                  <a:pt x="4597201" y="8588458"/>
                  <a:pt x="4643598" y="8581768"/>
                  <a:pt x="4691836" y="8574736"/>
                </a:cubicBezTo>
                <a:cubicBezTo>
                  <a:pt x="4712101" y="8570983"/>
                  <a:pt x="4729983" y="8554366"/>
                  <a:pt x="4752630" y="8563478"/>
                </a:cubicBezTo>
                <a:cubicBezTo>
                  <a:pt x="4752431" y="8552110"/>
                  <a:pt x="4788314" y="8560673"/>
                  <a:pt x="4769492" y="8541347"/>
                </a:cubicBezTo>
                <a:cubicBezTo>
                  <a:pt x="4774678" y="8538486"/>
                  <a:pt x="4779865" y="8535625"/>
                  <a:pt x="4783550" y="8534942"/>
                </a:cubicBezTo>
                <a:cubicBezTo>
                  <a:pt x="4843522" y="8529540"/>
                  <a:pt x="4901993" y="8526317"/>
                  <a:pt x="4961965" y="8520913"/>
                </a:cubicBezTo>
                <a:cubicBezTo>
                  <a:pt x="4992122" y="8519131"/>
                  <a:pt x="5023100" y="8511494"/>
                  <a:pt x="5052915" y="8507874"/>
                </a:cubicBezTo>
                <a:cubicBezTo>
                  <a:pt x="5088259" y="8503230"/>
                  <a:pt x="5122439" y="8502603"/>
                  <a:pt x="5155941" y="8498301"/>
                </a:cubicBezTo>
                <a:cubicBezTo>
                  <a:pt x="5172521" y="8495231"/>
                  <a:pt x="5190263" y="8488143"/>
                  <a:pt x="5206503" y="8483235"/>
                </a:cubicBezTo>
                <a:cubicBezTo>
                  <a:pt x="5206503" y="8483235"/>
                  <a:pt x="5206503" y="8483235"/>
                  <a:pt x="5207865" y="8490587"/>
                </a:cubicBezTo>
                <a:cubicBezTo>
                  <a:pt x="5182413" y="8497201"/>
                  <a:pt x="5155459" y="8505993"/>
                  <a:pt x="5128167" y="8512948"/>
                </a:cubicBezTo>
                <a:cubicBezTo>
                  <a:pt x="5128507" y="8514786"/>
                  <a:pt x="5128847" y="8516624"/>
                  <a:pt x="5127347" y="8518803"/>
                </a:cubicBezTo>
                <a:cubicBezTo>
                  <a:pt x="5136897" y="8518935"/>
                  <a:pt x="5148291" y="8518726"/>
                  <a:pt x="5158183" y="8520697"/>
                </a:cubicBezTo>
                <a:cubicBezTo>
                  <a:pt x="5162207" y="8521852"/>
                  <a:pt x="5164391" y="8523349"/>
                  <a:pt x="5168755" y="8526341"/>
                </a:cubicBezTo>
                <a:cubicBezTo>
                  <a:pt x="5163569" y="8529203"/>
                  <a:pt x="5160565" y="8533561"/>
                  <a:pt x="5156881" y="8534243"/>
                </a:cubicBezTo>
                <a:cubicBezTo>
                  <a:pt x="5120515" y="8533374"/>
                  <a:pt x="5082311" y="8532845"/>
                  <a:pt x="5044445" y="8534154"/>
                </a:cubicBezTo>
                <a:cubicBezTo>
                  <a:pt x="5038577" y="8533340"/>
                  <a:pt x="5032711" y="8532524"/>
                  <a:pt x="5026843" y="8531710"/>
                </a:cubicBezTo>
                <a:cubicBezTo>
                  <a:pt x="5027524" y="8535386"/>
                  <a:pt x="5028204" y="8539062"/>
                  <a:pt x="5027043" y="8543079"/>
                </a:cubicBezTo>
                <a:cubicBezTo>
                  <a:pt x="5024039" y="8547437"/>
                  <a:pt x="5021375" y="8553632"/>
                  <a:pt x="5016189" y="8556494"/>
                </a:cubicBezTo>
                <a:cubicBezTo>
                  <a:pt x="5009161" y="8559696"/>
                  <a:pt x="4999949" y="8561402"/>
                  <a:pt x="4992920" y="8564604"/>
                </a:cubicBezTo>
                <a:cubicBezTo>
                  <a:pt x="4993260" y="8566443"/>
                  <a:pt x="4993601" y="8568280"/>
                  <a:pt x="4993941" y="8570119"/>
                </a:cubicBezTo>
                <a:cubicBezTo>
                  <a:pt x="5016049" y="8566025"/>
                  <a:pt x="5038156" y="8561931"/>
                  <a:pt x="5062104" y="8557497"/>
                </a:cubicBezTo>
                <a:cubicBezTo>
                  <a:pt x="5067632" y="8556473"/>
                  <a:pt x="5072137" y="8549935"/>
                  <a:pt x="5078005" y="8550750"/>
                </a:cubicBezTo>
                <a:cubicBezTo>
                  <a:pt x="5089739" y="8552379"/>
                  <a:pt x="5101813" y="8555846"/>
                  <a:pt x="5113547" y="8557475"/>
                </a:cubicBezTo>
                <a:cubicBezTo>
                  <a:pt x="5102835" y="8561360"/>
                  <a:pt x="5092461" y="8567082"/>
                  <a:pt x="5081408" y="8569129"/>
                </a:cubicBezTo>
                <a:cubicBezTo>
                  <a:pt x="5050770" y="8578604"/>
                  <a:pt x="5021634" y="8585900"/>
                  <a:pt x="4990656" y="8593537"/>
                </a:cubicBezTo>
                <a:cubicBezTo>
                  <a:pt x="4983287" y="8594902"/>
                  <a:pt x="4974417" y="8598445"/>
                  <a:pt x="4968209" y="8595793"/>
                </a:cubicBezTo>
                <a:cubicBezTo>
                  <a:pt x="4915065" y="8586625"/>
                  <a:pt x="4861300" y="8594680"/>
                  <a:pt x="4807394" y="8612266"/>
                </a:cubicBezTo>
                <a:cubicBezTo>
                  <a:pt x="4787470" y="8617856"/>
                  <a:pt x="4763861" y="8624129"/>
                  <a:pt x="4742915" y="8624205"/>
                </a:cubicBezTo>
                <a:cubicBezTo>
                  <a:pt x="4718286" y="8624964"/>
                  <a:pt x="4721829" y="8633812"/>
                  <a:pt x="4729739" y="8645654"/>
                </a:cubicBezTo>
                <a:cubicBezTo>
                  <a:pt x="4579776" y="8648712"/>
                  <a:pt x="4436482" y="8698057"/>
                  <a:pt x="4290404" y="8711800"/>
                </a:cubicBezTo>
                <a:cubicBezTo>
                  <a:pt x="4291085" y="8715475"/>
                  <a:pt x="4291425" y="8717313"/>
                  <a:pt x="4290263" y="8721330"/>
                </a:cubicBezTo>
                <a:cubicBezTo>
                  <a:pt x="4339524" y="8719812"/>
                  <a:pt x="4386940" y="8718636"/>
                  <a:pt x="4436200" y="8717118"/>
                </a:cubicBezTo>
                <a:cubicBezTo>
                  <a:pt x="4483958" y="8717779"/>
                  <a:pt x="4532396" y="8722115"/>
                  <a:pt x="4579814" y="8720939"/>
                </a:cubicBezTo>
                <a:cubicBezTo>
                  <a:pt x="4606626" y="8721676"/>
                  <a:pt x="4632758" y="8718739"/>
                  <a:pt x="4660732" y="8715459"/>
                </a:cubicBezTo>
                <a:cubicBezTo>
                  <a:pt x="4727733" y="8706854"/>
                  <a:pt x="4797258" y="8701583"/>
                  <a:pt x="4863919" y="8691141"/>
                </a:cubicBezTo>
                <a:cubicBezTo>
                  <a:pt x="4900764" y="8684318"/>
                  <a:pt x="4936247" y="8670143"/>
                  <a:pt x="4972611" y="8671014"/>
                </a:cubicBezTo>
                <a:cubicBezTo>
                  <a:pt x="4982162" y="8671146"/>
                  <a:pt x="4993556" y="8670937"/>
                  <a:pt x="5003109" y="8671069"/>
                </a:cubicBezTo>
                <a:cubicBezTo>
                  <a:pt x="5014502" y="8670860"/>
                  <a:pt x="5024394" y="8672831"/>
                  <a:pt x="5035447" y="8670784"/>
                </a:cubicBezTo>
                <a:cubicBezTo>
                  <a:pt x="5094739" y="8661705"/>
                  <a:pt x="5154031" y="8652626"/>
                  <a:pt x="5213323" y="8643548"/>
                </a:cubicBezTo>
                <a:cubicBezTo>
                  <a:pt x="5215167" y="8643207"/>
                  <a:pt x="5215167" y="8643207"/>
                  <a:pt x="5217007" y="8642866"/>
                </a:cubicBezTo>
                <a:cubicBezTo>
                  <a:pt x="5250909" y="8661300"/>
                  <a:pt x="5292259" y="8647941"/>
                  <a:pt x="5328283" y="8646973"/>
                </a:cubicBezTo>
                <a:cubicBezTo>
                  <a:pt x="5355095" y="8647710"/>
                  <a:pt x="5383551" y="8636739"/>
                  <a:pt x="5412347" y="8627605"/>
                </a:cubicBezTo>
                <a:cubicBezTo>
                  <a:pt x="5415691" y="8625085"/>
                  <a:pt x="5418695" y="8620726"/>
                  <a:pt x="5422379" y="8620044"/>
                </a:cubicBezTo>
                <a:cubicBezTo>
                  <a:pt x="5426063" y="8619362"/>
                  <a:pt x="5428583" y="8622697"/>
                  <a:pt x="5432271" y="8622015"/>
                </a:cubicBezTo>
                <a:cubicBezTo>
                  <a:pt x="5434111" y="8621673"/>
                  <a:pt x="5437795" y="8620991"/>
                  <a:pt x="5441481" y="8620309"/>
                </a:cubicBezTo>
                <a:cubicBezTo>
                  <a:pt x="5464267" y="8619890"/>
                  <a:pt x="5489239" y="8620969"/>
                  <a:pt x="5511687" y="8618714"/>
                </a:cubicBezTo>
                <a:cubicBezTo>
                  <a:pt x="5519055" y="8617349"/>
                  <a:pt x="5531271" y="8611286"/>
                  <a:pt x="5534275" y="8606927"/>
                </a:cubicBezTo>
                <a:cubicBezTo>
                  <a:pt x="5543427" y="8584323"/>
                  <a:pt x="5564711" y="8586084"/>
                  <a:pt x="5583135" y="8582673"/>
                </a:cubicBezTo>
                <a:cubicBezTo>
                  <a:pt x="5629191" y="8574145"/>
                  <a:pt x="5675247" y="8565616"/>
                  <a:pt x="5723487" y="8558584"/>
                </a:cubicBezTo>
                <a:cubicBezTo>
                  <a:pt x="5747435" y="8554150"/>
                  <a:pt x="5772743" y="8557067"/>
                  <a:pt x="5797035" y="8554470"/>
                </a:cubicBezTo>
                <a:cubicBezTo>
                  <a:pt x="5813615" y="8551400"/>
                  <a:pt x="5832715" y="8551664"/>
                  <a:pt x="5848275" y="8543080"/>
                </a:cubicBezTo>
                <a:cubicBezTo>
                  <a:pt x="5874547" y="8530611"/>
                  <a:pt x="5899039" y="8539383"/>
                  <a:pt x="5923327" y="8536786"/>
                </a:cubicBezTo>
                <a:cubicBezTo>
                  <a:pt x="5940247" y="8535554"/>
                  <a:pt x="5956007" y="8538338"/>
                  <a:pt x="5971087" y="8537447"/>
                </a:cubicBezTo>
                <a:cubicBezTo>
                  <a:pt x="5978795" y="8537921"/>
                  <a:pt x="5986987" y="8530701"/>
                  <a:pt x="5993675" y="8525661"/>
                </a:cubicBezTo>
                <a:cubicBezTo>
                  <a:pt x="5985963" y="8525188"/>
                  <a:pt x="5979415" y="8520698"/>
                  <a:pt x="5971707" y="8520225"/>
                </a:cubicBezTo>
                <a:cubicBezTo>
                  <a:pt x="5950763" y="8520301"/>
                  <a:pt x="5928655" y="8524395"/>
                  <a:pt x="5907371" y="8522633"/>
                </a:cubicBezTo>
                <a:cubicBezTo>
                  <a:pt x="5897819" y="8522501"/>
                  <a:pt x="5890931" y="8516172"/>
                  <a:pt x="5882199" y="8510186"/>
                </a:cubicBezTo>
                <a:cubicBezTo>
                  <a:pt x="5918083" y="8518749"/>
                  <a:pt x="5923691" y="8487295"/>
                  <a:pt x="5939391" y="8469181"/>
                </a:cubicBezTo>
                <a:cubicBezTo>
                  <a:pt x="5910255" y="8476477"/>
                  <a:pt x="5879275" y="8484115"/>
                  <a:pt x="5847959" y="8489914"/>
                </a:cubicBezTo>
                <a:cubicBezTo>
                  <a:pt x="5847959" y="8489914"/>
                  <a:pt x="5847959" y="8489914"/>
                  <a:pt x="5844755" y="8482903"/>
                </a:cubicBezTo>
                <a:cubicBezTo>
                  <a:pt x="5866183" y="8475134"/>
                  <a:pt x="5886587" y="8461851"/>
                  <a:pt x="5909035" y="8459596"/>
                </a:cubicBezTo>
                <a:cubicBezTo>
                  <a:pt x="5931479" y="8457340"/>
                  <a:pt x="5955631" y="8464273"/>
                  <a:pt x="5980599" y="8465353"/>
                </a:cubicBezTo>
                <a:cubicBezTo>
                  <a:pt x="5995679" y="8464461"/>
                  <a:pt x="6013759" y="8459212"/>
                  <a:pt x="6030339" y="8456142"/>
                </a:cubicBezTo>
                <a:cubicBezTo>
                  <a:pt x="6059475" y="8448846"/>
                  <a:pt x="6088611" y="8441550"/>
                  <a:pt x="6117407" y="8432415"/>
                </a:cubicBezTo>
                <a:cubicBezTo>
                  <a:pt x="6121091" y="8431733"/>
                  <a:pt x="6121231" y="8422203"/>
                  <a:pt x="6122055" y="8416348"/>
                </a:cubicBezTo>
                <a:cubicBezTo>
                  <a:pt x="6121715" y="8414510"/>
                  <a:pt x="6119871" y="8414852"/>
                  <a:pt x="6119871" y="8414852"/>
                </a:cubicBezTo>
                <a:cubicBezTo>
                  <a:pt x="6118031" y="8415193"/>
                  <a:pt x="6118371" y="8417030"/>
                  <a:pt x="6116527" y="8417372"/>
                </a:cubicBezTo>
                <a:cubicBezTo>
                  <a:pt x="6101787" y="8420101"/>
                  <a:pt x="6086511" y="8409623"/>
                  <a:pt x="6083787" y="8394920"/>
                </a:cubicBezTo>
                <a:cubicBezTo>
                  <a:pt x="6080727" y="8378380"/>
                  <a:pt x="6091579" y="8364964"/>
                  <a:pt x="6106315" y="8362235"/>
                </a:cubicBezTo>
                <a:cubicBezTo>
                  <a:pt x="6121055" y="8359506"/>
                  <a:pt x="6134151" y="8368487"/>
                  <a:pt x="6137211" y="8385028"/>
                </a:cubicBezTo>
                <a:cubicBezTo>
                  <a:pt x="6138235" y="8390541"/>
                  <a:pt x="6137415" y="8396396"/>
                  <a:pt x="6134411" y="8400753"/>
                </a:cubicBezTo>
                <a:cubicBezTo>
                  <a:pt x="6135091" y="8404429"/>
                  <a:pt x="6137271" y="8405926"/>
                  <a:pt x="6137951" y="8409602"/>
                </a:cubicBezTo>
                <a:cubicBezTo>
                  <a:pt x="6137331" y="8426825"/>
                  <a:pt x="6152067" y="8424096"/>
                  <a:pt x="6163123" y="8422049"/>
                </a:cubicBezTo>
                <a:cubicBezTo>
                  <a:pt x="6203311" y="8412706"/>
                  <a:pt x="6241659" y="8403704"/>
                  <a:pt x="6281847" y="8394362"/>
                </a:cubicBezTo>
                <a:cubicBezTo>
                  <a:pt x="6362907" y="8379352"/>
                  <a:pt x="6445467" y="8362164"/>
                  <a:pt x="6528367" y="8346812"/>
                </a:cubicBezTo>
                <a:cubicBezTo>
                  <a:pt x="6598375" y="8333849"/>
                  <a:pt x="6668379" y="8320886"/>
                  <a:pt x="6736543" y="8308264"/>
                </a:cubicBezTo>
                <a:cubicBezTo>
                  <a:pt x="6742067" y="8307241"/>
                  <a:pt x="6745755" y="8306559"/>
                  <a:pt x="6749779" y="8307714"/>
                </a:cubicBezTo>
                <a:cubicBezTo>
                  <a:pt x="6750119" y="8309551"/>
                  <a:pt x="6750799" y="8313227"/>
                  <a:pt x="6752983" y="8314724"/>
                </a:cubicBezTo>
                <a:cubicBezTo>
                  <a:pt x="6695051" y="8331154"/>
                  <a:pt x="6637119" y="8347585"/>
                  <a:pt x="6579187" y="8364014"/>
                </a:cubicBezTo>
                <a:cubicBezTo>
                  <a:pt x="6535655" y="8375877"/>
                  <a:pt x="6493963" y="8387398"/>
                  <a:pt x="6452275" y="8398921"/>
                </a:cubicBezTo>
                <a:cubicBezTo>
                  <a:pt x="6414267" y="8409760"/>
                  <a:pt x="6377763" y="8418421"/>
                  <a:pt x="6339755" y="8429261"/>
                </a:cubicBezTo>
                <a:cubicBezTo>
                  <a:pt x="6305095" y="8437580"/>
                  <a:pt x="6272275" y="8445558"/>
                  <a:pt x="6237951" y="8455715"/>
                </a:cubicBezTo>
                <a:cubicBezTo>
                  <a:pt x="6223555" y="8460282"/>
                  <a:pt x="6217887" y="8470836"/>
                  <a:pt x="6223131" y="8488874"/>
                </a:cubicBezTo>
                <a:cubicBezTo>
                  <a:pt x="6228579" y="8518280"/>
                  <a:pt x="6248359" y="8522220"/>
                  <a:pt x="6278859" y="8522275"/>
                </a:cubicBezTo>
                <a:cubicBezTo>
                  <a:pt x="6282543" y="8521593"/>
                  <a:pt x="6290931" y="8525742"/>
                  <a:pt x="6290931" y="8525742"/>
                </a:cubicBezTo>
                <a:cubicBezTo>
                  <a:pt x="6285323" y="8557196"/>
                  <a:pt x="6308395" y="8537716"/>
                  <a:pt x="6319447" y="8535669"/>
                </a:cubicBezTo>
                <a:cubicBezTo>
                  <a:pt x="6356291" y="8528847"/>
                  <a:pt x="6393135" y="8522024"/>
                  <a:pt x="6428139" y="8515542"/>
                </a:cubicBezTo>
                <a:cubicBezTo>
                  <a:pt x="6437351" y="8513837"/>
                  <a:pt x="6446223" y="8510293"/>
                  <a:pt x="6452911" y="8505253"/>
                </a:cubicBezTo>
                <a:cubicBezTo>
                  <a:pt x="6475159" y="8491629"/>
                  <a:pt x="6498423" y="8483519"/>
                  <a:pt x="6522915" y="8492290"/>
                </a:cubicBezTo>
                <a:cubicBezTo>
                  <a:pt x="6529123" y="8494942"/>
                  <a:pt x="6538675" y="8495074"/>
                  <a:pt x="6546043" y="8493710"/>
                </a:cubicBezTo>
                <a:cubicBezTo>
                  <a:pt x="6598447" y="8478304"/>
                  <a:pt x="6654055" y="8469908"/>
                  <a:pt x="6701071" y="8445994"/>
                </a:cubicBezTo>
                <a:cubicBezTo>
                  <a:pt x="6759967" y="8414178"/>
                  <a:pt x="6817695" y="8386381"/>
                  <a:pt x="6883335" y="8370424"/>
                </a:cubicBezTo>
                <a:cubicBezTo>
                  <a:pt x="6912811" y="8364966"/>
                  <a:pt x="6939083" y="8352497"/>
                  <a:pt x="6967879" y="8343363"/>
                </a:cubicBezTo>
                <a:cubicBezTo>
                  <a:pt x="6967199" y="8339688"/>
                  <a:pt x="6966859" y="8337850"/>
                  <a:pt x="6966519" y="8336012"/>
                </a:cubicBezTo>
                <a:cubicBezTo>
                  <a:pt x="6957307" y="8337718"/>
                  <a:pt x="6946255" y="8339764"/>
                  <a:pt x="6937043" y="8341470"/>
                </a:cubicBezTo>
                <a:cubicBezTo>
                  <a:pt x="6909411" y="8346587"/>
                  <a:pt x="6883619" y="8351363"/>
                  <a:pt x="6857827" y="8356139"/>
                </a:cubicBezTo>
                <a:cubicBezTo>
                  <a:pt x="6854143" y="8356821"/>
                  <a:pt x="6850115" y="8355665"/>
                  <a:pt x="6848615" y="8357845"/>
                </a:cubicBezTo>
                <a:cubicBezTo>
                  <a:pt x="6811147" y="8381890"/>
                  <a:pt x="6767215" y="8371016"/>
                  <a:pt x="6730231" y="8387369"/>
                </a:cubicBezTo>
                <a:cubicBezTo>
                  <a:pt x="6726547" y="8388052"/>
                  <a:pt x="6723203" y="8390572"/>
                  <a:pt x="6721359" y="8390913"/>
                </a:cubicBezTo>
                <a:cubicBezTo>
                  <a:pt x="6673063" y="8377045"/>
                  <a:pt x="6638659" y="8417632"/>
                  <a:pt x="6596627" y="8427317"/>
                </a:cubicBezTo>
                <a:cubicBezTo>
                  <a:pt x="6591099" y="8428340"/>
                  <a:pt x="6588435" y="8434536"/>
                  <a:pt x="6583251" y="8437396"/>
                </a:cubicBezTo>
                <a:cubicBezTo>
                  <a:pt x="6575059" y="8444616"/>
                  <a:pt x="6564347" y="8448501"/>
                  <a:pt x="6553975" y="8454224"/>
                </a:cubicBezTo>
                <a:cubicBezTo>
                  <a:pt x="6553635" y="8452385"/>
                  <a:pt x="6551451" y="8450889"/>
                  <a:pt x="6551111" y="8449051"/>
                </a:cubicBezTo>
                <a:cubicBezTo>
                  <a:pt x="6555959" y="8444352"/>
                  <a:pt x="6561143" y="8441490"/>
                  <a:pt x="6564147" y="8437133"/>
                </a:cubicBezTo>
                <a:cubicBezTo>
                  <a:pt x="6567491" y="8434613"/>
                  <a:pt x="6567151" y="8432775"/>
                  <a:pt x="6568311" y="8428758"/>
                </a:cubicBezTo>
                <a:cubicBezTo>
                  <a:pt x="6564627" y="8429440"/>
                  <a:pt x="6560943" y="8430122"/>
                  <a:pt x="6559099" y="8430464"/>
                </a:cubicBezTo>
                <a:cubicBezTo>
                  <a:pt x="6538499" y="8432378"/>
                  <a:pt x="6520075" y="8435789"/>
                  <a:pt x="6500971" y="8435525"/>
                </a:cubicBezTo>
                <a:cubicBezTo>
                  <a:pt x="6528547" y="8409509"/>
                  <a:pt x="6559663" y="8392341"/>
                  <a:pt x="6599711" y="8392529"/>
                </a:cubicBezTo>
                <a:cubicBezTo>
                  <a:pt x="6607423" y="8393002"/>
                  <a:pt x="6616295" y="8389459"/>
                  <a:pt x="6625503" y="8387753"/>
                </a:cubicBezTo>
                <a:cubicBezTo>
                  <a:pt x="6681931" y="8373502"/>
                  <a:pt x="6738363" y="8359251"/>
                  <a:pt x="6794791" y="8345000"/>
                </a:cubicBezTo>
                <a:cubicBezTo>
                  <a:pt x="6856407" y="8327888"/>
                  <a:pt x="6918023" y="8310776"/>
                  <a:pt x="6979635" y="8293663"/>
                </a:cubicBezTo>
                <a:cubicBezTo>
                  <a:pt x="7001063" y="8285894"/>
                  <a:pt x="7023991" y="8275946"/>
                  <a:pt x="7045759" y="8270014"/>
                </a:cubicBezTo>
                <a:cubicBezTo>
                  <a:pt x="7061999" y="8265106"/>
                  <a:pt x="7079599" y="8267550"/>
                  <a:pt x="7096179" y="8264480"/>
                </a:cubicBezTo>
                <a:cubicBezTo>
                  <a:pt x="7129339" y="8258339"/>
                  <a:pt x="7163663" y="8248182"/>
                  <a:pt x="7199343" y="8245376"/>
                </a:cubicBezTo>
                <a:cubicBezTo>
                  <a:pt x="7163859" y="8259550"/>
                  <a:pt x="7128379" y="8273724"/>
                  <a:pt x="7094735" y="8287558"/>
                </a:cubicBezTo>
                <a:cubicBezTo>
                  <a:pt x="7095075" y="8289396"/>
                  <a:pt x="7095755" y="8293071"/>
                  <a:pt x="7096099" y="8294908"/>
                </a:cubicBezTo>
                <a:cubicBezTo>
                  <a:pt x="7148843" y="8281340"/>
                  <a:pt x="7199403" y="8266275"/>
                  <a:pt x="7252147" y="8252707"/>
                </a:cubicBezTo>
                <a:cubicBezTo>
                  <a:pt x="7261359" y="8251001"/>
                  <a:pt x="7272755" y="8250792"/>
                  <a:pt x="7281963" y="8249086"/>
                </a:cubicBezTo>
                <a:cubicBezTo>
                  <a:pt x="7273435" y="8254468"/>
                  <a:pt x="7264563" y="8258011"/>
                  <a:pt x="7256031" y="8263392"/>
                </a:cubicBezTo>
                <a:cubicBezTo>
                  <a:pt x="7249003" y="8266594"/>
                  <a:pt x="7243819" y="8269456"/>
                  <a:pt x="7236787" y="8272658"/>
                </a:cubicBezTo>
                <a:cubicBezTo>
                  <a:pt x="7237131" y="8274496"/>
                  <a:pt x="7237471" y="8276334"/>
                  <a:pt x="7239651" y="8277831"/>
                </a:cubicBezTo>
                <a:cubicBezTo>
                  <a:pt x="7259575" y="8272241"/>
                  <a:pt x="7279159" y="8264812"/>
                  <a:pt x="7298743" y="8257384"/>
                </a:cubicBezTo>
                <a:cubicBezTo>
                  <a:pt x="7320511" y="8251452"/>
                  <a:pt x="7344119" y="8245180"/>
                  <a:pt x="7365887" y="8239249"/>
                </a:cubicBezTo>
                <a:cubicBezTo>
                  <a:pt x="7373255" y="8237884"/>
                  <a:pt x="7379943" y="8232844"/>
                  <a:pt x="7386971" y="8229642"/>
                </a:cubicBezTo>
                <a:cubicBezTo>
                  <a:pt x="7405875" y="8218537"/>
                  <a:pt x="7426963" y="8208930"/>
                  <a:pt x="7445867" y="8197827"/>
                </a:cubicBezTo>
                <a:cubicBezTo>
                  <a:pt x="7452555" y="8192786"/>
                  <a:pt x="7459243" y="8187745"/>
                  <a:pt x="7465591" y="8180867"/>
                </a:cubicBezTo>
                <a:cubicBezTo>
                  <a:pt x="7457879" y="8180393"/>
                  <a:pt x="7450171" y="8179920"/>
                  <a:pt x="7442463" y="8179447"/>
                </a:cubicBezTo>
                <a:cubicBezTo>
                  <a:pt x="7440279" y="8177951"/>
                  <a:pt x="7438439" y="8178292"/>
                  <a:pt x="7436255" y="8176796"/>
                </a:cubicBezTo>
                <a:cubicBezTo>
                  <a:pt x="7519775" y="8144220"/>
                  <a:pt x="7603299" y="8111647"/>
                  <a:pt x="7690507" y="8078390"/>
                </a:cubicBezTo>
                <a:cubicBezTo>
                  <a:pt x="7654763" y="8060297"/>
                  <a:pt x="7621063" y="8053231"/>
                  <a:pt x="7582575" y="8071764"/>
                </a:cubicBezTo>
                <a:cubicBezTo>
                  <a:pt x="7575547" y="8074966"/>
                  <a:pt x="7567839" y="8074493"/>
                  <a:pt x="7558287" y="8074360"/>
                </a:cubicBezTo>
                <a:cubicBezTo>
                  <a:pt x="7558287" y="8074360"/>
                  <a:pt x="7556927" y="8067009"/>
                  <a:pt x="7556927" y="8067009"/>
                </a:cubicBezTo>
                <a:cubicBezTo>
                  <a:pt x="7584019" y="8048686"/>
                  <a:pt x="7608591" y="8027027"/>
                  <a:pt x="7636703" y="8014218"/>
                </a:cubicBezTo>
                <a:cubicBezTo>
                  <a:pt x="7705487" y="7984372"/>
                  <a:pt x="7774275" y="7954528"/>
                  <a:pt x="7845923" y="7929855"/>
                </a:cubicBezTo>
                <a:cubicBezTo>
                  <a:pt x="7917227" y="7903344"/>
                  <a:pt x="7988879" y="7878672"/>
                  <a:pt x="8062707" y="7855496"/>
                </a:cubicBezTo>
                <a:cubicBezTo>
                  <a:pt x="8113267" y="7840430"/>
                  <a:pt x="8164511" y="7829041"/>
                  <a:pt x="8215415" y="7815813"/>
                </a:cubicBezTo>
                <a:cubicBezTo>
                  <a:pt x="8240867" y="7809200"/>
                  <a:pt x="8265975" y="7800748"/>
                  <a:pt x="8290747" y="7790458"/>
                </a:cubicBezTo>
                <a:cubicBezTo>
                  <a:pt x="8310331" y="7783030"/>
                  <a:pt x="8314215" y="7793717"/>
                  <a:pt x="8316255" y="7804743"/>
                </a:cubicBezTo>
                <a:cubicBezTo>
                  <a:pt x="8320679" y="7828636"/>
                  <a:pt x="8325047" y="7831629"/>
                  <a:pt x="8354179" y="7824334"/>
                </a:cubicBezTo>
                <a:cubicBezTo>
                  <a:pt x="8361211" y="7821131"/>
                  <a:pt x="8370419" y="7819425"/>
                  <a:pt x="8379631" y="7817719"/>
                </a:cubicBezTo>
                <a:cubicBezTo>
                  <a:pt x="8383655" y="7818875"/>
                  <a:pt x="8388023" y="7821869"/>
                  <a:pt x="8392047" y="7823025"/>
                </a:cubicBezTo>
                <a:cubicBezTo>
                  <a:pt x="8388703" y="7825545"/>
                  <a:pt x="8383855" y="7830244"/>
                  <a:pt x="8380171" y="7830926"/>
                </a:cubicBezTo>
                <a:cubicBezTo>
                  <a:pt x="8373483" y="7835966"/>
                  <a:pt x="8367959" y="7836989"/>
                  <a:pt x="8362771" y="7839850"/>
                </a:cubicBezTo>
                <a:cubicBezTo>
                  <a:pt x="8368979" y="7842503"/>
                  <a:pt x="8375527" y="7846993"/>
                  <a:pt x="8380711" y="7844132"/>
                </a:cubicBezTo>
                <a:cubicBezTo>
                  <a:pt x="8393607" y="7841744"/>
                  <a:pt x="8405823" y="7835680"/>
                  <a:pt x="8418379" y="7831455"/>
                </a:cubicBezTo>
                <a:cubicBezTo>
                  <a:pt x="8430595" y="7825391"/>
                  <a:pt x="8439803" y="7823685"/>
                  <a:pt x="8440687" y="7838730"/>
                </a:cubicBezTo>
                <a:cubicBezTo>
                  <a:pt x="8445111" y="7862622"/>
                  <a:pt x="8461207" y="7867245"/>
                  <a:pt x="8484619" y="7849603"/>
                </a:cubicBezTo>
                <a:cubicBezTo>
                  <a:pt x="8515055" y="7828760"/>
                  <a:pt x="8509871" y="7831621"/>
                  <a:pt x="8532715" y="7852102"/>
                </a:cubicBezTo>
                <a:cubicBezTo>
                  <a:pt x="8551195" y="7869590"/>
                  <a:pt x="8534475" y="7882190"/>
                  <a:pt x="8528127" y="7889069"/>
                </a:cubicBezTo>
                <a:cubicBezTo>
                  <a:pt x="8508403" y="7906028"/>
                  <a:pt x="8522663" y="7910991"/>
                  <a:pt x="8533575" y="7918475"/>
                </a:cubicBezTo>
                <a:cubicBezTo>
                  <a:pt x="8540123" y="7922965"/>
                  <a:pt x="8542983" y="7928137"/>
                  <a:pt x="8545847" y="7933310"/>
                </a:cubicBezTo>
                <a:cubicBezTo>
                  <a:pt x="8538819" y="7936512"/>
                  <a:pt x="8528787" y="7944073"/>
                  <a:pt x="8522919" y="7943258"/>
                </a:cubicBezTo>
                <a:cubicBezTo>
                  <a:pt x="8499791" y="7941838"/>
                  <a:pt x="8491603" y="7949058"/>
                  <a:pt x="8485455" y="7967304"/>
                </a:cubicBezTo>
                <a:cubicBezTo>
                  <a:pt x="8481967" y="7979355"/>
                  <a:pt x="8474799" y="7992087"/>
                  <a:pt x="8455495" y="7980455"/>
                </a:cubicBezTo>
                <a:cubicBezTo>
                  <a:pt x="8451131" y="7977461"/>
                  <a:pt x="8437895" y="7978011"/>
                  <a:pt x="8429023" y="7981555"/>
                </a:cubicBezTo>
                <a:cubicBezTo>
                  <a:pt x="8399067" y="7994706"/>
                  <a:pt x="8367607" y="8010035"/>
                  <a:pt x="8335467" y="8021690"/>
                </a:cubicBezTo>
                <a:cubicBezTo>
                  <a:pt x="8328439" y="8024892"/>
                  <a:pt x="8315743" y="8038649"/>
                  <a:pt x="8305655" y="8025310"/>
                </a:cubicBezTo>
                <a:cubicBezTo>
                  <a:pt x="8305311" y="8023472"/>
                  <a:pt x="8296443" y="8027016"/>
                  <a:pt x="8294939" y="8029195"/>
                </a:cubicBezTo>
                <a:cubicBezTo>
                  <a:pt x="8282443" y="8054319"/>
                  <a:pt x="8255971" y="8055419"/>
                  <a:pt x="8236187" y="8051480"/>
                </a:cubicBezTo>
                <a:cubicBezTo>
                  <a:pt x="8195119" y="8045778"/>
                  <a:pt x="8164679" y="8066622"/>
                  <a:pt x="8133903" y="8085627"/>
                </a:cubicBezTo>
                <a:cubicBezTo>
                  <a:pt x="8132399" y="8087806"/>
                  <a:pt x="8132399" y="8087806"/>
                  <a:pt x="8130559" y="8088147"/>
                </a:cubicBezTo>
                <a:cubicBezTo>
                  <a:pt x="8133623" y="8104688"/>
                  <a:pt x="8127131" y="8121097"/>
                  <a:pt x="8117783" y="8132333"/>
                </a:cubicBezTo>
                <a:cubicBezTo>
                  <a:pt x="8125491" y="8132806"/>
                  <a:pt x="8132859" y="8131441"/>
                  <a:pt x="8140907" y="8133753"/>
                </a:cubicBezTo>
                <a:cubicBezTo>
                  <a:pt x="8174807" y="8152187"/>
                  <a:pt x="8188503" y="8195273"/>
                  <a:pt x="8172183" y="8230610"/>
                </a:cubicBezTo>
                <a:cubicBezTo>
                  <a:pt x="8153679" y="8264452"/>
                  <a:pt x="8114511" y="8279307"/>
                  <a:pt x="8080611" y="8260873"/>
                </a:cubicBezTo>
                <a:cubicBezTo>
                  <a:pt x="8046711" y="8242439"/>
                  <a:pt x="8033015" y="8199353"/>
                  <a:pt x="8049679" y="8165853"/>
                </a:cubicBezTo>
                <a:cubicBezTo>
                  <a:pt x="8053503" y="8155641"/>
                  <a:pt x="8062715" y="8153935"/>
                  <a:pt x="8069063" y="8147057"/>
                </a:cubicBezTo>
                <a:cubicBezTo>
                  <a:pt x="8059171" y="8145087"/>
                  <a:pt x="8051119" y="8142776"/>
                  <a:pt x="8044231" y="8136448"/>
                </a:cubicBezTo>
                <a:cubicBezTo>
                  <a:pt x="8036863" y="8137813"/>
                  <a:pt x="8027991" y="8141356"/>
                  <a:pt x="8020623" y="8142721"/>
                </a:cubicBezTo>
                <a:cubicBezTo>
                  <a:pt x="7981795" y="8159415"/>
                  <a:pt x="7942287" y="8172433"/>
                  <a:pt x="7903459" y="8189128"/>
                </a:cubicBezTo>
                <a:cubicBezTo>
                  <a:pt x="7871319" y="8200782"/>
                  <a:pt x="7841703" y="8215771"/>
                  <a:pt x="7810243" y="8231100"/>
                </a:cubicBezTo>
                <a:cubicBezTo>
                  <a:pt x="7803215" y="8234302"/>
                  <a:pt x="7796527" y="8239343"/>
                  <a:pt x="7789839" y="8244383"/>
                </a:cubicBezTo>
                <a:cubicBezTo>
                  <a:pt x="7792363" y="8247718"/>
                  <a:pt x="7792703" y="8249556"/>
                  <a:pt x="7794543" y="8249215"/>
                </a:cubicBezTo>
                <a:cubicBezTo>
                  <a:pt x="7800751" y="8251867"/>
                  <a:pt x="7808459" y="8252341"/>
                  <a:pt x="7816511" y="8254652"/>
                </a:cubicBezTo>
                <a:cubicBezTo>
                  <a:pt x="7809483" y="8257854"/>
                  <a:pt x="7801291" y="8265073"/>
                  <a:pt x="7795763" y="8266096"/>
                </a:cubicBezTo>
                <a:cubicBezTo>
                  <a:pt x="7772979" y="8266514"/>
                  <a:pt x="7751411" y="8283814"/>
                  <a:pt x="7728423" y="8272863"/>
                </a:cubicBezTo>
                <a:cubicBezTo>
                  <a:pt x="7725899" y="8269530"/>
                  <a:pt x="7717031" y="8273073"/>
                  <a:pt x="7711843" y="8275934"/>
                </a:cubicBezTo>
                <a:cubicBezTo>
                  <a:pt x="7694099" y="8283021"/>
                  <a:pt x="7676359" y="8290108"/>
                  <a:pt x="7659299" y="8300871"/>
                </a:cubicBezTo>
                <a:cubicBezTo>
                  <a:pt x="7652271" y="8304074"/>
                  <a:pt x="7639575" y="8317829"/>
                  <a:pt x="7641755" y="8319327"/>
                </a:cubicBezTo>
                <a:cubicBezTo>
                  <a:pt x="7648843" y="8337023"/>
                  <a:pt x="7640315" y="8342404"/>
                  <a:pt x="7624415" y="8349150"/>
                </a:cubicBezTo>
                <a:cubicBezTo>
                  <a:pt x="7611859" y="8353376"/>
                  <a:pt x="7601827" y="8360937"/>
                  <a:pt x="7591455" y="8366659"/>
                </a:cubicBezTo>
                <a:cubicBezTo>
                  <a:pt x="7584767" y="8371700"/>
                  <a:pt x="7575895" y="8375243"/>
                  <a:pt x="7568187" y="8374770"/>
                </a:cubicBezTo>
                <a:cubicBezTo>
                  <a:pt x="7536187" y="8376893"/>
                  <a:pt x="7505007" y="8373162"/>
                  <a:pt x="7474031" y="8380799"/>
                </a:cubicBezTo>
                <a:cubicBezTo>
                  <a:pt x="7441211" y="8388778"/>
                  <a:pt x="7404027" y="8393762"/>
                  <a:pt x="7378635" y="8421275"/>
                </a:cubicBezTo>
                <a:cubicBezTo>
                  <a:pt x="7375291" y="8423795"/>
                  <a:pt x="7371943" y="8426315"/>
                  <a:pt x="7367919" y="8425160"/>
                </a:cubicBezTo>
                <a:cubicBezTo>
                  <a:pt x="7326371" y="8427151"/>
                  <a:pt x="7294631" y="8461542"/>
                  <a:pt x="7253419" y="8465371"/>
                </a:cubicBezTo>
                <a:cubicBezTo>
                  <a:pt x="7242027" y="8465580"/>
                  <a:pt x="7234659" y="8466944"/>
                  <a:pt x="7235535" y="8481989"/>
                </a:cubicBezTo>
                <a:cubicBezTo>
                  <a:pt x="7237579" y="8493016"/>
                  <a:pt x="7222699" y="8505276"/>
                  <a:pt x="7217375" y="8517667"/>
                </a:cubicBezTo>
                <a:cubicBezTo>
                  <a:pt x="7213347" y="8516511"/>
                  <a:pt x="7211507" y="8516852"/>
                  <a:pt x="7209323" y="8515356"/>
                </a:cubicBezTo>
                <a:cubicBezTo>
                  <a:pt x="7208983" y="8513519"/>
                  <a:pt x="7208643" y="8511681"/>
                  <a:pt x="7208643" y="8511681"/>
                </a:cubicBezTo>
                <a:cubicBezTo>
                  <a:pt x="7207283" y="8504329"/>
                  <a:pt x="7208103" y="8498474"/>
                  <a:pt x="7208583" y="8490782"/>
                </a:cubicBezTo>
                <a:cubicBezTo>
                  <a:pt x="7204899" y="8491464"/>
                  <a:pt x="7199035" y="8490650"/>
                  <a:pt x="7197531" y="8492829"/>
                </a:cubicBezTo>
                <a:cubicBezTo>
                  <a:pt x="7193367" y="8501203"/>
                  <a:pt x="7187359" y="8509919"/>
                  <a:pt x="7185035" y="8517953"/>
                </a:cubicBezTo>
                <a:cubicBezTo>
                  <a:pt x="7183871" y="8521970"/>
                  <a:pt x="7189259" y="8530477"/>
                  <a:pt x="7187419" y="8530818"/>
                </a:cubicBezTo>
                <a:cubicBezTo>
                  <a:pt x="7172539" y="8543078"/>
                  <a:pt x="7177583" y="8549747"/>
                  <a:pt x="7183991" y="8563768"/>
                </a:cubicBezTo>
                <a:cubicBezTo>
                  <a:pt x="7190739" y="8579626"/>
                  <a:pt x="7169311" y="8587396"/>
                  <a:pt x="7156759" y="8591621"/>
                </a:cubicBezTo>
                <a:cubicBezTo>
                  <a:pt x="7140859" y="8598368"/>
                  <a:pt x="7122095" y="8599941"/>
                  <a:pt x="7105855" y="8604849"/>
                </a:cubicBezTo>
                <a:cubicBezTo>
                  <a:pt x="7085591" y="8608602"/>
                  <a:pt x="7067847" y="8615688"/>
                  <a:pt x="7049767" y="8620938"/>
                </a:cubicBezTo>
                <a:cubicBezTo>
                  <a:pt x="7042739" y="8624140"/>
                  <a:pt x="7035367" y="8625504"/>
                  <a:pt x="7027999" y="8626869"/>
                </a:cubicBezTo>
                <a:cubicBezTo>
                  <a:pt x="7012919" y="8627760"/>
                  <a:pt x="6995663" y="8627155"/>
                  <a:pt x="6985287" y="8632877"/>
                </a:cubicBezTo>
                <a:cubicBezTo>
                  <a:pt x="6961199" y="8646843"/>
                  <a:pt x="6936707" y="8638072"/>
                  <a:pt x="6913919" y="8638490"/>
                </a:cubicBezTo>
                <a:cubicBezTo>
                  <a:pt x="6885607" y="8639930"/>
                  <a:pt x="6876395" y="8641636"/>
                  <a:pt x="6838727" y="8654314"/>
                </a:cubicBezTo>
                <a:cubicBezTo>
                  <a:pt x="6782639" y="8670402"/>
                  <a:pt x="6726211" y="8684653"/>
                  <a:pt x="6669783" y="8698904"/>
                </a:cubicBezTo>
                <a:cubicBezTo>
                  <a:pt x="6635459" y="8709062"/>
                  <a:pt x="6601139" y="8719219"/>
                  <a:pt x="6566815" y="8729377"/>
                </a:cubicBezTo>
                <a:cubicBezTo>
                  <a:pt x="6563131" y="8730059"/>
                  <a:pt x="6556927" y="8727406"/>
                  <a:pt x="6551059" y="8726592"/>
                </a:cubicBezTo>
                <a:cubicBezTo>
                  <a:pt x="6556243" y="8723730"/>
                  <a:pt x="6560751" y="8717193"/>
                  <a:pt x="6564435" y="8716511"/>
                </a:cubicBezTo>
                <a:cubicBezTo>
                  <a:pt x="6600599" y="8706012"/>
                  <a:pt x="6637103" y="8697352"/>
                  <a:pt x="6676951" y="8686172"/>
                </a:cubicBezTo>
                <a:cubicBezTo>
                  <a:pt x="6639367" y="8668419"/>
                  <a:pt x="6607911" y="8683749"/>
                  <a:pt x="6575087" y="8691727"/>
                </a:cubicBezTo>
                <a:cubicBezTo>
                  <a:pt x="6540427" y="8700047"/>
                  <a:pt x="6502079" y="8709049"/>
                  <a:pt x="6472803" y="8725875"/>
                </a:cubicBezTo>
                <a:cubicBezTo>
                  <a:pt x="6445367" y="8742360"/>
                  <a:pt x="6419239" y="8745298"/>
                  <a:pt x="6390923" y="8746739"/>
                </a:cubicBezTo>
                <a:cubicBezTo>
                  <a:pt x="6381911" y="8759814"/>
                  <a:pt x="6368535" y="8769894"/>
                  <a:pt x="6351955" y="8772964"/>
                </a:cubicBezTo>
                <a:cubicBezTo>
                  <a:pt x="6340903" y="8775011"/>
                  <a:pt x="6332171" y="8769025"/>
                  <a:pt x="6321939" y="8765216"/>
                </a:cubicBezTo>
                <a:cubicBezTo>
                  <a:pt x="6318595" y="8767737"/>
                  <a:pt x="6316751" y="8768078"/>
                  <a:pt x="6316751" y="8768078"/>
                </a:cubicBezTo>
                <a:cubicBezTo>
                  <a:pt x="6314231" y="8764743"/>
                  <a:pt x="6312387" y="8765084"/>
                  <a:pt x="6312047" y="8763246"/>
                </a:cubicBezTo>
                <a:cubicBezTo>
                  <a:pt x="6308023" y="8762090"/>
                  <a:pt x="6304339" y="8762773"/>
                  <a:pt x="6300315" y="8761617"/>
                </a:cubicBezTo>
                <a:cubicBezTo>
                  <a:pt x="6295127" y="8764478"/>
                  <a:pt x="6293143" y="8774350"/>
                  <a:pt x="6287955" y="8777212"/>
                </a:cubicBezTo>
                <a:cubicBezTo>
                  <a:pt x="6279767" y="8784431"/>
                  <a:pt x="6278467" y="8797978"/>
                  <a:pt x="6260183" y="8791858"/>
                </a:cubicBezTo>
                <a:cubicBezTo>
                  <a:pt x="6257999" y="8790362"/>
                  <a:pt x="6246127" y="8798264"/>
                  <a:pt x="6239439" y="8803304"/>
                </a:cubicBezTo>
                <a:cubicBezTo>
                  <a:pt x="6239779" y="8805142"/>
                  <a:pt x="6240799" y="8810656"/>
                  <a:pt x="6240799" y="8810656"/>
                </a:cubicBezTo>
                <a:cubicBezTo>
                  <a:pt x="6248167" y="8809292"/>
                  <a:pt x="6255535" y="8807927"/>
                  <a:pt x="6261063" y="8806904"/>
                </a:cubicBezTo>
                <a:cubicBezTo>
                  <a:pt x="6270275" y="8805198"/>
                  <a:pt x="6277643" y="8803834"/>
                  <a:pt x="6292723" y="8802942"/>
                </a:cubicBezTo>
                <a:cubicBezTo>
                  <a:pt x="6249727" y="8828011"/>
                  <a:pt x="6240179" y="8827879"/>
                  <a:pt x="6208119" y="8809103"/>
                </a:cubicBezTo>
                <a:cubicBezTo>
                  <a:pt x="6195363" y="8801960"/>
                  <a:pt x="6118811" y="8810434"/>
                  <a:pt x="6102091" y="8823035"/>
                </a:cubicBezTo>
                <a:cubicBezTo>
                  <a:pt x="6100247" y="8823376"/>
                  <a:pt x="6096903" y="8825896"/>
                  <a:pt x="6096903" y="8825896"/>
                </a:cubicBezTo>
                <a:cubicBezTo>
                  <a:pt x="6096083" y="8831750"/>
                  <a:pt x="6093759" y="8839785"/>
                  <a:pt x="6092939" y="8845639"/>
                </a:cubicBezTo>
                <a:cubicBezTo>
                  <a:pt x="6093279" y="8847477"/>
                  <a:pt x="6102831" y="8847609"/>
                  <a:pt x="6108699" y="8848423"/>
                </a:cubicBezTo>
                <a:cubicBezTo>
                  <a:pt x="6114223" y="8847400"/>
                  <a:pt x="6119751" y="8846376"/>
                  <a:pt x="6126299" y="8850867"/>
                </a:cubicBezTo>
                <a:cubicBezTo>
                  <a:pt x="6126299" y="8850867"/>
                  <a:pt x="6126299" y="8850867"/>
                  <a:pt x="6084607" y="8862389"/>
                </a:cubicBezTo>
                <a:cubicBezTo>
                  <a:pt x="6087131" y="8865724"/>
                  <a:pt x="6091495" y="8868717"/>
                  <a:pt x="6092175" y="8872392"/>
                </a:cubicBezTo>
                <a:cubicBezTo>
                  <a:pt x="6095579" y="8890772"/>
                  <a:pt x="6083563" y="8908204"/>
                  <a:pt x="6066983" y="8911274"/>
                </a:cubicBezTo>
                <a:cubicBezTo>
                  <a:pt x="6050403" y="8914344"/>
                  <a:pt x="6032943" y="8902370"/>
                  <a:pt x="6029539" y="8883990"/>
                </a:cubicBezTo>
                <a:cubicBezTo>
                  <a:pt x="6029199" y="8882153"/>
                  <a:pt x="6032203" y="8877796"/>
                  <a:pt x="6031863" y="8875958"/>
                </a:cubicBezTo>
                <a:cubicBezTo>
                  <a:pt x="6031863" y="8875958"/>
                  <a:pt x="6031863" y="8875958"/>
                  <a:pt x="5893895" y="8912911"/>
                </a:cubicBezTo>
                <a:cubicBezTo>
                  <a:pt x="5893215" y="8909234"/>
                  <a:pt x="5892875" y="8907397"/>
                  <a:pt x="5892191" y="8903722"/>
                </a:cubicBezTo>
                <a:cubicBezTo>
                  <a:pt x="5915463" y="8895611"/>
                  <a:pt x="5939891" y="8883484"/>
                  <a:pt x="5962339" y="8881228"/>
                </a:cubicBezTo>
                <a:cubicBezTo>
                  <a:pt x="5997683" y="8876584"/>
                  <a:pt x="6028659" y="8868947"/>
                  <a:pt x="6049207" y="8846134"/>
                </a:cubicBezTo>
                <a:cubicBezTo>
                  <a:pt x="6019047" y="8847916"/>
                  <a:pt x="5987051" y="8850039"/>
                  <a:pt x="5953551" y="8854342"/>
                </a:cubicBezTo>
                <a:cubicBezTo>
                  <a:pt x="5946179" y="8855707"/>
                  <a:pt x="5939151" y="8858909"/>
                  <a:pt x="5932463" y="8863949"/>
                </a:cubicBezTo>
                <a:cubicBezTo>
                  <a:pt x="5902847" y="8878938"/>
                  <a:pt x="5873711" y="8886234"/>
                  <a:pt x="5839531" y="8886861"/>
                </a:cubicBezTo>
                <a:cubicBezTo>
                  <a:pt x="5809371" y="8888644"/>
                  <a:pt x="5780239" y="8895940"/>
                  <a:pt x="5751103" y="8903236"/>
                </a:cubicBezTo>
                <a:cubicBezTo>
                  <a:pt x="5730835" y="8906988"/>
                  <a:pt x="5710915" y="8912578"/>
                  <a:pt x="5689147" y="8918510"/>
                </a:cubicBezTo>
                <a:cubicBezTo>
                  <a:pt x="5639747" y="8929558"/>
                  <a:pt x="5592187" y="8940265"/>
                  <a:pt x="5542447" y="8949476"/>
                </a:cubicBezTo>
                <a:cubicBezTo>
                  <a:pt x="5509627" y="8957454"/>
                  <a:pt x="5476467" y="8963595"/>
                  <a:pt x="5444807" y="8967556"/>
                </a:cubicBezTo>
                <a:cubicBezTo>
                  <a:pt x="5411647" y="8973697"/>
                  <a:pt x="5378487" y="8979837"/>
                  <a:pt x="5345667" y="8987815"/>
                </a:cubicBezTo>
                <a:cubicBezTo>
                  <a:pt x="5340141" y="8988839"/>
                  <a:pt x="5337337" y="9004566"/>
                  <a:pt x="5333171" y="9012939"/>
                </a:cubicBezTo>
                <a:cubicBezTo>
                  <a:pt x="5339379" y="9015592"/>
                  <a:pt x="5347427" y="9017904"/>
                  <a:pt x="5354797" y="9016539"/>
                </a:cubicBezTo>
                <a:cubicBezTo>
                  <a:pt x="5368033" y="9015989"/>
                  <a:pt x="5378747" y="9012104"/>
                  <a:pt x="5391643" y="9009716"/>
                </a:cubicBezTo>
                <a:cubicBezTo>
                  <a:pt x="5392323" y="9013393"/>
                  <a:pt x="5392663" y="9015231"/>
                  <a:pt x="5393343" y="9018906"/>
                </a:cubicBezTo>
                <a:cubicBezTo>
                  <a:pt x="5384133" y="9020612"/>
                  <a:pt x="5376083" y="9018301"/>
                  <a:pt x="5369055" y="9021503"/>
                </a:cubicBezTo>
                <a:cubicBezTo>
                  <a:pt x="5358001" y="9023550"/>
                  <a:pt x="5346947" y="9025597"/>
                  <a:pt x="5338757" y="9032817"/>
                </a:cubicBezTo>
                <a:cubicBezTo>
                  <a:pt x="5322037" y="9045417"/>
                  <a:pt x="5310643" y="9045625"/>
                  <a:pt x="5298027" y="9028952"/>
                </a:cubicBezTo>
                <a:cubicBezTo>
                  <a:pt x="5292641" y="9020444"/>
                  <a:pt x="5290119" y="9017111"/>
                  <a:pt x="5278925" y="9028688"/>
                </a:cubicBezTo>
                <a:cubicBezTo>
                  <a:pt x="5274079" y="9033387"/>
                  <a:pt x="5253135" y="9033464"/>
                  <a:pt x="5252453" y="9029788"/>
                </a:cubicBezTo>
                <a:cubicBezTo>
                  <a:pt x="5232069" y="8991742"/>
                  <a:pt x="5192421" y="9014292"/>
                  <a:pt x="5162603" y="9017912"/>
                </a:cubicBezTo>
                <a:cubicBezTo>
                  <a:pt x="5136131" y="9019012"/>
                  <a:pt x="5107337" y="9028146"/>
                  <a:pt x="5079703" y="9033263"/>
                </a:cubicBezTo>
                <a:cubicBezTo>
                  <a:pt x="5063464" y="9038171"/>
                  <a:pt x="5045382" y="9043420"/>
                  <a:pt x="5029142" y="9048328"/>
                </a:cubicBezTo>
                <a:cubicBezTo>
                  <a:pt x="5027300" y="9048669"/>
                  <a:pt x="5029001" y="9057859"/>
                  <a:pt x="5029001" y="9057859"/>
                </a:cubicBezTo>
                <a:cubicBezTo>
                  <a:pt x="5040395" y="9057650"/>
                  <a:pt x="5050287" y="9059621"/>
                  <a:pt x="5059158" y="9056077"/>
                </a:cubicBezTo>
                <a:cubicBezTo>
                  <a:pt x="5092799" y="9042244"/>
                  <a:pt x="5127461" y="9033924"/>
                  <a:pt x="5164507" y="9038470"/>
                </a:cubicBezTo>
                <a:cubicBezTo>
                  <a:pt x="5164847" y="9040308"/>
                  <a:pt x="5165527" y="9043983"/>
                  <a:pt x="5165867" y="9045821"/>
                </a:cubicBezTo>
                <a:cubicBezTo>
                  <a:pt x="5141919" y="9050256"/>
                  <a:pt x="5117969" y="9054691"/>
                  <a:pt x="5095863" y="9058784"/>
                </a:cubicBezTo>
                <a:cubicBezTo>
                  <a:pt x="5086311" y="9058651"/>
                  <a:pt x="5079282" y="9061855"/>
                  <a:pt x="5071913" y="9063219"/>
                </a:cubicBezTo>
                <a:cubicBezTo>
                  <a:pt x="5053832" y="9068468"/>
                  <a:pt x="5038952" y="9080728"/>
                  <a:pt x="5017467" y="9067599"/>
                </a:cubicBezTo>
                <a:cubicBezTo>
                  <a:pt x="5000347" y="9057463"/>
                  <a:pt x="4972372" y="9060741"/>
                  <a:pt x="4948564" y="9055646"/>
                </a:cubicBezTo>
                <a:cubicBezTo>
                  <a:pt x="4936830" y="9054017"/>
                  <a:pt x="4920590" y="9058925"/>
                  <a:pt x="4917527" y="9042384"/>
                </a:cubicBezTo>
                <a:cubicBezTo>
                  <a:pt x="4917527" y="9042384"/>
                  <a:pt x="4902448" y="9043275"/>
                  <a:pt x="4892898" y="9043142"/>
                </a:cubicBezTo>
                <a:cubicBezTo>
                  <a:pt x="4895760" y="9048316"/>
                  <a:pt x="4898284" y="9051650"/>
                  <a:pt x="4898964" y="9055325"/>
                </a:cubicBezTo>
                <a:cubicBezTo>
                  <a:pt x="4907213" y="9069005"/>
                  <a:pt x="4895538" y="9088276"/>
                  <a:pt x="4877116" y="9091687"/>
                </a:cubicBezTo>
                <a:cubicBezTo>
                  <a:pt x="4854669" y="9093943"/>
                  <a:pt x="4830719" y="9098378"/>
                  <a:pt x="4808272" y="9100633"/>
                </a:cubicBezTo>
                <a:cubicBezTo>
                  <a:pt x="4783983" y="9103230"/>
                  <a:pt x="4760855" y="9101810"/>
                  <a:pt x="4736906" y="9106245"/>
                </a:cubicBezTo>
                <a:cubicBezTo>
                  <a:pt x="4680958" y="9112802"/>
                  <a:pt x="4625010" y="9119361"/>
                  <a:pt x="4569403" y="9127757"/>
                </a:cubicBezTo>
                <a:cubicBezTo>
                  <a:pt x="4522665" y="9132610"/>
                  <a:pt x="4475928" y="9137463"/>
                  <a:pt x="4430213" y="9147829"/>
                </a:cubicBezTo>
                <a:cubicBezTo>
                  <a:pt x="4347652" y="9165018"/>
                  <a:pt x="4264892" y="9170838"/>
                  <a:pt x="4180970" y="9180676"/>
                </a:cubicBezTo>
                <a:cubicBezTo>
                  <a:pt x="4165892" y="9181567"/>
                  <a:pt x="4151974" y="9178442"/>
                  <a:pt x="4136896" y="9179333"/>
                </a:cubicBezTo>
                <a:cubicBezTo>
                  <a:pt x="4122159" y="9182062"/>
                  <a:pt x="4104757" y="9190986"/>
                  <a:pt x="4092683" y="9187520"/>
                </a:cubicBezTo>
                <a:cubicBezTo>
                  <a:pt x="4071056" y="9183921"/>
                  <a:pt x="4052974" y="9189170"/>
                  <a:pt x="4033050" y="9194761"/>
                </a:cubicBezTo>
                <a:cubicBezTo>
                  <a:pt x="4018653" y="9199327"/>
                  <a:pt x="4006778" y="9207228"/>
                  <a:pt x="3992381" y="9211795"/>
                </a:cubicBezTo>
                <a:cubicBezTo>
                  <a:pt x="3981326" y="9213842"/>
                  <a:pt x="3965087" y="9218751"/>
                  <a:pt x="3960721" y="9215756"/>
                </a:cubicBezTo>
                <a:cubicBezTo>
                  <a:pt x="3939377" y="9193098"/>
                  <a:pt x="3901910" y="9217143"/>
                  <a:pt x="3878242" y="9202517"/>
                </a:cubicBezTo>
                <a:cubicBezTo>
                  <a:pt x="3876060" y="9201020"/>
                  <a:pt x="3870533" y="9202044"/>
                  <a:pt x="3867189" y="9204564"/>
                </a:cubicBezTo>
                <a:cubicBezTo>
                  <a:pt x="3828562" y="9232626"/>
                  <a:pt x="3786611" y="9211881"/>
                  <a:pt x="3745741" y="9217548"/>
                </a:cubicBezTo>
                <a:cubicBezTo>
                  <a:pt x="3704872" y="9223215"/>
                  <a:pt x="3662641" y="9221531"/>
                  <a:pt x="3621431" y="9225360"/>
                </a:cubicBezTo>
                <a:cubicBezTo>
                  <a:pt x="3585748" y="9228165"/>
                  <a:pt x="3551085" y="9236485"/>
                  <a:pt x="3517244" y="9238950"/>
                </a:cubicBezTo>
                <a:cubicBezTo>
                  <a:pt x="3449222" y="9242041"/>
                  <a:pt x="3381540" y="9246970"/>
                  <a:pt x="3314678" y="9246045"/>
                </a:cubicBezTo>
                <a:cubicBezTo>
                  <a:pt x="3249661" y="9244779"/>
                  <a:pt x="3187165" y="9246846"/>
                  <a:pt x="3121325" y="9251434"/>
                </a:cubicBezTo>
                <a:cubicBezTo>
                  <a:pt x="3089326" y="9253558"/>
                  <a:pt x="3085242" y="9231503"/>
                  <a:pt x="3078154" y="9213807"/>
                </a:cubicBezTo>
                <a:cubicBezTo>
                  <a:pt x="3062137" y="9178755"/>
                  <a:pt x="3070068" y="9139268"/>
                  <a:pt x="3079842" y="9099441"/>
                </a:cubicBezTo>
                <a:cubicBezTo>
                  <a:pt x="3082845" y="9095083"/>
                  <a:pt x="3089534" y="9090042"/>
                  <a:pt x="3094380" y="9085343"/>
                </a:cubicBezTo>
                <a:cubicBezTo>
                  <a:pt x="3100387" y="9076628"/>
                  <a:pt x="3122494" y="9072534"/>
                  <a:pt x="3102511" y="9057225"/>
                </a:cubicBezTo>
                <a:cubicBezTo>
                  <a:pt x="3093781" y="9051238"/>
                  <a:pt x="3117670" y="9025905"/>
                  <a:pt x="3134592" y="9024672"/>
                </a:cubicBezTo>
                <a:cubicBezTo>
                  <a:pt x="3149670" y="9023781"/>
                  <a:pt x="3165088" y="9024728"/>
                  <a:pt x="3177984" y="9022340"/>
                </a:cubicBezTo>
                <a:cubicBezTo>
                  <a:pt x="3185693" y="9022813"/>
                  <a:pt x="3206839" y="9034105"/>
                  <a:pt x="3198730" y="9010895"/>
                </a:cubicBezTo>
                <a:cubicBezTo>
                  <a:pt x="3214970" y="9005987"/>
                  <a:pt x="3229367" y="9001420"/>
                  <a:pt x="3245947" y="8998349"/>
                </a:cubicBezTo>
                <a:cubicBezTo>
                  <a:pt x="3255158" y="8996644"/>
                  <a:pt x="3264369" y="8994938"/>
                  <a:pt x="3273922" y="8995071"/>
                </a:cubicBezTo>
                <a:cubicBezTo>
                  <a:pt x="3275763" y="8994730"/>
                  <a:pt x="3276444" y="8998405"/>
                  <a:pt x="3278627" y="8999901"/>
                </a:cubicBezTo>
                <a:cubicBezTo>
                  <a:pt x="3281149" y="9003236"/>
                  <a:pt x="3286195" y="9009905"/>
                  <a:pt x="3288038" y="9009564"/>
                </a:cubicBezTo>
                <a:cubicBezTo>
                  <a:pt x="3314650" y="8998933"/>
                  <a:pt x="3334634" y="9014242"/>
                  <a:pt x="3356600" y="9019679"/>
                </a:cubicBezTo>
                <a:cubicBezTo>
                  <a:pt x="3390641" y="9028582"/>
                  <a:pt x="3419295" y="9028979"/>
                  <a:pt x="3455459" y="9018481"/>
                </a:cubicBezTo>
                <a:cubicBezTo>
                  <a:pt x="3509366" y="9000896"/>
                  <a:pt x="3565994" y="8998013"/>
                  <a:pt x="3621462" y="8999147"/>
                </a:cubicBezTo>
                <a:cubicBezTo>
                  <a:pt x="3627328" y="8999962"/>
                  <a:pt x="3636200" y="8996418"/>
                  <a:pt x="3643569" y="8995054"/>
                </a:cubicBezTo>
                <a:cubicBezTo>
                  <a:pt x="3637021" y="8990563"/>
                  <a:pt x="3630814" y="8987911"/>
                  <a:pt x="3624605" y="8985258"/>
                </a:cubicBezTo>
                <a:cubicBezTo>
                  <a:pt x="3620240" y="8982266"/>
                  <a:pt x="3617718" y="8978931"/>
                  <a:pt x="3613353" y="8975937"/>
                </a:cubicBezTo>
                <a:cubicBezTo>
                  <a:pt x="3616697" y="8973417"/>
                  <a:pt x="3621543" y="8968718"/>
                  <a:pt x="3624887" y="8966197"/>
                </a:cubicBezTo>
                <a:cubicBezTo>
                  <a:pt x="3635601" y="8962313"/>
                  <a:pt x="3647815" y="8956249"/>
                  <a:pt x="3655865" y="8958560"/>
                </a:cubicBezTo>
                <a:cubicBezTo>
                  <a:pt x="3686221" y="8968147"/>
                  <a:pt x="3716519" y="8956834"/>
                  <a:pt x="3745994" y="8951376"/>
                </a:cubicBezTo>
                <a:cubicBezTo>
                  <a:pt x="3782840" y="8944553"/>
                  <a:pt x="3816199" y="8949780"/>
                  <a:pt x="3849899" y="8956847"/>
                </a:cubicBezTo>
                <a:cubicBezTo>
                  <a:pt x="3873708" y="8961942"/>
                  <a:pt x="3897857" y="8968876"/>
                  <a:pt x="3915658" y="8982688"/>
                </a:cubicBezTo>
                <a:cubicBezTo>
                  <a:pt x="3926571" y="8990172"/>
                  <a:pt x="3947517" y="8990095"/>
                  <a:pt x="3964436" y="8988863"/>
                </a:cubicBezTo>
                <a:cubicBezTo>
                  <a:pt x="3994594" y="8987081"/>
                  <a:pt x="4027073" y="8977264"/>
                  <a:pt x="4054566" y="8981677"/>
                </a:cubicBezTo>
                <a:cubicBezTo>
                  <a:pt x="4097818" y="8988876"/>
                  <a:pt x="4138148" y="8970002"/>
                  <a:pt x="4178877" y="8973866"/>
                </a:cubicBezTo>
                <a:cubicBezTo>
                  <a:pt x="4196138" y="8974472"/>
                  <a:pt x="4195117" y="8968958"/>
                  <a:pt x="4195258" y="8959427"/>
                </a:cubicBezTo>
                <a:cubicBezTo>
                  <a:pt x="4193696" y="8940707"/>
                  <a:pt x="4196161" y="8923143"/>
                  <a:pt x="4198283" y="8903740"/>
                </a:cubicBezTo>
                <a:cubicBezTo>
                  <a:pt x="4199727" y="8880662"/>
                  <a:pt x="4177420" y="8873388"/>
                  <a:pt x="4159818" y="8870944"/>
                </a:cubicBezTo>
                <a:cubicBezTo>
                  <a:pt x="4125297" y="8869733"/>
                  <a:pt x="4088733" y="8857495"/>
                  <a:pt x="4053449" y="8883038"/>
                </a:cubicBezTo>
                <a:cubicBezTo>
                  <a:pt x="4046761" y="8888078"/>
                  <a:pt x="4030321" y="8881618"/>
                  <a:pt x="4018247" y="8878151"/>
                </a:cubicBezTo>
                <a:cubicBezTo>
                  <a:pt x="4006513" y="8876522"/>
                  <a:pt x="3994098" y="8871217"/>
                  <a:pt x="3982704" y="8871426"/>
                </a:cubicBezTo>
                <a:cubicBezTo>
                  <a:pt x="3951046" y="8875387"/>
                  <a:pt x="3917885" y="8881528"/>
                  <a:pt x="3888351" y="8866087"/>
                </a:cubicBezTo>
                <a:cubicBezTo>
                  <a:pt x="3879620" y="8860101"/>
                  <a:pt x="3858194" y="8867869"/>
                  <a:pt x="3843456" y="8870598"/>
                </a:cubicBezTo>
                <a:cubicBezTo>
                  <a:pt x="3833904" y="8870467"/>
                  <a:pt x="3824693" y="8872172"/>
                  <a:pt x="3815822" y="8875715"/>
                </a:cubicBezTo>
                <a:cubicBezTo>
                  <a:pt x="3805449" y="8881438"/>
                  <a:pt x="3788270" y="8850403"/>
                  <a:pt x="3783002" y="8883693"/>
                </a:cubicBezTo>
                <a:cubicBezTo>
                  <a:pt x="3782181" y="8889548"/>
                  <a:pt x="3708773" y="8884133"/>
                  <a:pt x="3699702" y="8876308"/>
                </a:cubicBezTo>
                <a:cubicBezTo>
                  <a:pt x="3721668" y="8881745"/>
                  <a:pt x="3734223" y="8877519"/>
                  <a:pt x="3733824" y="8854782"/>
                </a:cubicBezTo>
                <a:cubicBezTo>
                  <a:pt x="3734986" y="8850765"/>
                  <a:pt x="3736147" y="8846749"/>
                  <a:pt x="3739491" y="8844228"/>
                </a:cubicBezTo>
                <a:cubicBezTo>
                  <a:pt x="3755531" y="8827952"/>
                  <a:pt x="3738271" y="8827347"/>
                  <a:pt x="3729060" y="8829052"/>
                </a:cubicBezTo>
                <a:cubicBezTo>
                  <a:pt x="3708114" y="8829129"/>
                  <a:pt x="3685327" y="8829546"/>
                  <a:pt x="3663900" y="8837316"/>
                </a:cubicBezTo>
                <a:cubicBezTo>
                  <a:pt x="3640972" y="8847265"/>
                  <a:pt x="3642614" y="8835555"/>
                  <a:pt x="3640232" y="8822690"/>
                </a:cubicBezTo>
                <a:cubicBezTo>
                  <a:pt x="3639211" y="8817176"/>
                  <a:pt x="3636008" y="8810165"/>
                  <a:pt x="3634987" y="8804653"/>
                </a:cubicBezTo>
                <a:lnTo>
                  <a:pt x="3634713" y="8804677"/>
                </a:lnTo>
                <a:lnTo>
                  <a:pt x="3634503" y="8804833"/>
                </a:lnTo>
                <a:lnTo>
                  <a:pt x="3634336" y="8804710"/>
                </a:lnTo>
                <a:lnTo>
                  <a:pt x="3556251" y="8811628"/>
                </a:lnTo>
                <a:cubicBezTo>
                  <a:pt x="3552567" y="8812310"/>
                  <a:pt x="3546700" y="8811496"/>
                  <a:pt x="3543015" y="8812178"/>
                </a:cubicBezTo>
                <a:cubicBezTo>
                  <a:pt x="3503987" y="8817505"/>
                  <a:pt x="3499963" y="8816349"/>
                  <a:pt x="3507074" y="8782717"/>
                </a:cubicBezTo>
                <a:cubicBezTo>
                  <a:pt x="3509056" y="8772846"/>
                  <a:pt x="3507014" y="8761818"/>
                  <a:pt x="3511180" y="8753443"/>
                </a:cubicBezTo>
                <a:cubicBezTo>
                  <a:pt x="3516988" y="8733359"/>
                  <a:pt x="3506697" y="8708652"/>
                  <a:pt x="3538836" y="8696998"/>
                </a:cubicBezTo>
                <a:cubicBezTo>
                  <a:pt x="3542520" y="8696316"/>
                  <a:pt x="3542660" y="8686785"/>
                  <a:pt x="3547507" y="8682085"/>
                </a:cubicBezTo>
                <a:cubicBezTo>
                  <a:pt x="3495784" y="8701168"/>
                  <a:pt x="3422797" y="8667161"/>
                  <a:pt x="3407275" y="8747972"/>
                </a:cubicBezTo>
                <a:cubicBezTo>
                  <a:pt x="3416826" y="8748105"/>
                  <a:pt x="3430062" y="8747554"/>
                  <a:pt x="3444800" y="8744825"/>
                </a:cubicBezTo>
                <a:cubicBezTo>
                  <a:pt x="3430942" y="8762598"/>
                  <a:pt x="3420089" y="8776014"/>
                  <a:pt x="3407393" y="8789770"/>
                </a:cubicBezTo>
                <a:cubicBezTo>
                  <a:pt x="3400704" y="8794810"/>
                  <a:pt x="3386987" y="8803053"/>
                  <a:pt x="3386987" y="8803053"/>
                </a:cubicBezTo>
                <a:cubicBezTo>
                  <a:pt x="3370688" y="8787062"/>
                  <a:pt x="3366182" y="8793599"/>
                  <a:pt x="3362017" y="8801974"/>
                </a:cubicBezTo>
                <a:cubicBezTo>
                  <a:pt x="3352465" y="8801842"/>
                  <a:pt x="3340731" y="8800213"/>
                  <a:pt x="3327836" y="8802601"/>
                </a:cubicBezTo>
                <a:cubicBezTo>
                  <a:pt x="3323412" y="8778708"/>
                  <a:pt x="3321169" y="8756313"/>
                  <a:pt x="3329982" y="8731870"/>
                </a:cubicBezTo>
                <a:cubicBezTo>
                  <a:pt x="3331484" y="8729691"/>
                  <a:pt x="3326778" y="8724860"/>
                  <a:pt x="3324596" y="8723363"/>
                </a:cubicBezTo>
                <a:cubicBezTo>
                  <a:pt x="3294919" y="8717453"/>
                  <a:pt x="3310619" y="8699338"/>
                  <a:pt x="3320452" y="8680410"/>
                </a:cubicBezTo>
                <a:cubicBezTo>
                  <a:pt x="3304893" y="8688994"/>
                  <a:pt x="3294180" y="8692879"/>
                  <a:pt x="3283467" y="8696763"/>
                </a:cubicBezTo>
                <a:cubicBezTo>
                  <a:pt x="3274596" y="8700307"/>
                  <a:pt x="3263883" y="8704192"/>
                  <a:pt x="3253510" y="8709913"/>
                </a:cubicBezTo>
                <a:cubicBezTo>
                  <a:pt x="3264423" y="8717398"/>
                  <a:pt x="3270490" y="8729581"/>
                  <a:pt x="3264822" y="8740134"/>
                </a:cubicBezTo>
                <a:cubicBezTo>
                  <a:pt x="3263661" y="8744151"/>
                  <a:pt x="3259976" y="8744833"/>
                  <a:pt x="3256632" y="8747353"/>
                </a:cubicBezTo>
                <a:cubicBezTo>
                  <a:pt x="3258474" y="8747012"/>
                  <a:pt x="3260657" y="8748509"/>
                  <a:pt x="3262499" y="8748168"/>
                </a:cubicBezTo>
                <a:cubicBezTo>
                  <a:pt x="3259495" y="8752526"/>
                  <a:pt x="3259695" y="8763894"/>
                  <a:pt x="3253007" y="8768935"/>
                </a:cubicBezTo>
                <a:cubicBezTo>
                  <a:pt x="3239289" y="8777178"/>
                  <a:pt x="3221548" y="8784265"/>
                  <a:pt x="3205648" y="8791011"/>
                </a:cubicBezTo>
                <a:cubicBezTo>
                  <a:pt x="3203947" y="8781821"/>
                  <a:pt x="3203747" y="8770452"/>
                  <a:pt x="3203888" y="8760922"/>
                </a:cubicBezTo>
                <a:cubicBezTo>
                  <a:pt x="3202467" y="8732672"/>
                  <a:pt x="3183645" y="8713347"/>
                  <a:pt x="3155331" y="8714788"/>
                </a:cubicBezTo>
                <a:cubicBezTo>
                  <a:pt x="3140253" y="8715678"/>
                  <a:pt x="3129199" y="8717725"/>
                  <a:pt x="3145498" y="8733716"/>
                </a:cubicBezTo>
                <a:cubicBezTo>
                  <a:pt x="3147681" y="8735213"/>
                  <a:pt x="3137507" y="8752305"/>
                  <a:pt x="3128636" y="8755848"/>
                </a:cubicBezTo>
                <a:cubicBezTo>
                  <a:pt x="3109393" y="8765114"/>
                  <a:pt x="3089469" y="8770704"/>
                  <a:pt x="3068042" y="8778474"/>
                </a:cubicBezTo>
                <a:cubicBezTo>
                  <a:pt x="3070566" y="8781808"/>
                  <a:pt x="3071246" y="8785484"/>
                  <a:pt x="3071927" y="8789160"/>
                </a:cubicBezTo>
                <a:cubicBezTo>
                  <a:pt x="3084001" y="8792626"/>
                  <a:pt x="3095735" y="8794255"/>
                  <a:pt x="3109652" y="8797381"/>
                </a:cubicBezTo>
                <a:cubicBezTo>
                  <a:pt x="3088085" y="8814680"/>
                  <a:pt x="3068360" y="8831640"/>
                  <a:pt x="3048976" y="8850436"/>
                </a:cubicBezTo>
                <a:cubicBezTo>
                  <a:pt x="3045632" y="8852956"/>
                  <a:pt x="3044470" y="8856973"/>
                  <a:pt x="3043309" y="8860990"/>
                </a:cubicBezTo>
                <a:cubicBezTo>
                  <a:pt x="3059408" y="8865613"/>
                  <a:pt x="3074005" y="8872414"/>
                  <a:pt x="3089423" y="8873361"/>
                </a:cubicBezTo>
                <a:cubicBezTo>
                  <a:pt x="3106685" y="8873966"/>
                  <a:pt x="3123265" y="8870896"/>
                  <a:pt x="3149396" y="8867958"/>
                </a:cubicBezTo>
                <a:cubicBezTo>
                  <a:pt x="3131174" y="8882738"/>
                  <a:pt x="3121482" y="8892136"/>
                  <a:pt x="3101757" y="8909094"/>
                </a:cubicBezTo>
                <a:cubicBezTo>
                  <a:pt x="3109126" y="8907730"/>
                  <a:pt x="3114993" y="8908545"/>
                  <a:pt x="3120520" y="8907521"/>
                </a:cubicBezTo>
                <a:cubicBezTo>
                  <a:pt x="3116014" y="8914058"/>
                  <a:pt x="3111509" y="8920596"/>
                  <a:pt x="3107002" y="8927133"/>
                </a:cubicBezTo>
                <a:cubicBezTo>
                  <a:pt x="3091924" y="8928024"/>
                  <a:pt x="3075003" y="8929256"/>
                  <a:pt x="3058424" y="8932326"/>
                </a:cubicBezTo>
                <a:cubicBezTo>
                  <a:pt x="3015371" y="8936497"/>
                  <a:pt x="2971697" y="8957889"/>
                  <a:pt x="2936414" y="8983433"/>
                </a:cubicBezTo>
                <a:cubicBezTo>
                  <a:pt x="2929725" y="8988473"/>
                  <a:pt x="2928082" y="9000182"/>
                  <a:pt x="2926780" y="9013730"/>
                </a:cubicBezTo>
                <a:cubicBezTo>
                  <a:pt x="2917569" y="9015436"/>
                  <a:pt x="2908358" y="9017142"/>
                  <a:pt x="2899487" y="9020684"/>
                </a:cubicBezTo>
                <a:cubicBezTo>
                  <a:pt x="2900989" y="9018506"/>
                  <a:pt x="2900649" y="9016668"/>
                  <a:pt x="2902151" y="9014489"/>
                </a:cubicBezTo>
                <a:cubicBezTo>
                  <a:pt x="2888915" y="9015039"/>
                  <a:pt x="2876019" y="9017427"/>
                  <a:pt x="2863123" y="9019815"/>
                </a:cubicBezTo>
                <a:cubicBezTo>
                  <a:pt x="2855754" y="9021180"/>
                  <a:pt x="2850227" y="9022203"/>
                  <a:pt x="2842858" y="9023568"/>
                </a:cubicBezTo>
                <a:cubicBezTo>
                  <a:pt x="2842858" y="9023568"/>
                  <a:pt x="2842858" y="9023568"/>
                  <a:pt x="2842518" y="9021730"/>
                </a:cubicBezTo>
                <a:cubicBezTo>
                  <a:pt x="2814063" y="9032702"/>
                  <a:pt x="2785267" y="9041835"/>
                  <a:pt x="2757153" y="9054645"/>
                </a:cubicBezTo>
                <a:cubicBezTo>
                  <a:pt x="2732383" y="9064934"/>
                  <a:pt x="2709454" y="9074883"/>
                  <a:pt x="2685024" y="9087010"/>
                </a:cubicBezTo>
                <a:cubicBezTo>
                  <a:pt x="2705770" y="9075566"/>
                  <a:pt x="2724674" y="9064461"/>
                  <a:pt x="2745419" y="9053015"/>
                </a:cubicBezTo>
                <a:cubicBezTo>
                  <a:pt x="2769509" y="9039051"/>
                  <a:pt x="2751989" y="9006178"/>
                  <a:pt x="2726879" y="9014629"/>
                </a:cubicBezTo>
                <a:cubicBezTo>
                  <a:pt x="2574713" y="9067518"/>
                  <a:pt x="2437543" y="9149946"/>
                  <a:pt x="2300033" y="9230534"/>
                </a:cubicBezTo>
                <a:cubicBezTo>
                  <a:pt x="2291502" y="9235915"/>
                  <a:pt x="2287677" y="9246129"/>
                  <a:pt x="2289039" y="9253480"/>
                </a:cubicBezTo>
                <a:cubicBezTo>
                  <a:pt x="2282350" y="9258520"/>
                  <a:pt x="2275322" y="9261722"/>
                  <a:pt x="2268974" y="9268601"/>
                </a:cubicBezTo>
                <a:cubicBezTo>
                  <a:pt x="2267131" y="9268942"/>
                  <a:pt x="2263787" y="9271462"/>
                  <a:pt x="2261945" y="9271803"/>
                </a:cubicBezTo>
                <a:cubicBezTo>
                  <a:pt x="2197948" y="9276050"/>
                  <a:pt x="2139336" y="9288804"/>
                  <a:pt x="2076078" y="9317627"/>
                </a:cubicBezTo>
                <a:cubicBezTo>
                  <a:pt x="2058336" y="9324713"/>
                  <a:pt x="2039093" y="9333979"/>
                  <a:pt x="2021690" y="9342905"/>
                </a:cubicBezTo>
                <a:cubicBezTo>
                  <a:pt x="2021690" y="9342905"/>
                  <a:pt x="2019848" y="9343246"/>
                  <a:pt x="2018008" y="9343587"/>
                </a:cubicBezTo>
                <a:cubicBezTo>
                  <a:pt x="2066186" y="9315656"/>
                  <a:pt x="2112182" y="9286229"/>
                  <a:pt x="2158520" y="9258639"/>
                </a:cubicBezTo>
                <a:cubicBezTo>
                  <a:pt x="2163706" y="9255778"/>
                  <a:pt x="2167391" y="9255095"/>
                  <a:pt x="2171077" y="9254413"/>
                </a:cubicBezTo>
                <a:cubicBezTo>
                  <a:pt x="2178104" y="9251212"/>
                  <a:pt x="2181109" y="9246853"/>
                  <a:pt x="2182271" y="9242836"/>
                </a:cubicBezTo>
                <a:cubicBezTo>
                  <a:pt x="2207861" y="9226692"/>
                  <a:pt x="2233454" y="9210548"/>
                  <a:pt x="2260887" y="9194062"/>
                </a:cubicBezTo>
                <a:cubicBezTo>
                  <a:pt x="2279790" y="9182959"/>
                  <a:pt x="2273324" y="9148039"/>
                  <a:pt x="2248214" y="9156491"/>
                </a:cubicBezTo>
                <a:cubicBezTo>
                  <a:pt x="2219418" y="9165625"/>
                  <a:pt x="2190623" y="9174758"/>
                  <a:pt x="2161827" y="9183892"/>
                </a:cubicBezTo>
                <a:cubicBezTo>
                  <a:pt x="2161628" y="9172524"/>
                  <a:pt x="2151876" y="9161023"/>
                  <a:pt x="2137479" y="9165590"/>
                </a:cubicBezTo>
                <a:cubicBezTo>
                  <a:pt x="2049252" y="9193333"/>
                  <a:pt x="1959522" y="9223255"/>
                  <a:pt x="1871293" y="9250998"/>
                </a:cubicBezTo>
                <a:cubicBezTo>
                  <a:pt x="1878122" y="9236426"/>
                  <a:pt x="1868170" y="9213558"/>
                  <a:pt x="1848248" y="9219147"/>
                </a:cubicBezTo>
                <a:cubicBezTo>
                  <a:pt x="1824638" y="9225421"/>
                  <a:pt x="1799188" y="9232034"/>
                  <a:pt x="1775577" y="9238307"/>
                </a:cubicBezTo>
                <a:cubicBezTo>
                  <a:pt x="1860942" y="9205392"/>
                  <a:pt x="1941601" y="9167645"/>
                  <a:pt x="2003921" y="9102880"/>
                </a:cubicBezTo>
                <a:cubicBezTo>
                  <a:pt x="2020301" y="9088442"/>
                  <a:pt x="2008508" y="9065914"/>
                  <a:pt x="1986061" y="9068169"/>
                </a:cubicBezTo>
                <a:cubicBezTo>
                  <a:pt x="1845171" y="9079051"/>
                  <a:pt x="1711086" y="9126691"/>
                  <a:pt x="1584910" y="9186173"/>
                </a:cubicBezTo>
                <a:cubicBezTo>
                  <a:pt x="1582046" y="9181000"/>
                  <a:pt x="1575840" y="9178347"/>
                  <a:pt x="1569973" y="9177533"/>
                </a:cubicBezTo>
                <a:cubicBezTo>
                  <a:pt x="1601572" y="9152673"/>
                  <a:pt x="1628806" y="9124819"/>
                  <a:pt x="1651336" y="9092134"/>
                </a:cubicBezTo>
                <a:cubicBezTo>
                  <a:pt x="1663009" y="9072865"/>
                  <a:pt x="1644189" y="9053539"/>
                  <a:pt x="1624603" y="9060967"/>
                </a:cubicBezTo>
                <a:cubicBezTo>
                  <a:pt x="1603177" y="9068736"/>
                  <a:pt x="1583593" y="9076164"/>
                  <a:pt x="1563668" y="9081755"/>
                </a:cubicBezTo>
                <a:cubicBezTo>
                  <a:pt x="1568997" y="9069363"/>
                  <a:pt x="1556382" y="9052690"/>
                  <a:pt x="1539802" y="9055760"/>
                </a:cubicBezTo>
                <a:cubicBezTo>
                  <a:pt x="1495588" y="9063947"/>
                  <a:pt x="1451715" y="9073972"/>
                  <a:pt x="1410022" y="9085495"/>
                </a:cubicBezTo>
                <a:cubicBezTo>
                  <a:pt x="1403475" y="9081004"/>
                  <a:pt x="1396928" y="9076514"/>
                  <a:pt x="1390381" y="9072024"/>
                </a:cubicBezTo>
                <a:cubicBezTo>
                  <a:pt x="1371418" y="9062228"/>
                  <a:pt x="1343584" y="9055978"/>
                  <a:pt x="1329809" y="9043321"/>
                </a:cubicBezTo>
                <a:cubicBezTo>
                  <a:pt x="1336156" y="9036444"/>
                  <a:pt x="1342164" y="9027727"/>
                  <a:pt x="1348512" y="9020849"/>
                </a:cubicBezTo>
                <a:cubicBezTo>
                  <a:pt x="1362709" y="9004914"/>
                  <a:pt x="1344229" y="8987426"/>
                  <a:pt x="1327307" y="8988658"/>
                </a:cubicBezTo>
                <a:cubicBezTo>
                  <a:pt x="1312229" y="8989550"/>
                  <a:pt x="1297152" y="8990440"/>
                  <a:pt x="1282412" y="8993170"/>
                </a:cubicBezTo>
                <a:cubicBezTo>
                  <a:pt x="1276206" y="8990517"/>
                  <a:pt x="1270339" y="8989703"/>
                  <a:pt x="1262629" y="8989229"/>
                </a:cubicBezTo>
                <a:cubicBezTo>
                  <a:pt x="1260447" y="8987733"/>
                  <a:pt x="1258604" y="8988074"/>
                  <a:pt x="1256763" y="8988415"/>
                </a:cubicBezTo>
                <a:cubicBezTo>
                  <a:pt x="1254721" y="8977388"/>
                  <a:pt x="1250836" y="8966702"/>
                  <a:pt x="1247293" y="8957854"/>
                </a:cubicBezTo>
                <a:cubicBezTo>
                  <a:pt x="1255822" y="8952472"/>
                  <a:pt x="1263672" y="8943415"/>
                  <a:pt x="1274047" y="8937692"/>
                </a:cubicBezTo>
                <a:cubicBezTo>
                  <a:pt x="1271862" y="8936195"/>
                  <a:pt x="1269339" y="8932861"/>
                  <a:pt x="1268999" y="8931023"/>
                </a:cubicBezTo>
                <a:cubicBezTo>
                  <a:pt x="1288583" y="8923595"/>
                  <a:pt x="1309670" y="8913988"/>
                  <a:pt x="1330755" y="8904380"/>
                </a:cubicBezTo>
                <a:cubicBezTo>
                  <a:pt x="1331096" y="8906218"/>
                  <a:pt x="1331436" y="8908056"/>
                  <a:pt x="1331776" y="8909894"/>
                </a:cubicBezTo>
                <a:cubicBezTo>
                  <a:pt x="1334299" y="8913229"/>
                  <a:pt x="1345353" y="8911182"/>
                  <a:pt x="1350880" y="8910159"/>
                </a:cubicBezTo>
                <a:cubicBezTo>
                  <a:pt x="1379195" y="8908717"/>
                  <a:pt x="1395235" y="8892440"/>
                  <a:pt x="1406228" y="8869495"/>
                </a:cubicBezTo>
                <a:cubicBezTo>
                  <a:pt x="1407730" y="8867316"/>
                  <a:pt x="1409572" y="8866975"/>
                  <a:pt x="1411075" y="8864796"/>
                </a:cubicBezTo>
                <a:cubicBezTo>
                  <a:pt x="1410735" y="8862957"/>
                  <a:pt x="1408892" y="8863299"/>
                  <a:pt x="1408551" y="8861461"/>
                </a:cubicBezTo>
                <a:cubicBezTo>
                  <a:pt x="1405488" y="8844920"/>
                  <a:pt x="1408433" y="8819663"/>
                  <a:pt x="1421810" y="8809583"/>
                </a:cubicBezTo>
                <a:cubicBezTo>
                  <a:pt x="1438871" y="8798820"/>
                  <a:pt x="1455652" y="8807118"/>
                  <a:pt x="1462740" y="8824814"/>
                </a:cubicBezTo>
                <a:cubicBezTo>
                  <a:pt x="1462740" y="8824814"/>
                  <a:pt x="1463080" y="8826652"/>
                  <a:pt x="1463080" y="8826652"/>
                </a:cubicBezTo>
                <a:cubicBezTo>
                  <a:pt x="1463420" y="8828490"/>
                  <a:pt x="1464101" y="8832166"/>
                  <a:pt x="1464441" y="8834004"/>
                </a:cubicBezTo>
                <a:cubicBezTo>
                  <a:pt x="1492215" y="8819356"/>
                  <a:pt x="1519990" y="8804709"/>
                  <a:pt x="1545240" y="8786727"/>
                </a:cubicBezTo>
                <a:cubicBezTo>
                  <a:pt x="1560799" y="8778143"/>
                  <a:pt x="1551671" y="8749419"/>
                  <a:pt x="1532908" y="8750993"/>
                </a:cubicBezTo>
                <a:cubicBezTo>
                  <a:pt x="1519672" y="8751542"/>
                  <a:pt x="1506436" y="8752093"/>
                  <a:pt x="1493200" y="8752643"/>
                </a:cubicBezTo>
                <a:cubicBezTo>
                  <a:pt x="1487472" y="8742297"/>
                  <a:pt x="1481746" y="8731953"/>
                  <a:pt x="1466327" y="8731006"/>
                </a:cubicBezTo>
                <a:cubicBezTo>
                  <a:pt x="1461962" y="8728012"/>
                  <a:pt x="1457597" y="8725019"/>
                  <a:pt x="1451730" y="8724204"/>
                </a:cubicBezTo>
                <a:cubicBezTo>
                  <a:pt x="1461083" y="8712968"/>
                  <a:pt x="1468932" y="8703911"/>
                  <a:pt x="1475280" y="8697033"/>
                </a:cubicBezTo>
                <a:cubicBezTo>
                  <a:pt x="1478284" y="8692675"/>
                  <a:pt x="1477263" y="8687162"/>
                  <a:pt x="1476582" y="8683486"/>
                </a:cubicBezTo>
                <a:cubicBezTo>
                  <a:pt x="1476242" y="8681648"/>
                  <a:pt x="1470375" y="8680833"/>
                  <a:pt x="1466690" y="8681516"/>
                </a:cubicBezTo>
                <a:cubicBezTo>
                  <a:pt x="1435713" y="8689153"/>
                  <a:pt x="1406917" y="8698287"/>
                  <a:pt x="1376280" y="8707762"/>
                </a:cubicBezTo>
                <a:cubicBezTo>
                  <a:pt x="1429847" y="8688338"/>
                  <a:pt x="1483411" y="8668916"/>
                  <a:pt x="1535956" y="8643978"/>
                </a:cubicBezTo>
                <a:cubicBezTo>
                  <a:pt x="1551516" y="8635393"/>
                  <a:pt x="1550295" y="8618512"/>
                  <a:pt x="1540883" y="8608850"/>
                </a:cubicBezTo>
                <a:cubicBezTo>
                  <a:pt x="1560469" y="8601421"/>
                  <a:pt x="1581895" y="8593652"/>
                  <a:pt x="1601479" y="8586223"/>
                </a:cubicBezTo>
                <a:cubicBezTo>
                  <a:pt x="1661591" y="8571290"/>
                  <a:pt x="1719522" y="8554860"/>
                  <a:pt x="1777114" y="8536592"/>
                </a:cubicBezTo>
                <a:cubicBezTo>
                  <a:pt x="1802223" y="8528141"/>
                  <a:pt x="1796918" y="8489204"/>
                  <a:pt x="1769627" y="8496159"/>
                </a:cubicBezTo>
                <a:cubicBezTo>
                  <a:pt x="1754888" y="8498888"/>
                  <a:pt x="1742332" y="8503114"/>
                  <a:pt x="1729776" y="8507340"/>
                </a:cubicBezTo>
                <a:cubicBezTo>
                  <a:pt x="1730316" y="8520546"/>
                  <a:pt x="1725329" y="8534776"/>
                  <a:pt x="1715638" y="8544175"/>
                </a:cubicBezTo>
                <a:cubicBezTo>
                  <a:pt x="1703763" y="8552076"/>
                  <a:pt x="1682477" y="8550315"/>
                  <a:pt x="1679415" y="8533774"/>
                </a:cubicBezTo>
                <a:cubicBezTo>
                  <a:pt x="1678734" y="8530098"/>
                  <a:pt x="1679555" y="8524243"/>
                  <a:pt x="1680717" y="8520226"/>
                </a:cubicBezTo>
                <a:cubicBezTo>
                  <a:pt x="1650079" y="8529701"/>
                  <a:pt x="1618761" y="8535501"/>
                  <a:pt x="1588464" y="8546814"/>
                </a:cubicBezTo>
                <a:cubicBezTo>
                  <a:pt x="1550118" y="8555816"/>
                  <a:pt x="1509928" y="8565158"/>
                  <a:pt x="1471582" y="8574160"/>
                </a:cubicBezTo>
                <a:cubicBezTo>
                  <a:pt x="1465515" y="8561977"/>
                  <a:pt x="1456304" y="8563683"/>
                  <a:pt x="1437882" y="8567094"/>
                </a:cubicBezTo>
                <a:cubicBezTo>
                  <a:pt x="1417277" y="8569008"/>
                  <a:pt x="1397691" y="8576437"/>
                  <a:pt x="1377428" y="8580189"/>
                </a:cubicBezTo>
                <a:cubicBezTo>
                  <a:pt x="1378929" y="8578010"/>
                  <a:pt x="1382614" y="8577328"/>
                  <a:pt x="1384455" y="8576987"/>
                </a:cubicBezTo>
                <a:cubicBezTo>
                  <a:pt x="1411750" y="8570032"/>
                  <a:pt x="1404603" y="8531437"/>
                  <a:pt x="1376968" y="8536554"/>
                </a:cubicBezTo>
                <a:cubicBezTo>
                  <a:pt x="1360389" y="8539624"/>
                  <a:pt x="1341967" y="8543035"/>
                  <a:pt x="1325726" y="8547943"/>
                </a:cubicBezTo>
                <a:cubicBezTo>
                  <a:pt x="1328731" y="8543585"/>
                  <a:pt x="1331734" y="8539227"/>
                  <a:pt x="1336921" y="8536365"/>
                </a:cubicBezTo>
                <a:cubicBezTo>
                  <a:pt x="1328531" y="8532216"/>
                  <a:pt x="1319800" y="8526229"/>
                  <a:pt x="1314273" y="8527253"/>
                </a:cubicBezTo>
                <a:cubicBezTo>
                  <a:pt x="1301717" y="8531479"/>
                  <a:pt x="1289843" y="8539380"/>
                  <a:pt x="1277628" y="8545444"/>
                </a:cubicBezTo>
                <a:cubicBezTo>
                  <a:pt x="1277968" y="8547282"/>
                  <a:pt x="1278308" y="8549120"/>
                  <a:pt x="1278649" y="8550958"/>
                </a:cubicBezTo>
                <a:cubicBezTo>
                  <a:pt x="1286359" y="8551432"/>
                  <a:pt x="1295910" y="8551564"/>
                  <a:pt x="1303620" y="8552037"/>
                </a:cubicBezTo>
                <a:cubicBezTo>
                  <a:pt x="1254220" y="8563086"/>
                  <a:pt x="1203316" y="8576314"/>
                  <a:pt x="1154258" y="8589199"/>
                </a:cubicBezTo>
                <a:cubicBezTo>
                  <a:pt x="1153237" y="8583686"/>
                  <a:pt x="1150712" y="8580351"/>
                  <a:pt x="1147850" y="8575178"/>
                </a:cubicBezTo>
                <a:cubicBezTo>
                  <a:pt x="1236559" y="8539742"/>
                  <a:pt x="1327111" y="8503967"/>
                  <a:pt x="1413296" y="8465196"/>
                </a:cubicBezTo>
                <a:cubicBezTo>
                  <a:pt x="1429196" y="8458450"/>
                  <a:pt x="1428315" y="8443406"/>
                  <a:pt x="1420746" y="8433403"/>
                </a:cubicBezTo>
                <a:cubicBezTo>
                  <a:pt x="1437327" y="8430332"/>
                  <a:pt x="1452064" y="8427603"/>
                  <a:pt x="1466803" y="8424874"/>
                </a:cubicBezTo>
                <a:cubicBezTo>
                  <a:pt x="1494436" y="8419757"/>
                  <a:pt x="1486949" y="8379324"/>
                  <a:pt x="1459316" y="8384441"/>
                </a:cubicBezTo>
                <a:cubicBezTo>
                  <a:pt x="1453788" y="8385465"/>
                  <a:pt x="1448262" y="8386488"/>
                  <a:pt x="1442736" y="8387511"/>
                </a:cubicBezTo>
                <a:cubicBezTo>
                  <a:pt x="1467166" y="8375384"/>
                  <a:pt x="1491596" y="8363256"/>
                  <a:pt x="1515685" y="8349291"/>
                </a:cubicBezTo>
                <a:cubicBezTo>
                  <a:pt x="1517868" y="8350787"/>
                  <a:pt x="1524215" y="8343909"/>
                  <a:pt x="1533087" y="8340365"/>
                </a:cubicBezTo>
                <a:cubicBezTo>
                  <a:pt x="1530904" y="8338869"/>
                  <a:pt x="1530904" y="8338869"/>
                  <a:pt x="1530904" y="8338869"/>
                </a:cubicBezTo>
                <a:cubicBezTo>
                  <a:pt x="1546464" y="8330285"/>
                  <a:pt x="1561683" y="8319863"/>
                  <a:pt x="1576901" y="8309442"/>
                </a:cubicBezTo>
                <a:cubicBezTo>
                  <a:pt x="1584271" y="8308078"/>
                  <a:pt x="1589456" y="8305217"/>
                  <a:pt x="1596827" y="8303852"/>
                </a:cubicBezTo>
                <a:cubicBezTo>
                  <a:pt x="1598667" y="8303511"/>
                  <a:pt x="1601331" y="8297315"/>
                  <a:pt x="1603655" y="8289280"/>
                </a:cubicBezTo>
                <a:cubicBezTo>
                  <a:pt x="1608840" y="8286419"/>
                  <a:pt x="1613688" y="8281720"/>
                  <a:pt x="1618533" y="8277020"/>
                </a:cubicBezTo>
                <a:cubicBezTo>
                  <a:pt x="1627064" y="8271639"/>
                  <a:pt x="1627204" y="8262109"/>
                  <a:pt x="1623661" y="8253261"/>
                </a:cubicBezTo>
                <a:cubicBezTo>
                  <a:pt x="1628847" y="8250400"/>
                  <a:pt x="1634033" y="8247539"/>
                  <a:pt x="1639220" y="8244677"/>
                </a:cubicBezTo>
                <a:cubicBezTo>
                  <a:pt x="1659625" y="8231394"/>
                  <a:pt x="1652337" y="8202330"/>
                  <a:pt x="1626206" y="8205268"/>
                </a:cubicBezTo>
                <a:cubicBezTo>
                  <a:pt x="1611469" y="8207997"/>
                  <a:pt x="1594547" y="8209229"/>
                  <a:pt x="1577967" y="8212299"/>
                </a:cubicBezTo>
                <a:cubicBezTo>
                  <a:pt x="1588001" y="8204738"/>
                  <a:pt x="1597693" y="8195340"/>
                  <a:pt x="1607725" y="8187779"/>
                </a:cubicBezTo>
                <a:cubicBezTo>
                  <a:pt x="1598994" y="8181792"/>
                  <a:pt x="1585219" y="8169136"/>
                  <a:pt x="1581875" y="8171656"/>
                </a:cubicBezTo>
                <a:cubicBezTo>
                  <a:pt x="1563650" y="8186436"/>
                  <a:pt x="1545768" y="8203054"/>
                  <a:pt x="1527886" y="8219672"/>
                </a:cubicBezTo>
                <a:cubicBezTo>
                  <a:pt x="1529728" y="8219331"/>
                  <a:pt x="1531911" y="8220828"/>
                  <a:pt x="1532251" y="8222666"/>
                </a:cubicBezTo>
                <a:cubicBezTo>
                  <a:pt x="1457060" y="8238490"/>
                  <a:pt x="1384731" y="8259487"/>
                  <a:pt x="1311241" y="8284500"/>
                </a:cubicBezTo>
                <a:cubicBezTo>
                  <a:pt x="1300528" y="8288385"/>
                  <a:pt x="1289474" y="8290431"/>
                  <a:pt x="1278421" y="8292478"/>
                </a:cubicBezTo>
                <a:cubicBezTo>
                  <a:pt x="1278761" y="8294316"/>
                  <a:pt x="1278761" y="8294316"/>
                  <a:pt x="1279101" y="8296154"/>
                </a:cubicBezTo>
                <a:cubicBezTo>
                  <a:pt x="1279442" y="8297992"/>
                  <a:pt x="1277940" y="8300171"/>
                  <a:pt x="1278280" y="8302009"/>
                </a:cubicBezTo>
                <a:cubicBezTo>
                  <a:pt x="1277459" y="8307864"/>
                  <a:pt x="1275956" y="8310043"/>
                  <a:pt x="1274796" y="8314060"/>
                </a:cubicBezTo>
                <a:cubicBezTo>
                  <a:pt x="1272472" y="8322093"/>
                  <a:pt x="1272673" y="8333462"/>
                  <a:pt x="1265983" y="8338502"/>
                </a:cubicBezTo>
                <a:cubicBezTo>
                  <a:pt x="1254449" y="8348241"/>
                  <a:pt x="1239511" y="8339603"/>
                  <a:pt x="1236789" y="8324900"/>
                </a:cubicBezTo>
                <a:cubicBezTo>
                  <a:pt x="1234066" y="8310196"/>
                  <a:pt x="1236531" y="8292631"/>
                  <a:pt x="1248064" y="8282892"/>
                </a:cubicBezTo>
                <a:cubicBezTo>
                  <a:pt x="1249567" y="8280713"/>
                  <a:pt x="1251749" y="8282210"/>
                  <a:pt x="1253592" y="8281869"/>
                </a:cubicBezTo>
                <a:cubicBezTo>
                  <a:pt x="1243020" y="8276224"/>
                  <a:pt x="1226298" y="8288824"/>
                  <a:pt x="1211560" y="8291553"/>
                </a:cubicBezTo>
                <a:cubicBezTo>
                  <a:pt x="1214424" y="8296725"/>
                  <a:pt x="1216947" y="8300060"/>
                  <a:pt x="1219809" y="8305232"/>
                </a:cubicBezTo>
                <a:cubicBezTo>
                  <a:pt x="1205071" y="8307961"/>
                  <a:pt x="1190674" y="8312528"/>
                  <a:pt x="1175935" y="8315257"/>
                </a:cubicBezTo>
                <a:cubicBezTo>
                  <a:pt x="1175255" y="8311582"/>
                  <a:pt x="1176756" y="8309403"/>
                  <a:pt x="1176076" y="8305727"/>
                </a:cubicBezTo>
                <a:cubicBezTo>
                  <a:pt x="1159156" y="8306959"/>
                  <a:pt x="1144078" y="8307851"/>
                  <a:pt x="1126818" y="8307245"/>
                </a:cubicBezTo>
                <a:cubicBezTo>
                  <a:pt x="1124975" y="8307586"/>
                  <a:pt x="1124635" y="8305748"/>
                  <a:pt x="1122792" y="8306089"/>
                </a:cubicBezTo>
                <a:cubicBezTo>
                  <a:pt x="1095722" y="8273084"/>
                  <a:pt x="1068628" y="8291408"/>
                  <a:pt x="1040853" y="8306056"/>
                </a:cubicBezTo>
                <a:cubicBezTo>
                  <a:pt x="1034166" y="8311096"/>
                  <a:pt x="1025294" y="8314640"/>
                  <a:pt x="1018605" y="8319680"/>
                </a:cubicBezTo>
                <a:cubicBezTo>
                  <a:pt x="1014921" y="8320362"/>
                  <a:pt x="1011236" y="8321045"/>
                  <a:pt x="1007551" y="8321727"/>
                </a:cubicBezTo>
                <a:cubicBezTo>
                  <a:pt x="1021128" y="8323014"/>
                  <a:pt x="1032041" y="8330497"/>
                  <a:pt x="1034423" y="8343363"/>
                </a:cubicBezTo>
                <a:cubicBezTo>
                  <a:pt x="1037146" y="8358066"/>
                  <a:pt x="1026632" y="8373319"/>
                  <a:pt x="1011895" y="8376048"/>
                </a:cubicBezTo>
                <a:cubicBezTo>
                  <a:pt x="997157" y="8378777"/>
                  <a:pt x="981879" y="8368301"/>
                  <a:pt x="979156" y="8353597"/>
                </a:cubicBezTo>
                <a:cubicBezTo>
                  <a:pt x="976773" y="8340731"/>
                  <a:pt x="984284" y="8329837"/>
                  <a:pt x="994656" y="8324115"/>
                </a:cubicBezTo>
                <a:cubicBezTo>
                  <a:pt x="978077" y="8327185"/>
                  <a:pt x="963678" y="8331751"/>
                  <a:pt x="947099" y="8334821"/>
                </a:cubicBezTo>
                <a:cubicBezTo>
                  <a:pt x="981902" y="8316972"/>
                  <a:pt x="1017044" y="8300960"/>
                  <a:pt x="1050345" y="8285288"/>
                </a:cubicBezTo>
                <a:cubicBezTo>
                  <a:pt x="1075116" y="8274998"/>
                  <a:pt x="1096542" y="8267230"/>
                  <a:pt x="1119470" y="8257281"/>
                </a:cubicBezTo>
                <a:cubicBezTo>
                  <a:pt x="1145744" y="8244813"/>
                  <a:pt x="1127542" y="8208264"/>
                  <a:pt x="1100930" y="8218894"/>
                </a:cubicBezTo>
                <a:cubicBezTo>
                  <a:pt x="1078001" y="8228843"/>
                  <a:pt x="1055073" y="8238792"/>
                  <a:pt x="1032146" y="8248740"/>
                </a:cubicBezTo>
                <a:cubicBezTo>
                  <a:pt x="1030303" y="8249081"/>
                  <a:pt x="1026618" y="8249763"/>
                  <a:pt x="1023275" y="8252283"/>
                </a:cubicBezTo>
                <a:cubicBezTo>
                  <a:pt x="1024777" y="8250104"/>
                  <a:pt x="1025938" y="8246087"/>
                  <a:pt x="1025597" y="8244250"/>
                </a:cubicBezTo>
                <a:cubicBezTo>
                  <a:pt x="1028402" y="8228523"/>
                  <a:pt x="1024517" y="8217838"/>
                  <a:pt x="1013604" y="8210354"/>
                </a:cubicBezTo>
                <a:cubicBezTo>
                  <a:pt x="1032849" y="8201087"/>
                  <a:pt x="1049910" y="8190324"/>
                  <a:pt x="1066971" y="8179561"/>
                </a:cubicBezTo>
                <a:cubicBezTo>
                  <a:pt x="1078845" y="8171660"/>
                  <a:pt x="1076123" y="8156957"/>
                  <a:pt x="1067051" y="8149132"/>
                </a:cubicBezTo>
                <a:cubicBezTo>
                  <a:pt x="1092163" y="8140681"/>
                  <a:pt x="1119115" y="8131888"/>
                  <a:pt x="1147911" y="8122754"/>
                </a:cubicBezTo>
                <a:cubicBezTo>
                  <a:pt x="1109164" y="8109019"/>
                  <a:pt x="1088901" y="8112771"/>
                  <a:pt x="1054637" y="8143828"/>
                </a:cubicBezTo>
                <a:cubicBezTo>
                  <a:pt x="1031169" y="8140569"/>
                  <a:pt x="1008382" y="8140987"/>
                  <a:pt x="987435" y="8141065"/>
                </a:cubicBezTo>
                <a:cubicBezTo>
                  <a:pt x="990100" y="8134869"/>
                  <a:pt x="990240" y="8125338"/>
                  <a:pt x="986016" y="8112814"/>
                </a:cubicBezTo>
                <a:cubicBezTo>
                  <a:pt x="985335" y="8109138"/>
                  <a:pt x="992024" y="8104097"/>
                  <a:pt x="995028" y="8099739"/>
                </a:cubicBezTo>
                <a:cubicBezTo>
                  <a:pt x="1018917" y="8074407"/>
                  <a:pt x="1045670" y="8054245"/>
                  <a:pt x="1087080" y="8061785"/>
                </a:cubicBezTo>
                <a:cubicBezTo>
                  <a:pt x="1104682" y="8064227"/>
                  <a:pt x="1126108" y="8056458"/>
                  <a:pt x="1144189" y="8051210"/>
                </a:cubicBezTo>
                <a:cubicBezTo>
                  <a:pt x="1149717" y="8050186"/>
                  <a:pt x="1152721" y="8045828"/>
                  <a:pt x="1157908" y="8042967"/>
                </a:cubicBezTo>
                <a:cubicBezTo>
                  <a:pt x="1153543" y="8039973"/>
                  <a:pt x="1148837" y="8035141"/>
                  <a:pt x="1144472" y="8032148"/>
                </a:cubicBezTo>
                <a:cubicBezTo>
                  <a:pt x="1120803" y="8017522"/>
                  <a:pt x="1095293" y="8003237"/>
                  <a:pt x="1072786" y="7984593"/>
                </a:cubicBezTo>
                <a:cubicBezTo>
                  <a:pt x="1048099" y="7964454"/>
                  <a:pt x="1046537" y="7945733"/>
                  <a:pt x="1065721" y="7915569"/>
                </a:cubicBezTo>
                <a:cubicBezTo>
                  <a:pt x="1066462" y="7940143"/>
                  <a:pt x="1066462" y="7940143"/>
                  <a:pt x="1092112" y="7944898"/>
                </a:cubicBezTo>
                <a:cubicBezTo>
                  <a:pt x="1094294" y="7946395"/>
                  <a:pt x="1097158" y="7951567"/>
                  <a:pt x="1099340" y="7953064"/>
                </a:cubicBezTo>
                <a:cubicBezTo>
                  <a:pt x="1106229" y="7959392"/>
                  <a:pt x="1113456" y="7967558"/>
                  <a:pt x="1120345" y="7973885"/>
                </a:cubicBezTo>
                <a:cubicBezTo>
                  <a:pt x="1124169" y="7963673"/>
                  <a:pt x="1129838" y="7953120"/>
                  <a:pt x="1129978" y="7943589"/>
                </a:cubicBezTo>
                <a:cubicBezTo>
                  <a:pt x="1132783" y="7927862"/>
                  <a:pt x="1123852" y="7910507"/>
                  <a:pt x="1153327" y="7905049"/>
                </a:cubicBezTo>
                <a:cubicBezTo>
                  <a:pt x="1175775" y="7902793"/>
                  <a:pt x="1170871" y="7886593"/>
                  <a:pt x="1155592" y="7876116"/>
                </a:cubicBezTo>
                <a:cubicBezTo>
                  <a:pt x="1149044" y="7871626"/>
                  <a:pt x="1137651" y="7871834"/>
                  <a:pt x="1129260" y="7867686"/>
                </a:cubicBezTo>
                <a:cubicBezTo>
                  <a:pt x="1118688" y="7862040"/>
                  <a:pt x="1109618" y="7854216"/>
                  <a:pt x="1100887" y="7848228"/>
                </a:cubicBezTo>
                <a:cubicBezTo>
                  <a:pt x="1111940" y="7846181"/>
                  <a:pt x="1122995" y="7844134"/>
                  <a:pt x="1135889" y="7841747"/>
                </a:cubicBezTo>
                <a:cubicBezTo>
                  <a:pt x="1149126" y="7841196"/>
                  <a:pt x="1173755" y="7840438"/>
                  <a:pt x="1174917" y="7836421"/>
                </a:cubicBezTo>
                <a:cubicBezTo>
                  <a:pt x="1178542" y="7814839"/>
                  <a:pt x="1179644" y="7789924"/>
                  <a:pt x="1175560" y="7767869"/>
                </a:cubicBezTo>
                <a:cubicBezTo>
                  <a:pt x="1174880" y="7764193"/>
                  <a:pt x="1163487" y="7764402"/>
                  <a:pt x="1151752" y="7762773"/>
                </a:cubicBezTo>
                <a:cubicBezTo>
                  <a:pt x="1159262" y="7751879"/>
                  <a:pt x="1166773" y="7740983"/>
                  <a:pt x="1172439" y="7730429"/>
                </a:cubicBezTo>
                <a:cubicBezTo>
                  <a:pt x="1174281" y="7730088"/>
                  <a:pt x="1173941" y="7728250"/>
                  <a:pt x="1175443" y="7726071"/>
                </a:cubicBezTo>
                <a:cubicBezTo>
                  <a:pt x="1181111" y="7715517"/>
                  <a:pt x="1186438" y="7703125"/>
                  <a:pt x="1190262" y="7692913"/>
                </a:cubicBezTo>
                <a:cubicBezTo>
                  <a:pt x="1190943" y="7696589"/>
                  <a:pt x="1190122" y="7702443"/>
                  <a:pt x="1191143" y="7707957"/>
                </a:cubicBezTo>
                <a:cubicBezTo>
                  <a:pt x="1189560" y="7740566"/>
                  <a:pt x="1202314" y="7747708"/>
                  <a:pt x="1232472" y="7745925"/>
                </a:cubicBezTo>
                <a:cubicBezTo>
                  <a:pt x="1260785" y="7744485"/>
                  <a:pt x="1270959" y="7727393"/>
                  <a:pt x="1274584" y="7705812"/>
                </a:cubicBezTo>
                <a:cubicBezTo>
                  <a:pt x="1278549" y="7686069"/>
                  <a:pt x="1283877" y="7673677"/>
                  <a:pt x="1308506" y="7672918"/>
                </a:cubicBezTo>
                <a:cubicBezTo>
                  <a:pt x="1315876" y="7671554"/>
                  <a:pt x="1326248" y="7665831"/>
                  <a:pt x="1334780" y="7660450"/>
                </a:cubicBezTo>
                <a:cubicBezTo>
                  <a:pt x="1329393" y="7651942"/>
                  <a:pt x="1327692" y="7642752"/>
                  <a:pt x="1320803" y="7636425"/>
                </a:cubicBezTo>
                <a:cubicBezTo>
                  <a:pt x="1291549" y="7601923"/>
                  <a:pt x="1293191" y="7590214"/>
                  <a:pt x="1331140" y="7558475"/>
                </a:cubicBezTo>
                <a:cubicBezTo>
                  <a:pt x="1330999" y="7568006"/>
                  <a:pt x="1330858" y="7577536"/>
                  <a:pt x="1330717" y="7587067"/>
                </a:cubicBezTo>
                <a:cubicBezTo>
                  <a:pt x="1339248" y="7581686"/>
                  <a:pt x="1347098" y="7572628"/>
                  <a:pt x="1355969" y="7569085"/>
                </a:cubicBezTo>
                <a:cubicBezTo>
                  <a:pt x="1372549" y="7566015"/>
                  <a:pt x="1372490" y="7545115"/>
                  <a:pt x="1381361" y="7541572"/>
                </a:cubicBezTo>
                <a:cubicBezTo>
                  <a:pt x="1413500" y="7529918"/>
                  <a:pt x="1446461" y="7512409"/>
                  <a:pt x="1475374" y="7545073"/>
                </a:cubicBezTo>
                <a:cubicBezTo>
                  <a:pt x="1488892" y="7525462"/>
                  <a:pt x="1516467" y="7499446"/>
                  <a:pt x="1510739" y="7489102"/>
                </a:cubicBezTo>
                <a:cubicBezTo>
                  <a:pt x="1491037" y="7454731"/>
                  <a:pt x="1516490" y="7448117"/>
                  <a:pt x="1535052" y="7435176"/>
                </a:cubicBezTo>
                <a:cubicBezTo>
                  <a:pt x="1553955" y="7424072"/>
                  <a:pt x="1572858" y="7412968"/>
                  <a:pt x="1587397" y="7398870"/>
                </a:cubicBezTo>
                <a:cubicBezTo>
                  <a:pt x="1593744" y="7391992"/>
                  <a:pt x="1599411" y="7381438"/>
                  <a:pt x="1599892" y="7373746"/>
                </a:cubicBezTo>
                <a:cubicBezTo>
                  <a:pt x="1609444" y="7373879"/>
                  <a:pt x="1617155" y="7374352"/>
                  <a:pt x="1626365" y="7372646"/>
                </a:cubicBezTo>
                <a:cubicBezTo>
                  <a:pt x="1626424" y="7393544"/>
                  <a:pt x="1610243" y="7419352"/>
                  <a:pt x="1647629" y="7425735"/>
                </a:cubicBezTo>
                <a:cubicBezTo>
                  <a:pt x="1646466" y="7429752"/>
                  <a:pt x="1645985" y="7437444"/>
                  <a:pt x="1642642" y="7439964"/>
                </a:cubicBezTo>
                <a:cubicBezTo>
                  <a:pt x="1616368" y="7452433"/>
                  <a:pt x="1622295" y="7474146"/>
                  <a:pt x="1624196" y="7494704"/>
                </a:cubicBezTo>
                <a:cubicBezTo>
                  <a:pt x="1627118" y="7520776"/>
                  <a:pt x="1628539" y="7549026"/>
                  <a:pt x="1631463" y="7575097"/>
                </a:cubicBezTo>
                <a:cubicBezTo>
                  <a:pt x="1632824" y="7582448"/>
                  <a:pt x="1644076" y="7591771"/>
                  <a:pt x="1649942" y="7592585"/>
                </a:cubicBezTo>
                <a:cubicBezTo>
                  <a:pt x="1665021" y="7591694"/>
                  <a:pt x="1681943" y="7590462"/>
                  <a:pt x="1695999" y="7584057"/>
                </a:cubicBezTo>
                <a:cubicBezTo>
                  <a:pt x="1731483" y="7569882"/>
                  <a:pt x="1762403" y="7541347"/>
                  <a:pt x="1803611" y="7537517"/>
                </a:cubicBezTo>
                <a:cubicBezTo>
                  <a:pt x="1818350" y="7534788"/>
                  <a:pt x="1834249" y="7528043"/>
                  <a:pt x="1850490" y="7523134"/>
                </a:cubicBezTo>
                <a:cubicBezTo>
                  <a:pt x="1851171" y="7526810"/>
                  <a:pt x="1853693" y="7530144"/>
                  <a:pt x="1855875" y="7531641"/>
                </a:cubicBezTo>
                <a:cubicBezTo>
                  <a:pt x="1830964" y="7551461"/>
                  <a:pt x="1805712" y="7569444"/>
                  <a:pt x="1780462" y="7587426"/>
                </a:cubicBezTo>
                <a:cubicBezTo>
                  <a:pt x="1781142" y="7591101"/>
                  <a:pt x="1783665" y="7594436"/>
                  <a:pt x="1784006" y="7596274"/>
                </a:cubicBezTo>
                <a:cubicBezTo>
                  <a:pt x="1830203" y="7578215"/>
                  <a:pt x="1878241" y="7559815"/>
                  <a:pt x="1924098" y="7539918"/>
                </a:cubicBezTo>
                <a:cubicBezTo>
                  <a:pt x="1927781" y="7539236"/>
                  <a:pt x="1932288" y="7532699"/>
                  <a:pt x="1933450" y="7528681"/>
                </a:cubicBezTo>
                <a:cubicBezTo>
                  <a:pt x="1939058" y="7497229"/>
                  <a:pt x="1974200" y="7481217"/>
                  <a:pt x="1979468" y="7447927"/>
                </a:cubicBezTo>
                <a:cubicBezTo>
                  <a:pt x="1981593" y="7428524"/>
                  <a:pt x="2013391" y="7415032"/>
                  <a:pt x="2026908" y="7395422"/>
                </a:cubicBezTo>
                <a:cubicBezTo>
                  <a:pt x="2034078" y="7382688"/>
                  <a:pt x="2032517" y="7363968"/>
                  <a:pt x="2033478" y="7348583"/>
                </a:cubicBezTo>
                <a:cubicBezTo>
                  <a:pt x="2022765" y="7352468"/>
                  <a:pt x="2009529" y="7353018"/>
                  <a:pt x="1999157" y="7358740"/>
                </a:cubicBezTo>
                <a:cubicBezTo>
                  <a:pt x="1981415" y="7365828"/>
                  <a:pt x="1966536" y="7378087"/>
                  <a:pt x="1948794" y="7385174"/>
                </a:cubicBezTo>
                <a:cubicBezTo>
                  <a:pt x="1907785" y="7400372"/>
                  <a:pt x="1864332" y="7381805"/>
                  <a:pt x="1846131" y="7345257"/>
                </a:cubicBezTo>
                <a:cubicBezTo>
                  <a:pt x="1843608" y="7341922"/>
                  <a:pt x="1837062" y="7337432"/>
                  <a:pt x="1831534" y="7338455"/>
                </a:cubicBezTo>
                <a:cubicBezTo>
                  <a:pt x="1829694" y="7338796"/>
                  <a:pt x="1827851" y="7339137"/>
                  <a:pt x="1826008" y="7339478"/>
                </a:cubicBezTo>
                <a:cubicBezTo>
                  <a:pt x="1823203" y="7355205"/>
                  <a:pt x="1812352" y="7368620"/>
                  <a:pt x="1796931" y="7367674"/>
                </a:cubicBezTo>
                <a:cubicBezTo>
                  <a:pt x="1768757" y="7359585"/>
                  <a:pt x="1779634" y="7294842"/>
                  <a:pt x="1808147" y="7304767"/>
                </a:cubicBezTo>
                <a:cubicBezTo>
                  <a:pt x="1820223" y="7308234"/>
                  <a:pt x="1824107" y="7318921"/>
                  <a:pt x="1824307" y="7330290"/>
                </a:cubicBezTo>
                <a:cubicBezTo>
                  <a:pt x="1835360" y="7328243"/>
                  <a:pt x="1846413" y="7326196"/>
                  <a:pt x="1857126" y="7322312"/>
                </a:cubicBezTo>
                <a:cubicBezTo>
                  <a:pt x="1864495" y="7320947"/>
                  <a:pt x="1870164" y="7310392"/>
                  <a:pt x="1874668" y="7303856"/>
                </a:cubicBezTo>
                <a:cubicBezTo>
                  <a:pt x="1868122" y="7299364"/>
                  <a:pt x="1861233" y="7293038"/>
                  <a:pt x="1853184" y="7290726"/>
                </a:cubicBezTo>
                <a:cubicBezTo>
                  <a:pt x="1833739" y="7288624"/>
                  <a:pt x="1814636" y="7288360"/>
                  <a:pt x="1801060" y="7287072"/>
                </a:cubicBezTo>
                <a:cubicBezTo>
                  <a:pt x="1805367" y="7269166"/>
                  <a:pt x="1814039" y="7254253"/>
                  <a:pt x="1810154" y="7243568"/>
                </a:cubicBezTo>
                <a:cubicBezTo>
                  <a:pt x="1807631" y="7240234"/>
                  <a:pt x="1805447" y="7238737"/>
                  <a:pt x="1803265" y="7237241"/>
                </a:cubicBezTo>
                <a:cubicBezTo>
                  <a:pt x="1799441" y="7247452"/>
                  <a:pt x="1793432" y="7256169"/>
                  <a:pt x="1783401" y="7263728"/>
                </a:cubicBezTo>
                <a:cubicBezTo>
                  <a:pt x="1783401" y="7263728"/>
                  <a:pt x="1783061" y="7261890"/>
                  <a:pt x="1783061" y="7261890"/>
                </a:cubicBezTo>
                <a:cubicBezTo>
                  <a:pt x="1783401" y="7263728"/>
                  <a:pt x="1783401" y="7263728"/>
                  <a:pt x="1781558" y="7264070"/>
                </a:cubicBezTo>
                <a:cubicBezTo>
                  <a:pt x="1778213" y="7266590"/>
                  <a:pt x="1773848" y="7263596"/>
                  <a:pt x="1770506" y="7266116"/>
                </a:cubicBezTo>
                <a:cubicBezTo>
                  <a:pt x="1760672" y="7285046"/>
                  <a:pt x="1746473" y="7300982"/>
                  <a:pt x="1724366" y="7305076"/>
                </a:cubicBezTo>
                <a:cubicBezTo>
                  <a:pt x="1687523" y="7311898"/>
                  <a:pt x="1650417" y="7286452"/>
                  <a:pt x="1643271" y="7247857"/>
                </a:cubicBezTo>
                <a:cubicBezTo>
                  <a:pt x="1642250" y="7242344"/>
                  <a:pt x="1647096" y="7237644"/>
                  <a:pt x="1647918" y="7231790"/>
                </a:cubicBezTo>
                <a:cubicBezTo>
                  <a:pt x="1643552" y="7228797"/>
                  <a:pt x="1642050" y="7230975"/>
                  <a:pt x="1637686" y="7227982"/>
                </a:cubicBezTo>
                <a:cubicBezTo>
                  <a:pt x="1637345" y="7226144"/>
                  <a:pt x="1623287" y="7232549"/>
                  <a:pt x="1622466" y="7238404"/>
                </a:cubicBezTo>
                <a:cubicBezTo>
                  <a:pt x="1621305" y="7242420"/>
                  <a:pt x="1620483" y="7248275"/>
                  <a:pt x="1619323" y="7252292"/>
                </a:cubicBezTo>
                <a:cubicBezTo>
                  <a:pt x="1615638" y="7252974"/>
                  <a:pt x="1611953" y="7253657"/>
                  <a:pt x="1607929" y="7252501"/>
                </a:cubicBezTo>
                <a:cubicBezTo>
                  <a:pt x="1608409" y="7244808"/>
                  <a:pt x="1609230" y="7238954"/>
                  <a:pt x="1607869" y="7231602"/>
                </a:cubicBezTo>
                <a:cubicBezTo>
                  <a:pt x="1606989" y="7216558"/>
                  <a:pt x="1604606" y="7203693"/>
                  <a:pt x="1601884" y="7188990"/>
                </a:cubicBezTo>
                <a:cubicBezTo>
                  <a:pt x="1601345" y="7175784"/>
                  <a:pt x="1598962" y="7162919"/>
                  <a:pt x="1600264" y="7149371"/>
                </a:cubicBezTo>
                <a:cubicBezTo>
                  <a:pt x="1603549" y="7125953"/>
                  <a:pt x="1601166" y="7113087"/>
                  <a:pt x="1570530" y="7122562"/>
                </a:cubicBezTo>
                <a:cubicBezTo>
                  <a:pt x="1546920" y="7128835"/>
                  <a:pt x="1520788" y="7131773"/>
                  <a:pt x="1494658" y="7134711"/>
                </a:cubicBezTo>
                <a:cubicBezTo>
                  <a:pt x="1472210" y="7136966"/>
                  <a:pt x="1428559" y="7107032"/>
                  <a:pt x="1437229" y="7092120"/>
                </a:cubicBezTo>
                <a:cubicBezTo>
                  <a:pt x="1450067" y="7068832"/>
                  <a:pt x="1438953" y="7049981"/>
                  <a:pt x="1431865" y="7032284"/>
                </a:cubicBezTo>
                <a:cubicBezTo>
                  <a:pt x="1431525" y="7030446"/>
                  <a:pt x="1433367" y="7030105"/>
                  <a:pt x="1433027" y="7028268"/>
                </a:cubicBezTo>
                <a:cubicBezTo>
                  <a:pt x="1399727" y="7043938"/>
                  <a:pt x="1391839" y="6980768"/>
                  <a:pt x="1416270" y="6968641"/>
                </a:cubicBezTo>
                <a:lnTo>
                  <a:pt x="1421617" y="6967969"/>
                </a:lnTo>
                <a:lnTo>
                  <a:pt x="1434951" y="6972250"/>
                </a:lnTo>
                <a:lnTo>
                  <a:pt x="1437797" y="6972367"/>
                </a:lnTo>
                <a:lnTo>
                  <a:pt x="1439891" y="6974009"/>
                </a:lnTo>
                <a:cubicBezTo>
                  <a:pt x="1444289" y="6981035"/>
                  <a:pt x="1445325" y="6991774"/>
                  <a:pt x="1443341" y="7001646"/>
                </a:cubicBezTo>
                <a:cubicBezTo>
                  <a:pt x="1448527" y="6998785"/>
                  <a:pt x="1453714" y="6995923"/>
                  <a:pt x="1459241" y="6994900"/>
                </a:cubicBezTo>
                <a:cubicBezTo>
                  <a:pt x="1499911" y="6977864"/>
                  <a:pt x="1540921" y="6962666"/>
                  <a:pt x="1581591" y="6945631"/>
                </a:cubicBezTo>
                <a:cubicBezTo>
                  <a:pt x="1580910" y="6941955"/>
                  <a:pt x="1580230" y="6938280"/>
                  <a:pt x="1577366" y="6933108"/>
                </a:cubicBezTo>
                <a:cubicBezTo>
                  <a:pt x="1552255" y="6941560"/>
                  <a:pt x="1526805" y="6948173"/>
                  <a:pt x="1504217" y="6959959"/>
                </a:cubicBezTo>
                <a:cubicBezTo>
                  <a:pt x="1488317" y="6966705"/>
                  <a:pt x="1473543" y="6971816"/>
                  <a:pt x="1458320" y="6973209"/>
                </a:cubicBezTo>
                <a:lnTo>
                  <a:pt x="1437797" y="6972367"/>
                </a:lnTo>
                <a:lnTo>
                  <a:pt x="1430731" y="6966825"/>
                </a:lnTo>
                <a:lnTo>
                  <a:pt x="1421617" y="6967969"/>
                </a:lnTo>
                <a:lnTo>
                  <a:pt x="1409722" y="6964151"/>
                </a:lnTo>
                <a:cubicBezTo>
                  <a:pt x="1386735" y="6953200"/>
                  <a:pt x="1356239" y="6953144"/>
                  <a:pt x="1325060" y="6949413"/>
                </a:cubicBezTo>
                <a:cubicBezTo>
                  <a:pt x="1338355" y="6969762"/>
                  <a:pt x="1346945" y="6985279"/>
                  <a:pt x="1355536" y="7000797"/>
                </a:cubicBezTo>
                <a:cubicBezTo>
                  <a:pt x="1331246" y="7003393"/>
                  <a:pt x="1306956" y="7005990"/>
                  <a:pt x="1278642" y="7007432"/>
                </a:cubicBezTo>
                <a:cubicBezTo>
                  <a:pt x="1276659" y="7017303"/>
                  <a:pt x="1273855" y="7033030"/>
                  <a:pt x="1271391" y="7050595"/>
                </a:cubicBezTo>
                <a:cubicBezTo>
                  <a:pt x="1314524" y="7015995"/>
                  <a:pt x="1306793" y="7066849"/>
                  <a:pt x="1323573" y="7075148"/>
                </a:cubicBezTo>
                <a:cubicBezTo>
                  <a:pt x="1327938" y="7078142"/>
                  <a:pt x="1326636" y="7091689"/>
                  <a:pt x="1327997" y="7099040"/>
                </a:cubicBezTo>
                <a:cubicBezTo>
                  <a:pt x="1318446" y="7098908"/>
                  <a:pt x="1309234" y="7100614"/>
                  <a:pt x="1303027" y="7097962"/>
                </a:cubicBezTo>
                <a:cubicBezTo>
                  <a:pt x="1252687" y="7073067"/>
                  <a:pt x="1237009" y="7039853"/>
                  <a:pt x="1253612" y="6985454"/>
                </a:cubicBezTo>
                <a:cubicBezTo>
                  <a:pt x="1264747" y="6952978"/>
                  <a:pt x="1251312" y="6942160"/>
                  <a:pt x="1223337" y="6945439"/>
                </a:cubicBezTo>
                <a:cubicBezTo>
                  <a:pt x="1204575" y="6947012"/>
                  <a:pt x="1189355" y="6957435"/>
                  <a:pt x="1173457" y="6964181"/>
                </a:cubicBezTo>
                <a:cubicBezTo>
                  <a:pt x="1170734" y="6949477"/>
                  <a:pt x="1169373" y="6942125"/>
                  <a:pt x="1172035" y="6935929"/>
                </a:cubicBezTo>
                <a:cubicBezTo>
                  <a:pt x="1169853" y="6934433"/>
                  <a:pt x="1167331" y="6931099"/>
                  <a:pt x="1166650" y="6927423"/>
                </a:cubicBezTo>
                <a:cubicBezTo>
                  <a:pt x="1164268" y="6914558"/>
                  <a:pt x="1173279" y="6901484"/>
                  <a:pt x="1186176" y="6899095"/>
                </a:cubicBezTo>
                <a:cubicBezTo>
                  <a:pt x="1199071" y="6896708"/>
                  <a:pt x="1210324" y="6906029"/>
                  <a:pt x="1212706" y="6918894"/>
                </a:cubicBezTo>
                <a:cubicBezTo>
                  <a:pt x="1213727" y="6924407"/>
                  <a:pt x="1212566" y="6928424"/>
                  <a:pt x="1209901" y="6934620"/>
                </a:cubicBezTo>
                <a:cubicBezTo>
                  <a:pt x="1211744" y="6934279"/>
                  <a:pt x="1211744" y="6934279"/>
                  <a:pt x="1211744" y="6934279"/>
                </a:cubicBezTo>
                <a:cubicBezTo>
                  <a:pt x="1227503" y="6937064"/>
                  <a:pt x="1244763" y="6937670"/>
                  <a:pt x="1259502" y="6934941"/>
                </a:cubicBezTo>
                <a:cubicBezTo>
                  <a:pt x="1272397" y="6932553"/>
                  <a:pt x="1302554" y="6930771"/>
                  <a:pt x="1271657" y="6907978"/>
                </a:cubicBezTo>
                <a:cubicBezTo>
                  <a:pt x="1269476" y="6906481"/>
                  <a:pt x="1274463" y="6892252"/>
                  <a:pt x="1276305" y="6891911"/>
                </a:cubicBezTo>
                <a:cubicBezTo>
                  <a:pt x="1312808" y="6883250"/>
                  <a:pt x="1312808" y="6883250"/>
                  <a:pt x="1294127" y="6854394"/>
                </a:cubicBezTo>
                <a:cubicBezTo>
                  <a:pt x="1279811" y="6828531"/>
                  <a:pt x="1290687" y="6763788"/>
                  <a:pt x="1314436" y="6747985"/>
                </a:cubicBezTo>
                <a:cubicBezTo>
                  <a:pt x="1322967" y="6742604"/>
                  <a:pt x="1334361" y="6742394"/>
                  <a:pt x="1343233" y="6738851"/>
                </a:cubicBezTo>
                <a:cubicBezTo>
                  <a:pt x="1338445" y="6764449"/>
                  <a:pt x="1331135" y="6786713"/>
                  <a:pt x="1333038" y="6807270"/>
                </a:cubicBezTo>
                <a:cubicBezTo>
                  <a:pt x="1335420" y="6820135"/>
                  <a:pt x="1354042" y="6828092"/>
                  <a:pt x="1365634" y="6839252"/>
                </a:cubicBezTo>
                <a:cubicBezTo>
                  <a:pt x="1381475" y="6811607"/>
                  <a:pt x="1426850" y="6799402"/>
                  <a:pt x="1417181" y="6757473"/>
                </a:cubicBezTo>
                <a:cubicBezTo>
                  <a:pt x="1411936" y="6739435"/>
                  <a:pt x="1425992" y="6733030"/>
                  <a:pt x="1443255" y="6733636"/>
                </a:cubicBezTo>
                <a:cubicBezTo>
                  <a:pt x="1435004" y="6719957"/>
                  <a:pt x="1428598" y="6705935"/>
                  <a:pt x="1420348" y="6692256"/>
                </a:cubicBezTo>
                <a:cubicBezTo>
                  <a:pt x="1407394" y="6673745"/>
                  <a:pt x="1423715" y="6638407"/>
                  <a:pt x="1446162" y="6636152"/>
                </a:cubicBezTo>
                <a:cubicBezTo>
                  <a:pt x="1464924" y="6634578"/>
                  <a:pt x="1475836" y="6642062"/>
                  <a:pt x="1463822" y="6659494"/>
                </a:cubicBezTo>
                <a:cubicBezTo>
                  <a:pt x="1457814" y="6668211"/>
                  <a:pt x="1445600" y="6674273"/>
                  <a:pt x="1466885" y="6676035"/>
                </a:cubicBezTo>
                <a:cubicBezTo>
                  <a:pt x="1486329" y="6678137"/>
                  <a:pt x="1509797" y="6681396"/>
                  <a:pt x="1523515" y="6673153"/>
                </a:cubicBezTo>
                <a:cubicBezTo>
                  <a:pt x="1544260" y="6661707"/>
                  <a:pt x="1538754" y="6611402"/>
                  <a:pt x="1526480" y="6596568"/>
                </a:cubicBezTo>
                <a:cubicBezTo>
                  <a:pt x="1519252" y="6588401"/>
                  <a:pt x="1513186" y="6576218"/>
                  <a:pt x="1515509" y="6568184"/>
                </a:cubicBezTo>
                <a:cubicBezTo>
                  <a:pt x="1517831" y="6560152"/>
                  <a:pt x="1529706" y="6552250"/>
                  <a:pt x="1540078" y="6546527"/>
                </a:cubicBezTo>
                <a:cubicBezTo>
                  <a:pt x="1548950" y="6542983"/>
                  <a:pt x="1560344" y="6542774"/>
                  <a:pt x="1571397" y="6540728"/>
                </a:cubicBezTo>
                <a:cubicBezTo>
                  <a:pt x="1571057" y="6538889"/>
                  <a:pt x="1570716" y="6537052"/>
                  <a:pt x="1570376" y="6535214"/>
                </a:cubicBezTo>
                <a:cubicBezTo>
                  <a:pt x="1556461" y="6532088"/>
                  <a:pt x="1542884" y="6530801"/>
                  <a:pt x="1535173" y="6530327"/>
                </a:cubicBezTo>
                <a:cubicBezTo>
                  <a:pt x="1552576" y="6521402"/>
                  <a:pt x="1572161" y="6513973"/>
                  <a:pt x="1591063" y="6502870"/>
                </a:cubicBezTo>
                <a:cubicBezTo>
                  <a:pt x="1598091" y="6499667"/>
                  <a:pt x="1603278" y="6496806"/>
                  <a:pt x="1610306" y="6493604"/>
                </a:cubicBezTo>
                <a:cubicBezTo>
                  <a:pt x="1601096" y="6495310"/>
                  <a:pt x="1592226" y="6498852"/>
                  <a:pt x="1581653" y="6493207"/>
                </a:cubicBezTo>
                <a:cubicBezTo>
                  <a:pt x="1520059" y="6458992"/>
                  <a:pt x="1554906" y="6338484"/>
                  <a:pt x="1627214" y="6368815"/>
                </a:cubicBezTo>
                <a:cubicBezTo>
                  <a:pt x="1627214" y="6368815"/>
                  <a:pt x="1627555" y="6370653"/>
                  <a:pt x="1627555" y="6370653"/>
                </a:cubicBezTo>
                <a:cubicBezTo>
                  <a:pt x="1627555" y="6370653"/>
                  <a:pt x="1629395" y="6370312"/>
                  <a:pt x="1629395" y="6370312"/>
                </a:cubicBezTo>
                <a:cubicBezTo>
                  <a:pt x="1661113" y="6387249"/>
                  <a:pt x="1666078" y="6424349"/>
                  <a:pt x="1656784" y="6456484"/>
                </a:cubicBezTo>
                <a:cubicBezTo>
                  <a:pt x="1654803" y="6466355"/>
                  <a:pt x="1647773" y="6469558"/>
                  <a:pt x="1641425" y="6476436"/>
                </a:cubicBezTo>
                <a:cubicBezTo>
                  <a:pt x="1645110" y="6475754"/>
                  <a:pt x="1646613" y="6473575"/>
                  <a:pt x="1650296" y="6472893"/>
                </a:cubicBezTo>
                <a:cubicBezTo>
                  <a:pt x="1653640" y="6470372"/>
                  <a:pt x="1658346" y="6475204"/>
                  <a:pt x="1662370" y="6476360"/>
                </a:cubicBezTo>
                <a:cubicBezTo>
                  <a:pt x="1670762" y="6480508"/>
                  <a:pt x="1677308" y="6484998"/>
                  <a:pt x="1685357" y="6487310"/>
                </a:cubicBezTo>
                <a:cubicBezTo>
                  <a:pt x="1691565" y="6489962"/>
                  <a:pt x="1703640" y="6493429"/>
                  <a:pt x="1703980" y="6495267"/>
                </a:cubicBezTo>
                <a:cubicBezTo>
                  <a:pt x="1690183" y="6533938"/>
                  <a:pt x="1725666" y="6519765"/>
                  <a:pt x="1738901" y="6519215"/>
                </a:cubicBezTo>
                <a:cubicBezTo>
                  <a:pt x="1775605" y="6521923"/>
                  <a:pt x="1811629" y="6520955"/>
                  <a:pt x="1848814" y="6515970"/>
                </a:cubicBezTo>
                <a:cubicBezTo>
                  <a:pt x="1913974" y="6507706"/>
                  <a:pt x="1981174" y="6510469"/>
                  <a:pt x="2038707" y="6471302"/>
                </a:cubicBezTo>
                <a:cubicBezTo>
                  <a:pt x="2047237" y="6465921"/>
                  <a:pt x="2058631" y="6465712"/>
                  <a:pt x="2069684" y="6463665"/>
                </a:cubicBezTo>
                <a:cubicBezTo>
                  <a:pt x="2104687" y="6457183"/>
                  <a:pt x="2140369" y="6454378"/>
                  <a:pt x="2172849" y="6444562"/>
                </a:cubicBezTo>
                <a:cubicBezTo>
                  <a:pt x="2212357" y="6431544"/>
                  <a:pt x="2253368" y="6416346"/>
                  <a:pt x="2292535" y="6401489"/>
                </a:cubicBezTo>
                <a:cubicBezTo>
                  <a:pt x="2288170" y="6398496"/>
                  <a:pt x="2285648" y="6395161"/>
                  <a:pt x="2284627" y="6389648"/>
                </a:cubicBezTo>
                <a:cubicBezTo>
                  <a:pt x="2282245" y="6376782"/>
                  <a:pt x="2291256" y="6363709"/>
                  <a:pt x="2302310" y="6361662"/>
                </a:cubicBezTo>
                <a:cubicBezTo>
                  <a:pt x="2315205" y="6359274"/>
                  <a:pt x="2328300" y="6368254"/>
                  <a:pt x="2330683" y="6381120"/>
                </a:cubicBezTo>
                <a:cubicBezTo>
                  <a:pt x="2331364" y="6384796"/>
                  <a:pt x="2329861" y="6386973"/>
                  <a:pt x="2328360" y="6389153"/>
                </a:cubicBezTo>
                <a:cubicBezTo>
                  <a:pt x="2337230" y="6385609"/>
                  <a:pt x="2346101" y="6382066"/>
                  <a:pt x="2353470" y="6380702"/>
                </a:cubicBezTo>
                <a:cubicBezTo>
                  <a:pt x="2416247" y="6359572"/>
                  <a:pt x="2427441" y="6347995"/>
                  <a:pt x="2421737" y="6286322"/>
                </a:cubicBezTo>
                <a:cubicBezTo>
                  <a:pt x="2420376" y="6278970"/>
                  <a:pt x="2426043" y="6268417"/>
                  <a:pt x="2432732" y="6263376"/>
                </a:cubicBezTo>
                <a:cubicBezTo>
                  <a:pt x="2470198" y="6239330"/>
                  <a:pt x="2509167" y="6213105"/>
                  <a:pt x="2548816" y="6190556"/>
                </a:cubicBezTo>
                <a:cubicBezTo>
                  <a:pt x="2586282" y="6166510"/>
                  <a:pt x="2628114" y="6145458"/>
                  <a:pt x="2667763" y="6122909"/>
                </a:cubicBezTo>
                <a:cubicBezTo>
                  <a:pt x="2676293" y="6117528"/>
                  <a:pt x="2684284" y="6098940"/>
                  <a:pt x="2691993" y="6099413"/>
                </a:cubicBezTo>
                <a:cubicBezTo>
                  <a:pt x="2732722" y="6103277"/>
                  <a:pt x="2756953" y="6079781"/>
                  <a:pt x="2788071" y="6062613"/>
                </a:cubicBezTo>
                <a:cubicBezTo>
                  <a:pt x="2834749" y="6036862"/>
                  <a:pt x="2883609" y="6012607"/>
                  <a:pt x="2931648" y="5994207"/>
                </a:cubicBezTo>
                <a:cubicBezTo>
                  <a:pt x="2933290" y="5982497"/>
                  <a:pt x="2935273" y="5972626"/>
                  <a:pt x="2939779" y="5966089"/>
                </a:cubicBezTo>
                <a:cubicBezTo>
                  <a:pt x="2900270" y="5979107"/>
                  <a:pt x="2860762" y="5992126"/>
                  <a:pt x="2824117" y="6010317"/>
                </a:cubicBezTo>
                <a:cubicBezTo>
                  <a:pt x="2751167" y="6048537"/>
                  <a:pt x="2680740" y="6090092"/>
                  <a:pt x="2601383" y="6114291"/>
                </a:cubicBezTo>
                <a:cubicBezTo>
                  <a:pt x="2559692" y="6125813"/>
                  <a:pt x="2524268" y="6160886"/>
                  <a:pt x="2489324" y="6188266"/>
                </a:cubicBezTo>
                <a:cubicBezTo>
                  <a:pt x="2429809" y="6237305"/>
                  <a:pt x="2404018" y="6242081"/>
                  <a:pt x="2361188" y="6206291"/>
                </a:cubicBezTo>
                <a:cubicBezTo>
                  <a:pt x="2329610" y="6179823"/>
                  <a:pt x="2331593" y="6169951"/>
                  <a:pt x="2371102" y="6156933"/>
                </a:cubicBezTo>
                <a:cubicBezTo>
                  <a:pt x="2401739" y="6147458"/>
                  <a:pt x="2432037" y="6136145"/>
                  <a:pt x="2462674" y="6126670"/>
                </a:cubicBezTo>
                <a:cubicBezTo>
                  <a:pt x="2461653" y="6121156"/>
                  <a:pt x="2460973" y="6117480"/>
                  <a:pt x="2459952" y="6111967"/>
                </a:cubicBezTo>
                <a:cubicBezTo>
                  <a:pt x="2439006" y="6112044"/>
                  <a:pt x="2415198" y="6106947"/>
                  <a:pt x="2397115" y="6112197"/>
                </a:cubicBezTo>
                <a:cubicBezTo>
                  <a:pt x="2343891" y="6133459"/>
                  <a:pt x="2291346" y="6158395"/>
                  <a:pt x="2238460" y="6181495"/>
                </a:cubicBezTo>
                <a:cubicBezTo>
                  <a:pt x="2226245" y="6187558"/>
                  <a:pt x="2216213" y="6195118"/>
                  <a:pt x="2203658" y="6199344"/>
                </a:cubicBezTo>
                <a:cubicBezTo>
                  <a:pt x="2196289" y="6200708"/>
                  <a:pt x="2186057" y="6196900"/>
                  <a:pt x="2178007" y="6194589"/>
                </a:cubicBezTo>
                <a:cubicBezTo>
                  <a:pt x="2180730" y="6209292"/>
                  <a:pt x="2171718" y="6222366"/>
                  <a:pt x="2158822" y="6224754"/>
                </a:cubicBezTo>
                <a:cubicBezTo>
                  <a:pt x="2145926" y="6227142"/>
                  <a:pt x="2132831" y="6218162"/>
                  <a:pt x="2130108" y="6203458"/>
                </a:cubicBezTo>
                <a:cubicBezTo>
                  <a:pt x="2127726" y="6190594"/>
                  <a:pt x="2136738" y="6177520"/>
                  <a:pt x="2149633" y="6175132"/>
                </a:cubicBezTo>
                <a:cubicBezTo>
                  <a:pt x="2162530" y="6172744"/>
                  <a:pt x="2173442" y="6180228"/>
                  <a:pt x="2177667" y="6192752"/>
                </a:cubicBezTo>
                <a:cubicBezTo>
                  <a:pt x="2182513" y="6188053"/>
                  <a:pt x="2187019" y="6181516"/>
                  <a:pt x="2193707" y="6176475"/>
                </a:cubicBezTo>
                <a:cubicBezTo>
                  <a:pt x="2197051" y="6173955"/>
                  <a:pt x="2205100" y="6176266"/>
                  <a:pt x="2210287" y="6173405"/>
                </a:cubicBezTo>
                <a:cubicBezTo>
                  <a:pt x="2213631" y="6170885"/>
                  <a:pt x="2218137" y="6164347"/>
                  <a:pt x="2221141" y="6159990"/>
                </a:cubicBezTo>
                <a:cubicBezTo>
                  <a:pt x="2217116" y="6158835"/>
                  <a:pt x="2212751" y="6155841"/>
                  <a:pt x="2206884" y="6155027"/>
                </a:cubicBezTo>
                <a:cubicBezTo>
                  <a:pt x="2202859" y="6153871"/>
                  <a:pt x="2195830" y="6157073"/>
                  <a:pt x="2191806" y="6155918"/>
                </a:cubicBezTo>
                <a:cubicBezTo>
                  <a:pt x="2183756" y="6153606"/>
                  <a:pt x="2176868" y="6147278"/>
                  <a:pt x="2170319" y="6142788"/>
                </a:cubicBezTo>
                <a:cubicBezTo>
                  <a:pt x="2177009" y="6137748"/>
                  <a:pt x="2181855" y="6133048"/>
                  <a:pt x="2188883" y="6129846"/>
                </a:cubicBezTo>
                <a:cubicBezTo>
                  <a:pt x="2201438" y="6125620"/>
                  <a:pt x="2214334" y="6123233"/>
                  <a:pt x="2227230" y="6120845"/>
                </a:cubicBezTo>
                <a:cubicBezTo>
                  <a:pt x="2208889" y="6093826"/>
                  <a:pt x="2241368" y="6084010"/>
                  <a:pt x="2247517" y="6065763"/>
                </a:cubicBezTo>
                <a:cubicBezTo>
                  <a:pt x="2250181" y="6059567"/>
                  <a:pt x="2257350" y="6046835"/>
                  <a:pt x="2255167" y="6045338"/>
                </a:cubicBezTo>
                <a:cubicBezTo>
                  <a:pt x="2248620" y="6040848"/>
                  <a:pt x="2238388" y="6037040"/>
                  <a:pt x="2228835" y="6036907"/>
                </a:cubicBezTo>
                <a:cubicBezTo>
                  <a:pt x="2214097" y="6039636"/>
                  <a:pt x="2198198" y="6046382"/>
                  <a:pt x="2184141" y="6052787"/>
                </a:cubicBezTo>
                <a:cubicBezTo>
                  <a:pt x="2151661" y="6062604"/>
                  <a:pt x="2104044" y="6052413"/>
                  <a:pt x="2096616" y="6032878"/>
                </a:cubicBezTo>
                <a:cubicBezTo>
                  <a:pt x="2082100" y="5995647"/>
                  <a:pt x="2112397" y="5984335"/>
                  <a:pt x="2140512" y="5971524"/>
                </a:cubicBezTo>
                <a:cubicBezTo>
                  <a:pt x="2177497" y="5955171"/>
                  <a:pt x="2214482" y="5938818"/>
                  <a:pt x="2251468" y="5922465"/>
                </a:cubicBezTo>
                <a:cubicBezTo>
                  <a:pt x="2309200" y="5894667"/>
                  <a:pt x="2365570" y="5859517"/>
                  <a:pt x="2433591" y="5856425"/>
                </a:cubicBezTo>
                <a:cubicBezTo>
                  <a:pt x="2444645" y="5854378"/>
                  <a:pt x="2458022" y="5844298"/>
                  <a:pt x="2468055" y="5836738"/>
                </a:cubicBezTo>
                <a:cubicBezTo>
                  <a:pt x="2473241" y="5833876"/>
                  <a:pt x="2473382" y="5824345"/>
                  <a:pt x="2475705" y="5816312"/>
                </a:cubicBezTo>
                <a:cubicBezTo>
                  <a:pt x="2475705" y="5816312"/>
                  <a:pt x="2473863" y="5816653"/>
                  <a:pt x="2472020" y="5816994"/>
                </a:cubicBezTo>
                <a:cubicBezTo>
                  <a:pt x="2457623" y="5821561"/>
                  <a:pt x="2441383" y="5826469"/>
                  <a:pt x="2425143" y="5831377"/>
                </a:cubicBezTo>
                <a:cubicBezTo>
                  <a:pt x="2419956" y="5834238"/>
                  <a:pt x="2414770" y="5837100"/>
                  <a:pt x="2411426" y="5839620"/>
                </a:cubicBezTo>
                <a:cubicBezTo>
                  <a:pt x="2395526" y="5846366"/>
                  <a:pt x="2377785" y="5853453"/>
                  <a:pt x="2361545" y="5858361"/>
                </a:cubicBezTo>
                <a:cubicBezTo>
                  <a:pt x="2359702" y="5858702"/>
                  <a:pt x="2357180" y="5855367"/>
                  <a:pt x="2354997" y="5853871"/>
                </a:cubicBezTo>
                <a:cubicBezTo>
                  <a:pt x="2304776" y="5870775"/>
                  <a:pt x="2256055" y="5885498"/>
                  <a:pt x="2205835" y="5902401"/>
                </a:cubicBezTo>
                <a:cubicBezTo>
                  <a:pt x="2200508" y="5914794"/>
                  <a:pt x="2190815" y="5924191"/>
                  <a:pt x="2177719" y="5915211"/>
                </a:cubicBezTo>
                <a:cubicBezTo>
                  <a:pt x="2175537" y="5913715"/>
                  <a:pt x="2177379" y="5913374"/>
                  <a:pt x="2175197" y="5911877"/>
                </a:cubicBezTo>
                <a:cubicBezTo>
                  <a:pt x="2083965" y="5943977"/>
                  <a:pt x="1997439" y="5980910"/>
                  <a:pt x="1910913" y="6017842"/>
                </a:cubicBezTo>
                <a:cubicBezTo>
                  <a:pt x="1916838" y="6039556"/>
                  <a:pt x="1906046" y="6073869"/>
                  <a:pt x="1886401" y="6060399"/>
                </a:cubicBezTo>
                <a:cubicBezTo>
                  <a:pt x="1879855" y="6055908"/>
                  <a:pt x="1875630" y="6043384"/>
                  <a:pt x="1877272" y="6031675"/>
                </a:cubicBezTo>
                <a:cubicBezTo>
                  <a:pt x="1852501" y="6041964"/>
                  <a:pt x="1827390" y="6050416"/>
                  <a:pt x="1804462" y="6060365"/>
                </a:cubicBezTo>
                <a:cubicBezTo>
                  <a:pt x="1789524" y="6051725"/>
                  <a:pt x="1777591" y="6038728"/>
                  <a:pt x="1764494" y="6029747"/>
                </a:cubicBezTo>
                <a:cubicBezTo>
                  <a:pt x="1760130" y="6026753"/>
                  <a:pt x="1753582" y="6022264"/>
                  <a:pt x="1751740" y="6022605"/>
                </a:cubicBezTo>
                <a:cubicBezTo>
                  <a:pt x="1715095" y="6040795"/>
                  <a:pt x="1678789" y="6060825"/>
                  <a:pt x="1640643" y="6081195"/>
                </a:cubicBezTo>
                <a:cubicBezTo>
                  <a:pt x="1642827" y="6082691"/>
                  <a:pt x="1645349" y="6086026"/>
                  <a:pt x="1645689" y="6087864"/>
                </a:cubicBezTo>
                <a:cubicBezTo>
                  <a:pt x="1658244" y="6083638"/>
                  <a:pt x="1668616" y="6077916"/>
                  <a:pt x="1693727" y="6069464"/>
                </a:cubicBezTo>
                <a:cubicBezTo>
                  <a:pt x="1669497" y="6092959"/>
                  <a:pt x="1665531" y="6112703"/>
                  <a:pt x="1666752" y="6129585"/>
                </a:cubicBezTo>
                <a:cubicBezTo>
                  <a:pt x="1661566" y="6132446"/>
                  <a:pt x="1654538" y="6135649"/>
                  <a:pt x="1649350" y="6138510"/>
                </a:cubicBezTo>
                <a:cubicBezTo>
                  <a:pt x="1642124" y="6130344"/>
                  <a:pt x="1630728" y="6130553"/>
                  <a:pt x="1609982" y="6141998"/>
                </a:cubicBezTo>
                <a:cubicBezTo>
                  <a:pt x="1561803" y="6169929"/>
                  <a:pt x="1514986" y="6205210"/>
                  <a:pt x="1450306" y="6205782"/>
                </a:cubicBezTo>
                <a:cubicBezTo>
                  <a:pt x="1429701" y="6207697"/>
                  <a:pt x="1408136" y="6224996"/>
                  <a:pt x="1387388" y="6236442"/>
                </a:cubicBezTo>
                <a:cubicBezTo>
                  <a:pt x="1353608" y="6259805"/>
                  <a:pt x="1317982" y="6283510"/>
                  <a:pt x="1286385" y="6308370"/>
                </a:cubicBezTo>
                <a:cubicBezTo>
                  <a:pt x="1281538" y="6313069"/>
                  <a:pt x="1278874" y="6319265"/>
                  <a:pt x="1276211" y="6325461"/>
                </a:cubicBezTo>
                <a:cubicBezTo>
                  <a:pt x="1261473" y="6328190"/>
                  <a:pt x="1246734" y="6330920"/>
                  <a:pt x="1231657" y="6331810"/>
                </a:cubicBezTo>
                <a:cubicBezTo>
                  <a:pt x="1227632" y="6330655"/>
                  <a:pt x="1222106" y="6331678"/>
                  <a:pt x="1212894" y="6333384"/>
                </a:cubicBezTo>
                <a:cubicBezTo>
                  <a:pt x="1207367" y="6334407"/>
                  <a:pt x="1200338" y="6337610"/>
                  <a:pt x="1194812" y="6338633"/>
                </a:cubicBezTo>
                <a:cubicBezTo>
                  <a:pt x="1107546" y="6350990"/>
                  <a:pt x="1018438" y="6363689"/>
                  <a:pt x="931511" y="6377884"/>
                </a:cubicBezTo>
                <a:cubicBezTo>
                  <a:pt x="924342" y="6390618"/>
                  <a:pt x="912807" y="6400358"/>
                  <a:pt x="896228" y="6403427"/>
                </a:cubicBezTo>
                <a:cubicBezTo>
                  <a:pt x="879648" y="6406498"/>
                  <a:pt x="865050" y="6399696"/>
                  <a:pt x="853457" y="6388537"/>
                </a:cubicBezTo>
                <a:cubicBezTo>
                  <a:pt x="803377" y="6395910"/>
                  <a:pt x="753294" y="6403283"/>
                  <a:pt x="703213" y="6410655"/>
                </a:cubicBezTo>
                <a:cubicBezTo>
                  <a:pt x="703213" y="6410655"/>
                  <a:pt x="703213" y="6410655"/>
                  <a:pt x="704716" y="6408476"/>
                </a:cubicBezTo>
                <a:cubicBezTo>
                  <a:pt x="701372" y="6410996"/>
                  <a:pt x="699529" y="6411337"/>
                  <a:pt x="695844" y="6412020"/>
                </a:cubicBezTo>
                <a:cubicBezTo>
                  <a:pt x="649448" y="6418710"/>
                  <a:pt x="601209" y="6425741"/>
                  <a:pt x="554812" y="6432432"/>
                </a:cubicBezTo>
                <a:cubicBezTo>
                  <a:pt x="557676" y="6437605"/>
                  <a:pt x="562042" y="6440598"/>
                  <a:pt x="563403" y="6447949"/>
                </a:cubicBezTo>
                <a:cubicBezTo>
                  <a:pt x="567827" y="6471842"/>
                  <a:pt x="553148" y="6495469"/>
                  <a:pt x="529199" y="6499904"/>
                </a:cubicBezTo>
                <a:cubicBezTo>
                  <a:pt x="505250" y="6504339"/>
                  <a:pt x="483084" y="6487534"/>
                  <a:pt x="478661" y="6463641"/>
                </a:cubicBezTo>
                <a:cubicBezTo>
                  <a:pt x="474235" y="6439749"/>
                  <a:pt x="488914" y="6416121"/>
                  <a:pt x="512863" y="6411686"/>
                </a:cubicBezTo>
                <a:cubicBezTo>
                  <a:pt x="529443" y="6408616"/>
                  <a:pt x="542199" y="6415759"/>
                  <a:pt x="551949" y="6427259"/>
                </a:cubicBezTo>
                <a:cubicBezTo>
                  <a:pt x="583889" y="6404237"/>
                  <a:pt x="613306" y="6377880"/>
                  <a:pt x="654316" y="6362682"/>
                </a:cubicBezTo>
                <a:cubicBezTo>
                  <a:pt x="663187" y="6359139"/>
                  <a:pt x="666333" y="6345250"/>
                  <a:pt x="672339" y="6336534"/>
                </a:cubicBezTo>
                <a:cubicBezTo>
                  <a:pt x="660606" y="6334905"/>
                  <a:pt x="648530" y="6331438"/>
                  <a:pt x="637137" y="6331647"/>
                </a:cubicBezTo>
                <a:cubicBezTo>
                  <a:pt x="612849" y="6334245"/>
                  <a:pt x="586717" y="6337182"/>
                  <a:pt x="559562" y="6334607"/>
                </a:cubicBezTo>
                <a:cubicBezTo>
                  <a:pt x="575123" y="6326023"/>
                  <a:pt x="590681" y="6317439"/>
                  <a:pt x="608084" y="6308514"/>
                </a:cubicBezTo>
                <a:cubicBezTo>
                  <a:pt x="607744" y="6306676"/>
                  <a:pt x="605220" y="6303342"/>
                  <a:pt x="604879" y="6301504"/>
                </a:cubicBezTo>
                <a:cubicBezTo>
                  <a:pt x="590142" y="6304233"/>
                  <a:pt x="573562" y="6307303"/>
                  <a:pt x="557321" y="6312211"/>
                </a:cubicBezTo>
                <a:cubicBezTo>
                  <a:pt x="519655" y="6324889"/>
                  <a:pt x="482330" y="6339404"/>
                  <a:pt x="444324" y="6350243"/>
                </a:cubicBezTo>
                <a:cubicBezTo>
                  <a:pt x="434572" y="6338743"/>
                  <a:pt x="422978" y="6327583"/>
                  <a:pt x="411725" y="6318262"/>
                </a:cubicBezTo>
                <a:cubicBezTo>
                  <a:pt x="421418" y="6308863"/>
                  <a:pt x="424903" y="6296813"/>
                  <a:pt x="415632" y="6277619"/>
                </a:cubicBezTo>
                <a:cubicBezTo>
                  <a:pt x="414953" y="6273944"/>
                  <a:pt x="426825" y="6266042"/>
                  <a:pt x="433854" y="6262840"/>
                </a:cubicBezTo>
                <a:cubicBezTo>
                  <a:pt x="445729" y="6254938"/>
                  <a:pt x="459446" y="6246695"/>
                  <a:pt x="469138" y="6237298"/>
                </a:cubicBezTo>
                <a:cubicBezTo>
                  <a:pt x="431273" y="6238606"/>
                  <a:pt x="397632" y="6252439"/>
                  <a:pt x="365831" y="6265931"/>
                </a:cubicBezTo>
                <a:cubicBezTo>
                  <a:pt x="365492" y="6264093"/>
                  <a:pt x="365151" y="6262255"/>
                  <a:pt x="364471" y="6258580"/>
                </a:cubicBezTo>
                <a:cubicBezTo>
                  <a:pt x="384055" y="6251152"/>
                  <a:pt x="403298" y="6241886"/>
                  <a:pt x="386659" y="6224057"/>
                </a:cubicBezTo>
                <a:cubicBezTo>
                  <a:pt x="524488" y="6196634"/>
                  <a:pt x="649900" y="6163906"/>
                  <a:pt x="777578" y="6102246"/>
                </a:cubicBezTo>
                <a:cubicBezTo>
                  <a:pt x="819410" y="6081193"/>
                  <a:pt x="860220" y="6054627"/>
                  <a:pt x="901712" y="6031738"/>
                </a:cubicBezTo>
                <a:cubicBezTo>
                  <a:pt x="909221" y="6020842"/>
                  <a:pt x="919933" y="6016958"/>
                  <a:pt x="932829" y="6014570"/>
                </a:cubicBezTo>
                <a:cubicBezTo>
                  <a:pt x="934673" y="6014228"/>
                  <a:pt x="934673" y="6014228"/>
                  <a:pt x="936513" y="6013888"/>
                </a:cubicBezTo>
                <a:cubicBezTo>
                  <a:pt x="928805" y="6013414"/>
                  <a:pt x="923277" y="6014437"/>
                  <a:pt x="915910" y="6015802"/>
                </a:cubicBezTo>
                <a:cubicBezTo>
                  <a:pt x="917752" y="6015461"/>
                  <a:pt x="917752" y="6015461"/>
                  <a:pt x="917411" y="6013623"/>
                </a:cubicBezTo>
                <a:cubicBezTo>
                  <a:pt x="914066" y="6016143"/>
                  <a:pt x="912226" y="6016484"/>
                  <a:pt x="910382" y="6016825"/>
                </a:cubicBezTo>
                <a:cubicBezTo>
                  <a:pt x="867671" y="6022833"/>
                  <a:pt x="826802" y="6028500"/>
                  <a:pt x="784089" y="6034509"/>
                </a:cubicBezTo>
                <a:cubicBezTo>
                  <a:pt x="812344" y="6012169"/>
                  <a:pt x="838077" y="5986494"/>
                  <a:pt x="875403" y="5971978"/>
                </a:cubicBezTo>
                <a:cubicBezTo>
                  <a:pt x="882430" y="5968776"/>
                  <a:pt x="885576" y="5954888"/>
                  <a:pt x="889741" y="5946513"/>
                </a:cubicBezTo>
                <a:cubicBezTo>
                  <a:pt x="880190" y="5946380"/>
                  <a:pt x="869958" y="5942573"/>
                  <a:pt x="860406" y="5942441"/>
                </a:cubicBezTo>
                <a:cubicBezTo>
                  <a:pt x="854879" y="5943464"/>
                  <a:pt x="849012" y="5942649"/>
                  <a:pt x="843485" y="5943673"/>
                </a:cubicBezTo>
                <a:cubicBezTo>
                  <a:pt x="837957" y="5944696"/>
                  <a:pt x="835296" y="5950892"/>
                  <a:pt x="829767" y="5951916"/>
                </a:cubicBezTo>
                <a:cubicBezTo>
                  <a:pt x="818715" y="5953962"/>
                  <a:pt x="808143" y="5948316"/>
                  <a:pt x="797910" y="5944508"/>
                </a:cubicBezTo>
                <a:cubicBezTo>
                  <a:pt x="797910" y="5944508"/>
                  <a:pt x="796067" y="5944850"/>
                  <a:pt x="795727" y="5943012"/>
                </a:cubicBezTo>
                <a:cubicBezTo>
                  <a:pt x="789519" y="5940359"/>
                  <a:pt x="786657" y="5935187"/>
                  <a:pt x="781611" y="5928518"/>
                </a:cubicBezTo>
                <a:cubicBezTo>
                  <a:pt x="754659" y="5937311"/>
                  <a:pt x="728044" y="5947941"/>
                  <a:pt x="702934" y="5956393"/>
                </a:cubicBezTo>
                <a:cubicBezTo>
                  <a:pt x="693524" y="5946730"/>
                  <a:pt x="684112" y="5937067"/>
                  <a:pt x="674701" y="5927405"/>
                </a:cubicBezTo>
                <a:cubicBezTo>
                  <a:pt x="682552" y="5918347"/>
                  <a:pt x="686037" y="5906296"/>
                  <a:pt x="679289" y="5890438"/>
                </a:cubicBezTo>
                <a:cubicBezTo>
                  <a:pt x="677107" y="5888941"/>
                  <a:pt x="680450" y="5886421"/>
                  <a:pt x="681953" y="5884242"/>
                </a:cubicBezTo>
                <a:cubicBezTo>
                  <a:pt x="679429" y="5880908"/>
                  <a:pt x="675065" y="5877914"/>
                  <a:pt x="674384" y="5874238"/>
                </a:cubicBezTo>
                <a:cubicBezTo>
                  <a:pt x="673363" y="5868724"/>
                  <a:pt x="676707" y="5866205"/>
                  <a:pt x="677869" y="5862187"/>
                </a:cubicBezTo>
                <a:cubicBezTo>
                  <a:pt x="663471" y="5866755"/>
                  <a:pt x="649413" y="5873159"/>
                  <a:pt x="635356" y="5879564"/>
                </a:cubicBezTo>
                <a:cubicBezTo>
                  <a:pt x="636517" y="5875547"/>
                  <a:pt x="636177" y="5873710"/>
                  <a:pt x="635837" y="5871872"/>
                </a:cubicBezTo>
                <a:cubicBezTo>
                  <a:pt x="651737" y="5865126"/>
                  <a:pt x="667296" y="5856542"/>
                  <a:pt x="652839" y="5840210"/>
                </a:cubicBezTo>
                <a:cubicBezTo>
                  <a:pt x="765217" y="5819400"/>
                  <a:pt x="868522" y="5790767"/>
                  <a:pt x="972931" y="5737216"/>
                </a:cubicBezTo>
                <a:cubicBezTo>
                  <a:pt x="997021" y="5723252"/>
                  <a:pt x="1020430" y="5705611"/>
                  <a:pt x="1046361" y="5691305"/>
                </a:cubicBezTo>
                <a:cubicBezTo>
                  <a:pt x="1014587" y="5653467"/>
                  <a:pt x="985812" y="5611273"/>
                  <a:pt x="980308" y="5560968"/>
                </a:cubicBezTo>
                <a:cubicBezTo>
                  <a:pt x="977046" y="5533059"/>
                  <a:pt x="966555" y="5496984"/>
                  <a:pt x="1005043" y="5478451"/>
                </a:cubicBezTo>
                <a:cubicBezTo>
                  <a:pt x="1086864" y="5436688"/>
                  <a:pt x="1164319" y="5391931"/>
                  <a:pt x="1241095" y="5343498"/>
                </a:cubicBezTo>
                <a:cubicBezTo>
                  <a:pt x="1319031" y="5291049"/>
                  <a:pt x="1404196" y="5246765"/>
                  <a:pt x="1487518" y="5202822"/>
                </a:cubicBezTo>
                <a:cubicBezTo>
                  <a:pt x="1529009" y="5179932"/>
                  <a:pt x="1577730" y="5165208"/>
                  <a:pt x="1619561" y="5144155"/>
                </a:cubicBezTo>
                <a:cubicBezTo>
                  <a:pt x="1654705" y="5128143"/>
                  <a:pt x="1689167" y="5108455"/>
                  <a:pt x="1723631" y="5088767"/>
                </a:cubicBezTo>
                <a:cubicBezTo>
                  <a:pt x="1689448" y="5089394"/>
                  <a:pt x="1655267" y="5090021"/>
                  <a:pt x="1621427" y="5092486"/>
                </a:cubicBezTo>
                <a:cubicBezTo>
                  <a:pt x="1591269" y="5094269"/>
                  <a:pt x="1585002" y="5070717"/>
                  <a:pt x="1578256" y="5054858"/>
                </a:cubicBezTo>
                <a:cubicBezTo>
                  <a:pt x="1570827" y="5035324"/>
                  <a:pt x="1568926" y="5014766"/>
                  <a:pt x="1571049" y="4995364"/>
                </a:cubicBezTo>
                <a:cubicBezTo>
                  <a:pt x="1559995" y="4997411"/>
                  <a:pt x="1550784" y="4999117"/>
                  <a:pt x="1541573" y="5000822"/>
                </a:cubicBezTo>
                <a:cubicBezTo>
                  <a:pt x="1481460" y="5015755"/>
                  <a:pt x="1422368" y="5036202"/>
                  <a:pt x="1365458" y="5058146"/>
                </a:cubicBezTo>
                <a:cubicBezTo>
                  <a:pt x="1402444" y="5041792"/>
                  <a:pt x="1439429" y="5025440"/>
                  <a:pt x="1476416" y="5009086"/>
                </a:cubicBezTo>
                <a:cubicBezTo>
                  <a:pt x="1490471" y="5002681"/>
                  <a:pt x="1511698" y="4983544"/>
                  <a:pt x="1508495" y="4976533"/>
                </a:cubicBezTo>
                <a:cubicBezTo>
                  <a:pt x="1505433" y="4959992"/>
                  <a:pt x="1489813" y="4947677"/>
                  <a:pt x="1476038" y="4935021"/>
                </a:cubicBezTo>
                <a:cubicBezTo>
                  <a:pt x="1471672" y="4932027"/>
                  <a:pt x="1453591" y="4937276"/>
                  <a:pt x="1445060" y="4942658"/>
                </a:cubicBezTo>
                <a:cubicBezTo>
                  <a:pt x="1441716" y="4945178"/>
                  <a:pt x="1440072" y="4956887"/>
                  <a:pt x="1441093" y="4962401"/>
                </a:cubicBezTo>
                <a:cubicBezTo>
                  <a:pt x="1442455" y="4969753"/>
                  <a:pt x="1449003" y="4974243"/>
                  <a:pt x="1448863" y="4983773"/>
                </a:cubicBezTo>
                <a:cubicBezTo>
                  <a:pt x="1444497" y="4980780"/>
                  <a:pt x="1440133" y="4977787"/>
                  <a:pt x="1437611" y="4974452"/>
                </a:cubicBezTo>
                <a:cubicBezTo>
                  <a:pt x="1405152" y="4932940"/>
                  <a:pt x="1396281" y="4936484"/>
                  <a:pt x="1344759" y="4966934"/>
                </a:cubicBezTo>
                <a:cubicBezTo>
                  <a:pt x="1277674" y="5005969"/>
                  <a:pt x="1204043" y="5040513"/>
                  <a:pt x="1134438" y="5076213"/>
                </a:cubicBezTo>
                <a:cubicBezTo>
                  <a:pt x="1094449" y="5096924"/>
                  <a:pt x="1037480" y="5097969"/>
                  <a:pt x="1028245" y="5151003"/>
                </a:cubicBezTo>
                <a:cubicBezTo>
                  <a:pt x="1028245" y="5151003"/>
                  <a:pt x="1022720" y="5152026"/>
                  <a:pt x="1020536" y="5150530"/>
                </a:cubicBezTo>
                <a:cubicBezTo>
                  <a:pt x="984653" y="5141967"/>
                  <a:pt x="957560" y="5160290"/>
                  <a:pt x="946565" y="5183236"/>
                </a:cubicBezTo>
                <a:cubicBezTo>
                  <a:pt x="933388" y="5204685"/>
                  <a:pt x="918170" y="5215107"/>
                  <a:pt x="895581" y="5226893"/>
                </a:cubicBezTo>
                <a:cubicBezTo>
                  <a:pt x="888554" y="5230096"/>
                  <a:pt x="883366" y="5232956"/>
                  <a:pt x="876338" y="5236159"/>
                </a:cubicBezTo>
                <a:cubicBezTo>
                  <a:pt x="933226" y="5265544"/>
                  <a:pt x="918783" y="5372767"/>
                  <a:pt x="848378" y="5362993"/>
                </a:cubicBezTo>
                <a:cubicBezTo>
                  <a:pt x="808470" y="5353275"/>
                  <a:pt x="797780" y="5305832"/>
                  <a:pt x="810416" y="5271176"/>
                </a:cubicBezTo>
                <a:cubicBezTo>
                  <a:pt x="771589" y="5287871"/>
                  <a:pt x="730919" y="5304906"/>
                  <a:pt x="689227" y="5316428"/>
                </a:cubicBezTo>
                <a:cubicBezTo>
                  <a:pt x="627952" y="5335378"/>
                  <a:pt x="626790" y="5339395"/>
                  <a:pt x="652561" y="5385948"/>
                </a:cubicBezTo>
                <a:cubicBezTo>
                  <a:pt x="650717" y="5386289"/>
                  <a:pt x="647033" y="5386971"/>
                  <a:pt x="645191" y="5387312"/>
                </a:cubicBezTo>
                <a:cubicBezTo>
                  <a:pt x="637964" y="5379146"/>
                  <a:pt x="628892" y="5371322"/>
                  <a:pt x="621664" y="5363155"/>
                </a:cubicBezTo>
                <a:cubicBezTo>
                  <a:pt x="623905" y="5385551"/>
                  <a:pt x="607725" y="5411358"/>
                  <a:pt x="586439" y="5409596"/>
                </a:cubicBezTo>
                <a:cubicBezTo>
                  <a:pt x="586439" y="5409596"/>
                  <a:pt x="587942" y="5407418"/>
                  <a:pt x="586099" y="5407759"/>
                </a:cubicBezTo>
                <a:cubicBezTo>
                  <a:pt x="586099" y="5407759"/>
                  <a:pt x="586439" y="5409596"/>
                  <a:pt x="584597" y="5409938"/>
                </a:cubicBezTo>
                <a:cubicBezTo>
                  <a:pt x="568156" y="5403478"/>
                  <a:pt x="564753" y="5385099"/>
                  <a:pt x="569400" y="5369031"/>
                </a:cubicBezTo>
                <a:cubicBezTo>
                  <a:pt x="537602" y="5382523"/>
                  <a:pt x="506142" y="5397853"/>
                  <a:pt x="475025" y="5415020"/>
                </a:cubicBezTo>
                <a:cubicBezTo>
                  <a:pt x="456122" y="5426125"/>
                  <a:pt x="441922" y="5442060"/>
                  <a:pt x="423020" y="5453164"/>
                </a:cubicBezTo>
                <a:cubicBezTo>
                  <a:pt x="414490" y="5458546"/>
                  <a:pt x="400233" y="5453582"/>
                  <a:pt x="388837" y="5453791"/>
                </a:cubicBezTo>
                <a:cubicBezTo>
                  <a:pt x="390481" y="5442082"/>
                  <a:pt x="388098" y="5429216"/>
                  <a:pt x="396288" y="5421996"/>
                </a:cubicBezTo>
                <a:cubicBezTo>
                  <a:pt x="404139" y="5412940"/>
                  <a:pt x="418197" y="5406535"/>
                  <a:pt x="430751" y="5402309"/>
                </a:cubicBezTo>
                <a:cubicBezTo>
                  <a:pt x="476607" y="5382412"/>
                  <a:pt x="480773" y="5374038"/>
                  <a:pt x="460391" y="5335991"/>
                </a:cubicBezTo>
                <a:cubicBezTo>
                  <a:pt x="440184" y="5360644"/>
                  <a:pt x="396112" y="5359300"/>
                  <a:pt x="379792" y="5394638"/>
                </a:cubicBezTo>
                <a:cubicBezTo>
                  <a:pt x="372961" y="5409208"/>
                  <a:pt x="317834" y="5409911"/>
                  <a:pt x="286856" y="5417549"/>
                </a:cubicBezTo>
                <a:cubicBezTo>
                  <a:pt x="288359" y="5415370"/>
                  <a:pt x="296550" y="5408151"/>
                  <a:pt x="310747" y="5392215"/>
                </a:cubicBezTo>
                <a:cubicBezTo>
                  <a:pt x="294847" y="5398961"/>
                  <a:pt x="282292" y="5403187"/>
                  <a:pt x="268234" y="5409592"/>
                </a:cubicBezTo>
                <a:cubicBezTo>
                  <a:pt x="268234" y="5409592"/>
                  <a:pt x="268574" y="5411430"/>
                  <a:pt x="268914" y="5413268"/>
                </a:cubicBezTo>
                <a:cubicBezTo>
                  <a:pt x="271977" y="5429809"/>
                  <a:pt x="261805" y="5446899"/>
                  <a:pt x="245225" y="5449969"/>
                </a:cubicBezTo>
                <a:cubicBezTo>
                  <a:pt x="230487" y="5452698"/>
                  <a:pt x="217391" y="5443719"/>
                  <a:pt x="212826" y="5429356"/>
                </a:cubicBezTo>
                <a:cubicBezTo>
                  <a:pt x="186213" y="5439987"/>
                  <a:pt x="159260" y="5448780"/>
                  <a:pt x="134489" y="5459070"/>
                </a:cubicBezTo>
                <a:cubicBezTo>
                  <a:pt x="127121" y="5460434"/>
                  <a:pt x="115727" y="5460643"/>
                  <a:pt x="106516" y="5462349"/>
                </a:cubicBezTo>
                <a:cubicBezTo>
                  <a:pt x="108499" y="5452477"/>
                  <a:pt x="106117" y="5439612"/>
                  <a:pt x="112804" y="5434572"/>
                </a:cubicBezTo>
                <a:cubicBezTo>
                  <a:pt x="126522" y="5426329"/>
                  <a:pt x="146106" y="5418900"/>
                  <a:pt x="163026" y="5417668"/>
                </a:cubicBezTo>
                <a:cubicBezTo>
                  <a:pt x="191341" y="5416227"/>
                  <a:pt x="215971" y="5415468"/>
                  <a:pt x="219737" y="5384356"/>
                </a:cubicBezTo>
                <a:cubicBezTo>
                  <a:pt x="224864" y="5360596"/>
                  <a:pt x="213951" y="5353113"/>
                  <a:pt x="169537" y="5349931"/>
                </a:cubicBezTo>
                <a:cubicBezTo>
                  <a:pt x="223045" y="5309609"/>
                  <a:pt x="154482" y="5299494"/>
                  <a:pt x="147875" y="5274105"/>
                </a:cubicBezTo>
                <a:cubicBezTo>
                  <a:pt x="142969" y="5257905"/>
                  <a:pt x="117601" y="5234089"/>
                  <a:pt x="122787" y="5231228"/>
                </a:cubicBezTo>
                <a:cubicBezTo>
                  <a:pt x="144013" y="5212091"/>
                  <a:pt x="175612" y="5187231"/>
                  <a:pt x="196899" y="5188991"/>
                </a:cubicBezTo>
                <a:cubicBezTo>
                  <a:pt x="251545" y="5195981"/>
                  <a:pt x="268687" y="5154788"/>
                  <a:pt x="317746" y="5141902"/>
                </a:cubicBezTo>
                <a:cubicBezTo>
                  <a:pt x="301648" y="5137280"/>
                  <a:pt x="297282" y="5134286"/>
                  <a:pt x="297282" y="5134286"/>
                </a:cubicBezTo>
                <a:cubicBezTo>
                  <a:pt x="278379" y="5145390"/>
                  <a:pt x="261998" y="5159829"/>
                  <a:pt x="242074" y="5165419"/>
                </a:cubicBezTo>
                <a:cubicBezTo>
                  <a:pt x="233203" y="5168962"/>
                  <a:pt x="219086" y="5154469"/>
                  <a:pt x="205850" y="5155019"/>
                </a:cubicBezTo>
                <a:cubicBezTo>
                  <a:pt x="166964" y="5150814"/>
                  <a:pt x="124393" y="5147292"/>
                  <a:pt x="95315" y="5175487"/>
                </a:cubicBezTo>
                <a:cubicBezTo>
                  <a:pt x="71087" y="5198982"/>
                  <a:pt x="34463" y="5165845"/>
                  <a:pt x="15619" y="5197848"/>
                </a:cubicBezTo>
                <a:cubicBezTo>
                  <a:pt x="10913" y="5193017"/>
                  <a:pt x="6207" y="5188185"/>
                  <a:pt x="0" y="5185533"/>
                </a:cubicBezTo>
                <a:cubicBezTo>
                  <a:pt x="5186" y="5182672"/>
                  <a:pt x="11535" y="5175793"/>
                  <a:pt x="15559" y="5176949"/>
                </a:cubicBezTo>
                <a:cubicBezTo>
                  <a:pt x="61135" y="5176113"/>
                  <a:pt x="90551" y="5149757"/>
                  <a:pt x="120310" y="5125237"/>
                </a:cubicBezTo>
                <a:cubicBezTo>
                  <a:pt x="107414" y="5127625"/>
                  <a:pt x="91994" y="5126678"/>
                  <a:pt x="83464" y="5132060"/>
                </a:cubicBezTo>
                <a:cubicBezTo>
                  <a:pt x="58212" y="5150042"/>
                  <a:pt x="48320" y="5148072"/>
                  <a:pt x="20288" y="5130452"/>
                </a:cubicBezTo>
                <a:cubicBezTo>
                  <a:pt x="-8427" y="5109157"/>
                  <a:pt x="9997" y="5105745"/>
                  <a:pt x="23373" y="5095664"/>
                </a:cubicBezTo>
                <a:cubicBezTo>
                  <a:pt x="31564" y="5088445"/>
                  <a:pt x="44119" y="5084220"/>
                  <a:pt x="54491" y="5078497"/>
                </a:cubicBezTo>
                <a:cubicBezTo>
                  <a:pt x="76740" y="5064872"/>
                  <a:pt x="105193" y="5053901"/>
                  <a:pt x="93881" y="5023681"/>
                </a:cubicBezTo>
                <a:cubicBezTo>
                  <a:pt x="91020" y="5018508"/>
                  <a:pt x="106237" y="5008086"/>
                  <a:pt x="114768" y="5002705"/>
                </a:cubicBezTo>
                <a:cubicBezTo>
                  <a:pt x="144525" y="4978185"/>
                  <a:pt x="176465" y="4955163"/>
                  <a:pt x="208064" y="4930303"/>
                </a:cubicBezTo>
                <a:cubicBezTo>
                  <a:pt x="213250" y="4927442"/>
                  <a:pt x="215915" y="4921246"/>
                  <a:pt x="221100" y="4918384"/>
                </a:cubicBezTo>
                <a:cubicBezTo>
                  <a:pt x="238842" y="4911297"/>
                  <a:pt x="259107" y="4907544"/>
                  <a:pt x="278691" y="4900116"/>
                </a:cubicBezTo>
                <a:cubicBezTo>
                  <a:pt x="270020" y="4915028"/>
                  <a:pt x="259506" y="4930281"/>
                  <a:pt x="248652" y="4943697"/>
                </a:cubicBezTo>
                <a:cubicBezTo>
                  <a:pt x="242645" y="4952413"/>
                  <a:pt x="232612" y="4959973"/>
                  <a:pt x="226263" y="4966851"/>
                </a:cubicBezTo>
                <a:cubicBezTo>
                  <a:pt x="239840" y="4968139"/>
                  <a:pt x="253757" y="4971265"/>
                  <a:pt x="264472" y="4967380"/>
                </a:cubicBezTo>
                <a:cubicBezTo>
                  <a:pt x="280710" y="4962472"/>
                  <a:pt x="297772" y="4951709"/>
                  <a:pt x="307464" y="4942311"/>
                </a:cubicBezTo>
                <a:cubicBezTo>
                  <a:pt x="318658" y="4930734"/>
                  <a:pt x="321462" y="4915008"/>
                  <a:pt x="330815" y="4903771"/>
                </a:cubicBezTo>
                <a:cubicBezTo>
                  <a:pt x="326109" y="4898940"/>
                  <a:pt x="323585" y="4895605"/>
                  <a:pt x="318880" y="4890774"/>
                </a:cubicBezTo>
                <a:cubicBezTo>
                  <a:pt x="322224" y="4888254"/>
                  <a:pt x="327071" y="4883554"/>
                  <a:pt x="330755" y="4882872"/>
                </a:cubicBezTo>
                <a:cubicBezTo>
                  <a:pt x="368962" y="4883401"/>
                  <a:pt x="391691" y="4862084"/>
                  <a:pt x="415921" y="4838589"/>
                </a:cubicBezTo>
                <a:cubicBezTo>
                  <a:pt x="404866" y="4840635"/>
                  <a:pt x="393133" y="4839006"/>
                  <a:pt x="386444" y="4844047"/>
                </a:cubicBezTo>
                <a:cubicBezTo>
                  <a:pt x="364537" y="4859508"/>
                  <a:pt x="356827" y="4859036"/>
                  <a:pt x="334320" y="4840392"/>
                </a:cubicBezTo>
                <a:cubicBezTo>
                  <a:pt x="308130" y="4822431"/>
                  <a:pt x="324710" y="4819361"/>
                  <a:pt x="334402" y="4809963"/>
                </a:cubicBezTo>
                <a:cubicBezTo>
                  <a:pt x="342932" y="4804582"/>
                  <a:pt x="351803" y="4801038"/>
                  <a:pt x="360335" y="4795656"/>
                </a:cubicBezTo>
                <a:cubicBezTo>
                  <a:pt x="378897" y="4782714"/>
                  <a:pt x="402166" y="4774604"/>
                  <a:pt x="391195" y="4746221"/>
                </a:cubicBezTo>
                <a:cubicBezTo>
                  <a:pt x="390513" y="4742546"/>
                  <a:pt x="402047" y="4732806"/>
                  <a:pt x="408736" y="4727765"/>
                </a:cubicBezTo>
                <a:cubicBezTo>
                  <a:pt x="433306" y="4706108"/>
                  <a:pt x="460061" y="4685947"/>
                  <a:pt x="484631" y="4664289"/>
                </a:cubicBezTo>
                <a:cubicBezTo>
                  <a:pt x="489818" y="4661428"/>
                  <a:pt x="490298" y="4653735"/>
                  <a:pt x="493984" y="4653052"/>
                </a:cubicBezTo>
                <a:cubicBezTo>
                  <a:pt x="499509" y="4652029"/>
                  <a:pt x="504696" y="4649168"/>
                  <a:pt x="510222" y="4648146"/>
                </a:cubicBezTo>
                <a:cubicBezTo>
                  <a:pt x="513028" y="4632419"/>
                  <a:pt x="523881" y="4619003"/>
                  <a:pt x="538618" y="4616274"/>
                </a:cubicBezTo>
                <a:cubicBezTo>
                  <a:pt x="558882" y="4612522"/>
                  <a:pt x="574501" y="4624836"/>
                  <a:pt x="583772" y="4644030"/>
                </a:cubicBezTo>
                <a:cubicBezTo>
                  <a:pt x="584933" y="4640013"/>
                  <a:pt x="586094" y="4635996"/>
                  <a:pt x="589438" y="4633476"/>
                </a:cubicBezTo>
                <a:cubicBezTo>
                  <a:pt x="597970" y="4628094"/>
                  <a:pt x="618435" y="4635711"/>
                  <a:pt x="633172" y="4632982"/>
                </a:cubicBezTo>
                <a:cubicBezTo>
                  <a:pt x="649412" y="4628074"/>
                  <a:pt x="664630" y="4617652"/>
                  <a:pt x="680871" y="4612743"/>
                </a:cubicBezTo>
                <a:cubicBezTo>
                  <a:pt x="698952" y="4607494"/>
                  <a:pt x="718055" y="4607759"/>
                  <a:pt x="732113" y="4601353"/>
                </a:cubicBezTo>
                <a:cubicBezTo>
                  <a:pt x="770942" y="4584660"/>
                  <a:pt x="809429" y="4566128"/>
                  <a:pt x="845734" y="4546098"/>
                </a:cubicBezTo>
                <a:cubicBezTo>
                  <a:pt x="882038" y="4526069"/>
                  <a:pt x="917662" y="4502366"/>
                  <a:pt x="959833" y="4483151"/>
                </a:cubicBezTo>
                <a:cubicBezTo>
                  <a:pt x="956831" y="4487508"/>
                  <a:pt x="953486" y="4490028"/>
                  <a:pt x="952324" y="4494045"/>
                </a:cubicBezTo>
                <a:cubicBezTo>
                  <a:pt x="944874" y="4525839"/>
                  <a:pt x="926311" y="4538782"/>
                  <a:pt x="888785" y="4541928"/>
                </a:cubicBezTo>
                <a:cubicBezTo>
                  <a:pt x="881417" y="4543292"/>
                  <a:pt x="868380" y="4555212"/>
                  <a:pt x="869060" y="4558887"/>
                </a:cubicBezTo>
                <a:cubicBezTo>
                  <a:pt x="883377" y="4584749"/>
                  <a:pt x="858066" y="4581832"/>
                  <a:pt x="843669" y="4586399"/>
                </a:cubicBezTo>
                <a:cubicBezTo>
                  <a:pt x="827429" y="4591307"/>
                  <a:pt x="810508" y="4592541"/>
                  <a:pt x="794950" y="4601124"/>
                </a:cubicBezTo>
                <a:cubicBezTo>
                  <a:pt x="837861" y="4606484"/>
                  <a:pt x="875526" y="4593806"/>
                  <a:pt x="910810" y="4568264"/>
                </a:cubicBezTo>
                <a:cubicBezTo>
                  <a:pt x="924529" y="4560021"/>
                  <a:pt x="941108" y="4556950"/>
                  <a:pt x="957348" y="4552043"/>
                </a:cubicBezTo>
                <a:cubicBezTo>
                  <a:pt x="1027834" y="4531387"/>
                  <a:pt x="1098321" y="4510731"/>
                  <a:pt x="1166964" y="4490416"/>
                </a:cubicBezTo>
                <a:cubicBezTo>
                  <a:pt x="1173994" y="4487215"/>
                  <a:pt x="1179179" y="4484354"/>
                  <a:pt x="1184366" y="4481492"/>
                </a:cubicBezTo>
                <a:cubicBezTo>
                  <a:pt x="1191734" y="4480127"/>
                  <a:pt x="1196581" y="4475428"/>
                  <a:pt x="1202107" y="4474406"/>
                </a:cubicBezTo>
                <a:cubicBezTo>
                  <a:pt x="1218828" y="4461804"/>
                  <a:pt x="1234047" y="4451382"/>
                  <a:pt x="1251108" y="4440619"/>
                </a:cubicBezTo>
                <a:cubicBezTo>
                  <a:pt x="1258279" y="4427886"/>
                  <a:pt x="1269812" y="4418148"/>
                  <a:pt x="1286393" y="4415077"/>
                </a:cubicBezTo>
                <a:cubicBezTo>
                  <a:pt x="1286393" y="4415077"/>
                  <a:pt x="1286733" y="4416916"/>
                  <a:pt x="1288576" y="4416574"/>
                </a:cubicBezTo>
                <a:cubicBezTo>
                  <a:pt x="1290076" y="4414395"/>
                  <a:pt x="1290076" y="4414395"/>
                  <a:pt x="1291578" y="4412217"/>
                </a:cubicBezTo>
                <a:cubicBezTo>
                  <a:pt x="1315328" y="4396412"/>
                  <a:pt x="1323378" y="4398723"/>
                  <a:pt x="1331827" y="4423771"/>
                </a:cubicBezTo>
                <a:cubicBezTo>
                  <a:pt x="1417391" y="4402224"/>
                  <a:pt x="1492864" y="4367339"/>
                  <a:pt x="1566976" y="4325102"/>
                </a:cubicBezTo>
                <a:cubicBezTo>
                  <a:pt x="1574004" y="4321901"/>
                  <a:pt x="1582875" y="4318356"/>
                  <a:pt x="1589905" y="4315153"/>
                </a:cubicBezTo>
                <a:cubicBezTo>
                  <a:pt x="1588061" y="4315494"/>
                  <a:pt x="1586220" y="4315835"/>
                  <a:pt x="1584037" y="4314340"/>
                </a:cubicBezTo>
                <a:cubicBezTo>
                  <a:pt x="1579673" y="4311347"/>
                  <a:pt x="1579812" y="4301815"/>
                  <a:pt x="1580633" y="4295960"/>
                </a:cubicBezTo>
                <a:cubicBezTo>
                  <a:pt x="1585961" y="4283569"/>
                  <a:pt x="1570964" y="4254030"/>
                  <a:pt x="1555546" y="4253085"/>
                </a:cubicBezTo>
                <a:cubicBezTo>
                  <a:pt x="1542309" y="4253635"/>
                  <a:pt x="1529272" y="4265553"/>
                  <a:pt x="1517058" y="4271616"/>
                </a:cubicBezTo>
                <a:cubicBezTo>
                  <a:pt x="1505184" y="4279518"/>
                  <a:pt x="1514735" y="4279649"/>
                  <a:pt x="1520942" y="4282302"/>
                </a:cubicBezTo>
                <a:cubicBezTo>
                  <a:pt x="1535199" y="4287267"/>
                  <a:pt x="1529192" y="4295983"/>
                  <a:pt x="1518479" y="4299867"/>
                </a:cubicBezTo>
                <a:cubicBezTo>
                  <a:pt x="1502920" y="4308450"/>
                  <a:pt x="1481094" y="4293484"/>
                  <a:pt x="1482397" y="4279935"/>
                </a:cubicBezTo>
                <a:cubicBezTo>
                  <a:pt x="1484038" y="4268227"/>
                  <a:pt x="1484179" y="4258696"/>
                  <a:pt x="1484320" y="4249165"/>
                </a:cubicBezTo>
                <a:cubicBezTo>
                  <a:pt x="1479133" y="4252027"/>
                  <a:pt x="1476271" y="4246854"/>
                  <a:pt x="1472586" y="4247536"/>
                </a:cubicBezTo>
                <a:cubicBezTo>
                  <a:pt x="1453001" y="4254964"/>
                  <a:pt x="1431575" y="4262735"/>
                  <a:pt x="1410149" y="4270503"/>
                </a:cubicBezTo>
                <a:cubicBezTo>
                  <a:pt x="1414513" y="4273496"/>
                  <a:pt x="1414854" y="4275334"/>
                  <a:pt x="1419560" y="4280165"/>
                </a:cubicBezTo>
                <a:cubicBezTo>
                  <a:pt x="1412191" y="4281531"/>
                  <a:pt x="1405162" y="4284732"/>
                  <a:pt x="1397452" y="4284259"/>
                </a:cubicBezTo>
                <a:cubicBezTo>
                  <a:pt x="1393768" y="4284941"/>
                  <a:pt x="1390907" y="4279769"/>
                  <a:pt x="1386881" y="4278614"/>
                </a:cubicBezTo>
                <a:cubicBezTo>
                  <a:pt x="1342185" y="4294493"/>
                  <a:pt x="1299673" y="4311871"/>
                  <a:pt x="1254978" y="4327749"/>
                </a:cubicBezTo>
                <a:cubicBezTo>
                  <a:pt x="1222839" y="4339404"/>
                  <a:pt x="1187495" y="4344047"/>
                  <a:pt x="1168651" y="4376050"/>
                </a:cubicBezTo>
                <a:cubicBezTo>
                  <a:pt x="1164146" y="4382588"/>
                  <a:pt x="1153092" y="4384634"/>
                  <a:pt x="1146065" y="4387838"/>
                </a:cubicBezTo>
                <a:cubicBezTo>
                  <a:pt x="1145724" y="4386000"/>
                  <a:pt x="1143541" y="4384502"/>
                  <a:pt x="1143541" y="4384502"/>
                </a:cubicBezTo>
                <a:cubicBezTo>
                  <a:pt x="1150229" y="4379462"/>
                  <a:pt x="1158760" y="4374080"/>
                  <a:pt x="1172137" y="4364000"/>
                </a:cubicBezTo>
                <a:cubicBezTo>
                  <a:pt x="1160402" y="4362371"/>
                  <a:pt x="1158560" y="4362713"/>
                  <a:pt x="1154876" y="4363394"/>
                </a:cubicBezTo>
                <a:cubicBezTo>
                  <a:pt x="1147166" y="4362921"/>
                  <a:pt x="1137955" y="4364627"/>
                  <a:pt x="1128745" y="4366333"/>
                </a:cubicBezTo>
                <a:cubicBezTo>
                  <a:pt x="1135091" y="4359456"/>
                  <a:pt x="1141099" y="4350737"/>
                  <a:pt x="1149631" y="4345356"/>
                </a:cubicBezTo>
                <a:cubicBezTo>
                  <a:pt x="1163687" y="4338952"/>
                  <a:pt x="1177745" y="4332547"/>
                  <a:pt x="1193644" y="4325802"/>
                </a:cubicBezTo>
                <a:cubicBezTo>
                  <a:pt x="1222100" y="4314829"/>
                  <a:pt x="1242647" y="4292015"/>
                  <a:pt x="1270420" y="4277368"/>
                </a:cubicBezTo>
                <a:cubicBezTo>
                  <a:pt x="1252678" y="4284455"/>
                  <a:pt x="1234935" y="4291542"/>
                  <a:pt x="1215011" y="4297133"/>
                </a:cubicBezTo>
                <a:cubicBezTo>
                  <a:pt x="1206141" y="4300676"/>
                  <a:pt x="1197610" y="4306058"/>
                  <a:pt x="1188399" y="4307763"/>
                </a:cubicBezTo>
                <a:cubicBezTo>
                  <a:pt x="1186898" y="4309942"/>
                  <a:pt x="1179328" y="4299938"/>
                  <a:pt x="1180829" y="4297759"/>
                </a:cubicBezTo>
                <a:cubicBezTo>
                  <a:pt x="1186837" y="4289044"/>
                  <a:pt x="1194689" y="4279986"/>
                  <a:pt x="1205401" y="4276102"/>
                </a:cubicBezTo>
                <a:cubicBezTo>
                  <a:pt x="1247913" y="4258724"/>
                  <a:pt x="1292950" y="4244683"/>
                  <a:pt x="1336141" y="4230982"/>
                </a:cubicBezTo>
                <a:cubicBezTo>
                  <a:pt x="1339485" y="4228463"/>
                  <a:pt x="1345353" y="4229276"/>
                  <a:pt x="1349036" y="4228594"/>
                </a:cubicBezTo>
                <a:cubicBezTo>
                  <a:pt x="1349998" y="4213210"/>
                  <a:pt x="1347816" y="4211712"/>
                  <a:pt x="1326050" y="4217643"/>
                </a:cubicBezTo>
                <a:cubicBezTo>
                  <a:pt x="1324207" y="4217985"/>
                  <a:pt x="1317320" y="4211657"/>
                  <a:pt x="1317320" y="4211657"/>
                </a:cubicBezTo>
                <a:cubicBezTo>
                  <a:pt x="1330155" y="4188370"/>
                  <a:pt x="1310912" y="4197636"/>
                  <a:pt x="1301701" y="4199341"/>
                </a:cubicBezTo>
                <a:cubicBezTo>
                  <a:pt x="1290988" y="4203226"/>
                  <a:pt x="1280955" y="4210787"/>
                  <a:pt x="1270583" y="4216510"/>
                </a:cubicBezTo>
                <a:cubicBezTo>
                  <a:pt x="1245331" y="4234491"/>
                  <a:pt x="1245671" y="4236329"/>
                  <a:pt x="1237564" y="4213119"/>
                </a:cubicBezTo>
                <a:cubicBezTo>
                  <a:pt x="1248616" y="4211074"/>
                  <a:pt x="1262193" y="4212361"/>
                  <a:pt x="1274407" y="4206296"/>
                </a:cubicBezTo>
                <a:cubicBezTo>
                  <a:pt x="1286963" y="4202070"/>
                  <a:pt x="1291129" y="4193697"/>
                  <a:pt x="1287584" y="4184849"/>
                </a:cubicBezTo>
                <a:cubicBezTo>
                  <a:pt x="1231496" y="4200937"/>
                  <a:pt x="1175066" y="4215188"/>
                  <a:pt x="1119319" y="4233115"/>
                </a:cubicBezTo>
                <a:cubicBezTo>
                  <a:pt x="1090523" y="4242248"/>
                  <a:pt x="1065273" y="4260230"/>
                  <a:pt x="1037156" y="4273039"/>
                </a:cubicBezTo>
                <a:cubicBezTo>
                  <a:pt x="1035795" y="4265689"/>
                  <a:pt x="1031230" y="4251326"/>
                  <a:pt x="1036418" y="4248464"/>
                </a:cubicBezTo>
                <a:cubicBezTo>
                  <a:pt x="1082754" y="4220876"/>
                  <a:pt x="1129092" y="4193287"/>
                  <a:pt x="1177952" y="4169031"/>
                </a:cubicBezTo>
                <a:cubicBezTo>
                  <a:pt x="1204226" y="4156563"/>
                  <a:pt x="1232679" y="4145591"/>
                  <a:pt x="1258953" y="4133123"/>
                </a:cubicBezTo>
                <a:cubicBezTo>
                  <a:pt x="1258752" y="4121754"/>
                  <a:pt x="1264080" y="4109362"/>
                  <a:pt x="1274935" y="4095947"/>
                </a:cubicBezTo>
                <a:cubicBezTo>
                  <a:pt x="1277937" y="4091589"/>
                  <a:pt x="1284966" y="4088388"/>
                  <a:pt x="1290152" y="4085526"/>
                </a:cubicBezTo>
                <a:cubicBezTo>
                  <a:pt x="1290492" y="4087363"/>
                  <a:pt x="1290492" y="4087363"/>
                  <a:pt x="1290833" y="4089202"/>
                </a:cubicBezTo>
                <a:cubicBezTo>
                  <a:pt x="1292335" y="4087022"/>
                  <a:pt x="1293837" y="4084844"/>
                  <a:pt x="1293837" y="4084844"/>
                </a:cubicBezTo>
                <a:cubicBezTo>
                  <a:pt x="1318607" y="4074553"/>
                  <a:pt x="1342216" y="4068281"/>
                  <a:pt x="1366986" y="4057993"/>
                </a:cubicBezTo>
                <a:cubicBezTo>
                  <a:pt x="1364804" y="4056495"/>
                  <a:pt x="1364463" y="4054657"/>
                  <a:pt x="1360099" y="4051664"/>
                </a:cubicBezTo>
                <a:cubicBezTo>
                  <a:pt x="1351708" y="4047515"/>
                  <a:pt x="1368710" y="4015853"/>
                  <a:pt x="1384610" y="4009106"/>
                </a:cubicBezTo>
                <a:cubicBezTo>
                  <a:pt x="1400510" y="4002362"/>
                  <a:pt x="1418252" y="3995274"/>
                  <a:pt x="1436334" y="3990025"/>
                </a:cubicBezTo>
                <a:cubicBezTo>
                  <a:pt x="1443703" y="3988660"/>
                  <a:pt x="1445204" y="3986482"/>
                  <a:pt x="1446707" y="3984302"/>
                </a:cubicBezTo>
                <a:cubicBezTo>
                  <a:pt x="1424600" y="3988395"/>
                  <a:pt x="1402493" y="3992489"/>
                  <a:pt x="1380726" y="3998420"/>
                </a:cubicBezTo>
                <a:cubicBezTo>
                  <a:pt x="1328323" y="4013828"/>
                  <a:pt x="1275578" y="4027396"/>
                  <a:pt x="1223513" y="4044640"/>
                </a:cubicBezTo>
                <a:cubicBezTo>
                  <a:pt x="1200245" y="4052751"/>
                  <a:pt x="1178340" y="4068213"/>
                  <a:pt x="1155750" y="4079999"/>
                </a:cubicBezTo>
                <a:cubicBezTo>
                  <a:pt x="1156233" y="4072306"/>
                  <a:pt x="1152006" y="4059783"/>
                  <a:pt x="1155350" y="4057262"/>
                </a:cubicBezTo>
                <a:cubicBezTo>
                  <a:pt x="1179440" y="4043297"/>
                  <a:pt x="1203531" y="4029331"/>
                  <a:pt x="1227619" y="4015367"/>
                </a:cubicBezTo>
                <a:cubicBezTo>
                  <a:pt x="1196982" y="4024841"/>
                  <a:pt x="1168187" y="4033976"/>
                  <a:pt x="1137551" y="4043450"/>
                </a:cubicBezTo>
                <a:cubicBezTo>
                  <a:pt x="1136870" y="4039775"/>
                  <a:pt x="1134346" y="4036440"/>
                  <a:pt x="1134006" y="4034602"/>
                </a:cubicBezTo>
                <a:cubicBezTo>
                  <a:pt x="1165124" y="4017434"/>
                  <a:pt x="1194060" y="3998771"/>
                  <a:pt x="1225858" y="3985278"/>
                </a:cubicBezTo>
                <a:cubicBezTo>
                  <a:pt x="1243603" y="3978191"/>
                  <a:pt x="1263526" y="3972601"/>
                  <a:pt x="1281607" y="3967352"/>
                </a:cubicBezTo>
                <a:cubicBezTo>
                  <a:pt x="1280926" y="3963677"/>
                  <a:pt x="1278745" y="3962178"/>
                  <a:pt x="1278064" y="3958504"/>
                </a:cubicBezTo>
                <a:cubicBezTo>
                  <a:pt x="1275682" y="3945638"/>
                  <a:pt x="1282850" y="3932905"/>
                  <a:pt x="1295746" y="3930517"/>
                </a:cubicBezTo>
                <a:cubicBezTo>
                  <a:pt x="1308642" y="3928129"/>
                  <a:pt x="1319895" y="3937452"/>
                  <a:pt x="1322277" y="3950317"/>
                </a:cubicBezTo>
                <a:cubicBezTo>
                  <a:pt x="1322618" y="3952155"/>
                  <a:pt x="1322618" y="3952155"/>
                  <a:pt x="1322618" y="3952155"/>
                </a:cubicBezTo>
                <a:cubicBezTo>
                  <a:pt x="1351413" y="3943019"/>
                  <a:pt x="1381711" y="3931708"/>
                  <a:pt x="1410505" y="3922573"/>
                </a:cubicBezTo>
                <a:cubicBezTo>
                  <a:pt x="1413850" y="3920054"/>
                  <a:pt x="1419376" y="3919030"/>
                  <a:pt x="1422721" y="3916510"/>
                </a:cubicBezTo>
                <a:cubicBezTo>
                  <a:pt x="1422040" y="3912834"/>
                  <a:pt x="1419176" y="3907662"/>
                  <a:pt x="1416653" y="3904326"/>
                </a:cubicBezTo>
                <a:cubicBezTo>
                  <a:pt x="1418496" y="3903985"/>
                  <a:pt x="1421841" y="3901465"/>
                  <a:pt x="1423683" y="3901124"/>
                </a:cubicBezTo>
                <a:cubicBezTo>
                  <a:pt x="1425865" y="3902620"/>
                  <a:pt x="1428388" y="3905956"/>
                  <a:pt x="1430570" y="3907452"/>
                </a:cubicBezTo>
                <a:cubicBezTo>
                  <a:pt x="1432753" y="3908950"/>
                  <a:pt x="1436778" y="3910105"/>
                  <a:pt x="1438621" y="3909763"/>
                </a:cubicBezTo>
                <a:cubicBezTo>
                  <a:pt x="1441965" y="3907244"/>
                  <a:pt x="1443807" y="3906902"/>
                  <a:pt x="1445649" y="3906562"/>
                </a:cubicBezTo>
                <a:cubicBezTo>
                  <a:pt x="1453299" y="3886136"/>
                  <a:pt x="1473564" y="3882383"/>
                  <a:pt x="1493488" y="3876793"/>
                </a:cubicBezTo>
                <a:cubicBezTo>
                  <a:pt x="1502699" y="3875088"/>
                  <a:pt x="1513753" y="3873040"/>
                  <a:pt x="1522625" y="3869496"/>
                </a:cubicBezTo>
                <a:cubicBezTo>
                  <a:pt x="1538864" y="3864590"/>
                  <a:pt x="1548556" y="3855191"/>
                  <a:pt x="1547675" y="3840146"/>
                </a:cubicBezTo>
                <a:cubicBezTo>
                  <a:pt x="1547335" y="3838308"/>
                  <a:pt x="1543310" y="3837152"/>
                  <a:pt x="1541127" y="3835656"/>
                </a:cubicBezTo>
                <a:cubicBezTo>
                  <a:pt x="1455422" y="3866734"/>
                  <a:pt x="1367874" y="3898153"/>
                  <a:pt x="1282169" y="3929229"/>
                </a:cubicBezTo>
                <a:cubicBezTo>
                  <a:pt x="1278486" y="3929911"/>
                  <a:pt x="1271456" y="3933115"/>
                  <a:pt x="1270296" y="3937130"/>
                </a:cubicBezTo>
                <a:cubicBezTo>
                  <a:pt x="1254856" y="3987512"/>
                  <a:pt x="1196184" y="3979369"/>
                  <a:pt x="1157355" y="3996063"/>
                </a:cubicBezTo>
                <a:cubicBezTo>
                  <a:pt x="1150327" y="3999266"/>
                  <a:pt x="1140435" y="3997295"/>
                  <a:pt x="1132725" y="3996822"/>
                </a:cubicBezTo>
                <a:cubicBezTo>
                  <a:pt x="1136892" y="3988446"/>
                  <a:pt x="1138876" y="3978576"/>
                  <a:pt x="1145563" y="3973534"/>
                </a:cubicBezTo>
                <a:cubicBezTo>
                  <a:pt x="1154093" y="3968154"/>
                  <a:pt x="1167329" y="3967604"/>
                  <a:pt x="1176200" y="3964060"/>
                </a:cubicBezTo>
                <a:cubicBezTo>
                  <a:pt x="1188415" y="3957995"/>
                  <a:pt x="1200631" y="3951932"/>
                  <a:pt x="1212845" y="3945868"/>
                </a:cubicBezTo>
                <a:cubicBezTo>
                  <a:pt x="1167271" y="3946704"/>
                  <a:pt x="1125719" y="3948696"/>
                  <a:pt x="1084510" y="3952524"/>
                </a:cubicBezTo>
                <a:cubicBezTo>
                  <a:pt x="1080485" y="3951369"/>
                  <a:pt x="1075299" y="3954230"/>
                  <a:pt x="1071954" y="3956751"/>
                </a:cubicBezTo>
                <a:cubicBezTo>
                  <a:pt x="994640" y="3991977"/>
                  <a:pt x="917465" y="4017673"/>
                  <a:pt x="830139" y="4009132"/>
                </a:cubicBezTo>
                <a:cubicBezTo>
                  <a:pt x="799220" y="4037669"/>
                  <a:pt x="757952" y="4020598"/>
                  <a:pt x="723630" y="4030755"/>
                </a:cubicBezTo>
                <a:cubicBezTo>
                  <a:pt x="690810" y="4038733"/>
                  <a:pt x="683522" y="4009670"/>
                  <a:pt x="660394" y="4008249"/>
                </a:cubicBezTo>
                <a:cubicBezTo>
                  <a:pt x="661897" y="4006069"/>
                  <a:pt x="663058" y="4002053"/>
                  <a:pt x="664219" y="3998036"/>
                </a:cubicBezTo>
                <a:cubicBezTo>
                  <a:pt x="660876" y="4000556"/>
                  <a:pt x="657191" y="4001238"/>
                  <a:pt x="655348" y="4001579"/>
                </a:cubicBezTo>
                <a:cubicBezTo>
                  <a:pt x="638428" y="4002811"/>
                  <a:pt x="617282" y="3991520"/>
                  <a:pt x="621249" y="3971777"/>
                </a:cubicBezTo>
                <a:cubicBezTo>
                  <a:pt x="624052" y="3956051"/>
                  <a:pt x="639272" y="3945629"/>
                  <a:pt x="655852" y="3942560"/>
                </a:cubicBezTo>
                <a:cubicBezTo>
                  <a:pt x="635387" y="3934943"/>
                  <a:pt x="615263" y="3929165"/>
                  <a:pt x="649385" y="3907638"/>
                </a:cubicBezTo>
                <a:cubicBezTo>
                  <a:pt x="649385" y="3907638"/>
                  <a:pt x="650887" y="3905459"/>
                  <a:pt x="650547" y="3903621"/>
                </a:cubicBezTo>
                <a:cubicBezTo>
                  <a:pt x="644502" y="3840110"/>
                  <a:pt x="699771" y="3829878"/>
                  <a:pt x="754356" y="3815968"/>
                </a:cubicBezTo>
                <a:cubicBezTo>
                  <a:pt x="765411" y="3813920"/>
                  <a:pt x="779608" y="3797985"/>
                  <a:pt x="781592" y="3788113"/>
                </a:cubicBezTo>
                <a:cubicBezTo>
                  <a:pt x="785698" y="3758839"/>
                  <a:pt x="801737" y="3742564"/>
                  <a:pt x="833876" y="3730910"/>
                </a:cubicBezTo>
                <a:cubicBezTo>
                  <a:pt x="832515" y="3723557"/>
                  <a:pt x="832996" y="3715865"/>
                  <a:pt x="835660" y="3709669"/>
                </a:cubicBezTo>
                <a:cubicBezTo>
                  <a:pt x="832457" y="3702659"/>
                  <a:pt x="831095" y="3695306"/>
                  <a:pt x="836422" y="3682916"/>
                </a:cubicBezTo>
                <a:cubicBezTo>
                  <a:pt x="836081" y="3681077"/>
                  <a:pt x="837923" y="3680736"/>
                  <a:pt x="839426" y="3678558"/>
                </a:cubicBezTo>
                <a:cubicBezTo>
                  <a:pt x="819503" y="3684147"/>
                  <a:pt x="798076" y="3691916"/>
                  <a:pt x="778152" y="3697507"/>
                </a:cubicBezTo>
                <a:cubicBezTo>
                  <a:pt x="774467" y="3698189"/>
                  <a:pt x="770782" y="3698872"/>
                  <a:pt x="768940" y="3699213"/>
                </a:cubicBezTo>
                <a:cubicBezTo>
                  <a:pt x="732377" y="3686974"/>
                  <a:pt x="693349" y="3692302"/>
                  <a:pt x="655824" y="3695447"/>
                </a:cubicBezTo>
                <a:cubicBezTo>
                  <a:pt x="658686" y="3700620"/>
                  <a:pt x="663052" y="3703613"/>
                  <a:pt x="662571" y="3711306"/>
                </a:cubicBezTo>
                <a:cubicBezTo>
                  <a:pt x="662571" y="3711306"/>
                  <a:pt x="660728" y="3711648"/>
                  <a:pt x="660728" y="3711648"/>
                </a:cubicBezTo>
                <a:cubicBezTo>
                  <a:pt x="661068" y="3713485"/>
                  <a:pt x="662571" y="3711306"/>
                  <a:pt x="662911" y="3713144"/>
                </a:cubicBezTo>
                <a:cubicBezTo>
                  <a:pt x="656963" y="3742760"/>
                  <a:pt x="591803" y="3751022"/>
                  <a:pt x="598233" y="3713714"/>
                </a:cubicBezTo>
                <a:cubicBezTo>
                  <a:pt x="600216" y="3703844"/>
                  <a:pt x="612090" y="3695942"/>
                  <a:pt x="622804" y="3692057"/>
                </a:cubicBezTo>
                <a:cubicBezTo>
                  <a:pt x="620621" y="3690560"/>
                  <a:pt x="618438" y="3689063"/>
                  <a:pt x="616596" y="3689405"/>
                </a:cubicBezTo>
                <a:cubicBezTo>
                  <a:pt x="623284" y="3684364"/>
                  <a:pt x="628130" y="3679666"/>
                  <a:pt x="635500" y="3678301"/>
                </a:cubicBezTo>
                <a:cubicBezTo>
                  <a:pt x="681897" y="3671610"/>
                  <a:pt x="730474" y="3666416"/>
                  <a:pt x="778033" y="3655709"/>
                </a:cubicBezTo>
                <a:cubicBezTo>
                  <a:pt x="807168" y="3648414"/>
                  <a:pt x="835963" y="3639280"/>
                  <a:pt x="865099" y="3631983"/>
                </a:cubicBezTo>
                <a:cubicBezTo>
                  <a:pt x="868445" y="3629463"/>
                  <a:pt x="869605" y="3625446"/>
                  <a:pt x="870766" y="3621429"/>
                </a:cubicBezTo>
                <a:cubicBezTo>
                  <a:pt x="867084" y="3622111"/>
                  <a:pt x="863057" y="3620956"/>
                  <a:pt x="859373" y="3621639"/>
                </a:cubicBezTo>
                <a:cubicBezTo>
                  <a:pt x="844976" y="3626205"/>
                  <a:pt x="830237" y="3628934"/>
                  <a:pt x="820205" y="3636495"/>
                </a:cubicBezTo>
                <a:cubicBezTo>
                  <a:pt x="794955" y="3654477"/>
                  <a:pt x="773327" y="3650879"/>
                  <a:pt x="749518" y="3645782"/>
                </a:cubicBezTo>
                <a:cubicBezTo>
                  <a:pt x="747678" y="3646124"/>
                  <a:pt x="745493" y="3644626"/>
                  <a:pt x="743653" y="3644968"/>
                </a:cubicBezTo>
                <a:cubicBezTo>
                  <a:pt x="734442" y="3646674"/>
                  <a:pt x="723727" y="3650558"/>
                  <a:pt x="712675" y="3652604"/>
                </a:cubicBezTo>
                <a:cubicBezTo>
                  <a:pt x="707147" y="3653629"/>
                  <a:pt x="699098" y="3651317"/>
                  <a:pt x="693230" y="3650502"/>
                </a:cubicBezTo>
                <a:cubicBezTo>
                  <a:pt x="694392" y="3646486"/>
                  <a:pt x="696376" y="3636614"/>
                  <a:pt x="699719" y="3634095"/>
                </a:cubicBezTo>
                <a:cubicBezTo>
                  <a:pt x="721147" y="3626324"/>
                  <a:pt x="740388" y="3617058"/>
                  <a:pt x="759974" y="3609630"/>
                </a:cubicBezTo>
                <a:cubicBezTo>
                  <a:pt x="763318" y="3607110"/>
                  <a:pt x="768504" y="3604249"/>
                  <a:pt x="771849" y="3601729"/>
                </a:cubicBezTo>
                <a:cubicBezTo>
                  <a:pt x="773690" y="3601389"/>
                  <a:pt x="775532" y="3601046"/>
                  <a:pt x="777374" y="3600705"/>
                </a:cubicBezTo>
                <a:cubicBezTo>
                  <a:pt x="795116" y="3593618"/>
                  <a:pt x="813199" y="3588369"/>
                  <a:pt x="831281" y="3583119"/>
                </a:cubicBezTo>
                <a:cubicBezTo>
                  <a:pt x="811016" y="3586873"/>
                  <a:pt x="794435" y="3589942"/>
                  <a:pt x="778196" y="3594850"/>
                </a:cubicBezTo>
                <a:cubicBezTo>
                  <a:pt x="780520" y="3586817"/>
                  <a:pt x="776976" y="3577969"/>
                  <a:pt x="767424" y="3577836"/>
                </a:cubicBezTo>
                <a:cubicBezTo>
                  <a:pt x="752006" y="3576889"/>
                  <a:pt x="738769" y="3577439"/>
                  <a:pt x="723690" y="3578332"/>
                </a:cubicBezTo>
                <a:cubicBezTo>
                  <a:pt x="728197" y="3571793"/>
                  <a:pt x="726835" y="3564442"/>
                  <a:pt x="721448" y="3555935"/>
                </a:cubicBezTo>
                <a:cubicBezTo>
                  <a:pt x="719266" y="3554438"/>
                  <a:pt x="717085" y="3552941"/>
                  <a:pt x="717085" y="3552941"/>
                </a:cubicBezTo>
                <a:cubicBezTo>
                  <a:pt x="718926" y="3552601"/>
                  <a:pt x="720768" y="3552259"/>
                  <a:pt x="722610" y="3551919"/>
                </a:cubicBezTo>
                <a:cubicBezTo>
                  <a:pt x="735506" y="3549530"/>
                  <a:pt x="746901" y="3549321"/>
                  <a:pt x="759797" y="3546933"/>
                </a:cubicBezTo>
                <a:cubicBezTo>
                  <a:pt x="759456" y="3545095"/>
                  <a:pt x="757273" y="3543599"/>
                  <a:pt x="756932" y="3541761"/>
                </a:cubicBezTo>
                <a:cubicBezTo>
                  <a:pt x="758916" y="3531889"/>
                  <a:pt x="770792" y="3523987"/>
                  <a:pt x="781503" y="3520103"/>
                </a:cubicBezTo>
                <a:cubicBezTo>
                  <a:pt x="777819" y="3520785"/>
                  <a:pt x="778982" y="3516769"/>
                  <a:pt x="775296" y="3517451"/>
                </a:cubicBezTo>
                <a:cubicBezTo>
                  <a:pt x="758375" y="3518683"/>
                  <a:pt x="739953" y="3522094"/>
                  <a:pt x="723372" y="3525164"/>
                </a:cubicBezTo>
                <a:cubicBezTo>
                  <a:pt x="695398" y="3528444"/>
                  <a:pt x="669267" y="3531381"/>
                  <a:pt x="640953" y="3532822"/>
                </a:cubicBezTo>
                <a:cubicBezTo>
                  <a:pt x="657194" y="3527915"/>
                  <a:pt x="675275" y="3522666"/>
                  <a:pt x="691515" y="3517759"/>
                </a:cubicBezTo>
                <a:cubicBezTo>
                  <a:pt x="697042" y="3516734"/>
                  <a:pt x="702908" y="3517549"/>
                  <a:pt x="710279" y="3516184"/>
                </a:cubicBezTo>
                <a:cubicBezTo>
                  <a:pt x="731224" y="3516107"/>
                  <a:pt x="755853" y="3515348"/>
                  <a:pt x="762482" y="3489409"/>
                </a:cubicBezTo>
                <a:cubicBezTo>
                  <a:pt x="762142" y="3487571"/>
                  <a:pt x="762142" y="3487571"/>
                  <a:pt x="763645" y="3485391"/>
                </a:cubicBezTo>
                <a:cubicBezTo>
                  <a:pt x="767327" y="3484709"/>
                  <a:pt x="772516" y="3481849"/>
                  <a:pt x="777700" y="3478988"/>
                </a:cubicBezTo>
                <a:cubicBezTo>
                  <a:pt x="713903" y="3494602"/>
                  <a:pt x="649085" y="3504706"/>
                  <a:pt x="580722" y="3505958"/>
                </a:cubicBezTo>
                <a:cubicBezTo>
                  <a:pt x="595941" y="3495536"/>
                  <a:pt x="622693" y="3475375"/>
                  <a:pt x="620511" y="3473878"/>
                </a:cubicBezTo>
                <a:cubicBezTo>
                  <a:pt x="591598" y="3441215"/>
                  <a:pt x="619313" y="3405668"/>
                  <a:pt x="615030" y="3372245"/>
                </a:cubicBezTo>
                <a:cubicBezTo>
                  <a:pt x="607682" y="3322281"/>
                  <a:pt x="633275" y="3306137"/>
                  <a:pt x="688600" y="3316802"/>
                </a:cubicBezTo>
                <a:cubicBezTo>
                  <a:pt x="694469" y="3317616"/>
                  <a:pt x="701837" y="3316252"/>
                  <a:pt x="707364" y="3315229"/>
                </a:cubicBezTo>
                <a:cubicBezTo>
                  <a:pt x="736498" y="3307934"/>
                  <a:pt x="763451" y="3299140"/>
                  <a:pt x="790746" y="3292185"/>
                </a:cubicBezTo>
                <a:cubicBezTo>
                  <a:pt x="793069" y="3284152"/>
                  <a:pt x="793890" y="3278297"/>
                  <a:pt x="794711" y="3272442"/>
                </a:cubicBezTo>
                <a:cubicBezTo>
                  <a:pt x="766256" y="3283415"/>
                  <a:pt x="739643" y="3294044"/>
                  <a:pt x="713030" y="3304674"/>
                </a:cubicBezTo>
                <a:cubicBezTo>
                  <a:pt x="710848" y="3303179"/>
                  <a:pt x="710167" y="3299502"/>
                  <a:pt x="707644" y="3296169"/>
                </a:cubicBezTo>
                <a:cubicBezTo>
                  <a:pt x="736101" y="3285196"/>
                  <a:pt x="764555" y="3274224"/>
                  <a:pt x="793009" y="3263252"/>
                </a:cubicBezTo>
                <a:cubicBezTo>
                  <a:pt x="794511" y="3261073"/>
                  <a:pt x="793830" y="3257398"/>
                  <a:pt x="795332" y="3255220"/>
                </a:cubicBezTo>
                <a:cubicBezTo>
                  <a:pt x="789040" y="3210946"/>
                  <a:pt x="809105" y="3195823"/>
                  <a:pt x="853038" y="3206699"/>
                </a:cubicBezTo>
                <a:cubicBezTo>
                  <a:pt x="866955" y="3209825"/>
                  <a:pt x="881693" y="3207095"/>
                  <a:pt x="896430" y="3204366"/>
                </a:cubicBezTo>
                <a:cubicBezTo>
                  <a:pt x="908985" y="3200141"/>
                  <a:pt x="920860" y="3192240"/>
                  <a:pt x="935259" y="3187673"/>
                </a:cubicBezTo>
                <a:cubicBezTo>
                  <a:pt x="983977" y="3172951"/>
                  <a:pt x="1032698" y="3158223"/>
                  <a:pt x="1081077" y="3141663"/>
                </a:cubicBezTo>
                <a:cubicBezTo>
                  <a:pt x="1044571" y="3150323"/>
                  <a:pt x="1008068" y="3158980"/>
                  <a:pt x="971902" y="3169482"/>
                </a:cubicBezTo>
                <a:cubicBezTo>
                  <a:pt x="957165" y="3172210"/>
                  <a:pt x="940585" y="3175281"/>
                  <a:pt x="925847" y="3178009"/>
                </a:cubicBezTo>
                <a:cubicBezTo>
                  <a:pt x="925507" y="3176172"/>
                  <a:pt x="923665" y="3176513"/>
                  <a:pt x="923324" y="3174673"/>
                </a:cubicBezTo>
                <a:cubicBezTo>
                  <a:pt x="905581" y="3181762"/>
                  <a:pt x="889683" y="3188508"/>
                  <a:pt x="873783" y="3195254"/>
                </a:cubicBezTo>
                <a:cubicBezTo>
                  <a:pt x="871601" y="3193760"/>
                  <a:pt x="870920" y="3190083"/>
                  <a:pt x="868737" y="3188585"/>
                </a:cubicBezTo>
                <a:cubicBezTo>
                  <a:pt x="884637" y="3181837"/>
                  <a:pt x="902378" y="3174753"/>
                  <a:pt x="918279" y="3168007"/>
                </a:cubicBezTo>
                <a:cubicBezTo>
                  <a:pt x="914253" y="3166852"/>
                  <a:pt x="916917" y="3160656"/>
                  <a:pt x="911390" y="3161680"/>
                </a:cubicBezTo>
                <a:cubicBezTo>
                  <a:pt x="870180" y="3165510"/>
                  <a:pt x="829312" y="3171178"/>
                  <a:pt x="789121" y="3180519"/>
                </a:cubicBezTo>
                <a:cubicBezTo>
                  <a:pt x="810888" y="3174588"/>
                  <a:pt x="832654" y="3168654"/>
                  <a:pt x="854762" y="3164560"/>
                </a:cubicBezTo>
                <a:cubicBezTo>
                  <a:pt x="856604" y="3164219"/>
                  <a:pt x="861451" y="3159524"/>
                  <a:pt x="861451" y="3159524"/>
                </a:cubicBezTo>
                <a:cubicBezTo>
                  <a:pt x="858928" y="3156187"/>
                  <a:pt x="858588" y="3154351"/>
                  <a:pt x="854562" y="3153196"/>
                </a:cubicBezTo>
                <a:cubicBezTo>
                  <a:pt x="848356" y="3150542"/>
                  <a:pt x="840305" y="3148230"/>
                  <a:pt x="830412" y="3146259"/>
                </a:cubicBezTo>
                <a:cubicBezTo>
                  <a:pt x="835601" y="3143399"/>
                  <a:pt x="836762" y="3139383"/>
                  <a:pt x="838263" y="3137205"/>
                </a:cubicBezTo>
                <a:cubicBezTo>
                  <a:pt x="843110" y="3132505"/>
                  <a:pt x="842429" y="3128828"/>
                  <a:pt x="843251" y="3122974"/>
                </a:cubicBezTo>
                <a:cubicBezTo>
                  <a:pt x="798896" y="3140692"/>
                  <a:pt x="754201" y="3156570"/>
                  <a:pt x="706302" y="3165439"/>
                </a:cubicBezTo>
                <a:cubicBezTo>
                  <a:pt x="691905" y="3170007"/>
                  <a:pt x="676968" y="3161372"/>
                  <a:pt x="662230" y="3164100"/>
                </a:cubicBezTo>
                <a:cubicBezTo>
                  <a:pt x="634595" y="3169217"/>
                  <a:pt x="607302" y="3176170"/>
                  <a:pt x="581850" y="3182784"/>
                </a:cubicBezTo>
                <a:cubicBezTo>
                  <a:pt x="605918" y="3220145"/>
                  <a:pt x="559123" y="3204101"/>
                  <a:pt x="554616" y="3210637"/>
                </a:cubicBezTo>
                <a:cubicBezTo>
                  <a:pt x="548209" y="3196616"/>
                  <a:pt x="544466" y="3176401"/>
                  <a:pt x="532052" y="3171095"/>
                </a:cubicBezTo>
                <a:cubicBezTo>
                  <a:pt x="509404" y="3161981"/>
                  <a:pt x="413526" y="3210153"/>
                  <a:pt x="415429" y="3230709"/>
                </a:cubicBezTo>
                <a:cubicBezTo>
                  <a:pt x="420732" y="3269644"/>
                  <a:pt x="375638" y="3262785"/>
                  <a:pt x="358095" y="3281242"/>
                </a:cubicBezTo>
                <a:cubicBezTo>
                  <a:pt x="356594" y="3283420"/>
                  <a:pt x="338992" y="3280977"/>
                  <a:pt x="334286" y="3276147"/>
                </a:cubicBezTo>
                <a:cubicBezTo>
                  <a:pt x="308919" y="3252331"/>
                  <a:pt x="327903" y="3210798"/>
                  <a:pt x="366249" y="3201797"/>
                </a:cubicBezTo>
                <a:cubicBezTo>
                  <a:pt x="379145" y="3199410"/>
                  <a:pt x="393544" y="3194843"/>
                  <a:pt x="403915" y="3189119"/>
                </a:cubicBezTo>
                <a:cubicBezTo>
                  <a:pt x="412445" y="3183739"/>
                  <a:pt x="429168" y="3171138"/>
                  <a:pt x="400512" y="3170741"/>
                </a:cubicBezTo>
                <a:cubicBezTo>
                  <a:pt x="394986" y="3171764"/>
                  <a:pt x="388100" y="3165436"/>
                  <a:pt x="385235" y="3160264"/>
                </a:cubicBezTo>
                <a:cubicBezTo>
                  <a:pt x="377465" y="3138890"/>
                  <a:pt x="377407" y="3117991"/>
                  <a:pt x="383214" y="3097907"/>
                </a:cubicBezTo>
                <a:cubicBezTo>
                  <a:pt x="383214" y="3097907"/>
                  <a:pt x="383554" y="3099745"/>
                  <a:pt x="381713" y="3100086"/>
                </a:cubicBezTo>
                <a:cubicBezTo>
                  <a:pt x="344869" y="3106908"/>
                  <a:pt x="307763" y="3081463"/>
                  <a:pt x="300617" y="3042870"/>
                </a:cubicBezTo>
                <a:cubicBezTo>
                  <a:pt x="294490" y="3009783"/>
                  <a:pt x="315859" y="2981122"/>
                  <a:pt x="343974" y="2968311"/>
                </a:cubicBezTo>
                <a:cubicBezTo>
                  <a:pt x="346979" y="2963953"/>
                  <a:pt x="348819" y="2963613"/>
                  <a:pt x="352504" y="2962931"/>
                </a:cubicBezTo>
                <a:cubicBezTo>
                  <a:pt x="354347" y="2962589"/>
                  <a:pt x="354005" y="2960751"/>
                  <a:pt x="355849" y="2960410"/>
                </a:cubicBezTo>
                <a:cubicBezTo>
                  <a:pt x="355849" y="2960410"/>
                  <a:pt x="357690" y="2960070"/>
                  <a:pt x="357690" y="2960070"/>
                </a:cubicBezTo>
                <a:cubicBezTo>
                  <a:pt x="364719" y="2956865"/>
                  <a:pt x="373251" y="2951483"/>
                  <a:pt x="381640" y="2955634"/>
                </a:cubicBezTo>
                <a:cubicBezTo>
                  <a:pt x="437505" y="2979500"/>
                  <a:pt x="489031" y="2949054"/>
                  <a:pt x="507393" y="2924744"/>
                </a:cubicBezTo>
                <a:cubicBezTo>
                  <a:pt x="522072" y="2901114"/>
                  <a:pt x="543157" y="2891506"/>
                  <a:pt x="564584" y="2883736"/>
                </a:cubicBezTo>
                <a:cubicBezTo>
                  <a:pt x="573935" y="2872499"/>
                  <a:pt x="584308" y="2866775"/>
                  <a:pt x="594880" y="2872421"/>
                </a:cubicBezTo>
                <a:cubicBezTo>
                  <a:pt x="605592" y="2868533"/>
                  <a:pt x="616307" y="2864654"/>
                  <a:pt x="624838" y="2859270"/>
                </a:cubicBezTo>
                <a:cubicBezTo>
                  <a:pt x="662986" y="2838903"/>
                  <a:pt x="708701" y="2828536"/>
                  <a:pt x="742963" y="2797481"/>
                </a:cubicBezTo>
                <a:cubicBezTo>
                  <a:pt x="749651" y="2792436"/>
                  <a:pt x="762546" y="2790049"/>
                  <a:pt x="772920" y="2784329"/>
                </a:cubicBezTo>
                <a:cubicBezTo>
                  <a:pt x="792164" y="2775065"/>
                  <a:pt x="811408" y="2765798"/>
                  <a:pt x="828809" y="2756871"/>
                </a:cubicBezTo>
                <a:cubicBezTo>
                  <a:pt x="896232" y="2719676"/>
                  <a:pt x="958950" y="2677646"/>
                  <a:pt x="1029238" y="2645623"/>
                </a:cubicBezTo>
                <a:cubicBezTo>
                  <a:pt x="1048481" y="2636358"/>
                  <a:pt x="1069907" y="2628588"/>
                  <a:pt x="1091334" y="2620820"/>
                </a:cubicBezTo>
                <a:cubicBezTo>
                  <a:pt x="1099864" y="2615440"/>
                  <a:pt x="1106552" y="2610400"/>
                  <a:pt x="1115424" y="2606856"/>
                </a:cubicBezTo>
                <a:cubicBezTo>
                  <a:pt x="1113583" y="2607198"/>
                  <a:pt x="1113242" y="2605360"/>
                  <a:pt x="1111399" y="2605701"/>
                </a:cubicBezTo>
                <a:cubicBezTo>
                  <a:pt x="1107714" y="2606383"/>
                  <a:pt x="1105872" y="2606724"/>
                  <a:pt x="1102188" y="2607406"/>
                </a:cubicBezTo>
                <a:cubicBezTo>
                  <a:pt x="1062479" y="2609058"/>
                  <a:pt x="1024274" y="2608527"/>
                  <a:pt x="984225" y="2608339"/>
                </a:cubicBezTo>
                <a:cubicBezTo>
                  <a:pt x="986068" y="2607998"/>
                  <a:pt x="986068" y="2607998"/>
                  <a:pt x="987910" y="2607656"/>
                </a:cubicBezTo>
                <a:cubicBezTo>
                  <a:pt x="1001146" y="2607106"/>
                  <a:pt x="1016224" y="2606219"/>
                  <a:pt x="1029119" y="2603829"/>
                </a:cubicBezTo>
                <a:cubicBezTo>
                  <a:pt x="1079542" y="2598293"/>
                  <a:pt x="1120891" y="2584934"/>
                  <a:pt x="1163064" y="2565722"/>
                </a:cubicBezTo>
                <a:cubicBezTo>
                  <a:pt x="1164907" y="2565382"/>
                  <a:pt x="1166748" y="2565040"/>
                  <a:pt x="1168590" y="2564700"/>
                </a:cubicBezTo>
                <a:cubicBezTo>
                  <a:pt x="1174458" y="2565513"/>
                  <a:pt x="1180325" y="2566325"/>
                  <a:pt x="1185851" y="2565302"/>
                </a:cubicBezTo>
                <a:cubicBezTo>
                  <a:pt x="1186532" y="2568978"/>
                  <a:pt x="1190557" y="2570131"/>
                  <a:pt x="1194581" y="2571287"/>
                </a:cubicBezTo>
                <a:cubicBezTo>
                  <a:pt x="1226379" y="2557797"/>
                  <a:pt x="1255996" y="2542809"/>
                  <a:pt x="1287796" y="2529318"/>
                </a:cubicBezTo>
                <a:cubicBezTo>
                  <a:pt x="1287796" y="2529318"/>
                  <a:pt x="1287796" y="2529318"/>
                  <a:pt x="1289637" y="2528975"/>
                </a:cubicBezTo>
                <a:cubicBezTo>
                  <a:pt x="1289297" y="2527138"/>
                  <a:pt x="1291140" y="2526796"/>
                  <a:pt x="1293323" y="2528294"/>
                </a:cubicBezTo>
                <a:cubicBezTo>
                  <a:pt x="1341022" y="2508057"/>
                  <a:pt x="1388379" y="2485984"/>
                  <a:pt x="1433215" y="2460572"/>
                </a:cubicBezTo>
                <a:cubicBezTo>
                  <a:pt x="1476548" y="2437342"/>
                  <a:pt x="1509486" y="2471158"/>
                  <a:pt x="1543949" y="2451470"/>
                </a:cubicBezTo>
                <a:cubicBezTo>
                  <a:pt x="1545791" y="2451129"/>
                  <a:pt x="1550497" y="2455963"/>
                  <a:pt x="1551177" y="2459638"/>
                </a:cubicBezTo>
                <a:cubicBezTo>
                  <a:pt x="1552538" y="2466988"/>
                  <a:pt x="1553900" y="2474340"/>
                  <a:pt x="1551236" y="2480534"/>
                </a:cubicBezTo>
                <a:cubicBezTo>
                  <a:pt x="1556141" y="2496734"/>
                  <a:pt x="1562548" y="2510757"/>
                  <a:pt x="1531231" y="2516556"/>
                </a:cubicBezTo>
                <a:cubicBezTo>
                  <a:pt x="1529388" y="2516897"/>
                  <a:pt x="1529729" y="2518734"/>
                  <a:pt x="1527886" y="2519076"/>
                </a:cubicBezTo>
                <a:cubicBezTo>
                  <a:pt x="1533413" y="2518052"/>
                  <a:pt x="1540782" y="2516688"/>
                  <a:pt x="1548151" y="2515325"/>
                </a:cubicBezTo>
                <a:cubicBezTo>
                  <a:pt x="1548151" y="2515325"/>
                  <a:pt x="1548151" y="2515325"/>
                  <a:pt x="1549993" y="2514982"/>
                </a:cubicBezTo>
                <a:cubicBezTo>
                  <a:pt x="1584796" y="2497129"/>
                  <a:pt x="1623624" y="2480439"/>
                  <a:pt x="1653382" y="2455919"/>
                </a:cubicBezTo>
                <a:cubicBezTo>
                  <a:pt x="1718082" y="2404018"/>
                  <a:pt x="1794094" y="2382339"/>
                  <a:pt x="1875154" y="2367329"/>
                </a:cubicBezTo>
                <a:cubicBezTo>
                  <a:pt x="1872830" y="2375362"/>
                  <a:pt x="1870848" y="2385236"/>
                  <a:pt x="1868184" y="2391430"/>
                </a:cubicBezTo>
                <a:cubicBezTo>
                  <a:pt x="1895477" y="2384476"/>
                  <a:pt x="1920588" y="2376026"/>
                  <a:pt x="1948222" y="2370908"/>
                </a:cubicBezTo>
                <a:cubicBezTo>
                  <a:pt x="1942073" y="2389153"/>
                  <a:pt x="1944996" y="2415224"/>
                  <a:pt x="1905910" y="2399652"/>
                </a:cubicBezTo>
                <a:cubicBezTo>
                  <a:pt x="1901544" y="2396658"/>
                  <a:pt x="1894175" y="2398022"/>
                  <a:pt x="1888989" y="2400884"/>
                </a:cubicBezTo>
                <a:cubicBezTo>
                  <a:pt x="1852004" y="2417241"/>
                  <a:pt x="1810652" y="2430596"/>
                  <a:pt x="1776531" y="2452125"/>
                </a:cubicBezTo>
                <a:cubicBezTo>
                  <a:pt x="1751279" y="2470105"/>
                  <a:pt x="1710890" y="2468079"/>
                  <a:pt x="1694369" y="2492048"/>
                </a:cubicBezTo>
                <a:cubicBezTo>
                  <a:pt x="1721181" y="2492785"/>
                  <a:pt x="1753180" y="2490663"/>
                  <a:pt x="1779793" y="2480031"/>
                </a:cubicBezTo>
                <a:cubicBezTo>
                  <a:pt x="1790506" y="2476147"/>
                  <a:pt x="1801219" y="2472263"/>
                  <a:pt x="1811593" y="2466541"/>
                </a:cubicBezTo>
                <a:cubicBezTo>
                  <a:pt x="1815957" y="2469533"/>
                  <a:pt x="1821824" y="2470347"/>
                  <a:pt x="1826189" y="2473342"/>
                </a:cubicBezTo>
                <a:cubicBezTo>
                  <a:pt x="1822504" y="2474023"/>
                  <a:pt x="1819160" y="2476543"/>
                  <a:pt x="1813634" y="2477567"/>
                </a:cubicBezTo>
                <a:cubicBezTo>
                  <a:pt x="1831575" y="2481848"/>
                  <a:pt x="1841127" y="2481978"/>
                  <a:pt x="1856886" y="2484765"/>
                </a:cubicBezTo>
                <a:cubicBezTo>
                  <a:pt x="1839144" y="2491849"/>
                  <a:pt x="1828431" y="2495735"/>
                  <a:pt x="1818399" y="2503297"/>
                </a:cubicBezTo>
                <a:cubicBezTo>
                  <a:pt x="1808025" y="2509015"/>
                  <a:pt x="1802017" y="2517732"/>
                  <a:pt x="1791985" y="2525293"/>
                </a:cubicBezTo>
                <a:cubicBezTo>
                  <a:pt x="1796009" y="2526448"/>
                  <a:pt x="1798192" y="2527943"/>
                  <a:pt x="1800375" y="2529441"/>
                </a:cubicBezTo>
                <a:cubicBezTo>
                  <a:pt x="1817975" y="2531884"/>
                  <a:pt x="1835577" y="2534326"/>
                  <a:pt x="1855361" y="2538270"/>
                </a:cubicBezTo>
                <a:cubicBezTo>
                  <a:pt x="1848673" y="2543310"/>
                  <a:pt x="1842325" y="2550187"/>
                  <a:pt x="1833793" y="2555568"/>
                </a:cubicBezTo>
                <a:cubicBezTo>
                  <a:pt x="1834134" y="2557406"/>
                  <a:pt x="1836317" y="2558903"/>
                  <a:pt x="1836657" y="2560740"/>
                </a:cubicBezTo>
                <a:cubicBezTo>
                  <a:pt x="1851055" y="2556174"/>
                  <a:pt x="1865453" y="2551607"/>
                  <a:pt x="1879510" y="2545203"/>
                </a:cubicBezTo>
                <a:cubicBezTo>
                  <a:pt x="1885036" y="2544180"/>
                  <a:pt x="1891725" y="2539139"/>
                  <a:pt x="1894729" y="2534782"/>
                </a:cubicBezTo>
                <a:cubicBezTo>
                  <a:pt x="1902918" y="2527561"/>
                  <a:pt x="1910769" y="2518503"/>
                  <a:pt x="1918959" y="2511286"/>
                </a:cubicBezTo>
                <a:cubicBezTo>
                  <a:pt x="1918618" y="2509444"/>
                  <a:pt x="1918618" y="2509444"/>
                  <a:pt x="1918278" y="2507608"/>
                </a:cubicBezTo>
                <a:cubicBezTo>
                  <a:pt x="1920121" y="2507268"/>
                  <a:pt x="1920121" y="2507268"/>
                  <a:pt x="1921963" y="2506926"/>
                </a:cubicBezTo>
                <a:cubicBezTo>
                  <a:pt x="1934999" y="2495008"/>
                  <a:pt x="1946193" y="2483430"/>
                  <a:pt x="1958889" y="2469676"/>
                </a:cubicBezTo>
                <a:cubicBezTo>
                  <a:pt x="1951180" y="2469202"/>
                  <a:pt x="1945314" y="2468391"/>
                  <a:pt x="1935081" y="2464580"/>
                </a:cubicBezTo>
                <a:cubicBezTo>
                  <a:pt x="1952483" y="2455657"/>
                  <a:pt x="1964357" y="2447757"/>
                  <a:pt x="1975411" y="2445709"/>
                </a:cubicBezTo>
                <a:cubicBezTo>
                  <a:pt x="1977253" y="2445368"/>
                  <a:pt x="1979436" y="2446865"/>
                  <a:pt x="1981618" y="2448361"/>
                </a:cubicBezTo>
                <a:cubicBezTo>
                  <a:pt x="1981278" y="2446524"/>
                  <a:pt x="1983121" y="2446183"/>
                  <a:pt x="1982780" y="2444345"/>
                </a:cubicBezTo>
                <a:cubicBezTo>
                  <a:pt x="1989469" y="2439303"/>
                  <a:pt x="1987427" y="2428277"/>
                  <a:pt x="1990911" y="2416226"/>
                </a:cubicBezTo>
                <a:cubicBezTo>
                  <a:pt x="2002845" y="2429225"/>
                  <a:pt x="2015600" y="2436366"/>
                  <a:pt x="2027674" y="2439833"/>
                </a:cubicBezTo>
                <a:cubicBezTo>
                  <a:pt x="2029517" y="2439492"/>
                  <a:pt x="2029517" y="2439492"/>
                  <a:pt x="2029517" y="2439492"/>
                </a:cubicBezTo>
                <a:cubicBezTo>
                  <a:pt x="2029517" y="2439492"/>
                  <a:pt x="2037226" y="2439964"/>
                  <a:pt x="2043093" y="2440779"/>
                </a:cubicBezTo>
                <a:cubicBezTo>
                  <a:pt x="2056329" y="2440229"/>
                  <a:pt x="2067723" y="2440019"/>
                  <a:pt x="2084444" y="2427420"/>
                </a:cubicBezTo>
                <a:cubicBezTo>
                  <a:pt x="2084444" y="2427420"/>
                  <a:pt x="2086286" y="2427079"/>
                  <a:pt x="2085946" y="2425242"/>
                </a:cubicBezTo>
                <a:cubicBezTo>
                  <a:pt x="2087788" y="2424900"/>
                  <a:pt x="2087448" y="2423062"/>
                  <a:pt x="2087448" y="2423062"/>
                </a:cubicBezTo>
                <a:cubicBezTo>
                  <a:pt x="2089290" y="2422721"/>
                  <a:pt x="2089290" y="2422721"/>
                  <a:pt x="2089630" y="2424560"/>
                </a:cubicBezTo>
                <a:cubicBezTo>
                  <a:pt x="2123412" y="2401196"/>
                  <a:pt x="2164423" y="2385999"/>
                  <a:pt x="2200387" y="2364133"/>
                </a:cubicBezTo>
                <a:cubicBezTo>
                  <a:pt x="2229664" y="2347308"/>
                  <a:pt x="2231106" y="2324227"/>
                  <a:pt x="2198567" y="2313147"/>
                </a:cubicBezTo>
                <a:cubicBezTo>
                  <a:pt x="2166030" y="2302067"/>
                  <a:pt x="2186775" y="2290623"/>
                  <a:pt x="2195646" y="2287081"/>
                </a:cubicBezTo>
                <a:cubicBezTo>
                  <a:pt x="2226284" y="2277605"/>
                  <a:pt x="2249693" y="2259965"/>
                  <a:pt x="2265533" y="2232322"/>
                </a:cubicBezTo>
                <a:cubicBezTo>
                  <a:pt x="2268538" y="2227967"/>
                  <a:pt x="2280271" y="2229592"/>
                  <a:pt x="2285459" y="2226730"/>
                </a:cubicBezTo>
                <a:cubicBezTo>
                  <a:pt x="2299516" y="2220326"/>
                  <a:pt x="2313913" y="2215758"/>
                  <a:pt x="2323605" y="2206361"/>
                </a:cubicBezTo>
                <a:cubicBezTo>
                  <a:pt x="2327290" y="2205678"/>
                  <a:pt x="2328111" y="2199823"/>
                  <a:pt x="2329613" y="2197647"/>
                </a:cubicBezTo>
                <a:cubicBezTo>
                  <a:pt x="2291266" y="2206646"/>
                  <a:pt x="2252920" y="2215651"/>
                  <a:pt x="2214573" y="2224651"/>
                </a:cubicBezTo>
                <a:cubicBezTo>
                  <a:pt x="2215394" y="2218796"/>
                  <a:pt x="2216556" y="2214781"/>
                  <a:pt x="2217377" y="2208926"/>
                </a:cubicBezTo>
                <a:cubicBezTo>
                  <a:pt x="2217377" y="2208926"/>
                  <a:pt x="2215535" y="2209267"/>
                  <a:pt x="2215535" y="2209267"/>
                </a:cubicBezTo>
                <a:cubicBezTo>
                  <a:pt x="2208166" y="2210632"/>
                  <a:pt x="2202639" y="2211655"/>
                  <a:pt x="2197113" y="2212679"/>
                </a:cubicBezTo>
                <a:cubicBezTo>
                  <a:pt x="2191926" y="2215540"/>
                  <a:pt x="2188241" y="2216222"/>
                  <a:pt x="2184557" y="2216904"/>
                </a:cubicBezTo>
                <a:cubicBezTo>
                  <a:pt x="2185578" y="2222417"/>
                  <a:pt x="2188101" y="2225749"/>
                  <a:pt x="2189122" y="2231264"/>
                </a:cubicBezTo>
                <a:cubicBezTo>
                  <a:pt x="2196491" y="2229899"/>
                  <a:pt x="2205701" y="2228193"/>
                  <a:pt x="2213071" y="2226830"/>
                </a:cubicBezTo>
                <a:cubicBezTo>
                  <a:pt x="2206382" y="2231868"/>
                  <a:pt x="2197512" y="2235416"/>
                  <a:pt x="2188980" y="2240794"/>
                </a:cubicBezTo>
                <a:cubicBezTo>
                  <a:pt x="2188911" y="2245562"/>
                  <a:pt x="2187919" y="2250495"/>
                  <a:pt x="2185836" y="2254683"/>
                </a:cubicBezTo>
                <a:lnTo>
                  <a:pt x="2177113" y="2263141"/>
                </a:lnTo>
                <a:lnTo>
                  <a:pt x="2173640" y="2264285"/>
                </a:lnTo>
                <a:lnTo>
                  <a:pt x="2164647" y="2265022"/>
                </a:lnTo>
                <a:cubicBezTo>
                  <a:pt x="2161356" y="2263968"/>
                  <a:pt x="2158543" y="2261638"/>
                  <a:pt x="2156020" y="2258301"/>
                </a:cubicBezTo>
                <a:cubicBezTo>
                  <a:pt x="2150834" y="2261165"/>
                  <a:pt x="2145648" y="2264025"/>
                  <a:pt x="2140461" y="2266887"/>
                </a:cubicBezTo>
                <a:cubicBezTo>
                  <a:pt x="2142984" y="2270222"/>
                  <a:pt x="2143324" y="2272058"/>
                  <a:pt x="2145506" y="2273554"/>
                </a:cubicBezTo>
                <a:lnTo>
                  <a:pt x="2173640" y="2264285"/>
                </a:lnTo>
                <a:lnTo>
                  <a:pt x="2176144" y="2264081"/>
                </a:lnTo>
                <a:lnTo>
                  <a:pt x="2177113" y="2263141"/>
                </a:lnTo>
                <a:lnTo>
                  <a:pt x="2224524" y="2247520"/>
                </a:lnTo>
                <a:cubicBezTo>
                  <a:pt x="2172999" y="2277969"/>
                  <a:pt x="2116430" y="2301749"/>
                  <a:pt x="2061702" y="2325183"/>
                </a:cubicBezTo>
                <a:cubicBezTo>
                  <a:pt x="2058358" y="2327704"/>
                  <a:pt x="2048465" y="2325736"/>
                  <a:pt x="2046284" y="2324242"/>
                </a:cubicBezTo>
                <a:cubicBezTo>
                  <a:pt x="2037554" y="2318256"/>
                  <a:pt x="2028142" y="2308590"/>
                  <a:pt x="2019412" y="2302605"/>
                </a:cubicBezTo>
                <a:cubicBezTo>
                  <a:pt x="2001671" y="2309694"/>
                  <a:pt x="1984609" y="2320453"/>
                  <a:pt x="1966867" y="2327542"/>
                </a:cubicBezTo>
                <a:cubicBezTo>
                  <a:pt x="1963523" y="2330064"/>
                  <a:pt x="1957657" y="2329248"/>
                  <a:pt x="1953291" y="2326252"/>
                </a:cubicBezTo>
                <a:cubicBezTo>
                  <a:pt x="1944220" y="2318429"/>
                  <a:pt x="1932627" y="2307270"/>
                  <a:pt x="1921374" y="2297951"/>
                </a:cubicBezTo>
                <a:cubicBezTo>
                  <a:pt x="1915367" y="2306667"/>
                  <a:pt x="1907517" y="2315723"/>
                  <a:pt x="1896804" y="2319608"/>
                </a:cubicBezTo>
                <a:cubicBezTo>
                  <a:pt x="1839072" y="2347402"/>
                  <a:pt x="1770568" y="2358188"/>
                  <a:pt x="1707451" y="2377481"/>
                </a:cubicBezTo>
                <a:cubicBezTo>
                  <a:pt x="1680498" y="2386272"/>
                  <a:pt x="1654226" y="2398739"/>
                  <a:pt x="1629455" y="2409028"/>
                </a:cubicBezTo>
                <a:cubicBezTo>
                  <a:pt x="1617239" y="2415089"/>
                  <a:pt x="1607547" y="2424487"/>
                  <a:pt x="1595333" y="2430552"/>
                </a:cubicBezTo>
                <a:cubicBezTo>
                  <a:pt x="1590146" y="2433413"/>
                  <a:pt x="1581756" y="2429261"/>
                  <a:pt x="1575889" y="2428450"/>
                </a:cubicBezTo>
                <a:cubicBezTo>
                  <a:pt x="1577051" y="2424433"/>
                  <a:pt x="1580055" y="2420076"/>
                  <a:pt x="1583058" y="2415716"/>
                </a:cubicBezTo>
                <a:cubicBezTo>
                  <a:pt x="1579374" y="2416399"/>
                  <a:pt x="1573507" y="2415584"/>
                  <a:pt x="1569483" y="2414431"/>
                </a:cubicBezTo>
                <a:cubicBezTo>
                  <a:pt x="1570645" y="2410417"/>
                  <a:pt x="1572146" y="2408236"/>
                  <a:pt x="1573648" y="2406057"/>
                </a:cubicBezTo>
                <a:cubicBezTo>
                  <a:pt x="1532438" y="2409889"/>
                  <a:pt x="1491228" y="2413717"/>
                  <a:pt x="1455064" y="2424217"/>
                </a:cubicBezTo>
                <a:cubicBezTo>
                  <a:pt x="1389424" y="2440171"/>
                  <a:pt x="1329510" y="2466470"/>
                  <a:pt x="1266734" y="2487596"/>
                </a:cubicBezTo>
                <a:cubicBezTo>
                  <a:pt x="1256020" y="2491483"/>
                  <a:pt x="1242445" y="2490195"/>
                  <a:pt x="1231391" y="2492242"/>
                </a:cubicBezTo>
                <a:cubicBezTo>
                  <a:pt x="1234194" y="2476517"/>
                  <a:pt x="1235498" y="2462973"/>
                  <a:pt x="1238641" y="2449084"/>
                </a:cubicBezTo>
                <a:cubicBezTo>
                  <a:pt x="1240144" y="2446905"/>
                  <a:pt x="1251537" y="2446696"/>
                  <a:pt x="1259248" y="2447171"/>
                </a:cubicBezTo>
                <a:cubicBezTo>
                  <a:pt x="1256641" y="2474259"/>
                  <a:pt x="1274384" y="2467178"/>
                  <a:pt x="1286598" y="2461112"/>
                </a:cubicBezTo>
                <a:cubicBezTo>
                  <a:pt x="1288922" y="2453080"/>
                  <a:pt x="1289403" y="2445384"/>
                  <a:pt x="1291727" y="2437353"/>
                </a:cubicBezTo>
                <a:cubicBezTo>
                  <a:pt x="1288382" y="2439873"/>
                  <a:pt x="1285038" y="2442396"/>
                  <a:pt x="1281355" y="2443078"/>
                </a:cubicBezTo>
                <a:cubicBezTo>
                  <a:pt x="1266616" y="2445806"/>
                  <a:pt x="1253521" y="2436825"/>
                  <a:pt x="1251139" y="2423963"/>
                </a:cubicBezTo>
                <a:cubicBezTo>
                  <a:pt x="1248416" y="2409258"/>
                  <a:pt x="1257428" y="2396186"/>
                  <a:pt x="1272166" y="2393458"/>
                </a:cubicBezTo>
                <a:cubicBezTo>
                  <a:pt x="1285061" y="2391070"/>
                  <a:pt x="1296315" y="2400388"/>
                  <a:pt x="1299037" y="2415092"/>
                </a:cubicBezTo>
                <a:cubicBezTo>
                  <a:pt x="1299718" y="2418770"/>
                  <a:pt x="1298557" y="2422785"/>
                  <a:pt x="1297395" y="2426802"/>
                </a:cubicBezTo>
                <a:cubicBezTo>
                  <a:pt x="1301080" y="2426120"/>
                  <a:pt x="1304763" y="2425438"/>
                  <a:pt x="1308448" y="2424756"/>
                </a:cubicBezTo>
                <a:cubicBezTo>
                  <a:pt x="1306864" y="2457360"/>
                  <a:pt x="1330272" y="2439720"/>
                  <a:pt x="1340985" y="2435834"/>
                </a:cubicBezTo>
                <a:cubicBezTo>
                  <a:pt x="1373125" y="2424181"/>
                  <a:pt x="1404244" y="2407016"/>
                  <a:pt x="1436723" y="2397200"/>
                </a:cubicBezTo>
                <a:cubicBezTo>
                  <a:pt x="1492472" y="2379273"/>
                  <a:pt x="1547059" y="2365363"/>
                  <a:pt x="1601305" y="2349615"/>
                </a:cubicBezTo>
                <a:cubicBezTo>
                  <a:pt x="1598242" y="2333077"/>
                  <a:pt x="1600706" y="2315515"/>
                  <a:pt x="1618108" y="2306589"/>
                </a:cubicBezTo>
                <a:cubicBezTo>
                  <a:pt x="1637692" y="2299162"/>
                  <a:pt x="1655493" y="2312972"/>
                  <a:pt x="1668107" y="2329645"/>
                </a:cubicBezTo>
                <a:cubicBezTo>
                  <a:pt x="1740095" y="2306809"/>
                  <a:pt x="1813585" y="2281797"/>
                  <a:pt x="1887076" y="2256783"/>
                </a:cubicBezTo>
                <a:cubicBezTo>
                  <a:pt x="1880728" y="2263662"/>
                  <a:pt x="1876562" y="2272036"/>
                  <a:pt x="1872056" y="2278574"/>
                </a:cubicBezTo>
                <a:cubicBezTo>
                  <a:pt x="1900851" y="2269439"/>
                  <a:pt x="1931489" y="2259965"/>
                  <a:pt x="1962127" y="2250489"/>
                </a:cubicBezTo>
                <a:cubicBezTo>
                  <a:pt x="1938999" y="2249070"/>
                  <a:pt x="1913888" y="2257522"/>
                  <a:pt x="1888918" y="2256442"/>
                </a:cubicBezTo>
                <a:cubicBezTo>
                  <a:pt x="1917032" y="2243632"/>
                  <a:pt x="1944806" y="2228985"/>
                  <a:pt x="1972921" y="2216176"/>
                </a:cubicBezTo>
                <a:cubicBezTo>
                  <a:pt x="1968357" y="2201816"/>
                  <a:pt x="1969319" y="2186432"/>
                  <a:pt x="1983376" y="2180027"/>
                </a:cubicBezTo>
                <a:cubicBezTo>
                  <a:pt x="1994089" y="2176141"/>
                  <a:pt x="2005342" y="2185462"/>
                  <a:pt x="2012910" y="2195463"/>
                </a:cubicBezTo>
                <a:cubicBezTo>
                  <a:pt x="2016594" y="2194781"/>
                  <a:pt x="2018098" y="2192605"/>
                  <a:pt x="2019939" y="2192263"/>
                </a:cubicBezTo>
                <a:cubicBezTo>
                  <a:pt x="2072824" y="2169164"/>
                  <a:pt x="2128573" y="2151238"/>
                  <a:pt x="2181459" y="2128142"/>
                </a:cubicBezTo>
                <a:cubicBezTo>
                  <a:pt x="2211415" y="2114990"/>
                  <a:pt x="2241712" y="2103677"/>
                  <a:pt x="2262739" y="2073174"/>
                </a:cubicBezTo>
                <a:cubicBezTo>
                  <a:pt x="2269910" y="2060444"/>
                  <a:pt x="2299385" y="2054985"/>
                  <a:pt x="2319309" y="2049391"/>
                </a:cubicBezTo>
                <a:cubicBezTo>
                  <a:pt x="2353291" y="2037398"/>
                  <a:pt x="2385090" y="2023907"/>
                  <a:pt x="2418731" y="2010073"/>
                </a:cubicBezTo>
                <a:cubicBezTo>
                  <a:pt x="2419354" y="1992851"/>
                  <a:pt x="2425843" y="1976444"/>
                  <a:pt x="2441402" y="1967862"/>
                </a:cubicBezTo>
                <a:cubicBezTo>
                  <a:pt x="2459143" y="1960774"/>
                  <a:pt x="2471558" y="1966080"/>
                  <a:pt x="2482811" y="1975398"/>
                </a:cubicBezTo>
                <a:cubicBezTo>
                  <a:pt x="2488679" y="1976213"/>
                  <a:pt x="2496048" y="1974848"/>
                  <a:pt x="2504777" y="1980834"/>
                </a:cubicBezTo>
                <a:cubicBezTo>
                  <a:pt x="2531308" y="2000631"/>
                  <a:pt x="2553016" y="1973802"/>
                  <a:pt x="2574101" y="1964196"/>
                </a:cubicBezTo>
                <a:cubicBezTo>
                  <a:pt x="2593346" y="1954930"/>
                  <a:pt x="2613070" y="1937973"/>
                  <a:pt x="2632173" y="1938237"/>
                </a:cubicBezTo>
                <a:cubicBezTo>
                  <a:pt x="2654620" y="1935982"/>
                  <a:pt x="2662471" y="1926926"/>
                  <a:pt x="2671142" y="1912014"/>
                </a:cubicBezTo>
                <a:cubicBezTo>
                  <a:pt x="2683498" y="1896419"/>
                  <a:pt x="2681996" y="1898600"/>
                  <a:pt x="2694270" y="1913433"/>
                </a:cubicBezTo>
                <a:cubicBezTo>
                  <a:pt x="2697133" y="1918604"/>
                  <a:pt x="2712552" y="1919552"/>
                  <a:pt x="2721763" y="1917846"/>
                </a:cubicBezTo>
                <a:cubicBezTo>
                  <a:pt x="2732476" y="1913963"/>
                  <a:pt x="2740326" y="1904905"/>
                  <a:pt x="2750359" y="1897346"/>
                </a:cubicBezTo>
                <a:cubicBezTo>
                  <a:pt x="2725811" y="1867675"/>
                  <a:pt x="2759992" y="1867049"/>
                  <a:pt x="2775551" y="1858465"/>
                </a:cubicBezTo>
                <a:cubicBezTo>
                  <a:pt x="2785924" y="1852742"/>
                  <a:pt x="2799160" y="1852192"/>
                  <a:pt x="2811234" y="1855660"/>
                </a:cubicBezTo>
                <a:cubicBezTo>
                  <a:pt x="2802364" y="1859203"/>
                  <a:pt x="2789127" y="1859753"/>
                  <a:pt x="2780937" y="1866972"/>
                </a:cubicBezTo>
                <a:cubicBezTo>
                  <a:pt x="2775751" y="1869833"/>
                  <a:pt x="2771926" y="1880045"/>
                  <a:pt x="2767420" y="1886581"/>
                </a:cubicBezTo>
                <a:cubicBezTo>
                  <a:pt x="2775469" y="1888892"/>
                  <a:pt x="2784540" y="1896717"/>
                  <a:pt x="2789726" y="1893857"/>
                </a:cubicBezTo>
                <a:cubicBezTo>
                  <a:pt x="2809310" y="1886429"/>
                  <a:pt x="2835102" y="1881653"/>
                  <a:pt x="2841931" y="1867082"/>
                </a:cubicBezTo>
                <a:cubicBezTo>
                  <a:pt x="2856270" y="1841617"/>
                  <a:pt x="2879738" y="1844875"/>
                  <a:pt x="2900003" y="1841123"/>
                </a:cubicBezTo>
                <a:cubicBezTo>
                  <a:pt x="2938690" y="1833959"/>
                  <a:pt x="2976696" y="1823118"/>
                  <a:pt x="3014703" y="1812280"/>
                </a:cubicBezTo>
                <a:cubicBezTo>
                  <a:pt x="3018187" y="1800229"/>
                  <a:pt x="3042136" y="1795794"/>
                  <a:pt x="3054352" y="1789731"/>
                </a:cubicBezTo>
                <a:cubicBezTo>
                  <a:pt x="3063223" y="1786188"/>
                  <a:pt x="3076459" y="1785637"/>
                  <a:pt x="3088193" y="1787265"/>
                </a:cubicBezTo>
                <a:cubicBezTo>
                  <a:pt x="3123676" y="1773091"/>
                  <a:pt x="3159160" y="1758918"/>
                  <a:pt x="3191780" y="1739569"/>
                </a:cubicBezTo>
                <a:cubicBezTo>
                  <a:pt x="3191099" y="1735894"/>
                  <a:pt x="3192602" y="1733715"/>
                  <a:pt x="3191921" y="1730038"/>
                </a:cubicBezTo>
                <a:cubicBezTo>
                  <a:pt x="3180867" y="1732085"/>
                  <a:pt x="3169814" y="1734132"/>
                  <a:pt x="3159581" y="1730324"/>
                </a:cubicBezTo>
                <a:cubicBezTo>
                  <a:pt x="3140138" y="1728221"/>
                  <a:pt x="3100770" y="1731709"/>
                  <a:pt x="3108902" y="1703590"/>
                </a:cubicBezTo>
                <a:cubicBezTo>
                  <a:pt x="3143423" y="1704803"/>
                  <a:pt x="3175762" y="1704515"/>
                  <a:pt x="3208441" y="1706070"/>
                </a:cubicBezTo>
                <a:cubicBezTo>
                  <a:pt x="3212126" y="1705387"/>
                  <a:pt x="3214309" y="1706884"/>
                  <a:pt x="3218334" y="1708039"/>
                </a:cubicBezTo>
                <a:cubicBezTo>
                  <a:pt x="3226043" y="1708511"/>
                  <a:pt x="3235594" y="1708644"/>
                  <a:pt x="3243644" y="1710957"/>
                </a:cubicBezTo>
                <a:cubicBezTo>
                  <a:pt x="3249511" y="1711771"/>
                  <a:pt x="3254217" y="1716603"/>
                  <a:pt x="3258922" y="1721435"/>
                </a:cubicBezTo>
                <a:cubicBezTo>
                  <a:pt x="3260764" y="1721093"/>
                  <a:pt x="3262606" y="1720752"/>
                  <a:pt x="3262606" y="1720752"/>
                </a:cubicBezTo>
                <a:cubicBezTo>
                  <a:pt x="3337798" y="1704928"/>
                  <a:pt x="3411488" y="1691282"/>
                  <a:pt x="3484157" y="1672123"/>
                </a:cubicBezTo>
                <a:cubicBezTo>
                  <a:pt x="3531714" y="1661415"/>
                  <a:pt x="3577571" y="1641518"/>
                  <a:pt x="3624449" y="1627133"/>
                </a:cubicBezTo>
                <a:cubicBezTo>
                  <a:pt x="3621386" y="1610593"/>
                  <a:pt x="3623849" y="1593027"/>
                  <a:pt x="3639749" y="1586284"/>
                </a:cubicBezTo>
                <a:cubicBezTo>
                  <a:pt x="3661516" y="1580352"/>
                  <a:pt x="3675631" y="1594843"/>
                  <a:pt x="3679375" y="1615063"/>
                </a:cubicBezTo>
                <a:cubicBezTo>
                  <a:pt x="3708511" y="1607767"/>
                  <a:pt x="3735804" y="1600810"/>
                  <a:pt x="3764940" y="1593515"/>
                </a:cubicBezTo>
                <a:cubicBezTo>
                  <a:pt x="3772308" y="1592151"/>
                  <a:pt x="3782541" y="1595960"/>
                  <a:pt x="3792093" y="1596090"/>
                </a:cubicBezTo>
                <a:cubicBezTo>
                  <a:pt x="3810515" y="1592679"/>
                  <a:pt x="3830780" y="1588927"/>
                  <a:pt x="3851045" y="1585174"/>
                </a:cubicBezTo>
                <a:cubicBezTo>
                  <a:pt x="3847020" y="1584020"/>
                  <a:pt x="3845177" y="1584361"/>
                  <a:pt x="3841493" y="1585043"/>
                </a:cubicBezTo>
                <a:cubicBezTo>
                  <a:pt x="3840812" y="1581366"/>
                  <a:pt x="3840472" y="1579529"/>
                  <a:pt x="3839791" y="1575854"/>
                </a:cubicBezTo>
                <a:cubicBezTo>
                  <a:pt x="3878138" y="1566849"/>
                  <a:pt x="3914642" y="1558190"/>
                  <a:pt x="3950807" y="1547692"/>
                </a:cubicBezTo>
                <a:cubicBezTo>
                  <a:pt x="3954151" y="1545172"/>
                  <a:pt x="3953130" y="1539658"/>
                  <a:pt x="3956814" y="1538976"/>
                </a:cubicBezTo>
                <a:cubicBezTo>
                  <a:pt x="3960499" y="1538293"/>
                  <a:pt x="3961520" y="1543807"/>
                  <a:pt x="3965545" y="1544963"/>
                </a:cubicBezTo>
                <a:cubicBezTo>
                  <a:pt x="3989154" y="1538690"/>
                  <a:pt x="4012763" y="1532416"/>
                  <a:pt x="4038554" y="1527640"/>
                </a:cubicBezTo>
                <a:cubicBezTo>
                  <a:pt x="4038894" y="1529479"/>
                  <a:pt x="4039235" y="1531317"/>
                  <a:pt x="4039575" y="1533156"/>
                </a:cubicBezTo>
                <a:cubicBezTo>
                  <a:pt x="4048786" y="1531451"/>
                  <a:pt x="4055815" y="1528247"/>
                  <a:pt x="4063184" y="1526882"/>
                </a:cubicBezTo>
                <a:cubicBezTo>
                  <a:pt x="4065847" y="1520686"/>
                  <a:pt x="4068851" y="1516329"/>
                  <a:pt x="4074377" y="1515305"/>
                </a:cubicBezTo>
                <a:cubicBezTo>
                  <a:pt x="4081406" y="1512103"/>
                  <a:pt x="4085771" y="1515096"/>
                  <a:pt x="4090136" y="1518088"/>
                </a:cubicBezTo>
                <a:cubicBezTo>
                  <a:pt x="4090136" y="1518088"/>
                  <a:pt x="4091979" y="1517747"/>
                  <a:pt x="4091979" y="1517747"/>
                </a:cubicBezTo>
                <a:cubicBezTo>
                  <a:pt x="4142541" y="1502683"/>
                  <a:pt x="4194124" y="1493131"/>
                  <a:pt x="4247208" y="1481401"/>
                </a:cubicBezTo>
                <a:cubicBezTo>
                  <a:pt x="4250212" y="1477042"/>
                  <a:pt x="4253556" y="1474522"/>
                  <a:pt x="4258403" y="1469825"/>
                </a:cubicBezTo>
                <a:cubicBezTo>
                  <a:pt x="4258403" y="1469825"/>
                  <a:pt x="4257722" y="1466148"/>
                  <a:pt x="4257722" y="1466148"/>
                </a:cubicBezTo>
                <a:cubicBezTo>
                  <a:pt x="4248791" y="1448792"/>
                  <a:pt x="4265713" y="1447559"/>
                  <a:pt x="4273902" y="1440339"/>
                </a:cubicBezTo>
                <a:cubicBezTo>
                  <a:pt x="4278608" y="1445172"/>
                  <a:pt x="4281812" y="1452180"/>
                  <a:pt x="4288359" y="1456672"/>
                </a:cubicBezTo>
                <a:cubicBezTo>
                  <a:pt x="4290542" y="1458169"/>
                  <a:pt x="4297090" y="1462661"/>
                  <a:pt x="4298591" y="1460481"/>
                </a:cubicBezTo>
                <a:cubicBezTo>
                  <a:pt x="4316333" y="1453394"/>
                  <a:pt x="4333394" y="1442629"/>
                  <a:pt x="4350796" y="1433706"/>
                </a:cubicBezTo>
                <a:cubicBezTo>
                  <a:pt x="4357825" y="1430503"/>
                  <a:pt x="4366355" y="1425121"/>
                  <a:pt x="4374065" y="1425595"/>
                </a:cubicBezTo>
                <a:cubicBezTo>
                  <a:pt x="4399035" y="1426673"/>
                  <a:pt x="4424344" y="1429589"/>
                  <a:pt x="4449656" y="1432508"/>
                </a:cubicBezTo>
                <a:cubicBezTo>
                  <a:pt x="4495372" y="1422141"/>
                  <a:pt x="4538905" y="1410277"/>
                  <a:pt x="4582777" y="1400251"/>
                </a:cubicBezTo>
                <a:cubicBezTo>
                  <a:pt x="4582777" y="1400251"/>
                  <a:pt x="4580936" y="1400593"/>
                  <a:pt x="4579093" y="1400934"/>
                </a:cubicBezTo>
                <a:cubicBezTo>
                  <a:pt x="4640709" y="1383822"/>
                  <a:pt x="4701503" y="1372565"/>
                  <a:pt x="4762297" y="1361307"/>
                </a:cubicBezTo>
                <a:cubicBezTo>
                  <a:pt x="4775193" y="1358919"/>
                  <a:pt x="4797159" y="1364358"/>
                  <a:pt x="4786868" y="1339649"/>
                </a:cubicBezTo>
                <a:cubicBezTo>
                  <a:pt x="4784004" y="1334476"/>
                  <a:pt x="4782983" y="1328961"/>
                  <a:pt x="4781962" y="1323448"/>
                </a:cubicBezTo>
                <a:cubicBezTo>
                  <a:pt x="4788169" y="1326100"/>
                  <a:pt x="4794377" y="1328754"/>
                  <a:pt x="4800584" y="1331406"/>
                </a:cubicBezTo>
                <a:cubicBezTo>
                  <a:pt x="4808974" y="1335555"/>
                  <a:pt x="4819888" y="1343040"/>
                  <a:pt x="4825074" y="1340179"/>
                </a:cubicBezTo>
                <a:cubicBezTo>
                  <a:pt x="4837629" y="1335952"/>
                  <a:pt x="4850525" y="1333564"/>
                  <a:pt x="4863421" y="1331176"/>
                </a:cubicBezTo>
                <a:cubicBezTo>
                  <a:pt x="4863421" y="1331176"/>
                  <a:pt x="4865263" y="1330835"/>
                  <a:pt x="4865263" y="1330835"/>
                </a:cubicBezTo>
                <a:cubicBezTo>
                  <a:pt x="4866765" y="1328657"/>
                  <a:pt x="4866084" y="1324980"/>
                  <a:pt x="4866084" y="1324980"/>
                </a:cubicBezTo>
                <a:cubicBezTo>
                  <a:pt x="4854971" y="1306127"/>
                  <a:pt x="4875576" y="1304214"/>
                  <a:pt x="4885610" y="1296653"/>
                </a:cubicBezTo>
                <a:cubicBezTo>
                  <a:pt x="4890315" y="1301484"/>
                  <a:pt x="4895360" y="1308152"/>
                  <a:pt x="4902248" y="1314482"/>
                </a:cubicBezTo>
                <a:cubicBezTo>
                  <a:pt x="4904772" y="1317816"/>
                  <a:pt x="4912821" y="1320128"/>
                  <a:pt x="4914662" y="1319787"/>
                </a:cubicBezTo>
                <a:cubicBezTo>
                  <a:pt x="4937591" y="1309838"/>
                  <a:pt x="4956154" y="1296895"/>
                  <a:pt x="4977240" y="1287287"/>
                </a:cubicBezTo>
                <a:cubicBezTo>
                  <a:pt x="4987954" y="1283404"/>
                  <a:pt x="4998326" y="1277681"/>
                  <a:pt x="5007878" y="1277813"/>
                </a:cubicBezTo>
                <a:cubicBezTo>
                  <a:pt x="5055976" y="1280313"/>
                  <a:pt x="5104415" y="1284650"/>
                  <a:pt x="5156539" y="1288304"/>
                </a:cubicBezTo>
                <a:cubicBezTo>
                  <a:pt x="5144323" y="1294368"/>
                  <a:pt x="5128763" y="1302953"/>
                  <a:pt x="5114367" y="1307520"/>
                </a:cubicBezTo>
                <a:cubicBezTo>
                  <a:pt x="5106995" y="1308885"/>
                  <a:pt x="5101471" y="1309908"/>
                  <a:pt x="5094101" y="1311273"/>
                </a:cubicBezTo>
                <a:cubicBezTo>
                  <a:pt x="5095943" y="1310932"/>
                  <a:pt x="5096283" y="1312770"/>
                  <a:pt x="5096283" y="1312770"/>
                </a:cubicBezTo>
                <a:cubicBezTo>
                  <a:pt x="5085911" y="1318494"/>
                  <a:pt x="5073696" y="1324554"/>
                  <a:pt x="5061480" y="1330619"/>
                </a:cubicBezTo>
                <a:cubicBezTo>
                  <a:pt x="5055954" y="1331642"/>
                  <a:pt x="5050767" y="1334504"/>
                  <a:pt x="5043398" y="1335868"/>
                </a:cubicBezTo>
                <a:cubicBezTo>
                  <a:pt x="5066925" y="1360025"/>
                  <a:pt x="5029200" y="1351803"/>
                  <a:pt x="5025376" y="1362016"/>
                </a:cubicBezTo>
                <a:cubicBezTo>
                  <a:pt x="5032264" y="1368347"/>
                  <a:pt x="5040994" y="1374332"/>
                  <a:pt x="5047882" y="1380661"/>
                </a:cubicBezTo>
                <a:cubicBezTo>
                  <a:pt x="5049724" y="1380320"/>
                  <a:pt x="5051566" y="1379979"/>
                  <a:pt x="5051566" y="1379979"/>
                </a:cubicBezTo>
                <a:cubicBezTo>
                  <a:pt x="5118567" y="1371375"/>
                  <a:pt x="5184067" y="1364949"/>
                  <a:pt x="5246985" y="1334287"/>
                </a:cubicBezTo>
                <a:cubicBezTo>
                  <a:pt x="5271415" y="1322159"/>
                  <a:pt x="5312003" y="1335556"/>
                  <a:pt x="5344683" y="1337108"/>
                </a:cubicBezTo>
                <a:lnTo>
                  <a:pt x="5344981" y="1337557"/>
                </a:lnTo>
                <a:lnTo>
                  <a:pt x="5360229" y="1360606"/>
                </a:lnTo>
                <a:cubicBezTo>
                  <a:pt x="5368055" y="1365572"/>
                  <a:pt x="5378033" y="1368002"/>
                  <a:pt x="5388675" y="1368882"/>
                </a:cubicBezTo>
                <a:cubicBezTo>
                  <a:pt x="5401231" y="1364656"/>
                  <a:pt x="5414807" y="1365944"/>
                  <a:pt x="5425859" y="1363897"/>
                </a:cubicBezTo>
                <a:cubicBezTo>
                  <a:pt x="5447967" y="1359803"/>
                  <a:pt x="5470075" y="1355710"/>
                  <a:pt x="5490339" y="1351957"/>
                </a:cubicBezTo>
                <a:cubicBezTo>
                  <a:pt x="5503235" y="1349569"/>
                  <a:pt x="5513947" y="1345685"/>
                  <a:pt x="5526503" y="1341458"/>
                </a:cubicBezTo>
                <a:cubicBezTo>
                  <a:pt x="5544927" y="1338047"/>
                  <a:pt x="5563347" y="1334636"/>
                  <a:pt x="5581431" y="1329387"/>
                </a:cubicBezTo>
                <a:cubicBezTo>
                  <a:pt x="5578227" y="1322377"/>
                  <a:pt x="5578367" y="1312846"/>
                  <a:pt x="5580691" y="1304811"/>
                </a:cubicBezTo>
                <a:cubicBezTo>
                  <a:pt x="5546851" y="1307277"/>
                  <a:pt x="5512667" y="1307903"/>
                  <a:pt x="5481011" y="1311864"/>
                </a:cubicBezTo>
                <a:cubicBezTo>
                  <a:pt x="5458563" y="1314120"/>
                  <a:pt x="5435635" y="1324067"/>
                  <a:pt x="5413867" y="1330000"/>
                </a:cubicBezTo>
                <a:cubicBezTo>
                  <a:pt x="5413867" y="1330000"/>
                  <a:pt x="5413867" y="1330000"/>
                  <a:pt x="5412847" y="1324486"/>
                </a:cubicBezTo>
                <a:cubicBezTo>
                  <a:pt x="5391079" y="1330417"/>
                  <a:pt x="5369313" y="1336348"/>
                  <a:pt x="5346525" y="1336767"/>
                </a:cubicBezTo>
                <a:cubicBezTo>
                  <a:pt x="5349131" y="1309671"/>
                  <a:pt x="5367693" y="1296728"/>
                  <a:pt x="5399011" y="1290929"/>
                </a:cubicBezTo>
                <a:cubicBezTo>
                  <a:pt x="5421119" y="1286835"/>
                  <a:pt x="5442543" y="1279067"/>
                  <a:pt x="5464311" y="1273132"/>
                </a:cubicBezTo>
                <a:cubicBezTo>
                  <a:pt x="5464311" y="1273132"/>
                  <a:pt x="5463971" y="1271295"/>
                  <a:pt x="5462127" y="1271637"/>
                </a:cubicBezTo>
                <a:cubicBezTo>
                  <a:pt x="5466975" y="1266938"/>
                  <a:pt x="5471479" y="1260400"/>
                  <a:pt x="5475163" y="1259718"/>
                </a:cubicBezTo>
                <a:cubicBezTo>
                  <a:pt x="5486899" y="1261348"/>
                  <a:pt x="5498291" y="1261139"/>
                  <a:pt x="5507843" y="1261272"/>
                </a:cubicBezTo>
                <a:cubicBezTo>
                  <a:pt x="5513371" y="1260249"/>
                  <a:pt x="5517055" y="1259566"/>
                  <a:pt x="5520739" y="1258884"/>
                </a:cubicBezTo>
                <a:cubicBezTo>
                  <a:pt x="5531451" y="1254998"/>
                  <a:pt x="5549675" y="1240218"/>
                  <a:pt x="5546811" y="1235046"/>
                </a:cubicBezTo>
                <a:cubicBezTo>
                  <a:pt x="5546471" y="1233210"/>
                  <a:pt x="5544631" y="1233551"/>
                  <a:pt x="5544291" y="1231713"/>
                </a:cubicBezTo>
                <a:cubicBezTo>
                  <a:pt x="5540263" y="1230556"/>
                  <a:pt x="5536239" y="1229401"/>
                  <a:pt x="5532215" y="1228245"/>
                </a:cubicBezTo>
                <a:cubicBezTo>
                  <a:pt x="5534055" y="1227904"/>
                  <a:pt x="5537743" y="1227222"/>
                  <a:pt x="5539243" y="1225041"/>
                </a:cubicBezTo>
                <a:cubicBezTo>
                  <a:pt x="5531675" y="1215039"/>
                  <a:pt x="5522603" y="1207213"/>
                  <a:pt x="5503359" y="1216479"/>
                </a:cubicBezTo>
                <a:cubicBezTo>
                  <a:pt x="5451495" y="1245092"/>
                  <a:pt x="5385799" y="1240149"/>
                  <a:pt x="5338157" y="1281287"/>
                </a:cubicBezTo>
                <a:cubicBezTo>
                  <a:pt x="5325123" y="1293205"/>
                  <a:pt x="5320415" y="1288373"/>
                  <a:pt x="5319535" y="1273331"/>
                </a:cubicBezTo>
                <a:cubicBezTo>
                  <a:pt x="5304457" y="1274221"/>
                  <a:pt x="5289719" y="1276951"/>
                  <a:pt x="5274641" y="1277842"/>
                </a:cubicBezTo>
                <a:cubicBezTo>
                  <a:pt x="5273959" y="1274165"/>
                  <a:pt x="5275121" y="1270147"/>
                  <a:pt x="5274441" y="1266472"/>
                </a:cubicBezTo>
                <a:cubicBezTo>
                  <a:pt x="5287335" y="1264084"/>
                  <a:pt x="5300573" y="1263533"/>
                  <a:pt x="5311627" y="1261486"/>
                </a:cubicBezTo>
                <a:cubicBezTo>
                  <a:pt x="5308763" y="1256316"/>
                  <a:pt x="5301875" y="1249986"/>
                  <a:pt x="5293827" y="1247675"/>
                </a:cubicBezTo>
                <a:cubicBezTo>
                  <a:pt x="5283591" y="1243867"/>
                  <a:pt x="5270697" y="1246255"/>
                  <a:pt x="5257121" y="1244967"/>
                </a:cubicBezTo>
                <a:cubicBezTo>
                  <a:pt x="5331631" y="1225465"/>
                  <a:pt x="5405321" y="1211820"/>
                  <a:pt x="5480851" y="1197834"/>
                </a:cubicBezTo>
                <a:cubicBezTo>
                  <a:pt x="5495591" y="1195104"/>
                  <a:pt x="5521583" y="1201698"/>
                  <a:pt x="5510611" y="1173313"/>
                </a:cubicBezTo>
                <a:cubicBezTo>
                  <a:pt x="5507747" y="1168142"/>
                  <a:pt x="5506727" y="1162626"/>
                  <a:pt x="5505703" y="1157113"/>
                </a:cubicBezTo>
                <a:cubicBezTo>
                  <a:pt x="5513755" y="1159425"/>
                  <a:pt x="5519963" y="1162077"/>
                  <a:pt x="5526171" y="1164730"/>
                </a:cubicBezTo>
                <a:cubicBezTo>
                  <a:pt x="5538243" y="1168196"/>
                  <a:pt x="5549499" y="1177519"/>
                  <a:pt x="5558367" y="1173976"/>
                </a:cubicBezTo>
                <a:cubicBezTo>
                  <a:pt x="5648099" y="1144055"/>
                  <a:pt x="5750023" y="1159398"/>
                  <a:pt x="5836347" y="1111098"/>
                </a:cubicBezTo>
                <a:cubicBezTo>
                  <a:pt x="5840031" y="1110415"/>
                  <a:pt x="5846239" y="1113064"/>
                  <a:pt x="5848423" y="1114562"/>
                </a:cubicBezTo>
                <a:cubicBezTo>
                  <a:pt x="5863019" y="1121365"/>
                  <a:pt x="5876115" y="1130346"/>
                  <a:pt x="5888871" y="1137488"/>
                </a:cubicBezTo>
                <a:cubicBezTo>
                  <a:pt x="5874815" y="1143893"/>
                  <a:pt x="5859255" y="1152478"/>
                  <a:pt x="5844855" y="1157046"/>
                </a:cubicBezTo>
                <a:cubicBezTo>
                  <a:pt x="5837827" y="1160247"/>
                  <a:pt x="5830799" y="1163449"/>
                  <a:pt x="5823431" y="1164814"/>
                </a:cubicBezTo>
                <a:cubicBezTo>
                  <a:pt x="5839727" y="1180805"/>
                  <a:pt x="5830859" y="1184348"/>
                  <a:pt x="5817963" y="1186736"/>
                </a:cubicBezTo>
                <a:cubicBezTo>
                  <a:pt x="5855827" y="1185428"/>
                  <a:pt x="5894515" y="1178264"/>
                  <a:pt x="5932523" y="1167425"/>
                </a:cubicBezTo>
                <a:cubicBezTo>
                  <a:pt x="5959475" y="1158632"/>
                  <a:pt x="5988611" y="1151338"/>
                  <a:pt x="6017263" y="1151732"/>
                </a:cubicBezTo>
                <a:cubicBezTo>
                  <a:pt x="6047763" y="1151788"/>
                  <a:pt x="6041695" y="1139606"/>
                  <a:pt x="6032763" y="1122250"/>
                </a:cubicBezTo>
                <a:cubicBezTo>
                  <a:pt x="6130123" y="1123232"/>
                  <a:pt x="6224419" y="1107673"/>
                  <a:pt x="6320215" y="1089934"/>
                </a:cubicBezTo>
                <a:cubicBezTo>
                  <a:pt x="6318511" y="1080741"/>
                  <a:pt x="6318315" y="1069375"/>
                  <a:pt x="6322139" y="1059161"/>
                </a:cubicBezTo>
                <a:cubicBezTo>
                  <a:pt x="6327123" y="1044930"/>
                  <a:pt x="6347191" y="1029808"/>
                  <a:pt x="6362807" y="1042124"/>
                </a:cubicBezTo>
                <a:cubicBezTo>
                  <a:pt x="6369695" y="1048452"/>
                  <a:pt x="6372899" y="1055464"/>
                  <a:pt x="6374603" y="1064652"/>
                </a:cubicBezTo>
                <a:cubicBezTo>
                  <a:pt x="6380467" y="1065466"/>
                  <a:pt x="6387835" y="1064102"/>
                  <a:pt x="6393023" y="1061240"/>
                </a:cubicBezTo>
                <a:cubicBezTo>
                  <a:pt x="6401555" y="1055860"/>
                  <a:pt x="6405379" y="1045647"/>
                  <a:pt x="6411727" y="1038768"/>
                </a:cubicBezTo>
                <a:cubicBezTo>
                  <a:pt x="6413231" y="1036589"/>
                  <a:pt x="6416915" y="1035907"/>
                  <a:pt x="6420599" y="1035225"/>
                </a:cubicBezTo>
                <a:cubicBezTo>
                  <a:pt x="6422439" y="1034884"/>
                  <a:pt x="6426123" y="1034201"/>
                  <a:pt x="6427627" y="1032022"/>
                </a:cubicBezTo>
                <a:cubicBezTo>
                  <a:pt x="6423943" y="1032705"/>
                  <a:pt x="6420259" y="1033387"/>
                  <a:pt x="6416231" y="1032231"/>
                </a:cubicBezTo>
                <a:cubicBezTo>
                  <a:pt x="6353059" y="1030624"/>
                  <a:pt x="6288859" y="1023501"/>
                  <a:pt x="6225683" y="1021891"/>
                </a:cubicBezTo>
                <a:cubicBezTo>
                  <a:pt x="6198871" y="1021156"/>
                  <a:pt x="6172739" y="1024093"/>
                  <a:pt x="6146267" y="1025192"/>
                </a:cubicBezTo>
                <a:cubicBezTo>
                  <a:pt x="6139639" y="1051133"/>
                  <a:pt x="6117587" y="1076125"/>
                  <a:pt x="6092759" y="1065514"/>
                </a:cubicBezTo>
                <a:cubicBezTo>
                  <a:pt x="6076319" y="1059055"/>
                  <a:pt x="6072095" y="1046531"/>
                  <a:pt x="6071215" y="1031484"/>
                </a:cubicBezTo>
                <a:cubicBezTo>
                  <a:pt x="5998007" y="1037437"/>
                  <a:pt x="5924799" y="1043392"/>
                  <a:pt x="5852267" y="1053017"/>
                </a:cubicBezTo>
                <a:cubicBezTo>
                  <a:pt x="5804371" y="1061887"/>
                  <a:pt x="5760015" y="1079607"/>
                  <a:pt x="5711919" y="1077108"/>
                </a:cubicBezTo>
                <a:cubicBezTo>
                  <a:pt x="5698343" y="1075818"/>
                  <a:pt x="5683263" y="1076711"/>
                  <a:pt x="5669687" y="1075424"/>
                </a:cubicBezTo>
                <a:cubicBezTo>
                  <a:pt x="5656111" y="1074133"/>
                  <a:pt x="5642535" y="1072845"/>
                  <a:pt x="5627795" y="1075575"/>
                </a:cubicBezTo>
                <a:cubicBezTo>
                  <a:pt x="5579215" y="1080768"/>
                  <a:pt x="5530979" y="1087798"/>
                  <a:pt x="5482739" y="1094832"/>
                </a:cubicBezTo>
                <a:cubicBezTo>
                  <a:pt x="5502723" y="1110142"/>
                  <a:pt x="5478551" y="1154539"/>
                  <a:pt x="5455563" y="1143586"/>
                </a:cubicBezTo>
                <a:cubicBezTo>
                  <a:pt x="5436943" y="1135628"/>
                  <a:pt x="5445413" y="1109347"/>
                  <a:pt x="5460291" y="1097088"/>
                </a:cubicBezTo>
                <a:cubicBezTo>
                  <a:pt x="5437847" y="1099342"/>
                  <a:pt x="5417579" y="1103094"/>
                  <a:pt x="5395133" y="1105350"/>
                </a:cubicBezTo>
                <a:cubicBezTo>
                  <a:pt x="5393291" y="1105691"/>
                  <a:pt x="5391449" y="1106032"/>
                  <a:pt x="5391449" y="1106032"/>
                </a:cubicBezTo>
                <a:cubicBezTo>
                  <a:pt x="5344453" y="1078616"/>
                  <a:pt x="5290547" y="1096204"/>
                  <a:pt x="5242789" y="1095541"/>
                </a:cubicBezTo>
                <a:cubicBezTo>
                  <a:pt x="5204243" y="1093174"/>
                  <a:pt x="5165415" y="1109868"/>
                  <a:pt x="5127407" y="1120710"/>
                </a:cubicBezTo>
                <a:cubicBezTo>
                  <a:pt x="5118395" y="1133784"/>
                  <a:pt x="5109725" y="1148695"/>
                  <a:pt x="5100375" y="1159932"/>
                </a:cubicBezTo>
                <a:cubicBezTo>
                  <a:pt x="5147931" y="1149223"/>
                  <a:pt x="5195491" y="1138515"/>
                  <a:pt x="5245231" y="1129304"/>
                </a:cubicBezTo>
                <a:cubicBezTo>
                  <a:pt x="5245231" y="1129304"/>
                  <a:pt x="5245231" y="1129304"/>
                  <a:pt x="5249115" y="1139992"/>
                </a:cubicBezTo>
                <a:cubicBezTo>
                  <a:pt x="5216975" y="1151647"/>
                  <a:pt x="5184355" y="1170995"/>
                  <a:pt x="5150515" y="1173459"/>
                </a:cubicBezTo>
                <a:cubicBezTo>
                  <a:pt x="5113331" y="1178446"/>
                  <a:pt x="5072740" y="1165048"/>
                  <a:pt x="5034875" y="1166360"/>
                </a:cubicBezTo>
                <a:cubicBezTo>
                  <a:pt x="5008062" y="1165619"/>
                  <a:pt x="4981110" y="1174415"/>
                  <a:pt x="4955317" y="1179191"/>
                </a:cubicBezTo>
                <a:cubicBezTo>
                  <a:pt x="4929867" y="1185804"/>
                  <a:pt x="4906257" y="1192073"/>
                  <a:pt x="4880465" y="1196849"/>
                </a:cubicBezTo>
                <a:cubicBezTo>
                  <a:pt x="4880525" y="1217750"/>
                  <a:pt x="4868510" y="1235183"/>
                  <a:pt x="4848245" y="1238935"/>
                </a:cubicBezTo>
                <a:cubicBezTo>
                  <a:pt x="4833507" y="1241664"/>
                  <a:pt x="4821092" y="1236362"/>
                  <a:pt x="4811341" y="1224859"/>
                </a:cubicBezTo>
                <a:cubicBezTo>
                  <a:pt x="4810521" y="1230713"/>
                  <a:pt x="4811202" y="1234393"/>
                  <a:pt x="4811883" y="1238068"/>
                </a:cubicBezTo>
                <a:cubicBezTo>
                  <a:pt x="4811060" y="1243923"/>
                  <a:pt x="4819109" y="1246232"/>
                  <a:pt x="4825658" y="1250722"/>
                </a:cubicBezTo>
                <a:cubicBezTo>
                  <a:pt x="4825658" y="1250722"/>
                  <a:pt x="4825658" y="1250722"/>
                  <a:pt x="4794540" y="1267890"/>
                </a:cubicBezTo>
                <a:cubicBezTo>
                  <a:pt x="4791336" y="1260880"/>
                  <a:pt x="4786630" y="1256049"/>
                  <a:pt x="4785269" y="1248699"/>
                </a:cubicBezTo>
                <a:cubicBezTo>
                  <a:pt x="4786031" y="1221943"/>
                  <a:pt x="4762082" y="1226378"/>
                  <a:pt x="4743660" y="1229789"/>
                </a:cubicBezTo>
                <a:cubicBezTo>
                  <a:pt x="4681023" y="1241388"/>
                  <a:pt x="4619067" y="1256660"/>
                  <a:pt x="4556431" y="1268258"/>
                </a:cubicBezTo>
                <a:cubicBezTo>
                  <a:pt x="4526955" y="1273716"/>
                  <a:pt x="4499321" y="1278833"/>
                  <a:pt x="4469846" y="1284291"/>
                </a:cubicBezTo>
                <a:cubicBezTo>
                  <a:pt x="4462336" y="1295188"/>
                  <a:pt x="4457349" y="1309420"/>
                  <a:pt x="4447657" y="1318817"/>
                </a:cubicBezTo>
                <a:cubicBezTo>
                  <a:pt x="4488186" y="1311312"/>
                  <a:pt x="4526534" y="1302313"/>
                  <a:pt x="4566722" y="1292968"/>
                </a:cubicBezTo>
                <a:cubicBezTo>
                  <a:pt x="4566722" y="1292968"/>
                  <a:pt x="4566722" y="1292968"/>
                  <a:pt x="4570608" y="1303656"/>
                </a:cubicBezTo>
                <a:cubicBezTo>
                  <a:pt x="4543994" y="1314284"/>
                  <a:pt x="4518403" y="1330431"/>
                  <a:pt x="4490429" y="1333710"/>
                </a:cubicBezTo>
                <a:cubicBezTo>
                  <a:pt x="4458430" y="1335835"/>
                  <a:pt x="4425891" y="1324749"/>
                  <a:pt x="4395054" y="1322854"/>
                </a:cubicBezTo>
                <a:cubicBezTo>
                  <a:pt x="4374108" y="1322934"/>
                  <a:pt x="4350839" y="1331042"/>
                  <a:pt x="4330575" y="1334794"/>
                </a:cubicBezTo>
                <a:cubicBezTo>
                  <a:pt x="4292228" y="1343797"/>
                  <a:pt x="4253882" y="1352801"/>
                  <a:pt x="4215875" y="1363638"/>
                </a:cubicBezTo>
                <a:cubicBezTo>
                  <a:pt x="4212191" y="1364320"/>
                  <a:pt x="4210888" y="1377869"/>
                  <a:pt x="4212590" y="1387060"/>
                </a:cubicBezTo>
                <a:cubicBezTo>
                  <a:pt x="4213271" y="1390736"/>
                  <a:pt x="4219478" y="1393386"/>
                  <a:pt x="4224184" y="1398220"/>
                </a:cubicBezTo>
                <a:cubicBezTo>
                  <a:pt x="4224184" y="1398220"/>
                  <a:pt x="4224184" y="1398220"/>
                  <a:pt x="4198252" y="1412527"/>
                </a:cubicBezTo>
                <a:cubicBezTo>
                  <a:pt x="4195388" y="1407353"/>
                  <a:pt x="4192185" y="1400341"/>
                  <a:pt x="4191164" y="1394829"/>
                </a:cubicBezTo>
                <a:cubicBezTo>
                  <a:pt x="4191105" y="1373929"/>
                  <a:pt x="4174184" y="1375160"/>
                  <a:pt x="4159446" y="1377889"/>
                </a:cubicBezTo>
                <a:cubicBezTo>
                  <a:pt x="4168035" y="1393409"/>
                  <a:pt x="4169938" y="1413966"/>
                  <a:pt x="4154379" y="1422553"/>
                </a:cubicBezTo>
                <a:cubicBezTo>
                  <a:pt x="4134454" y="1428140"/>
                  <a:pt x="4120478" y="1404117"/>
                  <a:pt x="4120759" y="1385053"/>
                </a:cubicBezTo>
                <a:cubicBezTo>
                  <a:pt x="4082071" y="1392217"/>
                  <a:pt x="4041883" y="1401562"/>
                  <a:pt x="4003195" y="1408725"/>
                </a:cubicBezTo>
                <a:cubicBezTo>
                  <a:pt x="3894503" y="1428852"/>
                  <a:pt x="3787653" y="1448638"/>
                  <a:pt x="3680463" y="1466584"/>
                </a:cubicBezTo>
                <a:cubicBezTo>
                  <a:pt x="3588350" y="1483641"/>
                  <a:pt x="3497740" y="1498520"/>
                  <a:pt x="3407129" y="1513396"/>
                </a:cubicBezTo>
                <a:cubicBezTo>
                  <a:pt x="3401604" y="1514419"/>
                  <a:pt x="3395736" y="1513605"/>
                  <a:pt x="3389869" y="1512793"/>
                </a:cubicBezTo>
                <a:cubicBezTo>
                  <a:pt x="3389188" y="1509114"/>
                  <a:pt x="3388507" y="1505440"/>
                  <a:pt x="3385985" y="1502106"/>
                </a:cubicBezTo>
                <a:cubicBezTo>
                  <a:pt x="3462338" y="1482263"/>
                  <a:pt x="3536508" y="1460924"/>
                  <a:pt x="3612862" y="1441083"/>
                </a:cubicBezTo>
                <a:cubicBezTo>
                  <a:pt x="3667107" y="1425334"/>
                  <a:pt x="3721695" y="1411422"/>
                  <a:pt x="3775941" y="1395676"/>
                </a:cubicBezTo>
                <a:cubicBezTo>
                  <a:pt x="3786994" y="1393630"/>
                  <a:pt x="3796206" y="1391924"/>
                  <a:pt x="3806919" y="1388039"/>
                </a:cubicBezTo>
                <a:cubicBezTo>
                  <a:pt x="3806919" y="1388039"/>
                  <a:pt x="3806579" y="1386202"/>
                  <a:pt x="3806239" y="1384364"/>
                </a:cubicBezTo>
                <a:cubicBezTo>
                  <a:pt x="3893304" y="1360639"/>
                  <a:pt x="3980712" y="1338750"/>
                  <a:pt x="4067777" y="1315022"/>
                </a:cubicBezTo>
                <a:cubicBezTo>
                  <a:pt x="4074125" y="1308147"/>
                  <a:pt x="4077951" y="1297934"/>
                  <a:pt x="4074888" y="1281392"/>
                </a:cubicBezTo>
                <a:cubicBezTo>
                  <a:pt x="4071344" y="1272545"/>
                  <a:pt x="4065136" y="1269889"/>
                  <a:pt x="4061932" y="1262880"/>
                </a:cubicBezTo>
                <a:cubicBezTo>
                  <a:pt x="4056407" y="1263903"/>
                  <a:pt x="4051220" y="1266768"/>
                  <a:pt x="4045694" y="1267791"/>
                </a:cubicBezTo>
                <a:cubicBezTo>
                  <a:pt x="4032117" y="1266501"/>
                  <a:pt x="4017719" y="1271068"/>
                  <a:pt x="4004823" y="1273456"/>
                </a:cubicBezTo>
                <a:cubicBezTo>
                  <a:pt x="3915574" y="1295683"/>
                  <a:pt x="3824143" y="1316417"/>
                  <a:pt x="3734894" y="1338649"/>
                </a:cubicBezTo>
                <a:cubicBezTo>
                  <a:pt x="3725683" y="1340355"/>
                  <a:pt x="3714969" y="1344237"/>
                  <a:pt x="3705759" y="1345942"/>
                </a:cubicBezTo>
                <a:cubicBezTo>
                  <a:pt x="3672176" y="1380678"/>
                  <a:pt x="3632187" y="1401386"/>
                  <a:pt x="3582247" y="1399229"/>
                </a:cubicBezTo>
                <a:cubicBezTo>
                  <a:pt x="3572695" y="1399099"/>
                  <a:pt x="3560140" y="1403323"/>
                  <a:pt x="3549087" y="1405370"/>
                </a:cubicBezTo>
                <a:cubicBezTo>
                  <a:pt x="3476076" y="1422688"/>
                  <a:pt x="3401225" y="1440353"/>
                  <a:pt x="3328557" y="1459512"/>
                </a:cubicBezTo>
                <a:cubicBezTo>
                  <a:pt x="3248519" y="1480036"/>
                  <a:pt x="3168481" y="1500557"/>
                  <a:pt x="3088783" y="1522920"/>
                </a:cubicBezTo>
                <a:cubicBezTo>
                  <a:pt x="3059989" y="1532056"/>
                  <a:pt x="3032215" y="1546703"/>
                  <a:pt x="3002739" y="1552161"/>
                </a:cubicBezTo>
                <a:cubicBezTo>
                  <a:pt x="2980972" y="1558092"/>
                  <a:pt x="2957503" y="1554832"/>
                  <a:pt x="2935397" y="1558926"/>
                </a:cubicBezTo>
                <a:cubicBezTo>
                  <a:pt x="2913289" y="1563019"/>
                  <a:pt x="2889340" y="1567454"/>
                  <a:pt x="2867233" y="1571547"/>
                </a:cubicBezTo>
                <a:cubicBezTo>
                  <a:pt x="2845126" y="1575641"/>
                  <a:pt x="2824861" y="1579393"/>
                  <a:pt x="2802414" y="1581648"/>
                </a:cubicBezTo>
                <a:cubicBezTo>
                  <a:pt x="2818314" y="1574907"/>
                  <a:pt x="2836396" y="1569655"/>
                  <a:pt x="2852296" y="1562909"/>
                </a:cubicBezTo>
                <a:cubicBezTo>
                  <a:pt x="2847250" y="1556238"/>
                  <a:pt x="2842205" y="1549571"/>
                  <a:pt x="2840503" y="1540380"/>
                </a:cubicBezTo>
                <a:cubicBezTo>
                  <a:pt x="2803997" y="1549041"/>
                  <a:pt x="2767834" y="1559540"/>
                  <a:pt x="2733171" y="1567860"/>
                </a:cubicBezTo>
                <a:cubicBezTo>
                  <a:pt x="2718774" y="1572427"/>
                  <a:pt x="2705198" y="1571138"/>
                  <a:pt x="2690119" y="1572031"/>
                </a:cubicBezTo>
                <a:cubicBezTo>
                  <a:pt x="2702334" y="1565965"/>
                  <a:pt x="2714889" y="1561739"/>
                  <a:pt x="2724922" y="1554182"/>
                </a:cubicBezTo>
                <a:cubicBezTo>
                  <a:pt x="2733792" y="1550635"/>
                  <a:pt x="2742323" y="1545257"/>
                  <a:pt x="2750854" y="1539872"/>
                </a:cubicBezTo>
                <a:cubicBezTo>
                  <a:pt x="2750854" y="1539872"/>
                  <a:pt x="2750854" y="1539872"/>
                  <a:pt x="2747650" y="1532863"/>
                </a:cubicBezTo>
                <a:cubicBezTo>
                  <a:pt x="2738780" y="1536407"/>
                  <a:pt x="2731411" y="1537772"/>
                  <a:pt x="2724382" y="1540973"/>
                </a:cubicBezTo>
                <a:cubicBezTo>
                  <a:pt x="2715511" y="1544516"/>
                  <a:pt x="2708822" y="1549556"/>
                  <a:pt x="2699952" y="1553103"/>
                </a:cubicBezTo>
                <a:cubicBezTo>
                  <a:pt x="2688078" y="1561005"/>
                  <a:pt x="2678385" y="1570400"/>
                  <a:pt x="2666510" y="1578302"/>
                </a:cubicBezTo>
                <a:cubicBezTo>
                  <a:pt x="2680087" y="1579591"/>
                  <a:pt x="2693664" y="1580881"/>
                  <a:pt x="2705397" y="1582506"/>
                </a:cubicBezTo>
                <a:cubicBezTo>
                  <a:pt x="2709422" y="1583664"/>
                  <a:pt x="2713447" y="1584818"/>
                  <a:pt x="2715289" y="1584477"/>
                </a:cubicBezTo>
                <a:cubicBezTo>
                  <a:pt x="2655034" y="1608939"/>
                  <a:pt x="2590756" y="1632249"/>
                  <a:pt x="2526478" y="1655560"/>
                </a:cubicBezTo>
                <a:cubicBezTo>
                  <a:pt x="2535889" y="1665224"/>
                  <a:pt x="2540794" y="1681422"/>
                  <a:pt x="2536969" y="1691638"/>
                </a:cubicBezTo>
                <a:cubicBezTo>
                  <a:pt x="2522631" y="1717103"/>
                  <a:pt x="2493236" y="1692131"/>
                  <a:pt x="2489152" y="1670074"/>
                </a:cubicBezTo>
                <a:cubicBezTo>
                  <a:pt x="2481783" y="1671439"/>
                  <a:pt x="2472912" y="1674984"/>
                  <a:pt x="2464042" y="1678528"/>
                </a:cubicBezTo>
                <a:cubicBezTo>
                  <a:pt x="2416002" y="1696927"/>
                  <a:pt x="2366462" y="1717505"/>
                  <a:pt x="2316580" y="1736249"/>
                </a:cubicBezTo>
                <a:cubicBezTo>
                  <a:pt x="2368762" y="1760804"/>
                  <a:pt x="2417541" y="1766978"/>
                  <a:pt x="2471107" y="1747555"/>
                </a:cubicBezTo>
                <a:cubicBezTo>
                  <a:pt x="2460054" y="1749602"/>
                  <a:pt x="2450843" y="1751308"/>
                  <a:pt x="2441291" y="1751175"/>
                </a:cubicBezTo>
                <a:cubicBezTo>
                  <a:pt x="2432079" y="1752881"/>
                  <a:pt x="2421847" y="1749072"/>
                  <a:pt x="2412295" y="1748939"/>
                </a:cubicBezTo>
                <a:cubicBezTo>
                  <a:pt x="2420486" y="1741722"/>
                  <a:pt x="2428335" y="1732662"/>
                  <a:pt x="2437547" y="1730956"/>
                </a:cubicBezTo>
                <a:cubicBezTo>
                  <a:pt x="2492814" y="1720722"/>
                  <a:pt x="2546920" y="1714506"/>
                  <a:pt x="2601026" y="1708291"/>
                </a:cubicBezTo>
                <a:cubicBezTo>
                  <a:pt x="2594677" y="1715166"/>
                  <a:pt x="2588670" y="1723884"/>
                  <a:pt x="2582322" y="1730762"/>
                </a:cubicBezTo>
                <a:cubicBezTo>
                  <a:pt x="2590372" y="1733073"/>
                  <a:pt x="2599923" y="1733206"/>
                  <a:pt x="2609815" y="1735178"/>
                </a:cubicBezTo>
                <a:cubicBezTo>
                  <a:pt x="2613840" y="1736333"/>
                  <a:pt x="2620048" y="1738985"/>
                  <a:pt x="2622911" y="1744159"/>
                </a:cubicBezTo>
                <a:cubicBezTo>
                  <a:pt x="2625094" y="1745654"/>
                  <a:pt x="2620588" y="1752192"/>
                  <a:pt x="2617244" y="1754714"/>
                </a:cubicBezTo>
                <a:cubicBezTo>
                  <a:pt x="2593354" y="1780049"/>
                  <a:pt x="2552625" y="1776182"/>
                  <a:pt x="2530599" y="1749847"/>
                </a:cubicBezTo>
                <a:cubicBezTo>
                  <a:pt x="2530258" y="1748009"/>
                  <a:pt x="2528417" y="1748350"/>
                  <a:pt x="2526574" y="1748691"/>
                </a:cubicBezTo>
                <a:cubicBezTo>
                  <a:pt x="2526914" y="1750529"/>
                  <a:pt x="2527595" y="1754204"/>
                  <a:pt x="2527595" y="1754204"/>
                </a:cubicBezTo>
                <a:cubicBezTo>
                  <a:pt x="2486785" y="1780770"/>
                  <a:pt x="2448837" y="1812510"/>
                  <a:pt x="2402981" y="1832407"/>
                </a:cubicBezTo>
                <a:cubicBezTo>
                  <a:pt x="2295370" y="1878947"/>
                  <a:pt x="2185234" y="1922154"/>
                  <a:pt x="2072236" y="1960188"/>
                </a:cubicBezTo>
                <a:cubicBezTo>
                  <a:pt x="2054494" y="1967273"/>
                  <a:pt x="2034570" y="1972865"/>
                  <a:pt x="2016487" y="1978113"/>
                </a:cubicBezTo>
                <a:cubicBezTo>
                  <a:pt x="2000588" y="1984860"/>
                  <a:pt x="1986530" y="1991264"/>
                  <a:pt x="1970631" y="1998011"/>
                </a:cubicBezTo>
                <a:cubicBezTo>
                  <a:pt x="1877897" y="2032289"/>
                  <a:pt x="1782640" y="2063234"/>
                  <a:pt x="1688545" y="2090161"/>
                </a:cubicBezTo>
                <a:cubicBezTo>
                  <a:pt x="1623586" y="2109795"/>
                  <a:pt x="1555763" y="2124255"/>
                  <a:pt x="1490123" y="2140211"/>
                </a:cubicBezTo>
                <a:cubicBezTo>
                  <a:pt x="1457643" y="2150028"/>
                  <a:pt x="1423322" y="2160186"/>
                  <a:pt x="1391182" y="2171838"/>
                </a:cubicBezTo>
                <a:cubicBezTo>
                  <a:pt x="1375282" y="2178582"/>
                  <a:pt x="1368734" y="2174094"/>
                  <a:pt x="1363348" y="2165585"/>
                </a:cubicBezTo>
                <a:cubicBezTo>
                  <a:pt x="1334893" y="2176560"/>
                  <a:pt x="1326644" y="2162880"/>
                  <a:pt x="1323241" y="2144501"/>
                </a:cubicBezTo>
                <a:cubicBezTo>
                  <a:pt x="1319357" y="2133816"/>
                  <a:pt x="1316493" y="2128644"/>
                  <a:pt x="1311789" y="2123813"/>
                </a:cubicBezTo>
                <a:cubicBezTo>
                  <a:pt x="1309947" y="2124154"/>
                  <a:pt x="1309947" y="2124154"/>
                  <a:pt x="1306262" y="2124836"/>
                </a:cubicBezTo>
                <a:cubicBezTo>
                  <a:pt x="1295209" y="2126884"/>
                  <a:pt x="1284495" y="2130767"/>
                  <a:pt x="1273101" y="2130977"/>
                </a:cubicBezTo>
                <a:cubicBezTo>
                  <a:pt x="1267235" y="2130161"/>
                  <a:pt x="1260687" y="2125672"/>
                  <a:pt x="1256663" y="2124516"/>
                </a:cubicBezTo>
                <a:cubicBezTo>
                  <a:pt x="1259666" y="2120160"/>
                  <a:pt x="1263011" y="2117636"/>
                  <a:pt x="1268197" y="2114777"/>
                </a:cubicBezTo>
                <a:cubicBezTo>
                  <a:pt x="1266356" y="2115118"/>
                  <a:pt x="1266356" y="2115118"/>
                  <a:pt x="1262671" y="2115801"/>
                </a:cubicBezTo>
                <a:cubicBezTo>
                  <a:pt x="1249774" y="2118188"/>
                  <a:pt x="1235036" y="2120917"/>
                  <a:pt x="1222142" y="2123305"/>
                </a:cubicBezTo>
                <a:cubicBezTo>
                  <a:pt x="1214430" y="2122830"/>
                  <a:pt x="1207883" y="2118340"/>
                  <a:pt x="1201676" y="2115687"/>
                </a:cubicBezTo>
                <a:cubicBezTo>
                  <a:pt x="1195809" y="2114874"/>
                  <a:pt x="1191104" y="2110041"/>
                  <a:pt x="1189402" y="2100852"/>
                </a:cubicBezTo>
                <a:cubicBezTo>
                  <a:pt x="1188721" y="2097176"/>
                  <a:pt x="1186538" y="2095679"/>
                  <a:pt x="1186198" y="2093842"/>
                </a:cubicBezTo>
                <a:cubicBezTo>
                  <a:pt x="1175485" y="2097725"/>
                  <a:pt x="1166274" y="2099431"/>
                  <a:pt x="1157404" y="2102977"/>
                </a:cubicBezTo>
                <a:cubicBezTo>
                  <a:pt x="1139661" y="2110064"/>
                  <a:pt x="1125264" y="2114631"/>
                  <a:pt x="1120839" y="2090736"/>
                </a:cubicBezTo>
                <a:cubicBezTo>
                  <a:pt x="1095588" y="2108720"/>
                  <a:pt x="1096408" y="2102863"/>
                  <a:pt x="1068516" y="2075711"/>
                </a:cubicBezTo>
                <a:cubicBezTo>
                  <a:pt x="1066333" y="2074216"/>
                  <a:pt x="1065653" y="2070541"/>
                  <a:pt x="1063471" y="2069042"/>
                </a:cubicBezTo>
                <a:cubicBezTo>
                  <a:pt x="1060127" y="2071563"/>
                  <a:pt x="1055761" y="2068568"/>
                  <a:pt x="1050915" y="2073268"/>
                </a:cubicBezTo>
                <a:cubicBezTo>
                  <a:pt x="1003416" y="2104876"/>
                  <a:pt x="1011946" y="2099495"/>
                  <a:pt x="975664" y="2068193"/>
                </a:cubicBezTo>
                <a:cubicBezTo>
                  <a:pt x="944086" y="2041725"/>
                  <a:pt x="970841" y="2021563"/>
                  <a:pt x="980533" y="2012162"/>
                </a:cubicBezTo>
                <a:cubicBezTo>
                  <a:pt x="1011791" y="1985463"/>
                  <a:pt x="987643" y="1978532"/>
                  <a:pt x="967998" y="1965058"/>
                </a:cubicBezTo>
                <a:cubicBezTo>
                  <a:pt x="961453" y="1960567"/>
                  <a:pt x="956066" y="1952062"/>
                  <a:pt x="948836" y="1943895"/>
                </a:cubicBezTo>
                <a:cubicBezTo>
                  <a:pt x="961051" y="1937830"/>
                  <a:pt x="975930" y="1925569"/>
                  <a:pt x="985822" y="1927541"/>
                </a:cubicBezTo>
                <a:cubicBezTo>
                  <a:pt x="1021024" y="1932427"/>
                  <a:pt x="1035903" y="1920166"/>
                  <a:pt x="1043693" y="1890209"/>
                </a:cubicBezTo>
                <a:cubicBezTo>
                  <a:pt x="1049842" y="1871962"/>
                  <a:pt x="1060014" y="1854871"/>
                  <a:pt x="1089890" y="1872151"/>
                </a:cubicBezTo>
                <a:cubicBezTo>
                  <a:pt x="1098280" y="1876303"/>
                  <a:pt x="1109334" y="1874256"/>
                  <a:pt x="1120387" y="1872209"/>
                </a:cubicBezTo>
                <a:cubicBezTo>
                  <a:pt x="1129199" y="1847763"/>
                  <a:pt x="1155471" y="1835294"/>
                  <a:pt x="1181123" y="1840052"/>
                </a:cubicBezTo>
                <a:cubicBezTo>
                  <a:pt x="1184466" y="1837529"/>
                  <a:pt x="1187471" y="1833174"/>
                  <a:pt x="1191155" y="1832492"/>
                </a:cubicBezTo>
                <a:cubicBezTo>
                  <a:pt x="1200366" y="1830786"/>
                  <a:pt x="1208756" y="1834935"/>
                  <a:pt x="1214965" y="1837587"/>
                </a:cubicBezTo>
                <a:cubicBezTo>
                  <a:pt x="1237891" y="1827636"/>
                  <a:pt x="1259317" y="1819870"/>
                  <a:pt x="1280743" y="1812097"/>
                </a:cubicBezTo>
                <a:cubicBezTo>
                  <a:pt x="1294801" y="1805694"/>
                  <a:pt x="1311662" y="1783564"/>
                  <a:pt x="1331165" y="1806566"/>
                </a:cubicBezTo>
                <a:cubicBezTo>
                  <a:pt x="1331165" y="1806566"/>
                  <a:pt x="1343719" y="1802336"/>
                  <a:pt x="1345221" y="1800157"/>
                </a:cubicBezTo>
                <a:cubicBezTo>
                  <a:pt x="1364547" y="1760464"/>
                  <a:pt x="1408279" y="1759967"/>
                  <a:pt x="1439798" y="1765537"/>
                </a:cubicBezTo>
                <a:cubicBezTo>
                  <a:pt x="1506178" y="1774158"/>
                  <a:pt x="1553677" y="1742553"/>
                  <a:pt x="1601856" y="1714617"/>
                </a:cubicBezTo>
                <a:cubicBezTo>
                  <a:pt x="1613731" y="1706717"/>
                  <a:pt x="1624103" y="1700991"/>
                  <a:pt x="1636999" y="1698603"/>
                </a:cubicBezTo>
                <a:cubicBezTo>
                  <a:pt x="1664292" y="1691650"/>
                  <a:pt x="1690424" y="1688710"/>
                  <a:pt x="1705924" y="1659231"/>
                </a:cubicBezTo>
                <a:cubicBezTo>
                  <a:pt x="1716097" y="1642138"/>
                  <a:pt x="1755125" y="1636812"/>
                  <a:pt x="1780236" y="1628362"/>
                </a:cubicBezTo>
                <a:cubicBezTo>
                  <a:pt x="1806847" y="1617727"/>
                  <a:pt x="1833800" y="1608935"/>
                  <a:pt x="1860413" y="1598304"/>
                </a:cubicBezTo>
                <a:cubicBezTo>
                  <a:pt x="1862256" y="1597962"/>
                  <a:pt x="1861915" y="1596123"/>
                  <a:pt x="1861915" y="1596123"/>
                </a:cubicBezTo>
                <a:cubicBezTo>
                  <a:pt x="1863757" y="1595783"/>
                  <a:pt x="1864098" y="1597621"/>
                  <a:pt x="1864098" y="1597621"/>
                </a:cubicBezTo>
                <a:cubicBezTo>
                  <a:pt x="1898079" y="1585625"/>
                  <a:pt x="1932061" y="1573631"/>
                  <a:pt x="1965703" y="1559800"/>
                </a:cubicBezTo>
                <a:cubicBezTo>
                  <a:pt x="1976416" y="1555914"/>
                  <a:pt x="1986788" y="1550191"/>
                  <a:pt x="1997501" y="1546302"/>
                </a:cubicBezTo>
                <a:cubicBezTo>
                  <a:pt x="1993476" y="1545148"/>
                  <a:pt x="1991634" y="1545489"/>
                  <a:pt x="1987610" y="1544335"/>
                </a:cubicBezTo>
                <a:cubicBezTo>
                  <a:pt x="1996141" y="1538956"/>
                  <a:pt x="2005491" y="1527712"/>
                  <a:pt x="2015043" y="1527846"/>
                </a:cubicBezTo>
                <a:cubicBezTo>
                  <a:pt x="2031964" y="1526619"/>
                  <a:pt x="2049704" y="1519525"/>
                  <a:pt x="2066285" y="1516455"/>
                </a:cubicBezTo>
                <a:cubicBezTo>
                  <a:pt x="2082185" y="1509711"/>
                  <a:pt x="2098086" y="1502971"/>
                  <a:pt x="2112142" y="1496560"/>
                </a:cubicBezTo>
                <a:cubicBezTo>
                  <a:pt x="2124697" y="1492335"/>
                  <a:pt x="2134388" y="1482934"/>
                  <a:pt x="2146266" y="1475043"/>
                </a:cubicBezTo>
                <a:cubicBezTo>
                  <a:pt x="2144082" y="1473542"/>
                  <a:pt x="2142241" y="1473883"/>
                  <a:pt x="2141899" y="1472040"/>
                </a:cubicBezTo>
                <a:cubicBezTo>
                  <a:pt x="2137876" y="1470891"/>
                  <a:pt x="2134191" y="1471573"/>
                  <a:pt x="2130506" y="1472256"/>
                </a:cubicBezTo>
                <a:cubicBezTo>
                  <a:pt x="2130165" y="1470417"/>
                  <a:pt x="2129825" y="1468578"/>
                  <a:pt x="2127642" y="1467082"/>
                </a:cubicBezTo>
                <a:cubicBezTo>
                  <a:pt x="2129485" y="1466741"/>
                  <a:pt x="2129485" y="1466741"/>
                  <a:pt x="2131327" y="1466400"/>
                </a:cubicBezTo>
                <a:cubicBezTo>
                  <a:pt x="2121434" y="1464424"/>
                  <a:pt x="2111542" y="1462452"/>
                  <a:pt x="2103494" y="1460150"/>
                </a:cubicBezTo>
                <a:cubicBezTo>
                  <a:pt x="2113865" y="1454418"/>
                  <a:pt x="2125059" y="1442842"/>
                  <a:pt x="2136454" y="1442634"/>
                </a:cubicBezTo>
                <a:cubicBezTo>
                  <a:pt x="2164768" y="1441193"/>
                  <a:pt x="2192202" y="1424709"/>
                  <a:pt x="2219695" y="1429120"/>
                </a:cubicBezTo>
                <a:cubicBezTo>
                  <a:pt x="2224881" y="1426260"/>
                  <a:pt x="2227887" y="1421909"/>
                  <a:pt x="2235256" y="1420544"/>
                </a:cubicBezTo>
                <a:cubicBezTo>
                  <a:pt x="2249312" y="1414134"/>
                  <a:pt x="2262348" y="1402217"/>
                  <a:pt x="2276065" y="1393973"/>
                </a:cubicBezTo>
                <a:cubicBezTo>
                  <a:pt x="2284936" y="1390433"/>
                  <a:pt x="2295649" y="1386548"/>
                  <a:pt x="2306704" y="1384501"/>
                </a:cubicBezTo>
                <a:cubicBezTo>
                  <a:pt x="2323963" y="1385104"/>
                  <a:pt x="2343067" y="1385371"/>
                  <a:pt x="2360328" y="1385977"/>
                </a:cubicBezTo>
                <a:cubicBezTo>
                  <a:pt x="2371861" y="1376234"/>
                  <a:pt x="2383056" y="1364656"/>
                  <a:pt x="2380532" y="1361321"/>
                </a:cubicBezTo>
                <a:cubicBezTo>
                  <a:pt x="2366218" y="1335465"/>
                  <a:pt x="2379935" y="1327220"/>
                  <a:pt x="2406887" y="1318425"/>
                </a:cubicBezTo>
                <a:cubicBezTo>
                  <a:pt x="2424969" y="1313176"/>
                  <a:pt x="2439507" y="1299077"/>
                  <a:pt x="2456909" y="1290154"/>
                </a:cubicBezTo>
                <a:cubicBezTo>
                  <a:pt x="2469124" y="1284090"/>
                  <a:pt x="2481680" y="1279866"/>
                  <a:pt x="2494915" y="1279314"/>
                </a:cubicBezTo>
                <a:cubicBezTo>
                  <a:pt x="2543835" y="1275956"/>
                  <a:pt x="2596298" y="1281451"/>
                  <a:pt x="2643856" y="1270742"/>
                </a:cubicBezTo>
                <a:cubicBezTo>
                  <a:pt x="2676675" y="1262761"/>
                  <a:pt x="2707654" y="1255127"/>
                  <a:pt x="2739793" y="1243472"/>
                </a:cubicBezTo>
                <a:cubicBezTo>
                  <a:pt x="2741095" y="1229925"/>
                  <a:pt x="2753450" y="1214329"/>
                  <a:pt x="2760280" y="1199762"/>
                </a:cubicBezTo>
                <a:cubicBezTo>
                  <a:pt x="2764304" y="1200914"/>
                  <a:pt x="2766487" y="1202412"/>
                  <a:pt x="2770512" y="1203566"/>
                </a:cubicBezTo>
                <a:cubicBezTo>
                  <a:pt x="2770852" y="1205403"/>
                  <a:pt x="2771193" y="1207243"/>
                  <a:pt x="2771533" y="1209079"/>
                </a:cubicBezTo>
                <a:cubicBezTo>
                  <a:pt x="2772555" y="1214597"/>
                  <a:pt x="2773576" y="1220110"/>
                  <a:pt x="2772413" y="1224126"/>
                </a:cubicBezTo>
                <a:cubicBezTo>
                  <a:pt x="2781285" y="1220582"/>
                  <a:pt x="2790496" y="1218877"/>
                  <a:pt x="2796844" y="1212000"/>
                </a:cubicBezTo>
                <a:cubicBezTo>
                  <a:pt x="2796844" y="1212000"/>
                  <a:pt x="2796844" y="1212000"/>
                  <a:pt x="2798686" y="1211659"/>
                </a:cubicBezTo>
                <a:cubicBezTo>
                  <a:pt x="2799848" y="1207641"/>
                  <a:pt x="2802851" y="1203280"/>
                  <a:pt x="2802170" y="1199604"/>
                </a:cubicBezTo>
                <a:cubicBezTo>
                  <a:pt x="2804834" y="1193409"/>
                  <a:pt x="2795423" y="1183747"/>
                  <a:pt x="2796925" y="1181569"/>
                </a:cubicBezTo>
                <a:cubicBezTo>
                  <a:pt x="2816990" y="1166448"/>
                  <a:pt x="2809081" y="1154606"/>
                  <a:pt x="2800151" y="1137250"/>
                </a:cubicBezTo>
                <a:cubicBezTo>
                  <a:pt x="2790200" y="1114382"/>
                  <a:pt x="2818995" y="1105249"/>
                  <a:pt x="2834894" y="1098501"/>
                </a:cubicBezTo>
                <a:cubicBezTo>
                  <a:pt x="2855980" y="1088892"/>
                  <a:pt x="2880610" y="1088132"/>
                  <a:pt x="2902376" y="1082202"/>
                </a:cubicBezTo>
                <a:cubicBezTo>
                  <a:pt x="2925986" y="1075928"/>
                  <a:pt x="2951097" y="1067481"/>
                  <a:pt x="2974706" y="1061206"/>
                </a:cubicBezTo>
                <a:cubicBezTo>
                  <a:pt x="2983576" y="1057663"/>
                  <a:pt x="2992788" y="1055957"/>
                  <a:pt x="3004182" y="1055748"/>
                </a:cubicBezTo>
                <a:cubicBezTo>
                  <a:pt x="3022604" y="1052336"/>
                  <a:pt x="3044229" y="1055935"/>
                  <a:pt x="3059789" y="1047354"/>
                </a:cubicBezTo>
                <a:cubicBezTo>
                  <a:pt x="3071664" y="1039449"/>
                  <a:pt x="3084899" y="1038901"/>
                  <a:pt x="3098477" y="1040190"/>
                </a:cubicBezTo>
                <a:cubicBezTo>
                  <a:pt x="3114516" y="1023910"/>
                  <a:pt x="3110632" y="1013223"/>
                  <a:pt x="3101362" y="994030"/>
                </a:cubicBezTo>
                <a:cubicBezTo>
                  <a:pt x="3089569" y="971503"/>
                  <a:pt x="3123210" y="957666"/>
                  <a:pt x="3144636" y="949898"/>
                </a:cubicBezTo>
                <a:cubicBezTo>
                  <a:pt x="3169746" y="941447"/>
                  <a:pt x="3198060" y="940005"/>
                  <a:pt x="3225353" y="933049"/>
                </a:cubicBezTo>
                <a:cubicBezTo>
                  <a:pt x="3256332" y="925414"/>
                  <a:pt x="3285127" y="916278"/>
                  <a:pt x="3313922" y="907145"/>
                </a:cubicBezTo>
                <a:cubicBezTo>
                  <a:pt x="3324629" y="903224"/>
                  <a:pt x="3337524" y="900836"/>
                  <a:pt x="3348925" y="900663"/>
                </a:cubicBezTo>
                <a:cubicBezTo>
                  <a:pt x="3371031" y="896570"/>
                  <a:pt x="3398524" y="900983"/>
                  <a:pt x="3417428" y="889880"/>
                </a:cubicBezTo>
                <a:cubicBezTo>
                  <a:pt x="3455568" y="869471"/>
                  <a:pt x="3494322" y="883244"/>
                  <a:pt x="3528502" y="882617"/>
                </a:cubicBezTo>
                <a:cubicBezTo>
                  <a:pt x="3576261" y="883280"/>
                  <a:pt x="3590659" y="878715"/>
                  <a:pt x="3650091" y="860102"/>
                </a:cubicBezTo>
                <a:cubicBezTo>
                  <a:pt x="3738660" y="834198"/>
                  <a:pt x="3830431" y="815302"/>
                  <a:pt x="3919674" y="793038"/>
                </a:cubicBezTo>
                <a:cubicBezTo>
                  <a:pt x="3972417" y="779468"/>
                  <a:pt x="4026665" y="763719"/>
                  <a:pt x="4081251" y="749808"/>
                </a:cubicBezTo>
                <a:cubicBezTo>
                  <a:pt x="4088279" y="746607"/>
                  <a:pt x="4096669" y="750756"/>
                  <a:pt x="4106562" y="752728"/>
                </a:cubicBezTo>
                <a:cubicBezTo>
                  <a:pt x="4099873" y="757765"/>
                  <a:pt x="4093872" y="766520"/>
                  <a:pt x="4084661" y="768225"/>
                </a:cubicBezTo>
                <a:cubicBezTo>
                  <a:pt x="4028572" y="784315"/>
                  <a:pt x="3972143" y="798567"/>
                  <a:pt x="3906504" y="814523"/>
                </a:cubicBezTo>
                <a:cubicBezTo>
                  <a:pt x="3935358" y="826291"/>
                  <a:pt x="3960669" y="829208"/>
                  <a:pt x="3984958" y="826612"/>
                </a:cubicBezTo>
                <a:cubicBezTo>
                  <a:pt x="4005704" y="815164"/>
                  <a:pt x="4020441" y="812434"/>
                  <a:pt x="4036201" y="815222"/>
                </a:cubicBezTo>
                <a:cubicBezTo>
                  <a:pt x="4047255" y="813175"/>
                  <a:pt x="4057968" y="809290"/>
                  <a:pt x="4069021" y="807243"/>
                </a:cubicBezTo>
                <a:cubicBezTo>
                  <a:pt x="4125450" y="792990"/>
                  <a:pt x="4186243" y="781733"/>
                  <a:pt x="4232922" y="755982"/>
                </a:cubicBezTo>
                <a:cubicBezTo>
                  <a:pt x="4288123" y="724811"/>
                  <a:pt x="4341414" y="724486"/>
                  <a:pt x="4398042" y="721602"/>
                </a:cubicBezTo>
                <a:cubicBezTo>
                  <a:pt x="4398042" y="721602"/>
                  <a:pt x="4398042" y="721602"/>
                  <a:pt x="4427178" y="714307"/>
                </a:cubicBezTo>
                <a:cubicBezTo>
                  <a:pt x="4436049" y="710763"/>
                  <a:pt x="4443077" y="707559"/>
                  <a:pt x="4450106" y="704359"/>
                </a:cubicBezTo>
                <a:cubicBezTo>
                  <a:pt x="4460819" y="700474"/>
                  <a:pt x="4480063" y="691207"/>
                  <a:pt x="4482586" y="694541"/>
                </a:cubicBezTo>
                <a:cubicBezTo>
                  <a:pt x="4513342" y="726868"/>
                  <a:pt x="4515747" y="688400"/>
                  <a:pt x="4527273" y="678622"/>
                </a:cubicBezTo>
                <a:cubicBezTo>
                  <a:pt x="4538808" y="668884"/>
                  <a:pt x="4540930" y="649479"/>
                  <a:pt x="4569105" y="657571"/>
                </a:cubicBezTo>
                <a:cubicBezTo>
                  <a:pt x="4575312" y="660224"/>
                  <a:pt x="4591693" y="645784"/>
                  <a:pt x="4602065" y="640061"/>
                </a:cubicBezTo>
                <a:cubicBezTo>
                  <a:pt x="4603568" y="637881"/>
                  <a:pt x="4600023" y="629031"/>
                  <a:pt x="4600023" y="629031"/>
                </a:cubicBezTo>
                <a:cubicBezTo>
                  <a:pt x="4588969" y="631078"/>
                  <a:pt x="4577916" y="633125"/>
                  <a:pt x="4566863" y="635172"/>
                </a:cubicBezTo>
                <a:cubicBezTo>
                  <a:pt x="4553967" y="637560"/>
                  <a:pt x="4540732" y="638111"/>
                  <a:pt x="4518285" y="640366"/>
                </a:cubicBezTo>
                <a:cubicBezTo>
                  <a:pt x="4585708" y="603170"/>
                  <a:pt x="4600786" y="602277"/>
                  <a:pt x="4651806" y="630850"/>
                </a:cubicBezTo>
                <a:cubicBezTo>
                  <a:pt x="4673291" y="643981"/>
                  <a:pt x="4794399" y="629157"/>
                  <a:pt x="4823675" y="612331"/>
                </a:cubicBezTo>
                <a:cubicBezTo>
                  <a:pt x="4825177" y="610153"/>
                  <a:pt x="4828861" y="609471"/>
                  <a:pt x="4830363" y="607291"/>
                </a:cubicBezTo>
                <a:cubicBezTo>
                  <a:pt x="4832346" y="597419"/>
                  <a:pt x="4836172" y="587205"/>
                  <a:pt x="4834129" y="576175"/>
                </a:cubicBezTo>
                <a:cubicBezTo>
                  <a:pt x="4833789" y="574338"/>
                  <a:pt x="4818370" y="573394"/>
                  <a:pt x="4810661" y="572918"/>
                </a:cubicBezTo>
                <a:cubicBezTo>
                  <a:pt x="4801109" y="572787"/>
                  <a:pt x="4791898" y="574492"/>
                  <a:pt x="4781665" y="570683"/>
                </a:cubicBezTo>
                <a:cubicBezTo>
                  <a:pt x="4781665" y="570683"/>
                  <a:pt x="4781665" y="570683"/>
                  <a:pt x="5151219" y="477541"/>
                </a:cubicBezTo>
                <a:cubicBezTo>
                  <a:pt x="5151899" y="481219"/>
                  <a:pt x="5152919" y="486731"/>
                  <a:pt x="5155441" y="490066"/>
                </a:cubicBezTo>
                <a:cubicBezTo>
                  <a:pt x="5117775" y="502746"/>
                  <a:pt x="5079288" y="521276"/>
                  <a:pt x="5041763" y="524423"/>
                </a:cubicBezTo>
                <a:cubicBezTo>
                  <a:pt x="4985814" y="530980"/>
                  <a:pt x="4938597" y="543527"/>
                  <a:pt x="4906858" y="577921"/>
                </a:cubicBezTo>
                <a:cubicBezTo>
                  <a:pt x="4952091" y="575245"/>
                  <a:pt x="5006538" y="570867"/>
                  <a:pt x="5058801" y="564990"/>
                </a:cubicBezTo>
                <a:cubicBezTo>
                  <a:pt x="5070196" y="564782"/>
                  <a:pt x="5082411" y="558716"/>
                  <a:pt x="5092783" y="552996"/>
                </a:cubicBezTo>
                <a:cubicBezTo>
                  <a:pt x="5137959" y="529420"/>
                  <a:pt x="5185517" y="518714"/>
                  <a:pt x="5240303" y="516176"/>
                </a:cubicBezTo>
                <a:cubicBezTo>
                  <a:pt x="5285879" y="515338"/>
                  <a:pt x="5333095" y="502792"/>
                  <a:pt x="5380995" y="493922"/>
                </a:cubicBezTo>
                <a:cubicBezTo>
                  <a:pt x="5414155" y="487782"/>
                  <a:pt x="5444793" y="478310"/>
                  <a:pt x="5477955" y="472169"/>
                </a:cubicBezTo>
                <a:cubicBezTo>
                  <a:pt x="5556827" y="455660"/>
                  <a:pt x="5634203" y="441333"/>
                  <a:pt x="5713079" y="424825"/>
                </a:cubicBezTo>
                <a:cubicBezTo>
                  <a:pt x="5764663" y="415273"/>
                  <a:pt x="5816587" y="407560"/>
                  <a:pt x="5868167" y="398008"/>
                </a:cubicBezTo>
                <a:cubicBezTo>
                  <a:pt x="5921935" y="389956"/>
                  <a:pt x="5973855" y="382241"/>
                  <a:pt x="6026943" y="370511"/>
                </a:cubicBezTo>
                <a:cubicBezTo>
                  <a:pt x="6036155" y="368806"/>
                  <a:pt x="6039439" y="345381"/>
                  <a:pt x="6046267" y="330815"/>
                </a:cubicBezTo>
                <a:cubicBezTo>
                  <a:pt x="6034531" y="329181"/>
                  <a:pt x="6022119" y="323876"/>
                  <a:pt x="6011063" y="325923"/>
                </a:cubicBezTo>
                <a:cubicBezTo>
                  <a:pt x="5990459" y="327839"/>
                  <a:pt x="5970535" y="333428"/>
                  <a:pt x="5950271" y="337180"/>
                </a:cubicBezTo>
                <a:cubicBezTo>
                  <a:pt x="5951091" y="331324"/>
                  <a:pt x="5950071" y="325815"/>
                  <a:pt x="5949391" y="322138"/>
                </a:cubicBezTo>
                <a:cubicBezTo>
                  <a:pt x="5962287" y="319750"/>
                  <a:pt x="5974019" y="321380"/>
                  <a:pt x="5986915" y="318992"/>
                </a:cubicBezTo>
                <a:cubicBezTo>
                  <a:pt x="6003495" y="315922"/>
                  <a:pt x="6021579" y="310669"/>
                  <a:pt x="6035295" y="302428"/>
                </a:cubicBezTo>
                <a:cubicBezTo>
                  <a:pt x="6048671" y="292345"/>
                  <a:pt x="6060051" y="286914"/>
                  <a:pt x="6070335" y="287144"/>
                </a:cubicBezTo>
                <a:cubicBezTo>
                  <a:pt x="6080619" y="287382"/>
                  <a:pt x="6089811" y="293283"/>
                  <a:pt x="6098811" y="305876"/>
                </a:cubicBezTo>
                <a:cubicBezTo>
                  <a:pt x="6109243" y="321052"/>
                  <a:pt x="6113951" y="325883"/>
                  <a:pt x="6131831" y="309265"/>
                </a:cubicBezTo>
                <a:cubicBezTo>
                  <a:pt x="6138179" y="302385"/>
                  <a:pt x="6172359" y="301760"/>
                  <a:pt x="6175223" y="306935"/>
                </a:cubicBezTo>
                <a:cubicBezTo>
                  <a:pt x="6208903" y="365331"/>
                  <a:pt x="6269295" y="331334"/>
                  <a:pt x="6318215" y="327979"/>
                </a:cubicBezTo>
                <a:cubicBezTo>
                  <a:pt x="6361607" y="325647"/>
                  <a:pt x="6406983" y="313440"/>
                  <a:pt x="6450859" y="303418"/>
                </a:cubicBezTo>
                <a:cubicBezTo>
                  <a:pt x="6476647" y="298642"/>
                  <a:pt x="6503603" y="289849"/>
                  <a:pt x="6530895" y="282893"/>
                </a:cubicBezTo>
                <a:cubicBezTo>
                  <a:pt x="6532739" y="282552"/>
                  <a:pt x="6529675" y="266009"/>
                  <a:pt x="6529675" y="266009"/>
                </a:cubicBezTo>
                <a:cubicBezTo>
                  <a:pt x="6512755" y="267242"/>
                  <a:pt x="6495155" y="264799"/>
                  <a:pt x="6480755" y="269364"/>
                </a:cubicBezTo>
                <a:cubicBezTo>
                  <a:pt x="6427191" y="288790"/>
                  <a:pt x="6372263" y="300860"/>
                  <a:pt x="6314275" y="296393"/>
                </a:cubicBezTo>
                <a:cubicBezTo>
                  <a:pt x="6313591" y="292715"/>
                  <a:pt x="6312571" y="287200"/>
                  <a:pt x="6313731" y="283186"/>
                </a:cubicBezTo>
                <a:cubicBezTo>
                  <a:pt x="6350919" y="278200"/>
                  <a:pt x="6387763" y="271377"/>
                  <a:pt x="6424947" y="266391"/>
                </a:cubicBezTo>
                <a:cubicBezTo>
                  <a:pt x="6436003" y="264344"/>
                  <a:pt x="6448555" y="260120"/>
                  <a:pt x="6459611" y="258073"/>
                </a:cubicBezTo>
                <a:cubicBezTo>
                  <a:pt x="6489087" y="252615"/>
                  <a:pt x="6512155" y="233135"/>
                  <a:pt x="6546395" y="253410"/>
                </a:cubicBezTo>
                <a:cubicBezTo>
                  <a:pt x="6575931" y="268853"/>
                  <a:pt x="6623007" y="265836"/>
                  <a:pt x="6660051" y="270383"/>
                </a:cubicBezTo>
                <a:cubicBezTo>
                  <a:pt x="6679495" y="272486"/>
                  <a:pt x="6704947" y="265873"/>
                  <a:pt x="6709719" y="291642"/>
                </a:cubicBezTo>
                <a:cubicBezTo>
                  <a:pt x="6710399" y="295316"/>
                  <a:pt x="6734347" y="290882"/>
                  <a:pt x="6747927" y="292170"/>
                </a:cubicBezTo>
                <a:cubicBezTo>
                  <a:pt x="6744723" y="285160"/>
                  <a:pt x="6741859" y="279987"/>
                  <a:pt x="6736811" y="273317"/>
                </a:cubicBezTo>
                <a:cubicBezTo>
                  <a:pt x="6725011" y="250751"/>
                  <a:pt x="6742695" y="222760"/>
                  <a:pt x="6772511" y="219142"/>
                </a:cubicBezTo>
                <a:cubicBezTo>
                  <a:pt x="6807855" y="214498"/>
                  <a:pt x="6845039" y="209513"/>
                  <a:pt x="6880723" y="206707"/>
                </a:cubicBezTo>
                <a:cubicBezTo>
                  <a:pt x="6920091" y="203221"/>
                  <a:pt x="6958295" y="203750"/>
                  <a:pt x="6995483" y="198766"/>
                </a:cubicBezTo>
                <a:cubicBezTo>
                  <a:pt x="7085271" y="189742"/>
                  <a:pt x="7174719" y="178883"/>
                  <a:pt x="7264167" y="168024"/>
                </a:cubicBezTo>
                <a:cubicBezTo>
                  <a:pt x="7338879" y="159892"/>
                  <a:pt x="7412095" y="153977"/>
                  <a:pt x="7485787" y="140331"/>
                </a:cubicBezTo>
                <a:cubicBezTo>
                  <a:pt x="7616243" y="114271"/>
                  <a:pt x="7750107" y="106593"/>
                  <a:pt x="7882947" y="93400"/>
                </a:cubicBezTo>
                <a:cubicBezTo>
                  <a:pt x="7907239" y="90805"/>
                  <a:pt x="7931047" y="95902"/>
                  <a:pt x="7955335" y="93303"/>
                </a:cubicBezTo>
                <a:cubicBezTo>
                  <a:pt x="7977783" y="91047"/>
                  <a:pt x="8005559" y="76400"/>
                  <a:pt x="8025679" y="82178"/>
                </a:cubicBezTo>
                <a:cubicBezTo>
                  <a:pt x="8059383" y="89244"/>
                  <a:pt x="8088515" y="81947"/>
                  <a:pt x="8119155" y="72475"/>
                </a:cubicBezTo>
                <a:cubicBezTo>
                  <a:pt x="8140579" y="64704"/>
                  <a:pt x="8163507" y="54755"/>
                  <a:pt x="8185275" y="48825"/>
                </a:cubicBezTo>
                <a:cubicBezTo>
                  <a:pt x="8201515" y="43917"/>
                  <a:pt x="8228467" y="35123"/>
                  <a:pt x="8233515" y="41792"/>
                </a:cubicBezTo>
                <a:cubicBezTo>
                  <a:pt x="8270479" y="76768"/>
                  <a:pt x="8328351" y="39439"/>
                  <a:pt x="8367295" y="64546"/>
                </a:cubicBezTo>
                <a:cubicBezTo>
                  <a:pt x="8371319" y="65698"/>
                  <a:pt x="8380531" y="63993"/>
                  <a:pt x="8385719" y="61134"/>
                </a:cubicBezTo>
                <a:cubicBezTo>
                  <a:pt x="8446595" y="19445"/>
                  <a:pt x="8515215" y="50461"/>
                  <a:pt x="8578535" y="42537"/>
                </a:cubicBezTo>
                <a:cubicBezTo>
                  <a:pt x="8645535" y="33931"/>
                  <a:pt x="8712735" y="36697"/>
                  <a:pt x="8778575" y="32106"/>
                </a:cubicBezTo>
                <a:cubicBezTo>
                  <a:pt x="8834859" y="27389"/>
                  <a:pt x="8889787" y="15315"/>
                  <a:pt x="8944575" y="12772"/>
                </a:cubicBezTo>
                <a:cubicBezTo>
                  <a:pt x="9052307" y="8031"/>
                  <a:pt x="9161879" y="2949"/>
                  <a:pt x="9267283" y="6240"/>
                </a:cubicBezTo>
                <a:cubicBezTo>
                  <a:pt x="9370851" y="9877"/>
                  <a:pt x="9474899" y="5815"/>
                  <a:pt x="9576763" y="265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5F8911C-85CE-8347-A1A9-7AE577BEC6D0}"/>
              </a:ext>
            </a:extLst>
          </p:cNvPr>
          <p:cNvSpPr txBox="1"/>
          <p:nvPr/>
        </p:nvSpPr>
        <p:spPr>
          <a:xfrm>
            <a:off x="4070057" y="3594461"/>
            <a:ext cx="39609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Não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 podemos ficar presos na armadilha:</a:t>
            </a:r>
          </a:p>
          <a:p>
            <a:r>
              <a:rPr lang="pt-BR" dirty="0">
                <a:solidFill>
                  <a:srgbClr val="008FFB"/>
                </a:solidFill>
                <a:latin typeface="+mn-lt"/>
              </a:rPr>
              <a:t>Protótipo = </a:t>
            </a:r>
            <a:r>
              <a:rPr lang="pt-BR" dirty="0" err="1">
                <a:solidFill>
                  <a:srgbClr val="008FFB"/>
                </a:solidFill>
                <a:latin typeface="+mn-lt"/>
              </a:rPr>
              <a:t>mockup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Protótipos vêm em todas as formas e tamanhos.</a:t>
            </a:r>
            <a:endParaRPr lang="pt-BR" sz="1200" dirty="0">
              <a:solidFill>
                <a:schemeClr val="bg1">
                  <a:lumMod val="65000"/>
                </a:schemeClr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1D4F137-781B-CC4A-B734-3966D0446B7B}"/>
              </a:ext>
            </a:extLst>
          </p:cNvPr>
          <p:cNvSpPr txBox="1"/>
          <p:nvPr/>
        </p:nvSpPr>
        <p:spPr>
          <a:xfrm>
            <a:off x="1356215" y="4989238"/>
            <a:ext cx="64315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 pergunta-chave a se fazer, é: </a:t>
            </a:r>
          </a:p>
          <a:p>
            <a:pPr algn="ctr"/>
            <a:r>
              <a:rPr lang="pt-BR" sz="1600" dirty="0">
                <a:solidFill>
                  <a:srgbClr val="008FFB"/>
                </a:solidFill>
                <a:latin typeface="+mn-lt"/>
              </a:rPr>
              <a:t>Como posso obter feedback qualitativo da minha ideia rapidamente?</a:t>
            </a:r>
          </a:p>
        </p:txBody>
      </p:sp>
    </p:spTree>
    <p:extLst>
      <p:ext uri="{BB962C8B-B14F-4D97-AF65-F5344CB8AC3E}">
        <p14:creationId xmlns:p14="http://schemas.microsoft.com/office/powerpoint/2010/main" val="1319547967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282;p68">
            <a:extLst>
              <a:ext uri="{FF2B5EF4-FFF2-40B4-BE49-F238E27FC236}">
                <a16:creationId xmlns:a16="http://schemas.microsoft.com/office/drawing/2014/main" id="{0A984B4F-D556-E747-B9BF-C233F3192D50}"/>
              </a:ext>
            </a:extLst>
          </p:cNvPr>
          <p:cNvSpPr txBox="1">
            <a:spLocks/>
          </p:cNvSpPr>
          <p:nvPr/>
        </p:nvSpPr>
        <p:spPr>
          <a:xfrm>
            <a:off x="-212271" y="-678685"/>
            <a:ext cx="114300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2000">
                <a:solidFill>
                  <a:srgbClr val="F3F3F3"/>
                </a:solidFill>
                <a:latin typeface="Arial Narrow" panose="020B0604020202020204" pitchFamily="34" charset="0"/>
                <a:ea typeface="Exo Thin"/>
                <a:cs typeface="Arial Narrow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dirty="0">
                <a:sym typeface="Exo Thin"/>
              </a:rPr>
              <a:t>Experimentos</a:t>
            </a:r>
            <a:endParaRPr lang="pt-BR" dirty="0">
              <a:sym typeface="Exo"/>
            </a:endParaRPr>
          </a:p>
        </p:txBody>
      </p:sp>
      <p:sp>
        <p:nvSpPr>
          <p:cNvPr id="21" name="Google Shape;320;p71">
            <a:extLst>
              <a:ext uri="{FF2B5EF4-FFF2-40B4-BE49-F238E27FC236}">
                <a16:creationId xmlns:a16="http://schemas.microsoft.com/office/drawing/2014/main" id="{296D7F3B-C217-FA48-90E8-8FD014BF3E0E}"/>
              </a:ext>
            </a:extLst>
          </p:cNvPr>
          <p:cNvSpPr txBox="1"/>
          <p:nvPr/>
        </p:nvSpPr>
        <p:spPr>
          <a:xfrm>
            <a:off x="736627" y="223817"/>
            <a:ext cx="6815506" cy="658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r>
              <a:rPr lang="pt-BR" sz="3600" b="1" dirty="0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Experimentos </a:t>
            </a:r>
            <a:r>
              <a:rPr lang="pt-BR" sz="3600" dirty="0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–</a:t>
            </a:r>
            <a:r>
              <a:rPr lang="pt-BR" sz="3600" b="1" dirty="0">
                <a:solidFill>
                  <a:srgbClr val="2686E9"/>
                </a:solidFill>
                <a:latin typeface="Avenir Next Condensed" panose="020B0506020202020204" pitchFamily="34" charset="0"/>
                <a:sym typeface="Exo"/>
              </a:rPr>
              <a:t> </a:t>
            </a:r>
            <a:r>
              <a:rPr lang="pt-BR" sz="2800" dirty="0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Discovery </a:t>
            </a:r>
            <a:r>
              <a:rPr lang="pt-BR" sz="2800" dirty="0" err="1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Continuous</a:t>
            </a:r>
            <a:endParaRPr lang="pt-BR" sz="2800" dirty="0">
              <a:solidFill>
                <a:srgbClr val="2686E9"/>
              </a:solidFill>
              <a:latin typeface="Arial Narrow" panose="020B0604020202020204" pitchFamily="34" charset="0"/>
              <a:cs typeface="Arial Narrow" panose="020B0604020202020204" pitchFamily="34" charset="0"/>
              <a:sym typeface="Exo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71C4BEB-A66A-7649-B237-4A54173B02BE}"/>
              </a:ext>
            </a:extLst>
          </p:cNvPr>
          <p:cNvSpPr txBox="1"/>
          <p:nvPr/>
        </p:nvSpPr>
        <p:spPr>
          <a:xfrm>
            <a:off x="4125718" y="1186210"/>
            <a:ext cx="481563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Primeira reação: </a:t>
            </a:r>
            <a:r>
              <a:rPr lang="pt-BR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Isso </a:t>
            </a:r>
            <a:r>
              <a:rPr lang="pt-BR" dirty="0">
                <a:solidFill>
                  <a:srgbClr val="008F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nunca</a:t>
            </a:r>
            <a:r>
              <a:rPr lang="pt-BR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funcionaria aqui!!</a:t>
            </a:r>
          </a:p>
          <a:p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fazer? </a:t>
            </a:r>
            <a:r>
              <a:rPr lang="pt-BR" dirty="0">
                <a:solidFill>
                  <a:srgbClr val="008FFB"/>
                </a:solidFill>
              </a:rPr>
              <a:t>eliminar os obstáculos</a:t>
            </a:r>
          </a:p>
          <a:p>
            <a:endParaRPr lang="pt-BR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experimento começa com uma previsão ou uma </a:t>
            </a:r>
            <a:r>
              <a:rPr lang="pt-BR" sz="1200" dirty="0">
                <a:solidFill>
                  <a:srgbClr val="008F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hipótese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melhor maneira de realizar experimentos mais rápidos é testar </a:t>
            </a:r>
            <a:r>
              <a:rPr lang="pt-BR" sz="1200" dirty="0">
                <a:solidFill>
                  <a:srgbClr val="008F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suposições específicas, </a:t>
            </a:r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vez da ideia de todo o produto.</a:t>
            </a:r>
          </a:p>
          <a:p>
            <a:endParaRPr lang="pt-BR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Existem várias maneiras de realizar experimentos com produtos. </a:t>
            </a:r>
          </a:p>
          <a:p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 que precisamos nos preocupar em responder são as seguintes perguntas: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10011BE-2CF4-ED41-A7D2-90A3760F8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2516" y="7037"/>
            <a:ext cx="1117600" cy="977900"/>
          </a:xfrm>
          <a:prstGeom prst="rect">
            <a:avLst/>
          </a:prstGeom>
        </p:spPr>
      </p:pic>
      <p:pic>
        <p:nvPicPr>
          <p:cNvPr id="15" name="Google Shape;92;p22">
            <a:extLst>
              <a:ext uri="{FF2B5EF4-FFF2-40B4-BE49-F238E27FC236}">
                <a16:creationId xmlns:a16="http://schemas.microsoft.com/office/drawing/2014/main" id="{8788DC49-AA00-3044-9A16-B2FFA8D8F86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762" r="9754"/>
          <a:stretch/>
        </p:blipFill>
        <p:spPr>
          <a:xfrm>
            <a:off x="31295" y="1202233"/>
            <a:ext cx="3876586" cy="3211146"/>
          </a:xfrm>
          <a:custGeom>
            <a:avLst/>
            <a:gdLst/>
            <a:ahLst/>
            <a:cxnLst/>
            <a:rect l="l" t="t" r="r" b="b"/>
            <a:pathLst>
              <a:path w="11279839" h="9343587" extrusionOk="0">
                <a:moveTo>
                  <a:pt x="2780348" y="9082530"/>
                </a:moveTo>
                <a:cubicBezTo>
                  <a:pt x="2776722" y="9083202"/>
                  <a:pt x="2775329" y="9085804"/>
                  <a:pt x="2773935" y="9088406"/>
                </a:cubicBezTo>
                <a:cubicBezTo>
                  <a:pt x="2759433" y="9091091"/>
                  <a:pt x="2747163" y="9095707"/>
                  <a:pt x="2732660" y="9098392"/>
                </a:cubicBezTo>
                <a:cubicBezTo>
                  <a:pt x="2748556" y="9093105"/>
                  <a:pt x="2764452" y="9087818"/>
                  <a:pt x="2780348" y="9082530"/>
                </a:cubicBezTo>
                <a:close/>
                <a:moveTo>
                  <a:pt x="5479871" y="8977587"/>
                </a:moveTo>
                <a:cubicBezTo>
                  <a:pt x="5492595" y="8976691"/>
                  <a:pt x="5506419" y="8980460"/>
                  <a:pt x="5521931" y="8988295"/>
                </a:cubicBezTo>
                <a:cubicBezTo>
                  <a:pt x="5492579" y="8991784"/>
                  <a:pt x="5468315" y="8992383"/>
                  <a:pt x="5444399" y="8994864"/>
                </a:cubicBezTo>
                <a:cubicBezTo>
                  <a:pt x="5455519" y="8984042"/>
                  <a:pt x="5467147" y="8978483"/>
                  <a:pt x="5479871" y="8977587"/>
                </a:cubicBezTo>
                <a:close/>
                <a:moveTo>
                  <a:pt x="3536217" y="8953390"/>
                </a:moveTo>
                <a:cubicBezTo>
                  <a:pt x="3549669" y="8954110"/>
                  <a:pt x="3562945" y="8955814"/>
                  <a:pt x="3575924" y="8959118"/>
                </a:cubicBezTo>
                <a:cubicBezTo>
                  <a:pt x="3547991" y="8962387"/>
                  <a:pt x="3519036" y="8960139"/>
                  <a:pt x="3491785" y="8967088"/>
                </a:cubicBezTo>
                <a:cubicBezTo>
                  <a:pt x="3460854" y="8974718"/>
                  <a:pt x="3440551" y="8957548"/>
                  <a:pt x="3413777" y="8956799"/>
                </a:cubicBezTo>
                <a:cubicBezTo>
                  <a:pt x="3453939" y="8957924"/>
                  <a:pt x="3495864" y="8951231"/>
                  <a:pt x="3536217" y="8953390"/>
                </a:cubicBezTo>
                <a:close/>
                <a:moveTo>
                  <a:pt x="3673871" y="8903012"/>
                </a:moveTo>
                <a:cubicBezTo>
                  <a:pt x="3682274" y="8907080"/>
                  <a:pt x="3688829" y="8911492"/>
                  <a:pt x="3697232" y="8915561"/>
                </a:cubicBezTo>
                <a:cubicBezTo>
                  <a:pt x="3697568" y="8917374"/>
                  <a:pt x="3696054" y="8919528"/>
                  <a:pt x="3694541" y="8921684"/>
                </a:cubicBezTo>
                <a:cubicBezTo>
                  <a:pt x="3678741" y="8918985"/>
                  <a:pt x="3665126" y="8917756"/>
                  <a:pt x="3649327" y="8915057"/>
                </a:cubicBezTo>
                <a:cubicBezTo>
                  <a:pt x="3648991" y="8913243"/>
                  <a:pt x="3648655" y="8911431"/>
                  <a:pt x="3650504" y="8911088"/>
                </a:cubicBezTo>
                <a:cubicBezTo>
                  <a:pt x="3657565" y="8907906"/>
                  <a:pt x="3666475" y="8904381"/>
                  <a:pt x="3673871" y="8903012"/>
                </a:cubicBezTo>
                <a:close/>
                <a:moveTo>
                  <a:pt x="3676724" y="8857972"/>
                </a:moveTo>
                <a:cubicBezTo>
                  <a:pt x="3684141" y="8856599"/>
                  <a:pt x="3700512" y="8872522"/>
                  <a:pt x="3699337" y="8876530"/>
                </a:cubicBezTo>
                <a:cubicBezTo>
                  <a:pt x="3691084" y="8883744"/>
                  <a:pt x="3681318" y="8893134"/>
                  <a:pt x="3673066" y="8900348"/>
                </a:cubicBezTo>
                <a:cubicBezTo>
                  <a:pt x="3668679" y="8897370"/>
                  <a:pt x="3663953" y="8892559"/>
                  <a:pt x="3662935" y="8887061"/>
                </a:cubicBezTo>
                <a:cubicBezTo>
                  <a:pt x="3659724" y="8880075"/>
                  <a:pt x="3658027" y="8870912"/>
                  <a:pt x="3660378" y="8862894"/>
                </a:cubicBezTo>
                <a:cubicBezTo>
                  <a:pt x="3660208" y="8861978"/>
                  <a:pt x="3662820" y="8860547"/>
                  <a:pt x="3666211" y="8859446"/>
                </a:cubicBezTo>
                <a:cubicBezTo>
                  <a:pt x="3669603" y="8858344"/>
                  <a:pt x="3673774" y="8857571"/>
                  <a:pt x="3676724" y="8857972"/>
                </a:cubicBezTo>
                <a:close/>
                <a:moveTo>
                  <a:pt x="6418499" y="8756127"/>
                </a:moveTo>
                <a:cubicBezTo>
                  <a:pt x="6434187" y="8754424"/>
                  <a:pt x="6451131" y="8755616"/>
                  <a:pt x="6470467" y="8756847"/>
                </a:cubicBezTo>
                <a:cubicBezTo>
                  <a:pt x="6425655" y="8772843"/>
                  <a:pt x="6387887" y="8785609"/>
                  <a:pt x="6351967" y="8798033"/>
                </a:cubicBezTo>
                <a:cubicBezTo>
                  <a:pt x="6344575" y="8799401"/>
                  <a:pt x="6336151" y="8795189"/>
                  <a:pt x="6328071" y="8792836"/>
                </a:cubicBezTo>
                <a:cubicBezTo>
                  <a:pt x="6334775" y="8787746"/>
                  <a:pt x="6340787" y="8778936"/>
                  <a:pt x="6349335" y="8773504"/>
                </a:cubicBezTo>
                <a:cubicBezTo>
                  <a:pt x="6354535" y="8770617"/>
                  <a:pt x="6368847" y="8775664"/>
                  <a:pt x="6374043" y="8772778"/>
                </a:cubicBezTo>
                <a:cubicBezTo>
                  <a:pt x="6388371" y="8762427"/>
                  <a:pt x="6402811" y="8757829"/>
                  <a:pt x="6418499" y="8756127"/>
                </a:cubicBezTo>
                <a:close/>
                <a:moveTo>
                  <a:pt x="5309703" y="8518068"/>
                </a:moveTo>
                <a:cubicBezTo>
                  <a:pt x="5310039" y="8519881"/>
                  <a:pt x="5310711" y="8523507"/>
                  <a:pt x="5311047" y="8525319"/>
                </a:cubicBezTo>
                <a:cubicBezTo>
                  <a:pt x="5289149" y="8529374"/>
                  <a:pt x="5267251" y="8533429"/>
                  <a:pt x="5245019" y="8535671"/>
                </a:cubicBezTo>
                <a:cubicBezTo>
                  <a:pt x="5245019" y="8535671"/>
                  <a:pt x="5240699" y="8532721"/>
                  <a:pt x="5242187" y="8530570"/>
                </a:cubicBezTo>
                <a:cubicBezTo>
                  <a:pt x="5243675" y="8528420"/>
                  <a:pt x="5246991" y="8525931"/>
                  <a:pt x="5250639" y="8525255"/>
                </a:cubicBezTo>
                <a:cubicBezTo>
                  <a:pt x="5268887" y="8521876"/>
                  <a:pt x="5289295" y="8519973"/>
                  <a:pt x="5309703" y="8518068"/>
                </a:cubicBezTo>
                <a:close/>
                <a:moveTo>
                  <a:pt x="7686319" y="8491382"/>
                </a:moveTo>
                <a:cubicBezTo>
                  <a:pt x="7693247" y="8491860"/>
                  <a:pt x="7700295" y="8493779"/>
                  <a:pt x="7707155" y="8497283"/>
                </a:cubicBezTo>
                <a:cubicBezTo>
                  <a:pt x="7732755" y="8511642"/>
                  <a:pt x="7744795" y="8545701"/>
                  <a:pt x="7730759" y="8573131"/>
                </a:cubicBezTo>
                <a:cubicBezTo>
                  <a:pt x="7718571" y="8600217"/>
                  <a:pt x="7685983" y="8610071"/>
                  <a:pt x="7660727" y="8597558"/>
                </a:cubicBezTo>
                <a:cubicBezTo>
                  <a:pt x="7633283" y="8583540"/>
                  <a:pt x="7623087" y="8549139"/>
                  <a:pt x="7635275" y="8522052"/>
                </a:cubicBezTo>
                <a:cubicBezTo>
                  <a:pt x="7642295" y="8508338"/>
                  <a:pt x="7653403" y="8498641"/>
                  <a:pt x="7666187" y="8494125"/>
                </a:cubicBezTo>
                <a:cubicBezTo>
                  <a:pt x="7672579" y="8491867"/>
                  <a:pt x="7679391" y="8490904"/>
                  <a:pt x="7686319" y="8491382"/>
                </a:cubicBezTo>
                <a:close/>
                <a:moveTo>
                  <a:pt x="5269631" y="8434552"/>
                </a:moveTo>
                <a:cubicBezTo>
                  <a:pt x="5282771" y="8432119"/>
                  <a:pt x="5295453" y="8441103"/>
                  <a:pt x="5297955" y="8454620"/>
                </a:cubicBezTo>
                <a:cubicBezTo>
                  <a:pt x="5300459" y="8468136"/>
                  <a:pt x="5291835" y="8481065"/>
                  <a:pt x="5278693" y="8483499"/>
                </a:cubicBezTo>
                <a:cubicBezTo>
                  <a:pt x="5265551" y="8485932"/>
                  <a:pt x="5252871" y="8476948"/>
                  <a:pt x="5250367" y="8463432"/>
                </a:cubicBezTo>
                <a:cubicBezTo>
                  <a:pt x="5247865" y="8449915"/>
                  <a:pt x="5256487" y="8436986"/>
                  <a:pt x="5269631" y="8434552"/>
                </a:cubicBezTo>
                <a:close/>
                <a:moveTo>
                  <a:pt x="5789059" y="8356700"/>
                </a:moveTo>
                <a:cubicBezTo>
                  <a:pt x="5786583" y="8374187"/>
                  <a:pt x="5774703" y="8382063"/>
                  <a:pt x="5754443" y="8385815"/>
                </a:cubicBezTo>
                <a:cubicBezTo>
                  <a:pt x="5728991" y="8392420"/>
                  <a:pt x="5703543" y="8399024"/>
                  <a:pt x="5678431" y="8407458"/>
                </a:cubicBezTo>
                <a:cubicBezTo>
                  <a:pt x="5671399" y="8410652"/>
                  <a:pt x="5659863" y="8420357"/>
                  <a:pt x="5662379" y="8423675"/>
                </a:cubicBezTo>
                <a:cubicBezTo>
                  <a:pt x="5665915" y="8432480"/>
                  <a:pt x="5671971" y="8444603"/>
                  <a:pt x="5689039" y="8433875"/>
                </a:cubicBezTo>
                <a:cubicBezTo>
                  <a:pt x="5722003" y="8416418"/>
                  <a:pt x="5762383" y="8418401"/>
                  <a:pt x="5793655" y="8391798"/>
                </a:cubicBezTo>
                <a:cubicBezTo>
                  <a:pt x="5795159" y="8389628"/>
                  <a:pt x="5795495" y="8391457"/>
                  <a:pt x="5797339" y="8391116"/>
                </a:cubicBezTo>
                <a:cubicBezTo>
                  <a:pt x="5797147" y="8379800"/>
                  <a:pt x="5802823" y="8369288"/>
                  <a:pt x="5813875" y="8367241"/>
                </a:cubicBezTo>
                <a:cubicBezTo>
                  <a:pt x="5826767" y="8364854"/>
                  <a:pt x="5839855" y="8373783"/>
                  <a:pt x="5842563" y="8388418"/>
                </a:cubicBezTo>
                <a:cubicBezTo>
                  <a:pt x="5844595" y="8399393"/>
                  <a:pt x="5837079" y="8410246"/>
                  <a:pt x="5828207" y="8413781"/>
                </a:cubicBezTo>
                <a:cubicBezTo>
                  <a:pt x="5832231" y="8414927"/>
                  <a:pt x="5837759" y="8413904"/>
                  <a:pt x="5843623" y="8414710"/>
                </a:cubicBezTo>
                <a:cubicBezTo>
                  <a:pt x="5796407" y="8427237"/>
                  <a:pt x="5748851" y="8437935"/>
                  <a:pt x="5702799" y="8446463"/>
                </a:cubicBezTo>
                <a:cubicBezTo>
                  <a:pt x="5693591" y="8448168"/>
                  <a:pt x="5675995" y="8445750"/>
                  <a:pt x="5684907" y="8463020"/>
                </a:cubicBezTo>
                <a:cubicBezTo>
                  <a:pt x="5685587" y="8466678"/>
                  <a:pt x="5686263" y="8470337"/>
                  <a:pt x="5686939" y="8473995"/>
                </a:cubicBezTo>
                <a:cubicBezTo>
                  <a:pt x="5682579" y="8471019"/>
                  <a:pt x="5676715" y="8470213"/>
                  <a:pt x="5672691" y="8469065"/>
                </a:cubicBezTo>
                <a:cubicBezTo>
                  <a:pt x="5666487" y="8466431"/>
                  <a:pt x="5659607" y="8460137"/>
                  <a:pt x="5654419" y="8462989"/>
                </a:cubicBezTo>
                <a:cubicBezTo>
                  <a:pt x="5597167" y="8483051"/>
                  <a:pt x="5532651" y="8474185"/>
                  <a:pt x="5479275" y="8504881"/>
                </a:cubicBezTo>
                <a:cubicBezTo>
                  <a:pt x="5477431" y="8505222"/>
                  <a:pt x="5473411" y="8504075"/>
                  <a:pt x="5471231" y="8502588"/>
                </a:cubicBezTo>
                <a:cubicBezTo>
                  <a:pt x="5462847" y="8498464"/>
                  <a:pt x="5454459" y="8494341"/>
                  <a:pt x="5447579" y="8488046"/>
                </a:cubicBezTo>
                <a:cubicBezTo>
                  <a:pt x="5456451" y="8484512"/>
                  <a:pt x="5464983" y="8479148"/>
                  <a:pt x="5473855" y="8475613"/>
                </a:cubicBezTo>
                <a:cubicBezTo>
                  <a:pt x="5479043" y="8472760"/>
                  <a:pt x="5482727" y="8472078"/>
                  <a:pt x="5488255" y="8471055"/>
                </a:cubicBezTo>
                <a:cubicBezTo>
                  <a:pt x="5471631" y="8453320"/>
                  <a:pt x="5499115" y="8457691"/>
                  <a:pt x="5503627" y="8451180"/>
                </a:cubicBezTo>
                <a:cubicBezTo>
                  <a:pt x="5492723" y="8443739"/>
                  <a:pt x="5481819" y="8436298"/>
                  <a:pt x="5470575" y="8427027"/>
                </a:cubicBezTo>
                <a:cubicBezTo>
                  <a:pt x="5481627" y="8424981"/>
                  <a:pt x="5490499" y="8421446"/>
                  <a:pt x="5497867" y="8420081"/>
                </a:cubicBezTo>
                <a:cubicBezTo>
                  <a:pt x="5531363" y="8415771"/>
                  <a:pt x="5563355" y="8413631"/>
                  <a:pt x="5594671" y="8407832"/>
                </a:cubicBezTo>
                <a:cubicBezTo>
                  <a:pt x="5625983" y="8402034"/>
                  <a:pt x="5659143" y="8395894"/>
                  <a:pt x="5687939" y="8386777"/>
                </a:cubicBezTo>
                <a:cubicBezTo>
                  <a:pt x="5721919" y="8374808"/>
                  <a:pt x="5753047" y="8357693"/>
                  <a:pt x="5789059" y="8356700"/>
                </a:cubicBezTo>
                <a:close/>
                <a:moveTo>
                  <a:pt x="6077719" y="8343978"/>
                </a:moveTo>
                <a:cubicBezTo>
                  <a:pt x="6086907" y="8342276"/>
                  <a:pt x="6094923" y="8344493"/>
                  <a:pt x="6104443" y="8344581"/>
                </a:cubicBezTo>
                <a:cubicBezTo>
                  <a:pt x="6099591" y="8349179"/>
                  <a:pt x="6094739" y="8353778"/>
                  <a:pt x="6089887" y="8358378"/>
                </a:cubicBezTo>
                <a:cubicBezTo>
                  <a:pt x="6088051" y="8358718"/>
                  <a:pt x="6088383" y="8360506"/>
                  <a:pt x="6088715" y="8362295"/>
                </a:cubicBezTo>
                <a:cubicBezTo>
                  <a:pt x="6094375" y="8372349"/>
                  <a:pt x="6083351" y="8374391"/>
                  <a:pt x="6076659" y="8379330"/>
                </a:cubicBezTo>
                <a:cubicBezTo>
                  <a:pt x="6072323" y="8376433"/>
                  <a:pt x="6069491" y="8371406"/>
                  <a:pt x="6066991" y="8368168"/>
                </a:cubicBezTo>
                <a:cubicBezTo>
                  <a:pt x="6064819" y="8366720"/>
                  <a:pt x="6058643" y="8364164"/>
                  <a:pt x="6056803" y="8364504"/>
                </a:cubicBezTo>
                <a:cubicBezTo>
                  <a:pt x="6044935" y="8372253"/>
                  <a:pt x="6030891" y="8378554"/>
                  <a:pt x="6017183" y="8386643"/>
                </a:cubicBezTo>
                <a:cubicBezTo>
                  <a:pt x="6011999" y="8389453"/>
                  <a:pt x="6004979" y="8392604"/>
                  <a:pt x="5999131" y="8391836"/>
                </a:cubicBezTo>
                <a:cubicBezTo>
                  <a:pt x="5968731" y="8391914"/>
                  <a:pt x="5937667" y="8388415"/>
                  <a:pt x="5906935" y="8386704"/>
                </a:cubicBezTo>
                <a:cubicBezTo>
                  <a:pt x="5915791" y="8383214"/>
                  <a:pt x="5923987" y="8376145"/>
                  <a:pt x="5933179" y="8374444"/>
                </a:cubicBezTo>
                <a:cubicBezTo>
                  <a:pt x="5982475" y="8363465"/>
                  <a:pt x="6029931" y="8352827"/>
                  <a:pt x="6077719" y="8343978"/>
                </a:cubicBezTo>
                <a:close/>
                <a:moveTo>
                  <a:pt x="8293571" y="8323472"/>
                </a:moveTo>
                <a:cubicBezTo>
                  <a:pt x="8299627" y="8322650"/>
                  <a:pt x="8305607" y="8324184"/>
                  <a:pt x="8310387" y="8329062"/>
                </a:cubicBezTo>
                <a:cubicBezTo>
                  <a:pt x="8326443" y="8352978"/>
                  <a:pt x="8281003" y="8390203"/>
                  <a:pt x="8267163" y="8367796"/>
                </a:cubicBezTo>
                <a:cubicBezTo>
                  <a:pt x="8256523" y="8349599"/>
                  <a:pt x="8275403" y="8325936"/>
                  <a:pt x="8293571" y="8323472"/>
                </a:cubicBezTo>
                <a:close/>
                <a:moveTo>
                  <a:pt x="8623783" y="8315470"/>
                </a:moveTo>
                <a:cubicBezTo>
                  <a:pt x="8631263" y="8315253"/>
                  <a:pt x="8638415" y="8317404"/>
                  <a:pt x="8643655" y="8322666"/>
                </a:cubicBezTo>
                <a:cubicBezTo>
                  <a:pt x="8643655" y="8322666"/>
                  <a:pt x="8641823" y="8323005"/>
                  <a:pt x="8642167" y="8324859"/>
                </a:cubicBezTo>
                <a:cubicBezTo>
                  <a:pt x="8642167" y="8324859"/>
                  <a:pt x="8643655" y="8322666"/>
                  <a:pt x="8643995" y="8324520"/>
                </a:cubicBezTo>
                <a:cubicBezTo>
                  <a:pt x="8662663" y="8353663"/>
                  <a:pt x="8606651" y="8388964"/>
                  <a:pt x="8590163" y="8361335"/>
                </a:cubicBezTo>
                <a:cubicBezTo>
                  <a:pt x="8575907" y="8338087"/>
                  <a:pt x="8601335" y="8316120"/>
                  <a:pt x="8623783" y="8315470"/>
                </a:cubicBezTo>
                <a:close/>
                <a:moveTo>
                  <a:pt x="7704799" y="8309670"/>
                </a:moveTo>
                <a:cubicBezTo>
                  <a:pt x="7704799" y="8309670"/>
                  <a:pt x="7707007" y="8311271"/>
                  <a:pt x="7707367" y="8313212"/>
                </a:cubicBezTo>
                <a:cubicBezTo>
                  <a:pt x="7696635" y="8317209"/>
                  <a:pt x="7687747" y="8320863"/>
                  <a:pt x="7677011" y="8324860"/>
                </a:cubicBezTo>
                <a:cubicBezTo>
                  <a:pt x="7673315" y="8325545"/>
                  <a:pt x="7667407" y="8324630"/>
                  <a:pt x="7661499" y="8323714"/>
                </a:cubicBezTo>
                <a:cubicBezTo>
                  <a:pt x="7661499" y="8323714"/>
                  <a:pt x="7660423" y="8317888"/>
                  <a:pt x="7660063" y="8315946"/>
                </a:cubicBezTo>
                <a:cubicBezTo>
                  <a:pt x="7665611" y="8314918"/>
                  <a:pt x="7668947" y="8312291"/>
                  <a:pt x="7674495" y="8311264"/>
                </a:cubicBezTo>
                <a:cubicBezTo>
                  <a:pt x="7683739" y="8309552"/>
                  <a:pt x="7695195" y="8309440"/>
                  <a:pt x="7704799" y="8309670"/>
                </a:cubicBezTo>
                <a:close/>
                <a:moveTo>
                  <a:pt x="8138427" y="8301205"/>
                </a:moveTo>
                <a:cubicBezTo>
                  <a:pt x="8145571" y="8300908"/>
                  <a:pt x="8152463" y="8302913"/>
                  <a:pt x="8157679" y="8308040"/>
                </a:cubicBezTo>
                <a:cubicBezTo>
                  <a:pt x="8174055" y="8335007"/>
                  <a:pt x="8121567" y="8369102"/>
                  <a:pt x="8105531" y="8343947"/>
                </a:cubicBezTo>
                <a:cubicBezTo>
                  <a:pt x="8093247" y="8323721"/>
                  <a:pt x="8116987" y="8302099"/>
                  <a:pt x="8138427" y="8301205"/>
                </a:cubicBezTo>
                <a:close/>
                <a:moveTo>
                  <a:pt x="6410619" y="8266563"/>
                </a:moveTo>
                <a:cubicBezTo>
                  <a:pt x="6410963" y="8268409"/>
                  <a:pt x="6409463" y="8270595"/>
                  <a:pt x="6409803" y="8272440"/>
                </a:cubicBezTo>
                <a:cubicBezTo>
                  <a:pt x="6358983" y="8285668"/>
                  <a:pt x="6309999" y="8298555"/>
                  <a:pt x="6259179" y="8311783"/>
                </a:cubicBezTo>
                <a:cubicBezTo>
                  <a:pt x="6258495" y="8308093"/>
                  <a:pt x="6256315" y="8306588"/>
                  <a:pt x="6255631" y="8302897"/>
                </a:cubicBezTo>
                <a:cubicBezTo>
                  <a:pt x="6263803" y="8295659"/>
                  <a:pt x="6271635" y="8286575"/>
                  <a:pt x="6282327" y="8282685"/>
                </a:cubicBezTo>
                <a:cubicBezTo>
                  <a:pt x="6305899" y="8276412"/>
                  <a:pt x="6331995" y="8273489"/>
                  <a:pt x="6356251" y="8270906"/>
                </a:cubicBezTo>
                <a:cubicBezTo>
                  <a:pt x="6374987" y="8269346"/>
                  <a:pt x="6391883" y="8268125"/>
                  <a:pt x="6410619" y="8266563"/>
                </a:cubicBezTo>
                <a:close/>
                <a:moveTo>
                  <a:pt x="8461663" y="8250696"/>
                </a:moveTo>
                <a:cubicBezTo>
                  <a:pt x="8468639" y="8249728"/>
                  <a:pt x="8475667" y="8251607"/>
                  <a:pt x="8481547" y="8257585"/>
                </a:cubicBezTo>
                <a:cubicBezTo>
                  <a:pt x="8498015" y="8284685"/>
                  <a:pt x="8450915" y="8329210"/>
                  <a:pt x="8432599" y="8302451"/>
                </a:cubicBezTo>
                <a:cubicBezTo>
                  <a:pt x="8420247" y="8282126"/>
                  <a:pt x="8440731" y="8253601"/>
                  <a:pt x="8461663" y="8250696"/>
                </a:cubicBezTo>
                <a:close/>
                <a:moveTo>
                  <a:pt x="6244695" y="8246151"/>
                </a:moveTo>
                <a:cubicBezTo>
                  <a:pt x="6258279" y="8243188"/>
                  <a:pt x="6258083" y="8247877"/>
                  <a:pt x="6257287" y="8266631"/>
                </a:cubicBezTo>
                <a:cubicBezTo>
                  <a:pt x="6245603" y="8264979"/>
                  <a:pt x="6228887" y="8256622"/>
                  <a:pt x="6222235" y="8261672"/>
                </a:cubicBezTo>
                <a:cubicBezTo>
                  <a:pt x="6197127" y="8279681"/>
                  <a:pt x="6174443" y="8280064"/>
                  <a:pt x="6139047" y="8273258"/>
                </a:cubicBezTo>
                <a:cubicBezTo>
                  <a:pt x="6155551" y="8270202"/>
                  <a:pt x="6162539" y="8267000"/>
                  <a:pt x="6171707" y="8265302"/>
                </a:cubicBezTo>
                <a:cubicBezTo>
                  <a:pt x="6189699" y="8260062"/>
                  <a:pt x="6208379" y="8258512"/>
                  <a:pt x="6226027" y="8251426"/>
                </a:cubicBezTo>
                <a:cubicBezTo>
                  <a:pt x="6234107" y="8248976"/>
                  <a:pt x="6240167" y="8247139"/>
                  <a:pt x="6244695" y="8246151"/>
                </a:cubicBezTo>
                <a:close/>
                <a:moveTo>
                  <a:pt x="7205955" y="8143964"/>
                </a:moveTo>
                <a:cubicBezTo>
                  <a:pt x="7209207" y="8144769"/>
                  <a:pt x="7212311" y="8146069"/>
                  <a:pt x="7215247" y="8146463"/>
                </a:cubicBezTo>
                <a:cubicBezTo>
                  <a:pt x="7210383" y="8151114"/>
                  <a:pt x="7203675" y="8156106"/>
                  <a:pt x="7198135" y="8157131"/>
                </a:cubicBezTo>
                <a:cubicBezTo>
                  <a:pt x="7161567" y="8165777"/>
                  <a:pt x="7122483" y="8171140"/>
                  <a:pt x="7087427" y="8177632"/>
                </a:cubicBezTo>
                <a:cubicBezTo>
                  <a:pt x="7090779" y="8175136"/>
                  <a:pt x="7097155" y="8168331"/>
                  <a:pt x="7104535" y="8166964"/>
                </a:cubicBezTo>
                <a:cubicBezTo>
                  <a:pt x="7133387" y="8157871"/>
                  <a:pt x="7164419" y="8150250"/>
                  <a:pt x="7195787" y="8144441"/>
                </a:cubicBezTo>
                <a:cubicBezTo>
                  <a:pt x="7199311" y="8142852"/>
                  <a:pt x="7202707" y="8143160"/>
                  <a:pt x="7205955" y="8143964"/>
                </a:cubicBezTo>
                <a:close/>
                <a:moveTo>
                  <a:pt x="7388483" y="8106489"/>
                </a:moveTo>
                <a:cubicBezTo>
                  <a:pt x="7397043" y="8108421"/>
                  <a:pt x="7404795" y="8112823"/>
                  <a:pt x="7410291" y="8119470"/>
                </a:cubicBezTo>
                <a:cubicBezTo>
                  <a:pt x="7412791" y="8122723"/>
                  <a:pt x="7418627" y="8123501"/>
                  <a:pt x="7424463" y="8124279"/>
                </a:cubicBezTo>
                <a:cubicBezTo>
                  <a:pt x="7442799" y="8120883"/>
                  <a:pt x="7461139" y="8117487"/>
                  <a:pt x="7477975" y="8116228"/>
                </a:cubicBezTo>
                <a:cubicBezTo>
                  <a:pt x="7485311" y="8114869"/>
                  <a:pt x="7493315" y="8117104"/>
                  <a:pt x="7500983" y="8117543"/>
                </a:cubicBezTo>
                <a:cubicBezTo>
                  <a:pt x="7494311" y="8122494"/>
                  <a:pt x="7487975" y="8129243"/>
                  <a:pt x="7480639" y="8130601"/>
                </a:cubicBezTo>
                <a:cubicBezTo>
                  <a:pt x="7438459" y="8138412"/>
                  <a:pt x="7397779" y="8144086"/>
                  <a:pt x="7357103" y="8149760"/>
                </a:cubicBezTo>
                <a:cubicBezTo>
                  <a:pt x="7360103" y="8145487"/>
                  <a:pt x="7366443" y="8138739"/>
                  <a:pt x="7371279" y="8134127"/>
                </a:cubicBezTo>
                <a:cubicBezTo>
                  <a:pt x="7365443" y="8133349"/>
                  <a:pt x="7357775" y="8132911"/>
                  <a:pt x="7351607" y="8130337"/>
                </a:cubicBezTo>
                <a:cubicBezTo>
                  <a:pt x="7347939" y="8131016"/>
                  <a:pt x="7343607" y="8128101"/>
                  <a:pt x="7341439" y="8126644"/>
                </a:cubicBezTo>
                <a:cubicBezTo>
                  <a:pt x="7339275" y="8125188"/>
                  <a:pt x="7344111" y="8120575"/>
                  <a:pt x="7345611" y="8118439"/>
                </a:cubicBezTo>
                <a:cubicBezTo>
                  <a:pt x="7350447" y="8113826"/>
                  <a:pt x="7355991" y="8110477"/>
                  <a:pt x="7361815" y="8108325"/>
                </a:cubicBezTo>
                <a:cubicBezTo>
                  <a:pt x="7370555" y="8105095"/>
                  <a:pt x="7379923" y="8104558"/>
                  <a:pt x="7388483" y="8106489"/>
                </a:cubicBezTo>
                <a:close/>
                <a:moveTo>
                  <a:pt x="7136667" y="8085580"/>
                </a:moveTo>
                <a:cubicBezTo>
                  <a:pt x="7145423" y="8084910"/>
                  <a:pt x="7154031" y="8084743"/>
                  <a:pt x="7161967" y="8086127"/>
                </a:cubicBezTo>
                <a:cubicBezTo>
                  <a:pt x="7174127" y="8089583"/>
                  <a:pt x="7198263" y="8085115"/>
                  <a:pt x="7192387" y="8105228"/>
                </a:cubicBezTo>
                <a:cubicBezTo>
                  <a:pt x="7169087" y="8103835"/>
                  <a:pt x="7147983" y="8103937"/>
                  <a:pt x="7128399" y="8101856"/>
                </a:cubicBezTo>
                <a:cubicBezTo>
                  <a:pt x="7120975" y="8103231"/>
                  <a:pt x="7115063" y="8102423"/>
                  <a:pt x="7108811" y="8099775"/>
                </a:cubicBezTo>
                <a:cubicBezTo>
                  <a:pt x="7104759" y="8098623"/>
                  <a:pt x="7102223" y="8095287"/>
                  <a:pt x="7100027" y="8093792"/>
                </a:cubicBezTo>
                <a:cubicBezTo>
                  <a:pt x="7103399" y="8091265"/>
                  <a:pt x="7106771" y="8088739"/>
                  <a:pt x="7110483" y="8088051"/>
                </a:cubicBezTo>
                <a:cubicBezTo>
                  <a:pt x="7119007" y="8087424"/>
                  <a:pt x="7127907" y="8086251"/>
                  <a:pt x="7136667" y="8085580"/>
                </a:cubicBezTo>
                <a:close/>
                <a:moveTo>
                  <a:pt x="7419431" y="8063202"/>
                </a:moveTo>
                <a:cubicBezTo>
                  <a:pt x="7429063" y="8063536"/>
                  <a:pt x="7439167" y="8065481"/>
                  <a:pt x="7449935" y="8069690"/>
                </a:cubicBezTo>
                <a:cubicBezTo>
                  <a:pt x="7439243" y="8073580"/>
                  <a:pt x="7432571" y="8078632"/>
                  <a:pt x="7425215" y="8079994"/>
                </a:cubicBezTo>
                <a:cubicBezTo>
                  <a:pt x="7407167" y="8085244"/>
                  <a:pt x="7388439" y="8086804"/>
                  <a:pt x="7372231" y="8091713"/>
                </a:cubicBezTo>
                <a:cubicBezTo>
                  <a:pt x="7343491" y="8100852"/>
                  <a:pt x="7317831" y="8126597"/>
                  <a:pt x="7313891" y="8146411"/>
                </a:cubicBezTo>
                <a:cubicBezTo>
                  <a:pt x="7314235" y="8148257"/>
                  <a:pt x="7303543" y="8152144"/>
                  <a:pt x="7303199" y="8150300"/>
                </a:cubicBezTo>
                <a:cubicBezTo>
                  <a:pt x="7285071" y="8134571"/>
                  <a:pt x="7262323" y="8134967"/>
                  <a:pt x="7236239" y="8137888"/>
                </a:cubicBezTo>
                <a:cubicBezTo>
                  <a:pt x="7234399" y="8138229"/>
                  <a:pt x="7228671" y="8127838"/>
                  <a:pt x="7230167" y="8125653"/>
                </a:cubicBezTo>
                <a:cubicBezTo>
                  <a:pt x="7243171" y="8113704"/>
                  <a:pt x="7269255" y="8110781"/>
                  <a:pt x="7273195" y="8090967"/>
                </a:cubicBezTo>
                <a:cubicBezTo>
                  <a:pt x="7275035" y="8090626"/>
                  <a:pt x="7279051" y="8091791"/>
                  <a:pt x="7280891" y="8091450"/>
                </a:cubicBezTo>
                <a:cubicBezTo>
                  <a:pt x="7300515" y="8104993"/>
                  <a:pt x="7323395" y="8095031"/>
                  <a:pt x="7340759" y="8086090"/>
                </a:cubicBezTo>
                <a:cubicBezTo>
                  <a:pt x="7357543" y="8079165"/>
                  <a:pt x="7374075" y="8070855"/>
                  <a:pt x="7391791" y="8066383"/>
                </a:cubicBezTo>
                <a:cubicBezTo>
                  <a:pt x="7400647" y="8064146"/>
                  <a:pt x="7409799" y="8062868"/>
                  <a:pt x="7419431" y="8063202"/>
                </a:cubicBezTo>
                <a:close/>
                <a:moveTo>
                  <a:pt x="9123735" y="7969657"/>
                </a:moveTo>
                <a:lnTo>
                  <a:pt x="9122547" y="7971493"/>
                </a:lnTo>
                <a:lnTo>
                  <a:pt x="9121571" y="7972190"/>
                </a:lnTo>
                <a:cubicBezTo>
                  <a:pt x="9120919" y="7972548"/>
                  <a:pt x="9121299" y="7972004"/>
                  <a:pt x="9123735" y="7969657"/>
                </a:cubicBezTo>
                <a:close/>
                <a:moveTo>
                  <a:pt x="9210771" y="7881516"/>
                </a:moveTo>
                <a:cubicBezTo>
                  <a:pt x="9213303" y="7884839"/>
                  <a:pt x="9209939" y="7887356"/>
                  <a:pt x="9208767" y="7891365"/>
                </a:cubicBezTo>
                <a:cubicBezTo>
                  <a:pt x="9210619" y="7891022"/>
                  <a:pt x="9210619" y="7891022"/>
                  <a:pt x="9210959" y="7892854"/>
                </a:cubicBezTo>
                <a:cubicBezTo>
                  <a:pt x="9210959" y="7892854"/>
                  <a:pt x="9211295" y="7894687"/>
                  <a:pt x="9209447" y="7895029"/>
                </a:cubicBezTo>
                <a:cubicBezTo>
                  <a:pt x="9209787" y="7896862"/>
                  <a:pt x="9211635" y="7896520"/>
                  <a:pt x="9210123" y="7898694"/>
                </a:cubicBezTo>
                <a:cubicBezTo>
                  <a:pt x="9210463" y="7900527"/>
                  <a:pt x="9208951" y="7902702"/>
                  <a:pt x="9207443" y="7904878"/>
                </a:cubicBezTo>
                <a:lnTo>
                  <a:pt x="9211143" y="7904193"/>
                </a:lnTo>
                <a:cubicBezTo>
                  <a:pt x="9212995" y="7903850"/>
                  <a:pt x="9211483" y="7906025"/>
                  <a:pt x="9211483" y="7906025"/>
                </a:cubicBezTo>
                <a:cubicBezTo>
                  <a:pt x="9213671" y="7907515"/>
                  <a:pt x="9215183" y="7905339"/>
                  <a:pt x="9217375" y="7906829"/>
                </a:cubicBezTo>
                <a:cubicBezTo>
                  <a:pt x="9217375" y="7906829"/>
                  <a:pt x="9215863" y="7909005"/>
                  <a:pt x="9214351" y="7911179"/>
                </a:cubicBezTo>
                <a:cubicBezTo>
                  <a:pt x="9216203" y="7910837"/>
                  <a:pt x="9217711" y="7908662"/>
                  <a:pt x="9217711" y="7908662"/>
                </a:cubicBezTo>
                <a:cubicBezTo>
                  <a:pt x="9222923" y="7905801"/>
                  <a:pt x="9228479" y="7904773"/>
                  <a:pt x="9229495" y="7910271"/>
                </a:cubicBezTo>
                <a:cubicBezTo>
                  <a:pt x="9229495" y="7910271"/>
                  <a:pt x="9227643" y="7910614"/>
                  <a:pt x="9227983" y="7912446"/>
                </a:cubicBezTo>
                <a:cubicBezTo>
                  <a:pt x="9227983" y="7912446"/>
                  <a:pt x="9229835" y="7912104"/>
                  <a:pt x="9229835" y="7912104"/>
                </a:cubicBezTo>
                <a:cubicBezTo>
                  <a:pt x="9227983" y="7912446"/>
                  <a:pt x="9228323" y="7914278"/>
                  <a:pt x="9228323" y="7914278"/>
                </a:cubicBezTo>
                <a:cubicBezTo>
                  <a:pt x="9228323" y="7914278"/>
                  <a:pt x="9230175" y="7913935"/>
                  <a:pt x="9230175" y="7913935"/>
                </a:cubicBezTo>
                <a:cubicBezTo>
                  <a:pt x="9230175" y="7913935"/>
                  <a:pt x="9230175" y="7913935"/>
                  <a:pt x="9230515" y="7915768"/>
                </a:cubicBezTo>
                <a:cubicBezTo>
                  <a:pt x="9230515" y="7915768"/>
                  <a:pt x="9232363" y="7915426"/>
                  <a:pt x="9232363" y="7915426"/>
                </a:cubicBezTo>
                <a:cubicBezTo>
                  <a:pt x="9238595" y="7918062"/>
                  <a:pt x="9232211" y="7924930"/>
                  <a:pt x="9225487" y="7929967"/>
                </a:cubicBezTo>
                <a:cubicBezTo>
                  <a:pt x="9223635" y="7930310"/>
                  <a:pt x="9223975" y="7932142"/>
                  <a:pt x="9223975" y="7932142"/>
                </a:cubicBezTo>
                <a:cubicBezTo>
                  <a:pt x="9225827" y="7931799"/>
                  <a:pt x="9225827" y="7931799"/>
                  <a:pt x="9227675" y="7931456"/>
                </a:cubicBezTo>
                <a:cubicBezTo>
                  <a:pt x="9227675" y="7931456"/>
                  <a:pt x="9229527" y="7931114"/>
                  <a:pt x="9229527" y="7931114"/>
                </a:cubicBezTo>
                <a:cubicBezTo>
                  <a:pt x="9229527" y="7931114"/>
                  <a:pt x="9229867" y="7932946"/>
                  <a:pt x="9229867" y="7932946"/>
                </a:cubicBezTo>
                <a:cubicBezTo>
                  <a:pt x="9229867" y="7932946"/>
                  <a:pt x="9230203" y="7934779"/>
                  <a:pt x="9228355" y="7935122"/>
                </a:cubicBezTo>
                <a:cubicBezTo>
                  <a:pt x="9228695" y="7936954"/>
                  <a:pt x="9228695" y="7936954"/>
                  <a:pt x="9229031" y="7938787"/>
                </a:cubicBezTo>
                <a:cubicBezTo>
                  <a:pt x="9229031" y="7938787"/>
                  <a:pt x="9230883" y="7938444"/>
                  <a:pt x="9232735" y="7938101"/>
                </a:cubicBezTo>
                <a:cubicBezTo>
                  <a:pt x="9232735" y="7938101"/>
                  <a:pt x="9234587" y="7937758"/>
                  <a:pt x="9234587" y="7937758"/>
                </a:cubicBezTo>
                <a:cubicBezTo>
                  <a:pt x="9236435" y="7937416"/>
                  <a:pt x="9234923" y="7939591"/>
                  <a:pt x="9236775" y="7939249"/>
                </a:cubicBezTo>
                <a:cubicBezTo>
                  <a:pt x="9236775" y="7939249"/>
                  <a:pt x="9238623" y="7938906"/>
                  <a:pt x="9238623" y="7938906"/>
                </a:cubicBezTo>
                <a:cubicBezTo>
                  <a:pt x="9240815" y="7940396"/>
                  <a:pt x="9238963" y="7940739"/>
                  <a:pt x="9238963" y="7940739"/>
                </a:cubicBezTo>
                <a:cubicBezTo>
                  <a:pt x="9241155" y="7942228"/>
                  <a:pt x="9244855" y="7941543"/>
                  <a:pt x="9247043" y="7943033"/>
                </a:cubicBezTo>
                <a:cubicBezTo>
                  <a:pt x="9249915" y="7948188"/>
                  <a:pt x="9234615" y="7958602"/>
                  <a:pt x="9232767" y="7958945"/>
                </a:cubicBezTo>
                <a:cubicBezTo>
                  <a:pt x="9233443" y="7962610"/>
                  <a:pt x="9231935" y="7964785"/>
                  <a:pt x="9230423" y="7966960"/>
                </a:cubicBezTo>
                <a:cubicBezTo>
                  <a:pt x="9230423" y="7966960"/>
                  <a:pt x="9230423" y="7966960"/>
                  <a:pt x="9228571" y="7967302"/>
                </a:cubicBezTo>
                <a:cubicBezTo>
                  <a:pt x="9230423" y="7966960"/>
                  <a:pt x="9230763" y="7968792"/>
                  <a:pt x="9230763" y="7968792"/>
                </a:cubicBezTo>
                <a:cubicBezTo>
                  <a:pt x="9230763" y="7968792"/>
                  <a:pt x="9231099" y="7970625"/>
                  <a:pt x="9231099" y="7970625"/>
                </a:cubicBezTo>
                <a:cubicBezTo>
                  <a:pt x="9233631" y="7973947"/>
                  <a:pt x="9230267" y="7976466"/>
                  <a:pt x="9228419" y="7976808"/>
                </a:cubicBezTo>
                <a:cubicBezTo>
                  <a:pt x="9226907" y="7978983"/>
                  <a:pt x="9222867" y="7977836"/>
                  <a:pt x="9219503" y="7980354"/>
                </a:cubicBezTo>
                <a:cubicBezTo>
                  <a:pt x="9217655" y="7980696"/>
                  <a:pt x="9217655" y="7980696"/>
                  <a:pt x="9215803" y="7981039"/>
                </a:cubicBezTo>
                <a:cubicBezTo>
                  <a:pt x="9215803" y="7981039"/>
                  <a:pt x="9215803" y="7981039"/>
                  <a:pt x="9213951" y="7981381"/>
                </a:cubicBezTo>
                <a:cubicBezTo>
                  <a:pt x="9210591" y="7983900"/>
                  <a:pt x="9208739" y="7984242"/>
                  <a:pt x="9203187" y="7985270"/>
                </a:cubicBezTo>
                <a:cubicBezTo>
                  <a:pt x="9203867" y="7988936"/>
                  <a:pt x="9206055" y="7990425"/>
                  <a:pt x="9203867" y="7988936"/>
                </a:cubicBezTo>
                <a:cubicBezTo>
                  <a:pt x="9206395" y="7992258"/>
                  <a:pt x="9200011" y="7999126"/>
                  <a:pt x="9193287" y="8004162"/>
                </a:cubicBezTo>
                <a:cubicBezTo>
                  <a:pt x="9190267" y="8008513"/>
                  <a:pt x="9183543" y="8013548"/>
                  <a:pt x="9180675" y="8008393"/>
                </a:cubicBezTo>
                <a:cubicBezTo>
                  <a:pt x="9178483" y="8006903"/>
                  <a:pt x="9178143" y="8005071"/>
                  <a:pt x="9177803" y="8003238"/>
                </a:cubicBezTo>
                <a:cubicBezTo>
                  <a:pt x="9177803" y="8003238"/>
                  <a:pt x="9176291" y="8005414"/>
                  <a:pt x="9175955" y="8003581"/>
                </a:cubicBezTo>
                <a:cubicBezTo>
                  <a:pt x="9175955" y="8003581"/>
                  <a:pt x="9175615" y="8001748"/>
                  <a:pt x="9175615" y="8001748"/>
                </a:cubicBezTo>
                <a:cubicBezTo>
                  <a:pt x="9175275" y="7999917"/>
                  <a:pt x="9175615" y="8001748"/>
                  <a:pt x="9175275" y="7999917"/>
                </a:cubicBezTo>
                <a:cubicBezTo>
                  <a:pt x="9175275" y="7999917"/>
                  <a:pt x="9174935" y="7998084"/>
                  <a:pt x="9174935" y="7998084"/>
                </a:cubicBezTo>
                <a:cubicBezTo>
                  <a:pt x="9172747" y="7996593"/>
                  <a:pt x="9174255" y="7994419"/>
                  <a:pt x="9173919" y="7992586"/>
                </a:cubicBezTo>
                <a:cubicBezTo>
                  <a:pt x="9173919" y="7992586"/>
                  <a:pt x="9172067" y="7992929"/>
                  <a:pt x="9172067" y="7992929"/>
                </a:cubicBezTo>
                <a:cubicBezTo>
                  <a:pt x="9170555" y="7995104"/>
                  <a:pt x="9170555" y="7995104"/>
                  <a:pt x="9168703" y="7995447"/>
                </a:cubicBezTo>
                <a:cubicBezTo>
                  <a:pt x="9165683" y="7999797"/>
                  <a:pt x="9158959" y="8004832"/>
                  <a:pt x="9154239" y="8000020"/>
                </a:cubicBezTo>
                <a:cubicBezTo>
                  <a:pt x="9154239" y="8000020"/>
                  <a:pt x="9153899" y="7998188"/>
                  <a:pt x="9153899" y="7998188"/>
                </a:cubicBezTo>
                <a:cubicBezTo>
                  <a:pt x="9153899" y="7998188"/>
                  <a:pt x="9153899" y="7998188"/>
                  <a:pt x="9152051" y="7998531"/>
                </a:cubicBezTo>
                <a:cubicBezTo>
                  <a:pt x="9152051" y="7998531"/>
                  <a:pt x="9151711" y="7996698"/>
                  <a:pt x="9151711" y="7996698"/>
                </a:cubicBezTo>
                <a:cubicBezTo>
                  <a:pt x="9149859" y="7997041"/>
                  <a:pt x="9146499" y="7999559"/>
                  <a:pt x="9146159" y="7997726"/>
                </a:cubicBezTo>
                <a:cubicBezTo>
                  <a:pt x="9146159" y="7997726"/>
                  <a:pt x="9146159" y="7997726"/>
                  <a:pt x="9145819" y="7995893"/>
                </a:cubicBezTo>
                <a:cubicBezTo>
                  <a:pt x="9143971" y="7996236"/>
                  <a:pt x="9147331" y="7993718"/>
                  <a:pt x="9146991" y="7991886"/>
                </a:cubicBezTo>
                <a:cubicBezTo>
                  <a:pt x="9148503" y="7989711"/>
                  <a:pt x="9146651" y="7990053"/>
                  <a:pt x="9146651" y="7990053"/>
                </a:cubicBezTo>
                <a:cubicBezTo>
                  <a:pt x="9146311" y="7988220"/>
                  <a:pt x="9148163" y="7987878"/>
                  <a:pt x="9148163" y="7987878"/>
                </a:cubicBezTo>
                <a:cubicBezTo>
                  <a:pt x="9146311" y="7988220"/>
                  <a:pt x="9146311" y="7988220"/>
                  <a:pt x="9145975" y="7986389"/>
                </a:cubicBezTo>
                <a:cubicBezTo>
                  <a:pt x="9143783" y="7984898"/>
                  <a:pt x="9144955" y="7980891"/>
                  <a:pt x="9146467" y="7978715"/>
                </a:cubicBezTo>
                <a:cubicBezTo>
                  <a:pt x="9144615" y="7979058"/>
                  <a:pt x="9142427" y="7977568"/>
                  <a:pt x="9140575" y="7977911"/>
                </a:cubicBezTo>
                <a:cubicBezTo>
                  <a:pt x="9138723" y="7978253"/>
                  <a:pt x="9138723" y="7978253"/>
                  <a:pt x="9135023" y="7978939"/>
                </a:cubicBezTo>
                <a:cubicBezTo>
                  <a:pt x="9135023" y="7978939"/>
                  <a:pt x="9135023" y="7978939"/>
                  <a:pt x="9133175" y="7979281"/>
                </a:cubicBezTo>
                <a:cubicBezTo>
                  <a:pt x="9131323" y="7979624"/>
                  <a:pt x="9131323" y="7979624"/>
                  <a:pt x="9130983" y="7977792"/>
                </a:cubicBezTo>
                <a:cubicBezTo>
                  <a:pt x="9125431" y="7978820"/>
                  <a:pt x="9122071" y="7981337"/>
                  <a:pt x="9119543" y="7978015"/>
                </a:cubicBezTo>
                <a:cubicBezTo>
                  <a:pt x="9118447" y="7977270"/>
                  <a:pt x="9119579" y="7975639"/>
                  <a:pt x="9120943" y="7973965"/>
                </a:cubicBezTo>
                <a:lnTo>
                  <a:pt x="9122547" y="7971493"/>
                </a:lnTo>
                <a:lnTo>
                  <a:pt x="9125587" y="7969314"/>
                </a:lnTo>
                <a:cubicBezTo>
                  <a:pt x="9125247" y="7967482"/>
                  <a:pt x="9127099" y="7967140"/>
                  <a:pt x="9127099" y="7967140"/>
                </a:cubicBezTo>
                <a:cubicBezTo>
                  <a:pt x="9128607" y="7964964"/>
                  <a:pt x="9130119" y="7962789"/>
                  <a:pt x="9131631" y="7960614"/>
                </a:cubicBezTo>
                <a:cubicBezTo>
                  <a:pt x="9131631" y="7960614"/>
                  <a:pt x="9133483" y="7960271"/>
                  <a:pt x="9133143" y="7958439"/>
                </a:cubicBezTo>
                <a:cubicBezTo>
                  <a:pt x="9131291" y="7958781"/>
                  <a:pt x="9131631" y="7960614"/>
                  <a:pt x="9129439" y="7959124"/>
                </a:cubicBezTo>
                <a:cubicBezTo>
                  <a:pt x="9129439" y="7959124"/>
                  <a:pt x="9129103" y="7957291"/>
                  <a:pt x="9129103" y="7957291"/>
                </a:cubicBezTo>
                <a:cubicBezTo>
                  <a:pt x="9128763" y="7955458"/>
                  <a:pt x="9128763" y="7955458"/>
                  <a:pt x="9128763" y="7955458"/>
                </a:cubicBezTo>
                <a:cubicBezTo>
                  <a:pt x="9126911" y="7955801"/>
                  <a:pt x="9126911" y="7955801"/>
                  <a:pt x="9126911" y="7955801"/>
                </a:cubicBezTo>
                <a:cubicBezTo>
                  <a:pt x="9126911" y="7955801"/>
                  <a:pt x="9125063" y="7956144"/>
                  <a:pt x="9125063" y="7956144"/>
                </a:cubicBezTo>
                <a:cubicBezTo>
                  <a:pt x="9125063" y="7956144"/>
                  <a:pt x="9125063" y="7956144"/>
                  <a:pt x="9123211" y="7956486"/>
                </a:cubicBezTo>
                <a:cubicBezTo>
                  <a:pt x="9122871" y="7954654"/>
                  <a:pt x="9121359" y="7956829"/>
                  <a:pt x="9121019" y="7954997"/>
                </a:cubicBezTo>
                <a:cubicBezTo>
                  <a:pt x="9121019" y="7954997"/>
                  <a:pt x="9121019" y="7954997"/>
                  <a:pt x="9120679" y="7953164"/>
                </a:cubicBezTo>
                <a:cubicBezTo>
                  <a:pt x="9120343" y="7951332"/>
                  <a:pt x="9121855" y="7949157"/>
                  <a:pt x="9123363" y="7946981"/>
                </a:cubicBezTo>
                <a:cubicBezTo>
                  <a:pt x="9121175" y="7945491"/>
                  <a:pt x="9121175" y="7945491"/>
                  <a:pt x="9121175" y="7945491"/>
                </a:cubicBezTo>
                <a:cubicBezTo>
                  <a:pt x="9118307" y="7940337"/>
                  <a:pt x="9124691" y="7933468"/>
                  <a:pt x="9131415" y="7928433"/>
                </a:cubicBezTo>
                <a:cubicBezTo>
                  <a:pt x="9131415" y="7928433"/>
                  <a:pt x="9133263" y="7928090"/>
                  <a:pt x="9134775" y="7925915"/>
                </a:cubicBezTo>
                <a:cubicBezTo>
                  <a:pt x="9132923" y="7926257"/>
                  <a:pt x="9132923" y="7926257"/>
                  <a:pt x="9130735" y="7924768"/>
                </a:cubicBezTo>
                <a:cubicBezTo>
                  <a:pt x="9130735" y="7924768"/>
                  <a:pt x="9132587" y="7924425"/>
                  <a:pt x="9132247" y="7922593"/>
                </a:cubicBezTo>
                <a:cubicBezTo>
                  <a:pt x="9132247" y="7922593"/>
                  <a:pt x="9130395" y="7922935"/>
                  <a:pt x="9130395" y="7922935"/>
                </a:cubicBezTo>
                <a:cubicBezTo>
                  <a:pt x="9130055" y="7921102"/>
                  <a:pt x="9131907" y="7920760"/>
                  <a:pt x="9131907" y="7920760"/>
                </a:cubicBezTo>
                <a:cubicBezTo>
                  <a:pt x="9129719" y="7919271"/>
                  <a:pt x="9127867" y="7919613"/>
                  <a:pt x="9127187" y="7915948"/>
                </a:cubicBezTo>
                <a:cubicBezTo>
                  <a:pt x="9127187" y="7915948"/>
                  <a:pt x="9129039" y="7915605"/>
                  <a:pt x="9128699" y="7913772"/>
                </a:cubicBezTo>
                <a:cubicBezTo>
                  <a:pt x="9129191" y="7906100"/>
                  <a:pt x="9145663" y="7891677"/>
                  <a:pt x="9152231" y="7896147"/>
                </a:cubicBezTo>
                <a:cubicBezTo>
                  <a:pt x="9152571" y="7897979"/>
                  <a:pt x="9152571" y="7897979"/>
                  <a:pt x="9154763" y="7899470"/>
                </a:cubicBezTo>
                <a:cubicBezTo>
                  <a:pt x="9154763" y="7899470"/>
                  <a:pt x="9154763" y="7899470"/>
                  <a:pt x="9156611" y="7899127"/>
                </a:cubicBezTo>
                <a:cubicBezTo>
                  <a:pt x="9159635" y="7894776"/>
                  <a:pt x="9164847" y="7891916"/>
                  <a:pt x="9172247" y="7890545"/>
                </a:cubicBezTo>
                <a:cubicBezTo>
                  <a:pt x="9174687" y="7888198"/>
                  <a:pt x="9177671" y="7886225"/>
                  <a:pt x="9180403" y="7885481"/>
                </a:cubicBezTo>
                <a:cubicBezTo>
                  <a:pt x="9183135" y="7884738"/>
                  <a:pt x="9185619" y="7885226"/>
                  <a:pt x="9187055" y="7887804"/>
                </a:cubicBezTo>
                <a:cubicBezTo>
                  <a:pt x="9188903" y="7887461"/>
                  <a:pt x="9187391" y="7889636"/>
                  <a:pt x="9187731" y="7891469"/>
                </a:cubicBezTo>
                <a:cubicBezTo>
                  <a:pt x="9188071" y="7893301"/>
                  <a:pt x="9188071" y="7893301"/>
                  <a:pt x="9188071" y="7893301"/>
                </a:cubicBezTo>
                <a:cubicBezTo>
                  <a:pt x="9188071" y="7893301"/>
                  <a:pt x="9188071" y="7893301"/>
                  <a:pt x="9189923" y="7892959"/>
                </a:cubicBezTo>
                <a:cubicBezTo>
                  <a:pt x="9189923" y="7892959"/>
                  <a:pt x="9188071" y="7893301"/>
                  <a:pt x="9188411" y="7895134"/>
                </a:cubicBezTo>
                <a:cubicBezTo>
                  <a:pt x="9190263" y="7894792"/>
                  <a:pt x="9190263" y="7894792"/>
                  <a:pt x="9192111" y="7894449"/>
                </a:cubicBezTo>
                <a:cubicBezTo>
                  <a:pt x="9193963" y="7894106"/>
                  <a:pt x="9193963" y="7894106"/>
                  <a:pt x="9195475" y="7891931"/>
                </a:cubicBezTo>
                <a:cubicBezTo>
                  <a:pt x="9196987" y="7889755"/>
                  <a:pt x="9197323" y="7891588"/>
                  <a:pt x="9198835" y="7889412"/>
                </a:cubicBezTo>
                <a:cubicBezTo>
                  <a:pt x="9200347" y="7887237"/>
                  <a:pt x="9200007" y="7885405"/>
                  <a:pt x="9201859" y="7885063"/>
                </a:cubicBezTo>
                <a:cubicBezTo>
                  <a:pt x="9203371" y="7882887"/>
                  <a:pt x="9208583" y="7880026"/>
                  <a:pt x="9210771" y="7881516"/>
                </a:cubicBezTo>
                <a:close/>
                <a:moveTo>
                  <a:pt x="8502771" y="7733207"/>
                </a:moveTo>
                <a:cubicBezTo>
                  <a:pt x="8514783" y="7730982"/>
                  <a:pt x="8526327" y="7738918"/>
                  <a:pt x="8528551" y="7750932"/>
                </a:cubicBezTo>
                <a:cubicBezTo>
                  <a:pt x="8530775" y="7762946"/>
                  <a:pt x="8522839" y="7774490"/>
                  <a:pt x="8510827" y="7776714"/>
                </a:cubicBezTo>
                <a:cubicBezTo>
                  <a:pt x="8498811" y="7778939"/>
                  <a:pt x="8487267" y="7771003"/>
                  <a:pt x="8485043" y="7758989"/>
                </a:cubicBezTo>
                <a:cubicBezTo>
                  <a:pt x="8482819" y="7746974"/>
                  <a:pt x="8490755" y="7735431"/>
                  <a:pt x="8502771" y="7733207"/>
                </a:cubicBezTo>
                <a:close/>
                <a:moveTo>
                  <a:pt x="7858987" y="7691724"/>
                </a:moveTo>
                <a:cubicBezTo>
                  <a:pt x="7862675" y="7691042"/>
                  <a:pt x="7866699" y="7692198"/>
                  <a:pt x="7868879" y="7693694"/>
                </a:cubicBezTo>
                <a:cubicBezTo>
                  <a:pt x="7879795" y="7701178"/>
                  <a:pt x="7889203" y="7710840"/>
                  <a:pt x="7900459" y="7720163"/>
                </a:cubicBezTo>
                <a:cubicBezTo>
                  <a:pt x="7889403" y="7722210"/>
                  <a:pt x="7878011" y="7722418"/>
                  <a:pt x="7867295" y="7726303"/>
                </a:cubicBezTo>
                <a:cubicBezTo>
                  <a:pt x="7856583" y="7730188"/>
                  <a:pt x="7846551" y="7737747"/>
                  <a:pt x="7836179" y="7743470"/>
                </a:cubicBezTo>
                <a:cubicBezTo>
                  <a:pt x="7810387" y="7748246"/>
                  <a:pt x="7786439" y="7752681"/>
                  <a:pt x="7762491" y="7757115"/>
                </a:cubicBezTo>
                <a:cubicBezTo>
                  <a:pt x="7778047" y="7748533"/>
                  <a:pt x="7793607" y="7739949"/>
                  <a:pt x="7809167" y="7731364"/>
                </a:cubicBezTo>
                <a:cubicBezTo>
                  <a:pt x="7806983" y="7729868"/>
                  <a:pt x="7806643" y="7728030"/>
                  <a:pt x="7806303" y="7726192"/>
                </a:cubicBezTo>
                <a:cubicBezTo>
                  <a:pt x="7788223" y="7731441"/>
                  <a:pt x="7772323" y="7738187"/>
                  <a:pt x="7756083" y="7743095"/>
                </a:cubicBezTo>
                <a:cubicBezTo>
                  <a:pt x="7788703" y="7723748"/>
                  <a:pt x="7823847" y="7707737"/>
                  <a:pt x="7858987" y="7691724"/>
                </a:cubicBezTo>
                <a:close/>
                <a:moveTo>
                  <a:pt x="7907179" y="7591778"/>
                </a:moveTo>
                <a:cubicBezTo>
                  <a:pt x="7917011" y="7593706"/>
                  <a:pt x="7927183" y="7597448"/>
                  <a:pt x="7941015" y="7600511"/>
                </a:cubicBezTo>
                <a:cubicBezTo>
                  <a:pt x="7928859" y="7606512"/>
                  <a:pt x="7922203" y="7611495"/>
                  <a:pt x="7914871" y="7612852"/>
                </a:cubicBezTo>
                <a:cubicBezTo>
                  <a:pt x="7909375" y="7613871"/>
                  <a:pt x="7903203" y="7611263"/>
                  <a:pt x="7898867" y="7608316"/>
                </a:cubicBezTo>
                <a:cubicBezTo>
                  <a:pt x="7901863" y="7604012"/>
                  <a:pt x="7905347" y="7592117"/>
                  <a:pt x="7907179" y="7591778"/>
                </a:cubicBezTo>
                <a:close/>
                <a:moveTo>
                  <a:pt x="8381735" y="7580777"/>
                </a:moveTo>
                <a:cubicBezTo>
                  <a:pt x="8379391" y="7588711"/>
                  <a:pt x="8377383" y="7598457"/>
                  <a:pt x="8375379" y="7608204"/>
                </a:cubicBezTo>
                <a:cubicBezTo>
                  <a:pt x="8375379" y="7608204"/>
                  <a:pt x="8367671" y="7607755"/>
                  <a:pt x="8363987" y="7608438"/>
                </a:cubicBezTo>
                <a:cubicBezTo>
                  <a:pt x="8365487" y="7585661"/>
                  <a:pt x="8347231" y="7600290"/>
                  <a:pt x="8339859" y="7601655"/>
                </a:cubicBezTo>
                <a:cubicBezTo>
                  <a:pt x="8338355" y="7603810"/>
                  <a:pt x="8334667" y="7604492"/>
                  <a:pt x="8332827" y="7604833"/>
                </a:cubicBezTo>
                <a:cubicBezTo>
                  <a:pt x="8339027" y="7607435"/>
                  <a:pt x="8346731" y="7607883"/>
                  <a:pt x="8348075" y="7615134"/>
                </a:cubicBezTo>
                <a:cubicBezTo>
                  <a:pt x="8350087" y="7626011"/>
                  <a:pt x="8344059" y="7634627"/>
                  <a:pt x="8333007" y="7636674"/>
                </a:cubicBezTo>
                <a:cubicBezTo>
                  <a:pt x="8323791" y="7638380"/>
                  <a:pt x="8315079" y="7632494"/>
                  <a:pt x="8313067" y="7621617"/>
                </a:cubicBezTo>
                <a:cubicBezTo>
                  <a:pt x="8312059" y="7616178"/>
                  <a:pt x="8317251" y="7613342"/>
                  <a:pt x="8320263" y="7609034"/>
                </a:cubicBezTo>
                <a:cubicBezTo>
                  <a:pt x="8302847" y="7617884"/>
                  <a:pt x="8283251" y="7625264"/>
                  <a:pt x="8263651" y="7632642"/>
                </a:cubicBezTo>
                <a:cubicBezTo>
                  <a:pt x="8206031" y="7650812"/>
                  <a:pt x="8147743" y="7665356"/>
                  <a:pt x="8090123" y="7683525"/>
                </a:cubicBezTo>
                <a:cubicBezTo>
                  <a:pt x="8032503" y="7701694"/>
                  <a:pt x="7975219" y="7721677"/>
                  <a:pt x="7917935" y="7741659"/>
                </a:cubicBezTo>
                <a:cubicBezTo>
                  <a:pt x="7932167" y="7725898"/>
                  <a:pt x="7945059" y="7702887"/>
                  <a:pt x="7960971" y="7696191"/>
                </a:cubicBezTo>
                <a:cubicBezTo>
                  <a:pt x="7999495" y="7677808"/>
                  <a:pt x="8041871" y="7669960"/>
                  <a:pt x="8081403" y="7657015"/>
                </a:cubicBezTo>
                <a:cubicBezTo>
                  <a:pt x="8097651" y="7652131"/>
                  <a:pt x="8115067" y="7643281"/>
                  <a:pt x="8130643" y="7634772"/>
                </a:cubicBezTo>
                <a:cubicBezTo>
                  <a:pt x="8139519" y="7631253"/>
                  <a:pt x="8145883" y="7624450"/>
                  <a:pt x="8152919" y="7621273"/>
                </a:cubicBezTo>
                <a:cubicBezTo>
                  <a:pt x="8156603" y="7620590"/>
                  <a:pt x="8160959" y="7623533"/>
                  <a:pt x="8164647" y="7622851"/>
                </a:cubicBezTo>
                <a:cubicBezTo>
                  <a:pt x="8163475" y="7626817"/>
                  <a:pt x="8161967" y="7628972"/>
                  <a:pt x="8160459" y="7631126"/>
                </a:cubicBezTo>
                <a:cubicBezTo>
                  <a:pt x="8157111" y="7633621"/>
                  <a:pt x="8151919" y="7636457"/>
                  <a:pt x="8148571" y="7638952"/>
                </a:cubicBezTo>
                <a:cubicBezTo>
                  <a:pt x="8180227" y="7634964"/>
                  <a:pt x="8212223" y="7632791"/>
                  <a:pt x="8241371" y="7625518"/>
                </a:cubicBezTo>
                <a:cubicBezTo>
                  <a:pt x="8281235" y="7614386"/>
                  <a:pt x="8320091" y="7597816"/>
                  <a:pt x="8359287" y="7583059"/>
                </a:cubicBezTo>
                <a:cubicBezTo>
                  <a:pt x="8366323" y="7579881"/>
                  <a:pt x="8374027" y="7580329"/>
                  <a:pt x="8381735" y="7580777"/>
                </a:cubicBezTo>
                <a:close/>
                <a:moveTo>
                  <a:pt x="8982539" y="7571242"/>
                </a:moveTo>
                <a:cubicBezTo>
                  <a:pt x="9019711" y="7564359"/>
                  <a:pt x="9055647" y="7590129"/>
                  <a:pt x="9062807" y="7628800"/>
                </a:cubicBezTo>
                <a:cubicBezTo>
                  <a:pt x="9069967" y="7667471"/>
                  <a:pt x="9045643" y="7704401"/>
                  <a:pt x="9008471" y="7711283"/>
                </a:cubicBezTo>
                <a:cubicBezTo>
                  <a:pt x="8971303" y="7718166"/>
                  <a:pt x="8935363" y="7692396"/>
                  <a:pt x="8928203" y="7653725"/>
                </a:cubicBezTo>
                <a:cubicBezTo>
                  <a:pt x="8921043" y="7615054"/>
                  <a:pt x="8945371" y="7578125"/>
                  <a:pt x="8982539" y="7571242"/>
                </a:cubicBezTo>
                <a:close/>
                <a:moveTo>
                  <a:pt x="8300855" y="7454030"/>
                </a:moveTo>
                <a:cubicBezTo>
                  <a:pt x="8300855" y="7454030"/>
                  <a:pt x="8300855" y="7454030"/>
                  <a:pt x="8299351" y="7456208"/>
                </a:cubicBezTo>
                <a:cubicBezTo>
                  <a:pt x="8297511" y="7456549"/>
                  <a:pt x="8295667" y="7456890"/>
                  <a:pt x="8293827" y="7457231"/>
                </a:cubicBezTo>
                <a:cubicBezTo>
                  <a:pt x="8297511" y="7456549"/>
                  <a:pt x="8299351" y="7456208"/>
                  <a:pt x="8300855" y="7454030"/>
                </a:cubicBezTo>
                <a:close/>
                <a:moveTo>
                  <a:pt x="2616097" y="7193084"/>
                </a:moveTo>
                <a:cubicBezTo>
                  <a:pt x="2602834" y="7193606"/>
                  <a:pt x="2589917" y="7195998"/>
                  <a:pt x="2577261" y="7199792"/>
                </a:cubicBezTo>
                <a:cubicBezTo>
                  <a:pt x="2564604" y="7203585"/>
                  <a:pt x="2552208" y="7208781"/>
                  <a:pt x="2539983" y="7214912"/>
                </a:cubicBezTo>
                <a:cubicBezTo>
                  <a:pt x="2542174" y="7216440"/>
                  <a:pt x="2544019" y="7216099"/>
                  <a:pt x="2546211" y="7217627"/>
                </a:cubicBezTo>
                <a:cubicBezTo>
                  <a:pt x="2569506" y="7209445"/>
                  <a:pt x="2593148" y="7203134"/>
                  <a:pt x="2616443" y="7194954"/>
                </a:cubicBezTo>
                <a:cubicBezTo>
                  <a:pt x="2616443" y="7194954"/>
                  <a:pt x="2616097" y="7193084"/>
                  <a:pt x="2616097" y="7193084"/>
                </a:cubicBezTo>
                <a:close/>
                <a:moveTo>
                  <a:pt x="1670692" y="6870692"/>
                </a:moveTo>
                <a:cubicBezTo>
                  <a:pt x="1660207" y="6876424"/>
                  <a:pt x="1649724" y="6882156"/>
                  <a:pt x="1641440" y="6889376"/>
                </a:cubicBezTo>
                <a:cubicBezTo>
                  <a:pt x="1635015" y="6896252"/>
                  <a:pt x="1629269" y="6906793"/>
                  <a:pt x="1617100" y="6924209"/>
                </a:cubicBezTo>
                <a:cubicBezTo>
                  <a:pt x="1639087" y="6918242"/>
                  <a:pt x="1652449" y="6917664"/>
                  <a:pt x="1661073" y="6912276"/>
                </a:cubicBezTo>
                <a:cubicBezTo>
                  <a:pt x="1670881" y="6902879"/>
                  <a:pt x="1674424" y="6890850"/>
                  <a:pt x="1679832" y="6878476"/>
                </a:cubicBezTo>
                <a:cubicBezTo>
                  <a:pt x="1681691" y="6878132"/>
                  <a:pt x="1672553" y="6870347"/>
                  <a:pt x="1670692" y="6870692"/>
                </a:cubicBezTo>
                <a:close/>
                <a:moveTo>
                  <a:pt x="3435626" y="6730902"/>
                </a:moveTo>
                <a:cubicBezTo>
                  <a:pt x="3411791" y="6746475"/>
                  <a:pt x="3389801" y="6761706"/>
                  <a:pt x="3365814" y="6766148"/>
                </a:cubicBezTo>
                <a:cubicBezTo>
                  <a:pt x="3355742" y="6773592"/>
                  <a:pt x="3350358" y="6785749"/>
                  <a:pt x="3343131" y="6798247"/>
                </a:cubicBezTo>
                <a:cubicBezTo>
                  <a:pt x="3359224" y="6802706"/>
                  <a:pt x="3368450" y="6800998"/>
                  <a:pt x="3387929" y="6782511"/>
                </a:cubicBezTo>
                <a:cubicBezTo>
                  <a:pt x="3394643" y="6777549"/>
                  <a:pt x="3403204" y="6772244"/>
                  <a:pt x="3410252" y="6769078"/>
                </a:cubicBezTo>
                <a:cubicBezTo>
                  <a:pt x="3442799" y="6759332"/>
                  <a:pt x="3442799" y="6759332"/>
                  <a:pt x="3435626" y="6730902"/>
                </a:cubicBezTo>
                <a:close/>
                <a:moveTo>
                  <a:pt x="2021469" y="6721876"/>
                </a:moveTo>
                <a:cubicBezTo>
                  <a:pt x="2017071" y="6721266"/>
                  <a:pt x="2012759" y="6721114"/>
                  <a:pt x="2009246" y="6722715"/>
                </a:cubicBezTo>
                <a:cubicBezTo>
                  <a:pt x="1971122" y="6743077"/>
                  <a:pt x="1933339" y="6765275"/>
                  <a:pt x="1893375" y="6785978"/>
                </a:cubicBezTo>
                <a:cubicBezTo>
                  <a:pt x="1887712" y="6796529"/>
                  <a:pt x="1877346" y="6802248"/>
                  <a:pt x="1865958" y="6802457"/>
                </a:cubicBezTo>
                <a:cubicBezTo>
                  <a:pt x="1868479" y="6805790"/>
                  <a:pt x="1869159" y="6809466"/>
                  <a:pt x="1869839" y="6813140"/>
                </a:cubicBezTo>
                <a:cubicBezTo>
                  <a:pt x="1929438" y="6805905"/>
                  <a:pt x="1966279" y="6747774"/>
                  <a:pt x="2029420" y="6749384"/>
                </a:cubicBezTo>
                <a:cubicBezTo>
                  <a:pt x="2031259" y="6749044"/>
                  <a:pt x="2033722" y="6731485"/>
                  <a:pt x="2034202" y="6723794"/>
                </a:cubicBezTo>
                <a:cubicBezTo>
                  <a:pt x="2030349" y="6723558"/>
                  <a:pt x="2025867" y="6722487"/>
                  <a:pt x="2021469" y="6721876"/>
                </a:cubicBezTo>
                <a:close/>
                <a:moveTo>
                  <a:pt x="1961785" y="6702884"/>
                </a:moveTo>
                <a:cubicBezTo>
                  <a:pt x="1961785" y="6702884"/>
                  <a:pt x="1961785" y="6702884"/>
                  <a:pt x="1904888" y="6728889"/>
                </a:cubicBezTo>
                <a:cubicBezTo>
                  <a:pt x="1905927" y="6734497"/>
                  <a:pt x="1904754" y="6738582"/>
                  <a:pt x="1905793" y="6744189"/>
                </a:cubicBezTo>
                <a:cubicBezTo>
                  <a:pt x="1927131" y="6734438"/>
                  <a:pt x="1946603" y="6725031"/>
                  <a:pt x="1967938" y="6715280"/>
                </a:cubicBezTo>
                <a:cubicBezTo>
                  <a:pt x="1965382" y="6711886"/>
                  <a:pt x="1962478" y="6706623"/>
                  <a:pt x="1961785" y="6702884"/>
                </a:cubicBezTo>
                <a:close/>
                <a:moveTo>
                  <a:pt x="3785188" y="6581799"/>
                </a:moveTo>
                <a:cubicBezTo>
                  <a:pt x="3780324" y="6586449"/>
                  <a:pt x="3775796" y="6592913"/>
                  <a:pt x="3773448" y="6600847"/>
                </a:cubicBezTo>
                <a:cubicBezTo>
                  <a:pt x="3784855" y="6600610"/>
                  <a:pt x="3794752" y="6602527"/>
                  <a:pt x="3807668" y="6600136"/>
                </a:cubicBezTo>
                <a:cubicBezTo>
                  <a:pt x="3812868" y="6597297"/>
                  <a:pt x="3818068" y="6594460"/>
                  <a:pt x="3825113" y="6591280"/>
                </a:cubicBezTo>
                <a:cubicBezTo>
                  <a:pt x="3818906" y="6588680"/>
                  <a:pt x="3813035" y="6587892"/>
                  <a:pt x="3804983" y="6585634"/>
                </a:cubicBezTo>
                <a:cubicBezTo>
                  <a:pt x="3799112" y="6584845"/>
                  <a:pt x="3792905" y="6582245"/>
                  <a:pt x="3785188" y="6581799"/>
                </a:cubicBezTo>
                <a:close/>
                <a:moveTo>
                  <a:pt x="2021260" y="6560191"/>
                </a:moveTo>
                <a:cubicBezTo>
                  <a:pt x="2015883" y="6560709"/>
                  <a:pt x="2009987" y="6562279"/>
                  <a:pt x="2006649" y="6564809"/>
                </a:cubicBezTo>
                <a:cubicBezTo>
                  <a:pt x="1991796" y="6577122"/>
                  <a:pt x="1975446" y="6591625"/>
                  <a:pt x="1964960" y="6606954"/>
                </a:cubicBezTo>
                <a:cubicBezTo>
                  <a:pt x="1948823" y="6632892"/>
                  <a:pt x="1936369" y="6658148"/>
                  <a:pt x="1896478" y="6648322"/>
                </a:cubicBezTo>
                <a:cubicBezTo>
                  <a:pt x="1938423" y="6669242"/>
                  <a:pt x="2028520" y="6631521"/>
                  <a:pt x="2037894" y="6589623"/>
                </a:cubicBezTo>
                <a:cubicBezTo>
                  <a:pt x="2040204" y="6581546"/>
                  <a:pt x="2037807" y="6568602"/>
                  <a:pt x="2032758" y="6561887"/>
                </a:cubicBezTo>
                <a:cubicBezTo>
                  <a:pt x="2031496" y="6560209"/>
                  <a:pt x="2026637" y="6559674"/>
                  <a:pt x="2021260" y="6560191"/>
                </a:cubicBezTo>
                <a:close/>
                <a:moveTo>
                  <a:pt x="2235412" y="6529873"/>
                </a:moveTo>
                <a:cubicBezTo>
                  <a:pt x="2210928" y="6540115"/>
                  <a:pt x="2184622" y="6550694"/>
                  <a:pt x="2160137" y="6560936"/>
                </a:cubicBezTo>
                <a:cubicBezTo>
                  <a:pt x="2160818" y="6564614"/>
                  <a:pt x="2161840" y="6570134"/>
                  <a:pt x="2164683" y="6575315"/>
                </a:cubicBezTo>
                <a:cubicBezTo>
                  <a:pt x="2190990" y="6564736"/>
                  <a:pt x="2219118" y="6553819"/>
                  <a:pt x="2245425" y="6543241"/>
                </a:cubicBezTo>
                <a:cubicBezTo>
                  <a:pt x="2247247" y="6542903"/>
                  <a:pt x="2249528" y="6534871"/>
                  <a:pt x="2247707" y="6535208"/>
                </a:cubicBezTo>
                <a:cubicBezTo>
                  <a:pt x="2245203" y="6531866"/>
                  <a:pt x="2239056" y="6529198"/>
                  <a:pt x="2235412" y="6529873"/>
                </a:cubicBezTo>
                <a:close/>
                <a:moveTo>
                  <a:pt x="1698214" y="6528916"/>
                </a:moveTo>
                <a:cubicBezTo>
                  <a:pt x="1682769" y="6529160"/>
                  <a:pt x="1666214" y="6529847"/>
                  <a:pt x="1647269" y="6530501"/>
                </a:cubicBezTo>
                <a:cubicBezTo>
                  <a:pt x="1628215" y="6551153"/>
                  <a:pt x="1603971" y="6574668"/>
                  <a:pt x="1581912" y="6599681"/>
                </a:cubicBezTo>
                <a:cubicBezTo>
                  <a:pt x="1578906" y="6604042"/>
                  <a:pt x="1584296" y="6612557"/>
                  <a:pt x="1587502" y="6619574"/>
                </a:cubicBezTo>
                <a:cubicBezTo>
                  <a:pt x="1594534" y="6616369"/>
                  <a:pt x="1599383" y="6611666"/>
                  <a:pt x="1606415" y="6608461"/>
                </a:cubicBezTo>
                <a:cubicBezTo>
                  <a:pt x="1609762" y="6605939"/>
                  <a:pt x="1617476" y="6606413"/>
                  <a:pt x="1617816" y="6608253"/>
                </a:cubicBezTo>
                <a:cubicBezTo>
                  <a:pt x="1625931" y="6631483"/>
                  <a:pt x="1634266" y="6614720"/>
                  <a:pt x="1642802" y="6609334"/>
                </a:cubicBezTo>
                <a:cubicBezTo>
                  <a:pt x="1652840" y="6601768"/>
                  <a:pt x="1663219" y="6596040"/>
                  <a:pt x="1673938" y="6592152"/>
                </a:cubicBezTo>
                <a:cubicBezTo>
                  <a:pt x="1700226" y="6579675"/>
                  <a:pt x="1726854" y="6569037"/>
                  <a:pt x="1751299" y="6556900"/>
                </a:cubicBezTo>
                <a:cubicBezTo>
                  <a:pt x="1758331" y="6553695"/>
                  <a:pt x="1760655" y="6545654"/>
                  <a:pt x="1765163" y="6539112"/>
                </a:cubicBezTo>
                <a:cubicBezTo>
                  <a:pt x="1758952" y="6536457"/>
                  <a:pt x="1749876" y="6528624"/>
                  <a:pt x="1742502" y="6529990"/>
                </a:cubicBezTo>
                <a:cubicBezTo>
                  <a:pt x="1727996" y="6528871"/>
                  <a:pt x="1713660" y="6528672"/>
                  <a:pt x="1698214" y="6528916"/>
                </a:cubicBezTo>
                <a:close/>
                <a:moveTo>
                  <a:pt x="2124594" y="6523675"/>
                </a:moveTo>
                <a:cubicBezTo>
                  <a:pt x="2104818" y="6531186"/>
                  <a:pt x="2084697" y="6536836"/>
                  <a:pt x="2067124" y="6545863"/>
                </a:cubicBezTo>
                <a:cubicBezTo>
                  <a:pt x="2061887" y="6548757"/>
                  <a:pt x="2062439" y="6562125"/>
                  <a:pt x="2061956" y="6569912"/>
                </a:cubicBezTo>
                <a:cubicBezTo>
                  <a:pt x="2069399" y="6568534"/>
                  <a:pt x="2077185" y="6569016"/>
                  <a:pt x="2083939" y="6563917"/>
                </a:cubicBezTo>
                <a:cubicBezTo>
                  <a:pt x="2099650" y="6555235"/>
                  <a:pt x="2112811" y="6543177"/>
                  <a:pt x="2128179" y="6532633"/>
                </a:cubicBezTo>
                <a:cubicBezTo>
                  <a:pt x="2127834" y="6530773"/>
                  <a:pt x="2125283" y="6527396"/>
                  <a:pt x="2124594" y="6523675"/>
                </a:cubicBezTo>
                <a:close/>
                <a:moveTo>
                  <a:pt x="3962940" y="6442010"/>
                </a:moveTo>
                <a:cubicBezTo>
                  <a:pt x="3952626" y="6457188"/>
                  <a:pt x="3944918" y="6466196"/>
                  <a:pt x="3937212" y="6475204"/>
                </a:cubicBezTo>
                <a:cubicBezTo>
                  <a:pt x="3950920" y="6478353"/>
                  <a:pt x="3964966" y="6483333"/>
                  <a:pt x="3979809" y="6482480"/>
                </a:cubicBezTo>
                <a:cubicBezTo>
                  <a:pt x="3985247" y="6481473"/>
                  <a:pt x="3990462" y="6469135"/>
                  <a:pt x="3996696" y="6462295"/>
                </a:cubicBezTo>
                <a:cubicBezTo>
                  <a:pt x="3988087" y="6456307"/>
                  <a:pt x="3979818" y="6452152"/>
                  <a:pt x="3962940" y="6442010"/>
                </a:cubicBezTo>
                <a:close/>
                <a:moveTo>
                  <a:pt x="2565895" y="6440552"/>
                </a:moveTo>
                <a:cubicBezTo>
                  <a:pt x="2502751" y="6459863"/>
                  <a:pt x="2435920" y="6479855"/>
                  <a:pt x="2360214" y="6503396"/>
                </a:cubicBezTo>
                <a:cubicBezTo>
                  <a:pt x="2395094" y="6506459"/>
                  <a:pt x="2422262" y="6509046"/>
                  <a:pt x="2451272" y="6511292"/>
                </a:cubicBezTo>
                <a:cubicBezTo>
                  <a:pt x="2440076" y="6522888"/>
                  <a:pt x="2430040" y="6530459"/>
                  <a:pt x="2421847" y="6537689"/>
                </a:cubicBezTo>
                <a:cubicBezTo>
                  <a:pt x="2420345" y="6539872"/>
                  <a:pt x="2420345" y="6539872"/>
                  <a:pt x="2418502" y="6540213"/>
                </a:cubicBezTo>
                <a:cubicBezTo>
                  <a:pt x="2391740" y="6560404"/>
                  <a:pt x="2387712" y="6559245"/>
                  <a:pt x="2372701" y="6529650"/>
                </a:cubicBezTo>
                <a:cubicBezTo>
                  <a:pt x="2369835" y="6524467"/>
                  <a:pt x="2353726" y="6519833"/>
                  <a:pt x="2346695" y="6523039"/>
                </a:cubicBezTo>
                <a:cubicBezTo>
                  <a:pt x="2325260" y="6530818"/>
                  <a:pt x="2306690" y="6543778"/>
                  <a:pt x="2285596" y="6553398"/>
                </a:cubicBezTo>
                <a:cubicBezTo>
                  <a:pt x="2241565" y="6572977"/>
                  <a:pt x="2197532" y="6592557"/>
                  <a:pt x="2153841" y="6613979"/>
                </a:cubicBezTo>
                <a:cubicBezTo>
                  <a:pt x="2149538" y="6631916"/>
                  <a:pt x="2134176" y="6651900"/>
                  <a:pt x="2118888" y="6641399"/>
                </a:cubicBezTo>
                <a:cubicBezTo>
                  <a:pt x="2114520" y="6638400"/>
                  <a:pt x="2115682" y="6634376"/>
                  <a:pt x="2113156" y="6631034"/>
                </a:cubicBezTo>
                <a:cubicBezTo>
                  <a:pt x="2100936" y="6637106"/>
                  <a:pt x="2088716" y="6643178"/>
                  <a:pt x="2076497" y="6649249"/>
                </a:cubicBezTo>
                <a:cubicBezTo>
                  <a:pt x="2050213" y="6661734"/>
                  <a:pt x="2037783" y="6707837"/>
                  <a:pt x="2057437" y="6721337"/>
                </a:cubicBezTo>
                <a:cubicBezTo>
                  <a:pt x="2101460" y="6753178"/>
                  <a:pt x="2056543" y="6757686"/>
                  <a:pt x="2042822" y="6765941"/>
                </a:cubicBezTo>
                <a:cubicBezTo>
                  <a:pt x="2022410" y="6779242"/>
                  <a:pt x="2000975" y="6787021"/>
                  <a:pt x="1971346" y="6802029"/>
                </a:cubicBezTo>
                <a:cubicBezTo>
                  <a:pt x="2007591" y="6812457"/>
                  <a:pt x="2025339" y="6805361"/>
                  <a:pt x="2049098" y="6789536"/>
                </a:cubicBezTo>
                <a:cubicBezTo>
                  <a:pt x="2067666" y="6776575"/>
                  <a:pt x="2097019" y="6780662"/>
                  <a:pt x="2128692" y="6776701"/>
                </a:cubicBezTo>
                <a:cubicBezTo>
                  <a:pt x="2109302" y="6795527"/>
                  <a:pt x="2093258" y="6811828"/>
                  <a:pt x="2078716" y="6825948"/>
                </a:cubicBezTo>
                <a:cubicBezTo>
                  <a:pt x="2079397" y="6829630"/>
                  <a:pt x="2081922" y="6832972"/>
                  <a:pt x="2084447" y="6836313"/>
                </a:cubicBezTo>
                <a:cubicBezTo>
                  <a:pt x="2153260" y="6806431"/>
                  <a:pt x="2220228" y="6776891"/>
                  <a:pt x="2289041" y="6747009"/>
                </a:cubicBezTo>
                <a:cubicBezTo>
                  <a:pt x="2236327" y="6832946"/>
                  <a:pt x="2146219" y="6861058"/>
                  <a:pt x="2063546" y="6908742"/>
                </a:cubicBezTo>
                <a:cubicBezTo>
                  <a:pt x="2077130" y="6910036"/>
                  <a:pt x="2086345" y="6908329"/>
                  <a:pt x="2094740" y="6912488"/>
                </a:cubicBezTo>
                <a:cubicBezTo>
                  <a:pt x="2127299" y="6923598"/>
                  <a:pt x="2156991" y="6929527"/>
                  <a:pt x="2181365" y="6896447"/>
                </a:cubicBezTo>
                <a:cubicBezTo>
                  <a:pt x="2184710" y="6893923"/>
                  <a:pt x="2198294" y="6895217"/>
                  <a:pt x="2198294" y="6895217"/>
                </a:cubicBezTo>
                <a:cubicBezTo>
                  <a:pt x="2205113" y="6932042"/>
                  <a:pt x="2222117" y="6900328"/>
                  <a:pt x="2229148" y="6897121"/>
                </a:cubicBezTo>
                <a:cubicBezTo>
                  <a:pt x="2239525" y="6891391"/>
                  <a:pt x="2248058" y="6886002"/>
                  <a:pt x="2256591" y="6880612"/>
                </a:cubicBezTo>
                <a:cubicBezTo>
                  <a:pt x="2263079" y="6864176"/>
                  <a:pt x="2273935" y="6850740"/>
                  <a:pt x="2292367" y="6847327"/>
                </a:cubicBezTo>
                <a:cubicBezTo>
                  <a:pt x="2297896" y="6846303"/>
                  <a:pt x="2304448" y="6850803"/>
                  <a:pt x="2310318" y="6851620"/>
                </a:cubicBezTo>
                <a:cubicBezTo>
                  <a:pt x="2348138" y="6829381"/>
                  <a:pt x="2387803" y="6806801"/>
                  <a:pt x="2425964" y="6786404"/>
                </a:cubicBezTo>
                <a:cubicBezTo>
                  <a:pt x="2447058" y="6776786"/>
                  <a:pt x="2469176" y="6772690"/>
                  <a:pt x="2467748" y="6744387"/>
                </a:cubicBezTo>
                <a:cubicBezTo>
                  <a:pt x="2467407" y="6742546"/>
                  <a:pt x="2476281" y="6738999"/>
                  <a:pt x="2481469" y="6736134"/>
                </a:cubicBezTo>
                <a:cubicBezTo>
                  <a:pt x="2498665" y="6767229"/>
                  <a:pt x="2508636" y="6738721"/>
                  <a:pt x="2522358" y="6730466"/>
                </a:cubicBezTo>
                <a:cubicBezTo>
                  <a:pt x="2571238" y="6706180"/>
                  <a:pt x="2611859" y="6668188"/>
                  <a:pt x="2673225" y="6670155"/>
                </a:cubicBezTo>
                <a:cubicBezTo>
                  <a:pt x="2684625" y="6669949"/>
                  <a:pt x="2707222" y="6658147"/>
                  <a:pt x="2707360" y="6648599"/>
                </a:cubicBezTo>
                <a:cubicBezTo>
                  <a:pt x="2715627" y="6610884"/>
                  <a:pt x="2732417" y="6619202"/>
                  <a:pt x="2762109" y="6625130"/>
                </a:cubicBezTo>
                <a:cubicBezTo>
                  <a:pt x="2778218" y="6629765"/>
                  <a:pt x="2799110" y="6608757"/>
                  <a:pt x="2818361" y="6599479"/>
                </a:cubicBezTo>
                <a:cubicBezTo>
                  <a:pt x="2807100" y="6590137"/>
                  <a:pt x="2797341" y="6578613"/>
                  <a:pt x="2782735" y="6571796"/>
                </a:cubicBezTo>
                <a:cubicBezTo>
                  <a:pt x="2772155" y="6566138"/>
                  <a:pt x="2758230" y="6563003"/>
                  <a:pt x="2748333" y="6561027"/>
                </a:cubicBezTo>
                <a:cubicBezTo>
                  <a:pt x="2746351" y="6570916"/>
                  <a:pt x="2744029" y="6578963"/>
                  <a:pt x="2734813" y="6580670"/>
                </a:cubicBezTo>
                <a:cubicBezTo>
                  <a:pt x="2723755" y="6582718"/>
                  <a:pt x="2712835" y="6575218"/>
                  <a:pt x="2710448" y="6562328"/>
                </a:cubicBezTo>
                <a:cubicBezTo>
                  <a:pt x="2708402" y="6551281"/>
                  <a:pt x="2715572" y="6538527"/>
                  <a:pt x="2726631" y="6536480"/>
                </a:cubicBezTo>
                <a:cubicBezTo>
                  <a:pt x="2735846" y="6534773"/>
                  <a:pt x="2741237" y="6543297"/>
                  <a:pt x="2746287" y="6549979"/>
                </a:cubicBezTo>
                <a:cubicBezTo>
                  <a:pt x="2763492" y="6529654"/>
                  <a:pt x="2779197" y="6511511"/>
                  <a:pt x="2794559" y="6491526"/>
                </a:cubicBezTo>
                <a:cubicBezTo>
                  <a:pt x="2767051" y="6487098"/>
                  <a:pt x="2734151" y="6474145"/>
                  <a:pt x="2701796" y="6474424"/>
                </a:cubicBezTo>
                <a:cubicBezTo>
                  <a:pt x="2669441" y="6474702"/>
                  <a:pt x="2637287" y="6486370"/>
                  <a:pt x="2604453" y="6494354"/>
                </a:cubicBezTo>
                <a:cubicBezTo>
                  <a:pt x="2614691" y="6498171"/>
                  <a:pt x="2627454" y="6505330"/>
                  <a:pt x="2639876" y="6510647"/>
                </a:cubicBezTo>
                <a:cubicBezTo>
                  <a:pt x="2597006" y="6526203"/>
                  <a:pt x="2552430" y="6532553"/>
                  <a:pt x="2510381" y="6542244"/>
                </a:cubicBezTo>
                <a:cubicBezTo>
                  <a:pt x="2499663" y="6546133"/>
                  <a:pt x="2482936" y="6558752"/>
                  <a:pt x="2482457" y="6566459"/>
                </a:cubicBezTo>
                <a:cubicBezTo>
                  <a:pt x="2484908" y="6600285"/>
                  <a:pt x="2462109" y="6600697"/>
                  <a:pt x="2435965" y="6603634"/>
                </a:cubicBezTo>
                <a:cubicBezTo>
                  <a:pt x="2440812" y="6598927"/>
                  <a:pt x="2442314" y="6596744"/>
                  <a:pt x="2444157" y="6596403"/>
                </a:cubicBezTo>
                <a:cubicBezTo>
                  <a:pt x="2452009" y="6587332"/>
                  <a:pt x="2460202" y="6580102"/>
                  <a:pt x="2466210" y="6571372"/>
                </a:cubicBezTo>
                <a:cubicBezTo>
                  <a:pt x="2455493" y="6575261"/>
                  <a:pt x="2444434" y="6577309"/>
                  <a:pt x="2435559" y="6580856"/>
                </a:cubicBezTo>
                <a:cubicBezTo>
                  <a:pt x="2407092" y="6591840"/>
                  <a:pt x="2380469" y="6602484"/>
                  <a:pt x="2352343" y="6615309"/>
                </a:cubicBezTo>
                <a:cubicBezTo>
                  <a:pt x="2351662" y="6611627"/>
                  <a:pt x="2350980" y="6607945"/>
                  <a:pt x="2348455" y="6604603"/>
                </a:cubicBezTo>
                <a:cubicBezTo>
                  <a:pt x="2379925" y="6589254"/>
                  <a:pt x="2412078" y="6577586"/>
                  <a:pt x="2443549" y="6562237"/>
                </a:cubicBezTo>
                <a:cubicBezTo>
                  <a:pt x="2453926" y="6556507"/>
                  <a:pt x="2471675" y="6549411"/>
                  <a:pt x="2472154" y="6541705"/>
                </a:cubicBezTo>
                <a:cubicBezTo>
                  <a:pt x="2473869" y="6499490"/>
                  <a:pt x="2505745" y="6506918"/>
                  <a:pt x="2532572" y="6507664"/>
                </a:cubicBezTo>
                <a:cubicBezTo>
                  <a:pt x="2543971" y="6507458"/>
                  <a:pt x="2555029" y="6505410"/>
                  <a:pt x="2564245" y="6503704"/>
                </a:cubicBezTo>
                <a:cubicBezTo>
                  <a:pt x="2569433" y="6500839"/>
                  <a:pt x="2573940" y="6494291"/>
                  <a:pt x="2572917" y="6488767"/>
                </a:cubicBezTo>
                <a:cubicBezTo>
                  <a:pt x="2572032" y="6473695"/>
                  <a:pt x="2568963" y="6457124"/>
                  <a:pt x="2565895" y="6440552"/>
                </a:cubicBezTo>
                <a:close/>
                <a:moveTo>
                  <a:pt x="2376092" y="6393723"/>
                </a:moveTo>
                <a:cubicBezTo>
                  <a:pt x="2367473" y="6393416"/>
                  <a:pt x="2359196" y="6394949"/>
                  <a:pt x="2351131" y="6397631"/>
                </a:cubicBezTo>
                <a:cubicBezTo>
                  <a:pt x="2343066" y="6400315"/>
                  <a:pt x="2335214" y="6404147"/>
                  <a:pt x="2327448" y="6408438"/>
                </a:cubicBezTo>
                <a:cubicBezTo>
                  <a:pt x="2273149" y="6433714"/>
                  <a:pt x="2218849" y="6458989"/>
                  <a:pt x="2164892" y="6486103"/>
                </a:cubicBezTo>
                <a:cubicBezTo>
                  <a:pt x="2156035" y="6489646"/>
                  <a:pt x="2151197" y="6494347"/>
                  <a:pt x="2144520" y="6499388"/>
                </a:cubicBezTo>
                <a:cubicBezTo>
                  <a:pt x="2150720" y="6502046"/>
                  <a:pt x="2159441" y="6508041"/>
                  <a:pt x="2167139" y="6508518"/>
                </a:cubicBezTo>
                <a:cubicBezTo>
                  <a:pt x="2236426" y="6512811"/>
                  <a:pt x="2301626" y="6495030"/>
                  <a:pt x="2366144" y="6473571"/>
                </a:cubicBezTo>
                <a:cubicBezTo>
                  <a:pt x="2384198" y="6468325"/>
                  <a:pt x="2401571" y="6459400"/>
                  <a:pt x="2419285" y="6452315"/>
                </a:cubicBezTo>
                <a:cubicBezTo>
                  <a:pt x="2462410" y="6438622"/>
                  <a:pt x="2503356" y="6423429"/>
                  <a:pt x="2546481" y="6409736"/>
                </a:cubicBezTo>
                <a:cubicBezTo>
                  <a:pt x="2546481" y="6409736"/>
                  <a:pt x="2546141" y="6407896"/>
                  <a:pt x="2547980" y="6407555"/>
                </a:cubicBezTo>
                <a:cubicBezTo>
                  <a:pt x="2545800" y="6406056"/>
                  <a:pt x="2545119" y="6402378"/>
                  <a:pt x="2544438" y="6398699"/>
                </a:cubicBezTo>
                <a:cubicBezTo>
                  <a:pt x="2489049" y="6397540"/>
                  <a:pt x="2432979" y="6392702"/>
                  <a:pt x="2376092" y="6393723"/>
                </a:cubicBezTo>
                <a:close/>
                <a:moveTo>
                  <a:pt x="4387898" y="6382882"/>
                </a:moveTo>
                <a:cubicBezTo>
                  <a:pt x="4369857" y="6388128"/>
                  <a:pt x="4351816" y="6393375"/>
                  <a:pt x="4334117" y="6400464"/>
                </a:cubicBezTo>
                <a:cubicBezTo>
                  <a:pt x="4313082" y="6410079"/>
                  <a:pt x="4293203" y="6415666"/>
                  <a:pt x="4268414" y="6405007"/>
                </a:cubicBezTo>
                <a:cubicBezTo>
                  <a:pt x="4252003" y="6398514"/>
                  <a:pt x="4229261" y="6398913"/>
                  <a:pt x="4207676" y="6395285"/>
                </a:cubicBezTo>
                <a:cubicBezTo>
                  <a:pt x="4216261" y="6410851"/>
                  <a:pt x="4221645" y="6419385"/>
                  <a:pt x="4229207" y="6429423"/>
                </a:cubicBezTo>
                <a:cubicBezTo>
                  <a:pt x="4210484" y="6430983"/>
                  <a:pt x="4193598" y="6432204"/>
                  <a:pt x="4173037" y="6434105"/>
                </a:cubicBezTo>
                <a:cubicBezTo>
                  <a:pt x="4172223" y="6439975"/>
                  <a:pt x="4168756" y="6452054"/>
                  <a:pt x="4166786" y="6461950"/>
                </a:cubicBezTo>
                <a:cubicBezTo>
                  <a:pt x="4198640" y="6438895"/>
                  <a:pt x="4193413" y="6472269"/>
                  <a:pt x="4203969" y="6477939"/>
                </a:cubicBezTo>
                <a:cubicBezTo>
                  <a:pt x="4203969" y="6477939"/>
                  <a:pt x="4204310" y="6479783"/>
                  <a:pt x="4204651" y="6481626"/>
                </a:cubicBezTo>
                <a:cubicBezTo>
                  <a:pt x="4206490" y="6481285"/>
                  <a:pt x="4206490" y="6481285"/>
                  <a:pt x="4208328" y="6480945"/>
                </a:cubicBezTo>
                <a:cubicBezTo>
                  <a:pt x="4210166" y="6480605"/>
                  <a:pt x="4212005" y="6480264"/>
                  <a:pt x="4213842" y="6479924"/>
                </a:cubicBezTo>
                <a:cubicBezTo>
                  <a:pt x="4239577" y="6475158"/>
                  <a:pt x="4262450" y="6465204"/>
                  <a:pt x="4285323" y="6455250"/>
                </a:cubicBezTo>
                <a:cubicBezTo>
                  <a:pt x="4284981" y="6453407"/>
                  <a:pt x="4284640" y="6451564"/>
                  <a:pt x="4282120" y="6448218"/>
                </a:cubicBezTo>
                <a:cubicBezTo>
                  <a:pt x="4277210" y="6431971"/>
                  <a:pt x="4290078" y="6429589"/>
                  <a:pt x="4302262" y="6423520"/>
                </a:cubicBezTo>
                <a:cubicBezTo>
                  <a:pt x="4332488" y="6412204"/>
                  <a:pt x="4362713" y="6400888"/>
                  <a:pt x="4391101" y="6389912"/>
                </a:cubicBezTo>
                <a:cubicBezTo>
                  <a:pt x="4390759" y="6388070"/>
                  <a:pt x="4390418" y="6386227"/>
                  <a:pt x="4387898" y="6382882"/>
                </a:cubicBezTo>
                <a:close/>
                <a:moveTo>
                  <a:pt x="4171384" y="6352787"/>
                </a:moveTo>
                <a:cubicBezTo>
                  <a:pt x="4134042" y="6367269"/>
                  <a:pt x="4096700" y="6381751"/>
                  <a:pt x="4059357" y="6396232"/>
                </a:cubicBezTo>
                <a:cubicBezTo>
                  <a:pt x="4029047" y="6407520"/>
                  <a:pt x="4019006" y="6415054"/>
                  <a:pt x="4037175" y="6451416"/>
                </a:cubicBezTo>
                <a:cubicBezTo>
                  <a:pt x="4052823" y="6484461"/>
                  <a:pt x="4080126" y="6477514"/>
                  <a:pt x="4101602" y="6490563"/>
                </a:cubicBezTo>
                <a:lnTo>
                  <a:pt x="4092388" y="6492269"/>
                </a:lnTo>
                <a:cubicBezTo>
                  <a:pt x="4098594" y="6494903"/>
                  <a:pt x="4102956" y="6497879"/>
                  <a:pt x="4105815" y="6503025"/>
                </a:cubicBezTo>
                <a:cubicBezTo>
                  <a:pt x="4088065" y="6510095"/>
                  <a:pt x="4070654" y="6518995"/>
                  <a:pt x="4054707" y="6504921"/>
                </a:cubicBezTo>
                <a:cubicBezTo>
                  <a:pt x="4052525" y="6503434"/>
                  <a:pt x="4051170" y="6496119"/>
                  <a:pt x="4052675" y="6493948"/>
                </a:cubicBezTo>
                <a:cubicBezTo>
                  <a:pt x="4047146" y="6494972"/>
                  <a:pt x="4039098" y="6492679"/>
                  <a:pt x="4033909" y="6495531"/>
                </a:cubicBezTo>
                <a:cubicBezTo>
                  <a:pt x="3968248" y="6511474"/>
                  <a:pt x="3902586" y="6527416"/>
                  <a:pt x="3838280" y="6550673"/>
                </a:cubicBezTo>
                <a:cubicBezTo>
                  <a:pt x="3834934" y="6553185"/>
                  <a:pt x="3836289" y="6560501"/>
                  <a:pt x="3837305" y="6565988"/>
                </a:cubicBezTo>
                <a:cubicBezTo>
                  <a:pt x="3840651" y="6563476"/>
                  <a:pt x="3843659" y="6559136"/>
                  <a:pt x="3849188" y="6558112"/>
                </a:cubicBezTo>
                <a:cubicBezTo>
                  <a:pt x="3856219" y="6554918"/>
                  <a:pt x="3863591" y="6553553"/>
                  <a:pt x="3870961" y="6552188"/>
                </a:cubicBezTo>
                <a:cubicBezTo>
                  <a:pt x="3894917" y="6547752"/>
                  <a:pt x="3917030" y="6543658"/>
                  <a:pt x="3940986" y="6539222"/>
                </a:cubicBezTo>
                <a:cubicBezTo>
                  <a:pt x="3950537" y="6539345"/>
                  <a:pt x="3959751" y="6537639"/>
                  <a:pt x="3968965" y="6535933"/>
                </a:cubicBezTo>
                <a:cubicBezTo>
                  <a:pt x="3985550" y="6532862"/>
                  <a:pt x="3999952" y="6528303"/>
                  <a:pt x="4016876" y="6527061"/>
                </a:cubicBezTo>
                <a:cubicBezTo>
                  <a:pt x="4026090" y="6525355"/>
                  <a:pt x="4035642" y="6525478"/>
                  <a:pt x="4044856" y="6523772"/>
                </a:cubicBezTo>
                <a:cubicBezTo>
                  <a:pt x="4067646" y="6523335"/>
                  <a:pt x="4089759" y="6519240"/>
                  <a:pt x="4105815" y="6503025"/>
                </a:cubicBezTo>
                <a:cubicBezTo>
                  <a:pt x="4105815" y="6503025"/>
                  <a:pt x="4105815" y="6503025"/>
                  <a:pt x="4106154" y="6504854"/>
                </a:cubicBezTo>
                <a:cubicBezTo>
                  <a:pt x="4112847" y="6499831"/>
                  <a:pt x="4119879" y="6496637"/>
                  <a:pt x="4118863" y="6491150"/>
                </a:cubicBezTo>
                <a:cubicBezTo>
                  <a:pt x="4137968" y="6491396"/>
                  <a:pt x="4158577" y="6489472"/>
                  <a:pt x="4177004" y="6486059"/>
                </a:cubicBezTo>
                <a:cubicBezTo>
                  <a:pt x="4170649" y="6492911"/>
                  <a:pt x="4164294" y="6499763"/>
                  <a:pt x="4158278" y="6508444"/>
                </a:cubicBezTo>
                <a:cubicBezTo>
                  <a:pt x="4156435" y="6508785"/>
                  <a:pt x="4161137" y="6513590"/>
                  <a:pt x="4161137" y="6513590"/>
                </a:cubicBezTo>
                <a:cubicBezTo>
                  <a:pt x="4164822" y="6512907"/>
                  <a:pt x="4168169" y="6510395"/>
                  <a:pt x="4173697" y="6509372"/>
                </a:cubicBezTo>
                <a:cubicBezTo>
                  <a:pt x="4175202" y="6507202"/>
                  <a:pt x="4178209" y="6502862"/>
                  <a:pt x="4179714" y="6500691"/>
                </a:cubicBezTo>
                <a:cubicBezTo>
                  <a:pt x="4177532" y="6499204"/>
                  <a:pt x="4175689" y="6499545"/>
                  <a:pt x="4171665" y="6498398"/>
                </a:cubicBezTo>
                <a:cubicBezTo>
                  <a:pt x="4176855" y="6495545"/>
                  <a:pt x="4182045" y="6492693"/>
                  <a:pt x="4187233" y="6489840"/>
                </a:cubicBezTo>
                <a:cubicBezTo>
                  <a:pt x="4154025" y="6475181"/>
                  <a:pt x="4142590" y="6454597"/>
                  <a:pt x="4155259" y="6420091"/>
                </a:cubicBezTo>
                <a:cubicBezTo>
                  <a:pt x="4157102" y="6419750"/>
                  <a:pt x="4155259" y="6420091"/>
                  <a:pt x="4156763" y="6417922"/>
                </a:cubicBezTo>
                <a:cubicBezTo>
                  <a:pt x="4146195" y="6412312"/>
                  <a:pt x="4132279" y="6409213"/>
                  <a:pt x="4122050" y="6405432"/>
                </a:cubicBezTo>
                <a:cubicBezTo>
                  <a:pt x="4126901" y="6400751"/>
                  <a:pt x="4130247" y="6398239"/>
                  <a:pt x="4133594" y="6395728"/>
                </a:cubicBezTo>
                <a:cubicBezTo>
                  <a:pt x="4120695" y="6398116"/>
                  <a:pt x="4108473" y="6404163"/>
                  <a:pt x="4097756" y="6408039"/>
                </a:cubicBezTo>
                <a:cubicBezTo>
                  <a:pt x="4093353" y="6384262"/>
                  <a:pt x="4093692" y="6386091"/>
                  <a:pt x="4126372" y="6387607"/>
                </a:cubicBezTo>
                <a:cubicBezTo>
                  <a:pt x="4132239" y="6388412"/>
                  <a:pt x="4137768" y="6387388"/>
                  <a:pt x="4143635" y="6388193"/>
                </a:cubicBezTo>
                <a:cubicBezTo>
                  <a:pt x="4153675" y="6380659"/>
                  <a:pt x="4163377" y="6371295"/>
                  <a:pt x="4171574" y="6364102"/>
                </a:cubicBezTo>
                <a:cubicBezTo>
                  <a:pt x="4173078" y="6361932"/>
                  <a:pt x="4172739" y="6360103"/>
                  <a:pt x="4172739" y="6360103"/>
                </a:cubicBezTo>
                <a:cubicBezTo>
                  <a:pt x="4174582" y="6359762"/>
                  <a:pt x="4174582" y="6359762"/>
                  <a:pt x="4174582" y="6359762"/>
                </a:cubicBezTo>
                <a:cubicBezTo>
                  <a:pt x="4174244" y="6357933"/>
                  <a:pt x="4171723" y="6354617"/>
                  <a:pt x="4171384" y="6352787"/>
                </a:cubicBezTo>
                <a:close/>
                <a:moveTo>
                  <a:pt x="4457055" y="6339263"/>
                </a:moveTo>
                <a:cubicBezTo>
                  <a:pt x="4450367" y="6344369"/>
                  <a:pt x="4441487" y="6347946"/>
                  <a:pt x="4436644" y="6352711"/>
                </a:cubicBezTo>
                <a:cubicBezTo>
                  <a:pt x="4431800" y="6357475"/>
                  <a:pt x="4427304" y="6364108"/>
                  <a:pt x="4417963" y="6375505"/>
                </a:cubicBezTo>
                <a:cubicBezTo>
                  <a:pt x="4434570" y="6372430"/>
                  <a:pt x="4444143" y="6372591"/>
                  <a:pt x="4450830" y="6367486"/>
                </a:cubicBezTo>
                <a:cubicBezTo>
                  <a:pt x="4457519" y="6362380"/>
                  <a:pt x="4459478" y="6352349"/>
                  <a:pt x="4463976" y="6345716"/>
                </a:cubicBezTo>
                <a:cubicBezTo>
                  <a:pt x="4465474" y="6343504"/>
                  <a:pt x="4458901" y="6338921"/>
                  <a:pt x="4457055" y="6339263"/>
                </a:cubicBezTo>
                <a:close/>
                <a:moveTo>
                  <a:pt x="3956659" y="6332607"/>
                </a:moveTo>
                <a:cubicBezTo>
                  <a:pt x="3939423" y="6330911"/>
                  <a:pt x="3922339" y="6332389"/>
                  <a:pt x="3907922" y="6337081"/>
                </a:cubicBezTo>
                <a:cubicBezTo>
                  <a:pt x="3898310" y="6340208"/>
                  <a:pt x="3889885" y="6344766"/>
                  <a:pt x="3883390" y="6350762"/>
                </a:cubicBezTo>
                <a:cubicBezTo>
                  <a:pt x="3878561" y="6355492"/>
                  <a:pt x="3878096" y="6363248"/>
                  <a:pt x="3875449" y="6369491"/>
                </a:cubicBezTo>
                <a:cubicBezTo>
                  <a:pt x="3881308" y="6370324"/>
                  <a:pt x="3887510" y="6373010"/>
                  <a:pt x="3893024" y="6371989"/>
                </a:cubicBezTo>
                <a:cubicBezTo>
                  <a:pt x="3931286" y="6362986"/>
                  <a:pt x="3967710" y="6354325"/>
                  <a:pt x="4006316" y="6347176"/>
                </a:cubicBezTo>
                <a:cubicBezTo>
                  <a:pt x="3991287" y="6339173"/>
                  <a:pt x="3973896" y="6334303"/>
                  <a:pt x="3956659" y="6332607"/>
                </a:cubicBezTo>
                <a:close/>
                <a:moveTo>
                  <a:pt x="2748829" y="6302616"/>
                </a:moveTo>
                <a:cubicBezTo>
                  <a:pt x="2735606" y="6303190"/>
                  <a:pt x="2720205" y="6302292"/>
                  <a:pt x="2709494" y="6306150"/>
                </a:cubicBezTo>
                <a:cubicBezTo>
                  <a:pt x="2667321" y="6325210"/>
                  <a:pt x="2627324" y="6345741"/>
                  <a:pt x="2587327" y="6366272"/>
                </a:cubicBezTo>
                <a:cubicBezTo>
                  <a:pt x="2583644" y="6366953"/>
                  <a:pt x="2581641" y="6376700"/>
                  <a:pt x="2582313" y="6380325"/>
                </a:cubicBezTo>
                <a:cubicBezTo>
                  <a:pt x="2586666" y="6383269"/>
                  <a:pt x="2593197" y="6387685"/>
                  <a:pt x="2596879" y="6387003"/>
                </a:cubicBezTo>
                <a:cubicBezTo>
                  <a:pt x="2649763" y="6364086"/>
                  <a:pt x="2700807" y="6341508"/>
                  <a:pt x="2753356" y="6316779"/>
                </a:cubicBezTo>
                <a:cubicBezTo>
                  <a:pt x="2750843" y="6313493"/>
                  <a:pt x="2749836" y="6308055"/>
                  <a:pt x="2748829" y="6302616"/>
                </a:cubicBezTo>
                <a:close/>
                <a:moveTo>
                  <a:pt x="4126462" y="6254379"/>
                </a:moveTo>
                <a:cubicBezTo>
                  <a:pt x="4120990" y="6255302"/>
                  <a:pt x="4115181" y="6257929"/>
                  <a:pt x="4108972" y="6262895"/>
                </a:cubicBezTo>
                <a:cubicBezTo>
                  <a:pt x="4088969" y="6278050"/>
                  <a:pt x="4067812" y="6297236"/>
                  <a:pt x="4048151" y="6314235"/>
                </a:cubicBezTo>
                <a:cubicBezTo>
                  <a:pt x="4046313" y="6314576"/>
                  <a:pt x="4048493" y="6316081"/>
                  <a:pt x="4046997" y="6318266"/>
                </a:cubicBezTo>
                <a:cubicBezTo>
                  <a:pt x="4041696" y="6330698"/>
                  <a:pt x="4029516" y="6336771"/>
                  <a:pt x="4016651" y="6339153"/>
                </a:cubicBezTo>
                <a:cubicBezTo>
                  <a:pt x="4013317" y="6341679"/>
                  <a:pt x="4011822" y="6343864"/>
                  <a:pt x="4010326" y="6346049"/>
                </a:cubicBezTo>
                <a:cubicBezTo>
                  <a:pt x="4024686" y="6341482"/>
                  <a:pt x="4039729" y="6340605"/>
                  <a:pt x="4054089" y="6336038"/>
                </a:cubicBezTo>
                <a:cubicBezTo>
                  <a:pt x="4064774" y="6332150"/>
                  <a:pt x="4075117" y="6326418"/>
                  <a:pt x="4085460" y="6320686"/>
                </a:cubicBezTo>
                <a:cubicBezTo>
                  <a:pt x="4110163" y="6310387"/>
                  <a:pt x="4136704" y="6299747"/>
                  <a:pt x="4161408" y="6289447"/>
                </a:cubicBezTo>
                <a:cubicBezTo>
                  <a:pt x="4166579" y="6286581"/>
                  <a:pt x="4170383" y="6276333"/>
                  <a:pt x="4168204" y="6274829"/>
                </a:cubicBezTo>
                <a:cubicBezTo>
                  <a:pt x="4156250" y="6264160"/>
                  <a:pt x="4142877" y="6251607"/>
                  <a:pt x="4126462" y="6254379"/>
                </a:cubicBezTo>
                <a:close/>
                <a:moveTo>
                  <a:pt x="4702738" y="6238926"/>
                </a:moveTo>
                <a:cubicBezTo>
                  <a:pt x="4692337" y="6244643"/>
                  <a:pt x="4683782" y="6250018"/>
                  <a:pt x="4674888" y="6253560"/>
                </a:cubicBezTo>
                <a:lnTo>
                  <a:pt x="4694810" y="6260921"/>
                </a:lnTo>
                <a:lnTo>
                  <a:pt x="4684947" y="6262596"/>
                </a:lnTo>
                <a:lnTo>
                  <a:pt x="4669320" y="6270039"/>
                </a:lnTo>
                <a:lnTo>
                  <a:pt x="4598386" y="6294262"/>
                </a:lnTo>
                <a:cubicBezTo>
                  <a:pt x="4598725" y="6296094"/>
                  <a:pt x="4599065" y="6297927"/>
                  <a:pt x="4601251" y="6299417"/>
                </a:cubicBezTo>
                <a:cubicBezTo>
                  <a:pt x="4621734" y="6296572"/>
                  <a:pt x="4639305" y="6285737"/>
                  <a:pt x="4657276" y="6275775"/>
                </a:cubicBezTo>
                <a:lnTo>
                  <a:pt x="4669320" y="6270039"/>
                </a:lnTo>
                <a:lnTo>
                  <a:pt x="4695391" y="6261136"/>
                </a:lnTo>
                <a:lnTo>
                  <a:pt x="4694810" y="6260921"/>
                </a:lnTo>
                <a:lnTo>
                  <a:pt x="4715704" y="6257375"/>
                </a:lnTo>
                <a:cubicBezTo>
                  <a:pt x="4717551" y="6257033"/>
                  <a:pt x="4717211" y="6255200"/>
                  <a:pt x="4718379" y="6251193"/>
                </a:cubicBezTo>
                <a:cubicBezTo>
                  <a:pt x="4713178" y="6254052"/>
                  <a:pt x="4706131" y="6257252"/>
                  <a:pt x="4700591" y="6258278"/>
                </a:cubicBezTo>
                <a:cubicBezTo>
                  <a:pt x="4701420" y="6252438"/>
                  <a:pt x="4709974" y="6247063"/>
                  <a:pt x="4716343" y="6240198"/>
                </a:cubicBezTo>
                <a:cubicBezTo>
                  <a:pt x="4710463" y="6239391"/>
                  <a:pt x="4706431" y="6238242"/>
                  <a:pt x="4702738" y="6238926"/>
                </a:cubicBezTo>
                <a:close/>
                <a:moveTo>
                  <a:pt x="2875278" y="6238568"/>
                </a:moveTo>
                <a:cubicBezTo>
                  <a:pt x="2859303" y="6240083"/>
                  <a:pt x="2847321" y="6241220"/>
                  <a:pt x="2837975" y="6242709"/>
                </a:cubicBezTo>
                <a:cubicBezTo>
                  <a:pt x="2809936" y="6247180"/>
                  <a:pt x="2805616" y="6254835"/>
                  <a:pt x="2788336" y="6285456"/>
                </a:cubicBezTo>
                <a:cubicBezTo>
                  <a:pt x="2818048" y="6270333"/>
                  <a:pt x="2845566" y="6253692"/>
                  <a:pt x="2875278" y="6238568"/>
                </a:cubicBezTo>
                <a:close/>
                <a:moveTo>
                  <a:pt x="4668228" y="6228442"/>
                </a:moveTo>
                <a:lnTo>
                  <a:pt x="4621686" y="6250484"/>
                </a:lnTo>
                <a:cubicBezTo>
                  <a:pt x="4621686" y="6250484"/>
                  <a:pt x="4619873" y="6250820"/>
                  <a:pt x="4620216" y="6252674"/>
                </a:cubicBezTo>
                <a:cubicBezTo>
                  <a:pt x="4620216" y="6252674"/>
                  <a:pt x="4624528" y="6255710"/>
                  <a:pt x="4626684" y="6257229"/>
                </a:cubicBezTo>
                <a:cubicBezTo>
                  <a:pt x="4642313" y="6250499"/>
                  <a:pt x="4657942" y="6243771"/>
                  <a:pt x="4673570" y="6237041"/>
                </a:cubicBezTo>
                <a:cubicBezTo>
                  <a:pt x="4671070" y="6233668"/>
                  <a:pt x="4668572" y="6230296"/>
                  <a:pt x="4668228" y="6228442"/>
                </a:cubicBezTo>
                <a:close/>
                <a:moveTo>
                  <a:pt x="5208951" y="6181751"/>
                </a:moveTo>
                <a:cubicBezTo>
                  <a:pt x="5199539" y="6183494"/>
                  <a:pt x="5192311" y="6186521"/>
                  <a:pt x="5185083" y="6189546"/>
                </a:cubicBezTo>
                <a:cubicBezTo>
                  <a:pt x="5185385" y="6191178"/>
                  <a:pt x="5185687" y="6192809"/>
                  <a:pt x="5185989" y="6194441"/>
                </a:cubicBezTo>
                <a:cubicBezTo>
                  <a:pt x="5195099" y="6191067"/>
                  <a:pt x="5206093" y="6187343"/>
                  <a:pt x="5207371" y="6183732"/>
                </a:cubicBezTo>
                <a:cubicBezTo>
                  <a:pt x="5207069" y="6182100"/>
                  <a:pt x="5207069" y="6182100"/>
                  <a:pt x="5208951" y="6181751"/>
                </a:cubicBezTo>
                <a:close/>
                <a:moveTo>
                  <a:pt x="3073500" y="6162810"/>
                </a:moveTo>
                <a:cubicBezTo>
                  <a:pt x="3059598" y="6163851"/>
                  <a:pt x="3048617" y="6179234"/>
                  <a:pt x="3038858" y="6195473"/>
                </a:cubicBezTo>
                <a:cubicBezTo>
                  <a:pt x="3038858" y="6195473"/>
                  <a:pt x="3038858" y="6195473"/>
                  <a:pt x="3086398" y="6186670"/>
                </a:cubicBezTo>
                <a:cubicBezTo>
                  <a:pt x="3085365" y="6181089"/>
                  <a:pt x="3085815" y="6173308"/>
                  <a:pt x="3088439" y="6167049"/>
                </a:cubicBezTo>
                <a:cubicBezTo>
                  <a:pt x="3083093" y="6163709"/>
                  <a:pt x="3078134" y="6162463"/>
                  <a:pt x="3073500" y="6162810"/>
                </a:cubicBezTo>
                <a:close/>
                <a:moveTo>
                  <a:pt x="3180001" y="6144913"/>
                </a:moveTo>
                <a:cubicBezTo>
                  <a:pt x="3171989" y="6142696"/>
                  <a:pt x="3160122" y="6150445"/>
                  <a:pt x="3155604" y="6156832"/>
                </a:cubicBezTo>
                <a:cubicBezTo>
                  <a:pt x="3150755" y="6161431"/>
                  <a:pt x="3150574" y="6170716"/>
                  <a:pt x="3148224" y="6178553"/>
                </a:cubicBezTo>
                <a:cubicBezTo>
                  <a:pt x="3157742" y="6178640"/>
                  <a:pt x="3167260" y="6178728"/>
                  <a:pt x="3174278" y="6175578"/>
                </a:cubicBezTo>
                <a:cubicBezTo>
                  <a:pt x="3188976" y="6172856"/>
                  <a:pt x="3202681" y="6164768"/>
                  <a:pt x="3215211" y="6160597"/>
                </a:cubicBezTo>
                <a:cubicBezTo>
                  <a:pt x="3202531" y="6153694"/>
                  <a:pt x="3191688" y="6146451"/>
                  <a:pt x="3180001" y="6144913"/>
                </a:cubicBezTo>
                <a:close/>
                <a:moveTo>
                  <a:pt x="4723290" y="6143715"/>
                </a:moveTo>
                <a:cubicBezTo>
                  <a:pt x="4693009" y="6155009"/>
                  <a:pt x="4670965" y="6179940"/>
                  <a:pt x="4643543" y="6196390"/>
                </a:cubicBezTo>
                <a:cubicBezTo>
                  <a:pt x="4675861" y="6196091"/>
                  <a:pt x="4719853" y="6176573"/>
                  <a:pt x="4725326" y="6154710"/>
                </a:cubicBezTo>
                <a:cubicBezTo>
                  <a:pt x="4726489" y="6150705"/>
                  <a:pt x="4723969" y="6147381"/>
                  <a:pt x="4723290" y="6143715"/>
                </a:cubicBezTo>
                <a:close/>
                <a:moveTo>
                  <a:pt x="4766525" y="6131491"/>
                </a:moveTo>
                <a:cubicBezTo>
                  <a:pt x="4762969" y="6132149"/>
                  <a:pt x="4761527" y="6134292"/>
                  <a:pt x="4759749" y="6134621"/>
                </a:cubicBezTo>
                <a:cubicBezTo>
                  <a:pt x="4754079" y="6133796"/>
                  <a:pt x="4749081" y="6136596"/>
                  <a:pt x="4743747" y="6137584"/>
                </a:cubicBezTo>
                <a:cubicBezTo>
                  <a:pt x="4744083" y="6139397"/>
                  <a:pt x="4744083" y="6139397"/>
                  <a:pt x="4744083" y="6139397"/>
                </a:cubicBezTo>
                <a:cubicBezTo>
                  <a:pt x="4749416" y="6138410"/>
                  <a:pt x="4755086" y="6139234"/>
                  <a:pt x="4758306" y="6136763"/>
                </a:cubicBezTo>
                <a:cubicBezTo>
                  <a:pt x="4761862" y="6136105"/>
                  <a:pt x="4763305" y="6133963"/>
                  <a:pt x="4766525" y="6131491"/>
                </a:cubicBezTo>
                <a:close/>
                <a:moveTo>
                  <a:pt x="4868760" y="6112560"/>
                </a:moveTo>
                <a:cubicBezTo>
                  <a:pt x="4850941" y="6119695"/>
                  <a:pt x="4833122" y="6126830"/>
                  <a:pt x="4813452" y="6134307"/>
                </a:cubicBezTo>
                <a:cubicBezTo>
                  <a:pt x="4813795" y="6136162"/>
                  <a:pt x="4816333" y="6139527"/>
                  <a:pt x="4817019" y="6143235"/>
                </a:cubicBezTo>
                <a:cubicBezTo>
                  <a:pt x="4836689" y="6135758"/>
                  <a:pt x="4856359" y="6128280"/>
                  <a:pt x="4876028" y="6120802"/>
                </a:cubicBezTo>
                <a:cubicBezTo>
                  <a:pt x="4877879" y="6120459"/>
                  <a:pt x="4879044" y="6116409"/>
                  <a:pt x="4878700" y="6114555"/>
                </a:cubicBezTo>
                <a:cubicBezTo>
                  <a:pt x="4876506" y="6113043"/>
                  <a:pt x="4872462" y="6111874"/>
                  <a:pt x="4868760" y="6112560"/>
                </a:cubicBezTo>
                <a:close/>
                <a:moveTo>
                  <a:pt x="3864245" y="6101696"/>
                </a:moveTo>
                <a:cubicBezTo>
                  <a:pt x="3837640" y="6114123"/>
                  <a:pt x="3813235" y="6128017"/>
                  <a:pt x="3786630" y="6140443"/>
                </a:cubicBezTo>
                <a:cubicBezTo>
                  <a:pt x="3786965" y="6142257"/>
                  <a:pt x="3787301" y="6144069"/>
                  <a:pt x="3787301" y="6144069"/>
                </a:cubicBezTo>
                <a:cubicBezTo>
                  <a:pt x="3816776" y="6136736"/>
                  <a:pt x="3845916" y="6127590"/>
                  <a:pt x="3876919" y="6118100"/>
                </a:cubicBezTo>
                <a:cubicBezTo>
                  <a:pt x="3880645" y="6117410"/>
                  <a:pt x="3880830" y="6108001"/>
                  <a:pt x="3883549" y="6101872"/>
                </a:cubicBezTo>
                <a:cubicBezTo>
                  <a:pt x="3877960" y="6102907"/>
                  <a:pt x="3869835" y="6100661"/>
                  <a:pt x="3864245" y="6101696"/>
                </a:cubicBezTo>
                <a:close/>
                <a:moveTo>
                  <a:pt x="3750173" y="6097976"/>
                </a:moveTo>
                <a:cubicBezTo>
                  <a:pt x="3736980" y="6097606"/>
                  <a:pt x="3723702" y="6096784"/>
                  <a:pt x="3711961" y="6099192"/>
                </a:cubicBezTo>
                <a:cubicBezTo>
                  <a:pt x="3700220" y="6101601"/>
                  <a:pt x="3690015" y="6107240"/>
                  <a:pt x="3682964" y="6119795"/>
                </a:cubicBezTo>
                <a:cubicBezTo>
                  <a:pt x="3678197" y="6124429"/>
                  <a:pt x="3682024" y="6134970"/>
                  <a:pt x="3683367" y="6142221"/>
                </a:cubicBezTo>
                <a:cubicBezTo>
                  <a:pt x="3688806" y="6141214"/>
                  <a:pt x="3696056" y="6139871"/>
                  <a:pt x="3701159" y="6137052"/>
                </a:cubicBezTo>
                <a:cubicBezTo>
                  <a:pt x="3711364" y="6131412"/>
                  <a:pt x="3721570" y="6125772"/>
                  <a:pt x="3731776" y="6120133"/>
                </a:cubicBezTo>
                <a:cubicBezTo>
                  <a:pt x="3733924" y="6121609"/>
                  <a:pt x="3734260" y="6123422"/>
                  <a:pt x="3736409" y="6124900"/>
                </a:cubicBezTo>
                <a:cubicBezTo>
                  <a:pt x="3743324" y="6121744"/>
                  <a:pt x="3751717" y="6116440"/>
                  <a:pt x="3760110" y="6111135"/>
                </a:cubicBezTo>
                <a:cubicBezTo>
                  <a:pt x="3755477" y="6106368"/>
                  <a:pt x="3753799" y="6097305"/>
                  <a:pt x="3750173" y="6097976"/>
                </a:cubicBezTo>
                <a:close/>
                <a:moveTo>
                  <a:pt x="3593334" y="6097252"/>
                </a:moveTo>
                <a:cubicBezTo>
                  <a:pt x="3581682" y="6097300"/>
                  <a:pt x="3570386" y="6097986"/>
                  <a:pt x="3560429" y="6100767"/>
                </a:cubicBezTo>
                <a:cubicBezTo>
                  <a:pt x="3547880" y="6104966"/>
                  <a:pt x="3541697" y="6122986"/>
                  <a:pt x="3532332" y="6134095"/>
                </a:cubicBezTo>
                <a:cubicBezTo>
                  <a:pt x="3541535" y="6132391"/>
                  <a:pt x="3552580" y="6130345"/>
                  <a:pt x="3562119" y="6130454"/>
                </a:cubicBezTo>
                <a:cubicBezTo>
                  <a:pt x="3569482" y="6129091"/>
                  <a:pt x="3579692" y="6132825"/>
                  <a:pt x="3584878" y="6129990"/>
                </a:cubicBezTo>
                <a:cubicBezTo>
                  <a:pt x="3607800" y="6120120"/>
                  <a:pt x="3642785" y="6134267"/>
                  <a:pt x="3649628" y="6099250"/>
                </a:cubicBezTo>
                <a:cubicBezTo>
                  <a:pt x="3643770" y="6098460"/>
                  <a:pt x="3636071" y="6098010"/>
                  <a:pt x="3628373" y="6097561"/>
                </a:cubicBezTo>
                <a:cubicBezTo>
                  <a:pt x="3616994" y="6097793"/>
                  <a:pt x="3604986" y="6097204"/>
                  <a:pt x="3593334" y="6097252"/>
                </a:cubicBezTo>
                <a:close/>
                <a:moveTo>
                  <a:pt x="5105973" y="6050353"/>
                </a:moveTo>
                <a:cubicBezTo>
                  <a:pt x="5095247" y="6054236"/>
                  <a:pt x="5078991" y="6059144"/>
                  <a:pt x="5066423" y="6063368"/>
                </a:cubicBezTo>
                <a:cubicBezTo>
                  <a:pt x="5072295" y="6064178"/>
                  <a:pt x="5076662" y="6067163"/>
                  <a:pt x="5082873" y="6069807"/>
                </a:cubicBezTo>
                <a:cubicBezTo>
                  <a:pt x="5065112" y="6076891"/>
                  <a:pt x="5045168" y="6082480"/>
                  <a:pt x="5027406" y="6089563"/>
                </a:cubicBezTo>
                <a:cubicBezTo>
                  <a:pt x="5026388" y="6084061"/>
                  <a:pt x="5025708" y="6080393"/>
                  <a:pt x="5024689" y="6074890"/>
                </a:cubicBezTo>
                <a:cubicBezTo>
                  <a:pt x="5004745" y="6080480"/>
                  <a:pt x="4988488" y="6085388"/>
                  <a:pt x="4968544" y="6090978"/>
                </a:cubicBezTo>
                <a:cubicBezTo>
                  <a:pt x="4967040" y="6093154"/>
                  <a:pt x="4967040" y="6093154"/>
                  <a:pt x="4965535" y="6095330"/>
                </a:cubicBezTo>
                <a:cubicBezTo>
                  <a:pt x="4986499" y="6095242"/>
                  <a:pt x="5004114" y="6097671"/>
                  <a:pt x="5023233" y="6097925"/>
                </a:cubicBezTo>
                <a:cubicBezTo>
                  <a:pt x="5015032" y="6105135"/>
                  <a:pt x="5008336" y="6110169"/>
                  <a:pt x="5001638" y="6115203"/>
                </a:cubicBezTo>
                <a:cubicBezTo>
                  <a:pt x="5001638" y="6115203"/>
                  <a:pt x="5000134" y="6117379"/>
                  <a:pt x="5000134" y="6117379"/>
                </a:cubicBezTo>
                <a:cubicBezTo>
                  <a:pt x="4981548" y="6130306"/>
                  <a:pt x="4977520" y="6129155"/>
                  <a:pt x="4966408" y="6110345"/>
                </a:cubicBezTo>
                <a:cubicBezTo>
                  <a:pt x="4965728" y="6106676"/>
                  <a:pt x="4953985" y="6105057"/>
                  <a:pt x="4948792" y="6107915"/>
                </a:cubicBezTo>
                <a:cubicBezTo>
                  <a:pt x="4932536" y="6112822"/>
                  <a:pt x="4918803" y="6121057"/>
                  <a:pt x="4904730" y="6127457"/>
                </a:cubicBezTo>
                <a:cubicBezTo>
                  <a:pt x="4853291" y="6148364"/>
                  <a:pt x="4801852" y="6169272"/>
                  <a:pt x="4750752" y="6192014"/>
                </a:cubicBezTo>
                <a:cubicBezTo>
                  <a:pt x="4738524" y="6198073"/>
                  <a:pt x="4733525" y="6212278"/>
                  <a:pt x="4734058" y="6225458"/>
                </a:cubicBezTo>
                <a:cubicBezTo>
                  <a:pt x="4744783" y="6221576"/>
                  <a:pt x="4752984" y="6214366"/>
                  <a:pt x="4761040" y="6216668"/>
                </a:cubicBezTo>
                <a:cubicBezTo>
                  <a:pt x="4762884" y="6216327"/>
                  <a:pt x="4767251" y="6219312"/>
                  <a:pt x="4767930" y="6222981"/>
                </a:cubicBezTo>
                <a:cubicBezTo>
                  <a:pt x="4768270" y="6224814"/>
                  <a:pt x="4765261" y="6229167"/>
                  <a:pt x="4761913" y="6231683"/>
                </a:cubicBezTo>
                <a:cubicBezTo>
                  <a:pt x="4754876" y="6234883"/>
                  <a:pt x="4747840" y="6238083"/>
                  <a:pt x="4740803" y="6241283"/>
                </a:cubicBezTo>
                <a:cubicBezTo>
                  <a:pt x="4764824" y="6257704"/>
                  <a:pt x="4734980" y="6261332"/>
                  <a:pt x="4726438" y="6266709"/>
                </a:cubicBezTo>
                <a:cubicBezTo>
                  <a:pt x="4711201" y="6277118"/>
                  <a:pt x="4694944" y="6282026"/>
                  <a:pt x="4673835" y="6291626"/>
                </a:cubicBezTo>
                <a:cubicBezTo>
                  <a:pt x="4699505" y="6296358"/>
                  <a:pt x="4714257" y="6293627"/>
                  <a:pt x="4731000" y="6281041"/>
                </a:cubicBezTo>
                <a:cubicBezTo>
                  <a:pt x="4742889" y="6273148"/>
                  <a:pt x="4764192" y="6274894"/>
                  <a:pt x="4788504" y="6272289"/>
                </a:cubicBezTo>
                <a:cubicBezTo>
                  <a:pt x="4773607" y="6284534"/>
                  <a:pt x="4762397" y="6296095"/>
                  <a:pt x="4750847" y="6305822"/>
                </a:cubicBezTo>
                <a:cubicBezTo>
                  <a:pt x="4751186" y="6307656"/>
                  <a:pt x="4753370" y="6309149"/>
                  <a:pt x="4755893" y="6312476"/>
                </a:cubicBezTo>
                <a:cubicBezTo>
                  <a:pt x="4803644" y="6292251"/>
                  <a:pt x="4853239" y="6271685"/>
                  <a:pt x="4902834" y="6251119"/>
                </a:cubicBezTo>
                <a:cubicBezTo>
                  <a:pt x="4887790" y="6272876"/>
                  <a:pt x="4867360" y="6286144"/>
                  <a:pt x="4845086" y="6299754"/>
                </a:cubicBezTo>
                <a:cubicBezTo>
                  <a:pt x="4868039" y="6289812"/>
                  <a:pt x="4888809" y="6278378"/>
                  <a:pt x="4911424" y="6266602"/>
                </a:cubicBezTo>
                <a:cubicBezTo>
                  <a:pt x="4914092" y="6260416"/>
                  <a:pt x="4914917" y="6254572"/>
                  <a:pt x="4919430" y="6248045"/>
                </a:cubicBezTo>
                <a:cubicBezTo>
                  <a:pt x="4917247" y="6246553"/>
                  <a:pt x="4911715" y="6247577"/>
                  <a:pt x="4911036" y="6243908"/>
                </a:cubicBezTo>
                <a:cubicBezTo>
                  <a:pt x="4908658" y="6231069"/>
                  <a:pt x="4917685" y="6218015"/>
                  <a:pt x="4928748" y="6215966"/>
                </a:cubicBezTo>
                <a:cubicBezTo>
                  <a:pt x="4937969" y="6214259"/>
                  <a:pt x="4943355" y="6222747"/>
                  <a:pt x="4948401" y="6229401"/>
                </a:cubicBezTo>
                <a:cubicBezTo>
                  <a:pt x="4952089" y="6228718"/>
                  <a:pt x="4953254" y="6224709"/>
                  <a:pt x="4956943" y="6224026"/>
                </a:cubicBezTo>
                <a:cubicBezTo>
                  <a:pt x="4969850" y="6221635"/>
                  <a:pt x="4982273" y="6226923"/>
                  <a:pt x="4992513" y="6230718"/>
                </a:cubicBezTo>
                <a:cubicBezTo>
                  <a:pt x="5012457" y="6225128"/>
                  <a:pt x="5028375" y="6218386"/>
                  <a:pt x="5030995" y="6191341"/>
                </a:cubicBezTo>
                <a:cubicBezTo>
                  <a:pt x="5035023" y="6192493"/>
                  <a:pt x="5039051" y="6193645"/>
                  <a:pt x="5042739" y="6192962"/>
                </a:cubicBezTo>
                <a:cubicBezTo>
                  <a:pt x="5057831" y="6192064"/>
                  <a:pt x="5075446" y="6194493"/>
                  <a:pt x="5089859" y="6189928"/>
                </a:cubicBezTo>
                <a:cubicBezTo>
                  <a:pt x="5136443" y="6173713"/>
                  <a:pt x="5184875" y="6157156"/>
                  <a:pt x="5228599" y="6135780"/>
                </a:cubicBezTo>
                <a:cubicBezTo>
                  <a:pt x="5234131" y="6134756"/>
                  <a:pt x="5238983" y="6130063"/>
                  <a:pt x="5246019" y="6126863"/>
                </a:cubicBezTo>
                <a:cubicBezTo>
                  <a:pt x="5240147" y="6126054"/>
                  <a:pt x="5234275" y="6125244"/>
                  <a:pt x="5230247" y="6124092"/>
                </a:cubicBezTo>
                <a:cubicBezTo>
                  <a:pt x="5244467" y="6108180"/>
                  <a:pt x="5259027" y="6094101"/>
                  <a:pt x="5271739" y="6080364"/>
                </a:cubicBezTo>
                <a:cubicBezTo>
                  <a:pt x="5251941" y="6076443"/>
                  <a:pt x="5227775" y="6069535"/>
                  <a:pt x="5204967" y="6069964"/>
                </a:cubicBezTo>
                <a:cubicBezTo>
                  <a:pt x="5182159" y="6070393"/>
                  <a:pt x="5157363" y="6080677"/>
                  <a:pt x="5135233" y="6084774"/>
                </a:cubicBezTo>
                <a:cubicBezTo>
                  <a:pt x="5141447" y="6087418"/>
                  <a:pt x="5149839" y="6091555"/>
                  <a:pt x="5159739" y="6093516"/>
                </a:cubicBezTo>
                <a:cubicBezTo>
                  <a:pt x="5127567" y="6105165"/>
                  <a:pt x="5096217" y="6110970"/>
                  <a:pt x="5066713" y="6116433"/>
                </a:cubicBezTo>
                <a:cubicBezTo>
                  <a:pt x="5057832" y="6119974"/>
                  <a:pt x="5045943" y="6127867"/>
                  <a:pt x="5045118" y="6133711"/>
                </a:cubicBezTo>
                <a:cubicBezTo>
                  <a:pt x="5047010" y="6154229"/>
                  <a:pt x="5030074" y="6155468"/>
                  <a:pt x="5011294" y="6157049"/>
                </a:cubicBezTo>
                <a:cubicBezTo>
                  <a:pt x="5014643" y="6154531"/>
                  <a:pt x="5016487" y="6154190"/>
                  <a:pt x="5017991" y="6152015"/>
                </a:cubicBezTo>
                <a:cubicBezTo>
                  <a:pt x="5022844" y="6147321"/>
                  <a:pt x="5029541" y="6142287"/>
                  <a:pt x="5034394" y="6137594"/>
                </a:cubicBezTo>
                <a:cubicBezTo>
                  <a:pt x="5027018" y="6138960"/>
                  <a:pt x="5017797" y="6140668"/>
                  <a:pt x="5010421" y="6142034"/>
                </a:cubicBezTo>
                <a:cubicBezTo>
                  <a:pt x="4990816" y="6149458"/>
                  <a:pt x="4971551" y="6158717"/>
                  <a:pt x="4951946" y="6166141"/>
                </a:cubicBezTo>
                <a:cubicBezTo>
                  <a:pt x="4951266" y="6162473"/>
                  <a:pt x="4949083" y="6160980"/>
                  <a:pt x="4948743" y="6159146"/>
                </a:cubicBezTo>
                <a:cubicBezTo>
                  <a:pt x="4971696" y="6149204"/>
                  <a:pt x="4994990" y="6141097"/>
                  <a:pt x="5017943" y="6131155"/>
                </a:cubicBezTo>
                <a:cubicBezTo>
                  <a:pt x="5024980" y="6127955"/>
                  <a:pt x="5037208" y="6121897"/>
                  <a:pt x="5038373" y="6117887"/>
                </a:cubicBezTo>
                <a:cubicBezTo>
                  <a:pt x="5040655" y="6089008"/>
                  <a:pt x="5062637" y="6094422"/>
                  <a:pt x="5081757" y="6094677"/>
                </a:cubicBezTo>
                <a:cubicBezTo>
                  <a:pt x="5089473" y="6095145"/>
                  <a:pt x="5098693" y="6093437"/>
                  <a:pt x="5105731" y="6090238"/>
                </a:cubicBezTo>
                <a:cubicBezTo>
                  <a:pt x="5109417" y="6089555"/>
                  <a:pt x="5112427" y="6085203"/>
                  <a:pt x="5111747" y="6081535"/>
                </a:cubicBezTo>
                <a:cubicBezTo>
                  <a:pt x="5111891" y="6072022"/>
                  <a:pt x="5108011" y="6061358"/>
                  <a:pt x="5105973" y="6050353"/>
                </a:cubicBezTo>
                <a:close/>
                <a:moveTo>
                  <a:pt x="3692211" y="6047772"/>
                </a:moveTo>
                <a:cubicBezTo>
                  <a:pt x="3657125" y="6054269"/>
                  <a:pt x="3624564" y="6064089"/>
                  <a:pt x="3589817" y="6072419"/>
                </a:cubicBezTo>
                <a:cubicBezTo>
                  <a:pt x="3592003" y="6073909"/>
                  <a:pt x="3592682" y="6077574"/>
                  <a:pt x="3593360" y="6081239"/>
                </a:cubicBezTo>
                <a:cubicBezTo>
                  <a:pt x="3611677" y="6087324"/>
                  <a:pt x="3631840" y="6093068"/>
                  <a:pt x="3652003" y="6098811"/>
                </a:cubicBezTo>
                <a:cubicBezTo>
                  <a:pt x="3652003" y="6098811"/>
                  <a:pt x="3651664" y="6096979"/>
                  <a:pt x="3651664" y="6096979"/>
                </a:cubicBezTo>
                <a:cubicBezTo>
                  <a:pt x="3667944" y="6092068"/>
                  <a:pt x="3684225" y="6087158"/>
                  <a:pt x="3699826" y="6078583"/>
                </a:cubicBezTo>
                <a:cubicBezTo>
                  <a:pt x="3706874" y="6075383"/>
                  <a:pt x="3710717" y="6065194"/>
                  <a:pt x="3715239" y="6058671"/>
                </a:cubicBezTo>
                <a:cubicBezTo>
                  <a:pt x="3706834" y="6054541"/>
                  <a:pt x="3697752" y="6046746"/>
                  <a:pt x="3692211" y="6047772"/>
                </a:cubicBezTo>
                <a:close/>
                <a:moveTo>
                  <a:pt x="4960542" y="6034288"/>
                </a:moveTo>
                <a:cubicBezTo>
                  <a:pt x="4945465" y="6035153"/>
                  <a:pt x="4930445" y="6038898"/>
                  <a:pt x="4915713" y="6041626"/>
                </a:cubicBezTo>
                <a:cubicBezTo>
                  <a:pt x="4901671" y="6048081"/>
                  <a:pt x="4887629" y="6054535"/>
                  <a:pt x="4871745" y="6061330"/>
                </a:cubicBezTo>
                <a:cubicBezTo>
                  <a:pt x="4872090" y="6063194"/>
                  <a:pt x="4872780" y="6066920"/>
                  <a:pt x="4871283" y="6069124"/>
                </a:cubicBezTo>
                <a:cubicBezTo>
                  <a:pt x="4877843" y="6073691"/>
                  <a:pt x="4884057" y="6076394"/>
                  <a:pt x="4900515" y="6082982"/>
                </a:cubicBezTo>
                <a:cubicBezTo>
                  <a:pt x="4891653" y="6086550"/>
                  <a:pt x="4883135" y="6091981"/>
                  <a:pt x="4872431" y="6095891"/>
                </a:cubicBezTo>
                <a:cubicBezTo>
                  <a:pt x="4894874" y="6093662"/>
                  <a:pt x="4915131" y="6089911"/>
                  <a:pt x="4936884" y="6083956"/>
                </a:cubicBezTo>
                <a:cubicBezTo>
                  <a:pt x="4937000" y="6074299"/>
                  <a:pt x="4940799" y="6063960"/>
                  <a:pt x="4950007" y="6062255"/>
                </a:cubicBezTo>
                <a:cubicBezTo>
                  <a:pt x="4957373" y="6060891"/>
                  <a:pt x="4962436" y="6067662"/>
                  <a:pt x="4967500" y="6074433"/>
                </a:cubicBezTo>
                <a:cubicBezTo>
                  <a:pt x="4978204" y="6070523"/>
                  <a:pt x="4990749" y="6066273"/>
                  <a:pt x="5001453" y="6062364"/>
                </a:cubicBezTo>
                <a:cubicBezTo>
                  <a:pt x="5006632" y="6059478"/>
                  <a:pt x="5010316" y="6058796"/>
                  <a:pt x="5015840" y="6057773"/>
                </a:cubicBezTo>
                <a:cubicBezTo>
                  <a:pt x="5012964" y="6052524"/>
                  <a:pt x="5009742" y="6045413"/>
                  <a:pt x="5005713" y="6044231"/>
                </a:cubicBezTo>
                <a:cubicBezTo>
                  <a:pt x="4990753" y="6035439"/>
                  <a:pt x="4975619" y="6033424"/>
                  <a:pt x="4960542" y="6034288"/>
                </a:cubicBezTo>
                <a:close/>
                <a:moveTo>
                  <a:pt x="5093883" y="6023588"/>
                </a:moveTo>
                <a:cubicBezTo>
                  <a:pt x="5088399" y="6024604"/>
                  <a:pt x="5082567" y="6023750"/>
                  <a:pt x="5077082" y="6024765"/>
                </a:cubicBezTo>
                <a:cubicBezTo>
                  <a:pt x="5068285" y="6028328"/>
                  <a:pt x="5059143" y="6030021"/>
                  <a:pt x="5050694" y="6035453"/>
                </a:cubicBezTo>
                <a:cubicBezTo>
                  <a:pt x="5047037" y="6036130"/>
                  <a:pt x="5046246" y="6042077"/>
                  <a:pt x="5043282" y="6046493"/>
                </a:cubicBezTo>
                <a:cubicBezTo>
                  <a:pt x="5061220" y="6041238"/>
                  <a:pt x="5077330" y="6036321"/>
                  <a:pt x="5095269" y="6031067"/>
                </a:cubicBezTo>
                <a:cubicBezTo>
                  <a:pt x="5094575" y="6027327"/>
                  <a:pt x="5094231" y="6025458"/>
                  <a:pt x="5093883" y="6023588"/>
                </a:cubicBezTo>
                <a:close/>
                <a:moveTo>
                  <a:pt x="6228087" y="6005691"/>
                </a:moveTo>
                <a:cubicBezTo>
                  <a:pt x="6210571" y="6014659"/>
                  <a:pt x="6193055" y="6023629"/>
                  <a:pt x="6175539" y="6032598"/>
                </a:cubicBezTo>
                <a:cubicBezTo>
                  <a:pt x="6181443" y="6033412"/>
                  <a:pt x="6190715" y="6031696"/>
                  <a:pt x="6195107" y="6034700"/>
                </a:cubicBezTo>
                <a:cubicBezTo>
                  <a:pt x="6202179" y="6031481"/>
                  <a:pt x="6207743" y="6030451"/>
                  <a:pt x="6213987" y="6033112"/>
                </a:cubicBezTo>
                <a:cubicBezTo>
                  <a:pt x="6231015" y="6031867"/>
                  <a:pt x="6245167" y="6025430"/>
                  <a:pt x="6256091" y="6011956"/>
                </a:cubicBezTo>
                <a:lnTo>
                  <a:pt x="6252383" y="6012643"/>
                </a:lnTo>
                <a:cubicBezTo>
                  <a:pt x="6244283" y="6010325"/>
                  <a:pt x="6236187" y="6008008"/>
                  <a:pt x="6228087" y="6005691"/>
                </a:cubicBezTo>
                <a:close/>
                <a:moveTo>
                  <a:pt x="5125967" y="6004463"/>
                </a:moveTo>
                <a:cubicBezTo>
                  <a:pt x="5124155" y="6004799"/>
                  <a:pt x="5122341" y="6005135"/>
                  <a:pt x="5120529" y="6005471"/>
                </a:cubicBezTo>
                <a:cubicBezTo>
                  <a:pt x="5120889" y="6007413"/>
                  <a:pt x="5119435" y="6009691"/>
                  <a:pt x="5119795" y="6011634"/>
                </a:cubicBezTo>
                <a:cubicBezTo>
                  <a:pt x="5121967" y="6013240"/>
                  <a:pt x="5128485" y="6018059"/>
                  <a:pt x="5129939" y="6015781"/>
                </a:cubicBezTo>
                <a:cubicBezTo>
                  <a:pt x="5133563" y="6015110"/>
                  <a:pt x="5135375" y="6014774"/>
                  <a:pt x="5136831" y="6012497"/>
                </a:cubicBezTo>
                <a:cubicBezTo>
                  <a:pt x="5132125" y="6007341"/>
                  <a:pt x="5127779" y="6004128"/>
                  <a:pt x="5125967" y="6004463"/>
                </a:cubicBezTo>
                <a:close/>
                <a:moveTo>
                  <a:pt x="2676035" y="6003911"/>
                </a:moveTo>
                <a:cubicBezTo>
                  <a:pt x="2643842" y="6015573"/>
                  <a:pt x="2611649" y="6027235"/>
                  <a:pt x="2579457" y="6038898"/>
                </a:cubicBezTo>
                <a:cubicBezTo>
                  <a:pt x="2578632" y="6044751"/>
                  <a:pt x="2579652" y="6050263"/>
                  <a:pt x="2578488" y="6054280"/>
                </a:cubicBezTo>
                <a:cubicBezTo>
                  <a:pt x="2570819" y="6074703"/>
                  <a:pt x="2548388" y="6097860"/>
                  <a:pt x="2526535" y="6082904"/>
                </a:cubicBezTo>
                <a:cubicBezTo>
                  <a:pt x="2518133" y="6078758"/>
                  <a:pt x="2516772" y="6071409"/>
                  <a:pt x="2513566" y="6064402"/>
                </a:cubicBezTo>
                <a:cubicBezTo>
                  <a:pt x="2504680" y="6067947"/>
                  <a:pt x="2496135" y="6073330"/>
                  <a:pt x="2489434" y="6078371"/>
                </a:cubicBezTo>
                <a:cubicBezTo>
                  <a:pt x="2486084" y="6080892"/>
                  <a:pt x="2488806" y="6095590"/>
                  <a:pt x="2490651" y="6095249"/>
                </a:cubicBezTo>
                <a:cubicBezTo>
                  <a:pt x="2502743" y="6098711"/>
                  <a:pt x="2514835" y="6102172"/>
                  <a:pt x="2525566" y="6098286"/>
                </a:cubicBezTo>
                <a:cubicBezTo>
                  <a:pt x="2580385" y="6074832"/>
                  <a:pt x="2634865" y="6049541"/>
                  <a:pt x="2689684" y="6026088"/>
                </a:cubicBezTo>
                <a:cubicBezTo>
                  <a:pt x="2680942" y="6020106"/>
                  <a:pt x="2677736" y="6013098"/>
                  <a:pt x="2676035" y="6003911"/>
                </a:cubicBezTo>
                <a:close/>
                <a:moveTo>
                  <a:pt x="6262703" y="6002093"/>
                </a:moveTo>
                <a:cubicBezTo>
                  <a:pt x="6259439" y="6002698"/>
                  <a:pt x="6258063" y="6004359"/>
                  <a:pt x="6254799" y="6004964"/>
                </a:cubicBezTo>
                <a:cubicBezTo>
                  <a:pt x="6258311" y="6005718"/>
                  <a:pt x="6258311" y="6005718"/>
                  <a:pt x="6259943" y="6005416"/>
                </a:cubicBezTo>
                <a:cubicBezTo>
                  <a:pt x="6261575" y="6005114"/>
                  <a:pt x="6261323" y="6003755"/>
                  <a:pt x="6262703" y="6002093"/>
                </a:cubicBezTo>
                <a:close/>
                <a:moveTo>
                  <a:pt x="4289949" y="5996149"/>
                </a:moveTo>
                <a:cubicBezTo>
                  <a:pt x="4267760" y="6000257"/>
                  <a:pt x="4247420" y="6004024"/>
                  <a:pt x="4225572" y="6009972"/>
                </a:cubicBezTo>
                <a:cubicBezTo>
                  <a:pt x="4207422" y="6015235"/>
                  <a:pt x="4205767" y="6026958"/>
                  <a:pt x="4214039" y="6040646"/>
                </a:cubicBezTo>
                <a:cubicBezTo>
                  <a:pt x="4234720" y="6038719"/>
                  <a:pt x="4253211" y="6035295"/>
                  <a:pt x="4271701" y="6031871"/>
                </a:cubicBezTo>
                <a:cubicBezTo>
                  <a:pt x="4293890" y="6027762"/>
                  <a:pt x="4298902" y="6013516"/>
                  <a:pt x="4289949" y="5996149"/>
                </a:cubicBezTo>
                <a:close/>
                <a:moveTo>
                  <a:pt x="6445695" y="5987895"/>
                </a:moveTo>
                <a:cubicBezTo>
                  <a:pt x="6439987" y="5988952"/>
                  <a:pt x="6438459" y="5991344"/>
                  <a:pt x="6433127" y="5994441"/>
                </a:cubicBezTo>
                <a:cubicBezTo>
                  <a:pt x="6433507" y="5996481"/>
                  <a:pt x="6431603" y="5996833"/>
                  <a:pt x="6428927" y="6003657"/>
                </a:cubicBezTo>
                <a:cubicBezTo>
                  <a:pt x="6428927" y="6003657"/>
                  <a:pt x="6428927" y="6003657"/>
                  <a:pt x="6430831" y="6003304"/>
                </a:cubicBezTo>
                <a:cubicBezTo>
                  <a:pt x="6435787" y="5998168"/>
                  <a:pt x="6441119" y="5995071"/>
                  <a:pt x="6445695" y="5987895"/>
                </a:cubicBezTo>
                <a:close/>
                <a:moveTo>
                  <a:pt x="6266275" y="5975808"/>
                </a:moveTo>
                <a:cubicBezTo>
                  <a:pt x="6258551" y="5975285"/>
                  <a:pt x="6252671" y="5974421"/>
                  <a:pt x="6247491" y="5977333"/>
                </a:cubicBezTo>
                <a:cubicBezTo>
                  <a:pt x="6221583" y="5991895"/>
                  <a:pt x="6193835" y="6006800"/>
                  <a:pt x="6162751" y="6024275"/>
                </a:cubicBezTo>
                <a:cubicBezTo>
                  <a:pt x="6163099" y="6026163"/>
                  <a:pt x="6163099" y="6026163"/>
                  <a:pt x="6163099" y="6026163"/>
                </a:cubicBezTo>
                <a:cubicBezTo>
                  <a:pt x="6175307" y="6019996"/>
                  <a:pt x="6189355" y="6013488"/>
                  <a:pt x="6201211" y="6005434"/>
                </a:cubicBezTo>
                <a:cubicBezTo>
                  <a:pt x="6208935" y="6005957"/>
                  <a:pt x="6218503" y="6006139"/>
                  <a:pt x="6227719" y="6004432"/>
                </a:cubicBezTo>
                <a:cubicBezTo>
                  <a:pt x="6242911" y="5993805"/>
                  <a:pt x="6254767" y="5985751"/>
                  <a:pt x="6266275" y="5975808"/>
                </a:cubicBezTo>
                <a:close/>
                <a:moveTo>
                  <a:pt x="1524333" y="5974469"/>
                </a:moveTo>
                <a:cubicBezTo>
                  <a:pt x="1517144" y="5972940"/>
                  <a:pt x="1509981" y="5972836"/>
                  <a:pt x="1506638" y="5975362"/>
                </a:cubicBezTo>
                <a:cubicBezTo>
                  <a:pt x="1428192" y="6014676"/>
                  <a:pt x="1353770" y="6055152"/>
                  <a:pt x="1275324" y="6094466"/>
                </a:cubicBezTo>
                <a:cubicBezTo>
                  <a:pt x="1244220" y="6111666"/>
                  <a:pt x="1209905" y="6121833"/>
                  <a:pt x="1174434" y="6136030"/>
                </a:cubicBezTo>
                <a:cubicBezTo>
                  <a:pt x="1234200" y="6170725"/>
                  <a:pt x="1254461" y="6166973"/>
                  <a:pt x="1309986" y="6137623"/>
                </a:cubicBezTo>
                <a:cubicBezTo>
                  <a:pt x="1351460" y="6114689"/>
                  <a:pt x="1400166" y="6099950"/>
                  <a:pt x="1446690" y="6083708"/>
                </a:cubicBezTo>
                <a:cubicBezTo>
                  <a:pt x="1451873" y="6080841"/>
                  <a:pt x="1460608" y="6086851"/>
                  <a:pt x="1468658" y="6089174"/>
                </a:cubicBezTo>
                <a:cubicBezTo>
                  <a:pt x="1463472" y="6092041"/>
                  <a:pt x="1458971" y="6098595"/>
                  <a:pt x="1453788" y="6101461"/>
                </a:cubicBezTo>
                <a:cubicBezTo>
                  <a:pt x="1386868" y="6131014"/>
                  <a:pt x="1319609" y="6158723"/>
                  <a:pt x="1254873" y="6189777"/>
                </a:cubicBezTo>
                <a:cubicBezTo>
                  <a:pt x="1238979" y="6196534"/>
                  <a:pt x="1208754" y="6177343"/>
                  <a:pt x="1206714" y="6217762"/>
                </a:cubicBezTo>
                <a:cubicBezTo>
                  <a:pt x="1203649" y="6252652"/>
                  <a:pt x="1219543" y="6245895"/>
                  <a:pt x="1242464" y="6235931"/>
                </a:cubicBezTo>
                <a:cubicBezTo>
                  <a:pt x="1277936" y="6221735"/>
                  <a:pt x="1310542" y="6202350"/>
                  <a:pt x="1346013" y="6188155"/>
                </a:cubicBezTo>
                <a:cubicBezTo>
                  <a:pt x="1418458" y="6157580"/>
                  <a:pt x="1491244" y="6128847"/>
                  <a:pt x="1564030" y="6100115"/>
                </a:cubicBezTo>
                <a:cubicBezTo>
                  <a:pt x="1581425" y="6091173"/>
                  <a:pt x="1610894" y="6085717"/>
                  <a:pt x="1594382" y="6058267"/>
                </a:cubicBezTo>
                <a:cubicBezTo>
                  <a:pt x="1578552" y="6034503"/>
                  <a:pt x="1561021" y="6053003"/>
                  <a:pt x="1545126" y="6059760"/>
                </a:cubicBezTo>
                <a:cubicBezTo>
                  <a:pt x="1536258" y="6063309"/>
                  <a:pt x="1524867" y="6063511"/>
                  <a:pt x="1504946" y="6069107"/>
                </a:cubicBezTo>
                <a:cubicBezTo>
                  <a:pt x="1517974" y="6057161"/>
                  <a:pt x="1520976" y="6052791"/>
                  <a:pt x="1526160" y="6049925"/>
                </a:cubicBezTo>
                <a:cubicBezTo>
                  <a:pt x="1571317" y="6026309"/>
                  <a:pt x="1574455" y="6012380"/>
                  <a:pt x="1542182" y="5982128"/>
                </a:cubicBezTo>
                <a:cubicBezTo>
                  <a:pt x="1538737" y="5978952"/>
                  <a:pt x="1531522" y="5975998"/>
                  <a:pt x="1524333" y="5974469"/>
                </a:cubicBezTo>
                <a:close/>
                <a:moveTo>
                  <a:pt x="4172991" y="5967680"/>
                </a:moveTo>
                <a:cubicBezTo>
                  <a:pt x="4105243" y="5993555"/>
                  <a:pt x="4037837" y="6021271"/>
                  <a:pt x="3968585" y="6049329"/>
                </a:cubicBezTo>
                <a:cubicBezTo>
                  <a:pt x="3940077" y="6060321"/>
                  <a:pt x="3942805" y="6075050"/>
                  <a:pt x="3962825" y="6090386"/>
                </a:cubicBezTo>
                <a:cubicBezTo>
                  <a:pt x="3980999" y="6106063"/>
                  <a:pt x="4000338" y="6117716"/>
                  <a:pt x="4020357" y="6133052"/>
                </a:cubicBezTo>
                <a:cubicBezTo>
                  <a:pt x="3992132" y="6124948"/>
                  <a:pt x="3955901" y="6135466"/>
                  <a:pt x="3942041" y="6101851"/>
                </a:cubicBezTo>
                <a:cubicBezTo>
                  <a:pt x="3934999" y="6105059"/>
                  <a:pt x="3915461" y="6082017"/>
                  <a:pt x="3921257" y="6113317"/>
                </a:cubicBezTo>
                <a:cubicBezTo>
                  <a:pt x="3922620" y="6120681"/>
                  <a:pt x="3898687" y="6146061"/>
                  <a:pt x="3890622" y="6143745"/>
                </a:cubicBezTo>
                <a:cubicBezTo>
                  <a:pt x="3859387" y="6140008"/>
                  <a:pt x="3857118" y="6168992"/>
                  <a:pt x="3859987" y="6174174"/>
                </a:cubicBezTo>
                <a:cubicBezTo>
                  <a:pt x="3868792" y="6201107"/>
                  <a:pt x="3849996" y="6202683"/>
                  <a:pt x="3831539" y="6206101"/>
                </a:cubicBezTo>
                <a:cubicBezTo>
                  <a:pt x="3824497" y="6209309"/>
                  <a:pt x="3817456" y="6212518"/>
                  <a:pt x="3810414" y="6215725"/>
                </a:cubicBezTo>
                <a:cubicBezTo>
                  <a:pt x="3881371" y="6196874"/>
                  <a:pt x="3949459" y="6172840"/>
                  <a:pt x="4017547" y="6148806"/>
                </a:cubicBezTo>
                <a:cubicBezTo>
                  <a:pt x="4019393" y="6148464"/>
                  <a:pt x="4019534" y="6138917"/>
                  <a:pt x="4020357" y="6133052"/>
                </a:cubicBezTo>
                <a:cubicBezTo>
                  <a:pt x="4020357" y="6133052"/>
                  <a:pt x="4020357" y="6133052"/>
                  <a:pt x="4134786" y="6111862"/>
                </a:cubicBezTo>
                <a:cubicBezTo>
                  <a:pt x="4135609" y="6105997"/>
                  <a:pt x="4134927" y="6102315"/>
                  <a:pt x="4134246" y="6098633"/>
                </a:cubicBezTo>
                <a:cubicBezTo>
                  <a:pt x="4124335" y="6096660"/>
                  <a:pt x="4114084" y="6092844"/>
                  <a:pt x="4103010" y="6094895"/>
                </a:cubicBezTo>
                <a:cubicBezTo>
                  <a:pt x="4074304" y="6094498"/>
                  <a:pt x="4044432" y="6098125"/>
                  <a:pt x="4013879" y="6098070"/>
                </a:cubicBezTo>
                <a:cubicBezTo>
                  <a:pt x="4006497" y="6099437"/>
                  <a:pt x="3997410" y="6091598"/>
                  <a:pt x="3989346" y="6089283"/>
                </a:cubicBezTo>
                <a:cubicBezTo>
                  <a:pt x="3995706" y="6082393"/>
                  <a:pt x="3999878" y="6074003"/>
                  <a:pt x="4006920" y="6070795"/>
                </a:cubicBezTo>
                <a:cubicBezTo>
                  <a:pt x="4039118" y="6059119"/>
                  <a:pt x="4071999" y="6051126"/>
                  <a:pt x="4104538" y="6041293"/>
                </a:cubicBezTo>
                <a:cubicBezTo>
                  <a:pt x="4117458" y="6038900"/>
                  <a:pt x="4130036" y="6034667"/>
                  <a:pt x="4142274" y="6028592"/>
                </a:cubicBezTo>
                <a:cubicBezTo>
                  <a:pt x="4153007" y="6024700"/>
                  <a:pt x="4167772" y="6021966"/>
                  <a:pt x="4174131" y="6015075"/>
                </a:cubicBezTo>
                <a:cubicBezTo>
                  <a:pt x="4181996" y="6006003"/>
                  <a:pt x="4185146" y="5992089"/>
                  <a:pt x="4187133" y="5982200"/>
                </a:cubicBezTo>
                <a:cubicBezTo>
                  <a:pt x="4187956" y="5976334"/>
                  <a:pt x="4176341" y="5965155"/>
                  <a:pt x="4172991" y="5967680"/>
                </a:cubicBezTo>
                <a:close/>
                <a:moveTo>
                  <a:pt x="2800667" y="5959739"/>
                </a:moveTo>
                <a:cubicBezTo>
                  <a:pt x="2779479" y="5967512"/>
                  <a:pt x="2758290" y="5975284"/>
                  <a:pt x="2735279" y="5983393"/>
                </a:cubicBezTo>
                <a:cubicBezTo>
                  <a:pt x="2734834" y="5991173"/>
                  <a:pt x="2732910" y="6001152"/>
                  <a:pt x="2728819" y="6009606"/>
                </a:cubicBezTo>
                <a:cubicBezTo>
                  <a:pt x="2754788" y="5997100"/>
                  <a:pt x="2781101" y="5986455"/>
                  <a:pt x="2805247" y="5974286"/>
                </a:cubicBezTo>
                <a:cubicBezTo>
                  <a:pt x="2804213" y="5968704"/>
                  <a:pt x="2801701" y="5965321"/>
                  <a:pt x="2800667" y="5959739"/>
                </a:cubicBezTo>
                <a:close/>
                <a:moveTo>
                  <a:pt x="6625267" y="5909644"/>
                </a:moveTo>
                <a:cubicBezTo>
                  <a:pt x="6614419" y="5913411"/>
                  <a:pt x="6601711" y="5917522"/>
                  <a:pt x="6590547" y="5919589"/>
                </a:cubicBezTo>
                <a:cubicBezTo>
                  <a:pt x="6594583" y="5920599"/>
                  <a:pt x="6598303" y="5919910"/>
                  <a:pt x="6598619" y="5921610"/>
                </a:cubicBezTo>
                <a:cubicBezTo>
                  <a:pt x="6607291" y="5916488"/>
                  <a:pt x="6616279" y="5913066"/>
                  <a:pt x="6625267" y="5909644"/>
                </a:cubicBezTo>
                <a:close/>
                <a:moveTo>
                  <a:pt x="3144804" y="5895512"/>
                </a:moveTo>
                <a:cubicBezTo>
                  <a:pt x="3132123" y="5895143"/>
                  <a:pt x="3119789" y="5896010"/>
                  <a:pt x="3107824" y="5898225"/>
                </a:cubicBezTo>
                <a:cubicBezTo>
                  <a:pt x="3083895" y="5902656"/>
                  <a:pt x="3061442" y="5912484"/>
                  <a:pt x="3040631" y="5928620"/>
                </a:cubicBezTo>
                <a:cubicBezTo>
                  <a:pt x="3039129" y="5930788"/>
                  <a:pt x="3035447" y="5931469"/>
                  <a:pt x="3033945" y="5933638"/>
                </a:cubicBezTo>
                <a:lnTo>
                  <a:pt x="2954748" y="5960485"/>
                </a:lnTo>
                <a:lnTo>
                  <a:pt x="2953228" y="5960394"/>
                </a:lnTo>
                <a:cubicBezTo>
                  <a:pt x="2951471" y="5961192"/>
                  <a:pt x="2949800" y="5962446"/>
                  <a:pt x="2947959" y="5962787"/>
                </a:cubicBezTo>
                <a:lnTo>
                  <a:pt x="2954748" y="5960485"/>
                </a:lnTo>
                <a:lnTo>
                  <a:pt x="2959003" y="5960742"/>
                </a:lnTo>
                <a:cubicBezTo>
                  <a:pt x="2967043" y="5963032"/>
                  <a:pt x="2972078" y="5969658"/>
                  <a:pt x="2975272" y="5976626"/>
                </a:cubicBezTo>
                <a:cubicBezTo>
                  <a:pt x="3044691" y="5950544"/>
                  <a:pt x="3114449" y="5926288"/>
                  <a:pt x="3183868" y="5900207"/>
                </a:cubicBezTo>
                <a:cubicBezTo>
                  <a:pt x="3170514" y="5897483"/>
                  <a:pt x="3157485" y="5895880"/>
                  <a:pt x="3144804" y="5895512"/>
                </a:cubicBezTo>
                <a:close/>
                <a:moveTo>
                  <a:pt x="6749747" y="5890813"/>
                </a:moveTo>
                <a:cubicBezTo>
                  <a:pt x="6746067" y="5891494"/>
                  <a:pt x="6740891" y="5894360"/>
                  <a:pt x="6737211" y="5895042"/>
                </a:cubicBezTo>
                <a:cubicBezTo>
                  <a:pt x="6723183" y="5901458"/>
                  <a:pt x="6702947" y="5905205"/>
                  <a:pt x="6698795" y="5913608"/>
                </a:cubicBezTo>
                <a:cubicBezTo>
                  <a:pt x="6697979" y="5919483"/>
                  <a:pt x="6693147" y="5924196"/>
                  <a:pt x="6691647" y="5926381"/>
                </a:cubicBezTo>
                <a:cubicBezTo>
                  <a:pt x="6695667" y="5927545"/>
                  <a:pt x="6700847" y="5924678"/>
                  <a:pt x="6704523" y="5923997"/>
                </a:cubicBezTo>
                <a:cubicBezTo>
                  <a:pt x="6709703" y="5921130"/>
                  <a:pt x="6714879" y="5918263"/>
                  <a:pt x="6721551" y="5913209"/>
                </a:cubicBezTo>
                <a:cubicBezTo>
                  <a:pt x="6728567" y="5910002"/>
                  <a:pt x="6739603" y="5907959"/>
                  <a:pt x="6740763" y="5903928"/>
                </a:cubicBezTo>
                <a:cubicBezTo>
                  <a:pt x="6741235" y="5896206"/>
                  <a:pt x="6746751" y="5895184"/>
                  <a:pt x="6749747" y="5890813"/>
                </a:cubicBezTo>
                <a:close/>
                <a:moveTo>
                  <a:pt x="6551663" y="5883926"/>
                </a:moveTo>
                <a:cubicBezTo>
                  <a:pt x="6540279" y="5884149"/>
                  <a:pt x="6526715" y="5882893"/>
                  <a:pt x="6514167" y="5887101"/>
                </a:cubicBezTo>
                <a:cubicBezTo>
                  <a:pt x="6501615" y="5891308"/>
                  <a:pt x="6478695" y="5901204"/>
                  <a:pt x="6479371" y="5904847"/>
                </a:cubicBezTo>
                <a:cubicBezTo>
                  <a:pt x="6484091" y="5930346"/>
                  <a:pt x="6456635" y="5926012"/>
                  <a:pt x="6448595" y="5923733"/>
                </a:cubicBezTo>
                <a:cubicBezTo>
                  <a:pt x="6422975" y="5919058"/>
                  <a:pt x="6397203" y="5923830"/>
                  <a:pt x="6373607" y="5930084"/>
                </a:cubicBezTo>
                <a:cubicBezTo>
                  <a:pt x="6346667" y="5938840"/>
                  <a:pt x="6321907" y="5949076"/>
                  <a:pt x="6294967" y="5957832"/>
                </a:cubicBezTo>
                <a:cubicBezTo>
                  <a:pt x="6294967" y="5957832"/>
                  <a:pt x="6293463" y="5959995"/>
                  <a:pt x="6293463" y="5959995"/>
                </a:cubicBezTo>
                <a:cubicBezTo>
                  <a:pt x="6291959" y="5962157"/>
                  <a:pt x="6290455" y="5964319"/>
                  <a:pt x="6289287" y="5968304"/>
                </a:cubicBezTo>
                <a:cubicBezTo>
                  <a:pt x="6292139" y="5973427"/>
                  <a:pt x="6293151" y="5978890"/>
                  <a:pt x="6290143" y="5983215"/>
                </a:cubicBezTo>
                <a:cubicBezTo>
                  <a:pt x="6300023" y="5985153"/>
                  <a:pt x="6310239" y="5988913"/>
                  <a:pt x="6317267" y="5985728"/>
                </a:cubicBezTo>
                <a:cubicBezTo>
                  <a:pt x="6337519" y="5981978"/>
                  <a:pt x="6355255" y="5974926"/>
                  <a:pt x="6375167" y="5969355"/>
                </a:cubicBezTo>
                <a:cubicBezTo>
                  <a:pt x="6375843" y="5972998"/>
                  <a:pt x="6378355" y="5976299"/>
                  <a:pt x="6379367" y="5981764"/>
                </a:cubicBezTo>
                <a:cubicBezTo>
                  <a:pt x="6361971" y="5990637"/>
                  <a:pt x="6342059" y="5996208"/>
                  <a:pt x="6324995" y="6006903"/>
                </a:cubicBezTo>
                <a:cubicBezTo>
                  <a:pt x="6320147" y="6011568"/>
                  <a:pt x="6315299" y="6016234"/>
                  <a:pt x="6310451" y="6020899"/>
                </a:cubicBezTo>
                <a:cubicBezTo>
                  <a:pt x="6312291" y="6020558"/>
                  <a:pt x="6314135" y="6020217"/>
                  <a:pt x="6315975" y="6019876"/>
                </a:cubicBezTo>
                <a:cubicBezTo>
                  <a:pt x="6338403" y="6017607"/>
                  <a:pt x="6355803" y="6008734"/>
                  <a:pt x="6369671" y="5991095"/>
                </a:cubicBezTo>
                <a:cubicBezTo>
                  <a:pt x="6373843" y="5982787"/>
                  <a:pt x="6386059" y="5976758"/>
                  <a:pt x="6395263" y="5975053"/>
                </a:cubicBezTo>
                <a:cubicBezTo>
                  <a:pt x="6422203" y="5966296"/>
                  <a:pt x="6447975" y="5961524"/>
                  <a:pt x="6475591" y="5956410"/>
                </a:cubicBezTo>
                <a:cubicBezTo>
                  <a:pt x="6475927" y="5958232"/>
                  <a:pt x="6476263" y="5960054"/>
                  <a:pt x="6476939" y="5963696"/>
                </a:cubicBezTo>
                <a:cubicBezTo>
                  <a:pt x="6476939" y="5963696"/>
                  <a:pt x="6476939" y="5963696"/>
                  <a:pt x="6437451" y="5976660"/>
                </a:cubicBezTo>
                <a:cubicBezTo>
                  <a:pt x="6470251" y="5968702"/>
                  <a:pt x="6502715" y="5958924"/>
                  <a:pt x="6537355" y="5950625"/>
                </a:cubicBezTo>
                <a:cubicBezTo>
                  <a:pt x="6537355" y="5950625"/>
                  <a:pt x="6537355" y="5950625"/>
                  <a:pt x="6530171" y="5963257"/>
                </a:cubicBezTo>
                <a:cubicBezTo>
                  <a:pt x="6530171" y="5963257"/>
                  <a:pt x="6532015" y="5962916"/>
                  <a:pt x="6532015" y="5962916"/>
                </a:cubicBezTo>
                <a:cubicBezTo>
                  <a:pt x="6537539" y="5961894"/>
                  <a:pt x="6544903" y="5960530"/>
                  <a:pt x="6550087" y="5957687"/>
                </a:cubicBezTo>
                <a:cubicBezTo>
                  <a:pt x="6560795" y="5953820"/>
                  <a:pt x="6564139" y="5951316"/>
                  <a:pt x="6565643" y="5949155"/>
                </a:cubicBezTo>
                <a:cubicBezTo>
                  <a:pt x="6556099" y="5949038"/>
                  <a:pt x="6548739" y="5950401"/>
                  <a:pt x="6539195" y="5950284"/>
                </a:cubicBezTo>
                <a:cubicBezTo>
                  <a:pt x="6546223" y="5947100"/>
                  <a:pt x="6553247" y="5943914"/>
                  <a:pt x="6558435" y="5941070"/>
                </a:cubicBezTo>
                <a:cubicBezTo>
                  <a:pt x="6558435" y="5941070"/>
                  <a:pt x="6558435" y="5941070"/>
                  <a:pt x="6558095" y="5939249"/>
                </a:cubicBezTo>
                <a:cubicBezTo>
                  <a:pt x="6558095" y="5939249"/>
                  <a:pt x="6561103" y="5934924"/>
                  <a:pt x="6560767" y="5933103"/>
                </a:cubicBezTo>
                <a:cubicBezTo>
                  <a:pt x="6560431" y="5931281"/>
                  <a:pt x="6560431" y="5931281"/>
                  <a:pt x="6560091" y="5929460"/>
                </a:cubicBezTo>
                <a:cubicBezTo>
                  <a:pt x="6551227" y="5932986"/>
                  <a:pt x="6542359" y="5936512"/>
                  <a:pt x="6533155" y="5938217"/>
                </a:cubicBezTo>
                <a:cubicBezTo>
                  <a:pt x="6541683" y="5932869"/>
                  <a:pt x="6548707" y="5929684"/>
                  <a:pt x="6557239" y="5924338"/>
                </a:cubicBezTo>
                <a:cubicBezTo>
                  <a:pt x="6555059" y="5922856"/>
                  <a:pt x="6554723" y="5921035"/>
                  <a:pt x="6554387" y="5919214"/>
                </a:cubicBezTo>
                <a:cubicBezTo>
                  <a:pt x="6558407" y="5920353"/>
                  <a:pt x="6560247" y="5920012"/>
                  <a:pt x="6563927" y="5919330"/>
                </a:cubicBezTo>
                <a:cubicBezTo>
                  <a:pt x="6565771" y="5918989"/>
                  <a:pt x="6567611" y="5918649"/>
                  <a:pt x="6567275" y="5916828"/>
                </a:cubicBezTo>
                <a:cubicBezTo>
                  <a:pt x="6575467" y="5909659"/>
                  <a:pt x="6575283" y="5898390"/>
                  <a:pt x="6579119" y="5888260"/>
                </a:cubicBezTo>
                <a:cubicBezTo>
                  <a:pt x="6571083" y="5885981"/>
                  <a:pt x="6561203" y="5884043"/>
                  <a:pt x="6551663" y="5883926"/>
                </a:cubicBezTo>
                <a:close/>
                <a:moveTo>
                  <a:pt x="1731209" y="5872803"/>
                </a:moveTo>
                <a:cubicBezTo>
                  <a:pt x="1706984" y="5875388"/>
                  <a:pt x="1684118" y="5885324"/>
                  <a:pt x="1660914" y="5893423"/>
                </a:cubicBezTo>
                <a:cubicBezTo>
                  <a:pt x="1635873" y="5901861"/>
                  <a:pt x="1611851" y="5915813"/>
                  <a:pt x="1584633" y="5922754"/>
                </a:cubicBezTo>
                <a:cubicBezTo>
                  <a:pt x="1555915" y="5931873"/>
                  <a:pt x="1541421" y="5945962"/>
                  <a:pt x="1557210" y="5969648"/>
                </a:cubicBezTo>
                <a:cubicBezTo>
                  <a:pt x="1571500" y="5995514"/>
                  <a:pt x="1587629" y="6021038"/>
                  <a:pt x="1604916" y="6042547"/>
                </a:cubicBezTo>
                <a:cubicBezTo>
                  <a:pt x="1614305" y="6052212"/>
                  <a:pt x="1630365" y="6056841"/>
                  <a:pt x="1640572" y="6060653"/>
                </a:cubicBezTo>
                <a:cubicBezTo>
                  <a:pt x="1682287" y="6039624"/>
                  <a:pt x="1713657" y="6024311"/>
                  <a:pt x="1745026" y="6008999"/>
                </a:cubicBezTo>
                <a:cubicBezTo>
                  <a:pt x="1751697" y="6003962"/>
                  <a:pt x="1759860" y="5996748"/>
                  <a:pt x="1762515" y="5990555"/>
                </a:cubicBezTo>
                <a:cubicBezTo>
                  <a:pt x="1767618" y="5966801"/>
                  <a:pt x="1766527" y="5940392"/>
                  <a:pt x="1799735" y="5924739"/>
                </a:cubicBezTo>
                <a:cubicBezTo>
                  <a:pt x="1803410" y="5924058"/>
                  <a:pt x="1792318" y="5905204"/>
                  <a:pt x="1796468" y="5896833"/>
                </a:cubicBezTo>
                <a:cubicBezTo>
                  <a:pt x="1808240" y="5868043"/>
                  <a:pt x="1785240" y="5887508"/>
                  <a:pt x="1777551" y="5887031"/>
                </a:cubicBezTo>
                <a:cubicBezTo>
                  <a:pt x="1763328" y="5882062"/>
                  <a:pt x="1746248" y="5871920"/>
                  <a:pt x="1731209" y="5872803"/>
                </a:cubicBezTo>
                <a:close/>
                <a:moveTo>
                  <a:pt x="6065007" y="5868547"/>
                </a:moveTo>
                <a:cubicBezTo>
                  <a:pt x="6055739" y="5870264"/>
                  <a:pt x="6046847" y="5874019"/>
                  <a:pt x="6039431" y="5875393"/>
                </a:cubicBezTo>
                <a:lnTo>
                  <a:pt x="6023699" y="5882038"/>
                </a:lnTo>
                <a:lnTo>
                  <a:pt x="6005335" y="5888034"/>
                </a:lnTo>
                <a:cubicBezTo>
                  <a:pt x="6010899" y="5887004"/>
                  <a:pt x="6016083" y="5883935"/>
                  <a:pt x="6021643" y="5882905"/>
                </a:cubicBezTo>
                <a:lnTo>
                  <a:pt x="6023699" y="5882038"/>
                </a:lnTo>
                <a:close/>
                <a:moveTo>
                  <a:pt x="4775793" y="5862590"/>
                </a:moveTo>
                <a:cubicBezTo>
                  <a:pt x="4757467" y="5865983"/>
                  <a:pt x="4740639" y="5867225"/>
                  <a:pt x="4722314" y="5870619"/>
                </a:cubicBezTo>
                <a:cubicBezTo>
                  <a:pt x="4718649" y="5871297"/>
                  <a:pt x="4716145" y="5868011"/>
                  <a:pt x="4714648" y="5870163"/>
                </a:cubicBezTo>
                <a:cubicBezTo>
                  <a:pt x="4706492" y="5877298"/>
                  <a:pt x="4700170" y="5884094"/>
                  <a:pt x="4693847" y="5890890"/>
                </a:cubicBezTo>
                <a:cubicBezTo>
                  <a:pt x="4700351" y="5895310"/>
                  <a:pt x="4708689" y="5899391"/>
                  <a:pt x="4719529" y="5906758"/>
                </a:cubicBezTo>
                <a:cubicBezTo>
                  <a:pt x="4741003" y="5889658"/>
                  <a:pt x="4757650" y="5877200"/>
                  <a:pt x="4775793" y="5862590"/>
                </a:cubicBezTo>
                <a:close/>
                <a:moveTo>
                  <a:pt x="1538167" y="5839775"/>
                </a:moveTo>
                <a:cubicBezTo>
                  <a:pt x="1534540" y="5840447"/>
                  <a:pt x="1531278" y="5843081"/>
                  <a:pt x="1527288" y="5841789"/>
                </a:cubicBezTo>
                <a:cubicBezTo>
                  <a:pt x="1517861" y="5841504"/>
                  <a:pt x="1508074" y="5849410"/>
                  <a:pt x="1497924" y="5855352"/>
                </a:cubicBezTo>
                <a:cubicBezTo>
                  <a:pt x="1503364" y="5854345"/>
                  <a:pt x="1509165" y="5855302"/>
                  <a:pt x="1512791" y="5854631"/>
                </a:cubicBezTo>
                <a:cubicBezTo>
                  <a:pt x="1527658" y="5853909"/>
                  <a:pt x="1542523" y="5853187"/>
                  <a:pt x="1559202" y="5852130"/>
                </a:cubicBezTo>
                <a:cubicBezTo>
                  <a:pt x="1551946" y="5843318"/>
                  <a:pt x="1544331" y="5842696"/>
                  <a:pt x="1538167" y="5839775"/>
                </a:cubicBezTo>
                <a:close/>
                <a:moveTo>
                  <a:pt x="3091106" y="5830117"/>
                </a:moveTo>
                <a:cubicBezTo>
                  <a:pt x="3084991" y="5829331"/>
                  <a:pt x="3079192" y="5828967"/>
                  <a:pt x="3074746" y="5830749"/>
                </a:cubicBezTo>
                <a:cubicBezTo>
                  <a:pt x="3027280" y="5852962"/>
                  <a:pt x="2978309" y="5877371"/>
                  <a:pt x="2931187" y="5901437"/>
                </a:cubicBezTo>
                <a:cubicBezTo>
                  <a:pt x="2925989" y="5904318"/>
                  <a:pt x="2925515" y="5912076"/>
                  <a:pt x="2922507" y="5916468"/>
                </a:cubicBezTo>
                <a:cubicBezTo>
                  <a:pt x="2928392" y="5917295"/>
                  <a:pt x="2933933" y="5916269"/>
                  <a:pt x="2943512" y="5916414"/>
                </a:cubicBezTo>
                <a:cubicBezTo>
                  <a:pt x="2989474" y="5896397"/>
                  <a:pt x="3039131" y="5875696"/>
                  <a:pt x="3084750" y="5853826"/>
                </a:cubicBezTo>
                <a:cubicBezTo>
                  <a:pt x="3095146" y="5848065"/>
                  <a:pt x="3101161" y="5839281"/>
                  <a:pt x="3109366" y="5832009"/>
                </a:cubicBezTo>
                <a:cubicBezTo>
                  <a:pt x="3103653" y="5832108"/>
                  <a:pt x="3097221" y="5830902"/>
                  <a:pt x="3091106" y="5830117"/>
                </a:cubicBezTo>
                <a:close/>
                <a:moveTo>
                  <a:pt x="6969303" y="5823438"/>
                </a:moveTo>
                <a:cubicBezTo>
                  <a:pt x="6945903" y="5829579"/>
                  <a:pt x="6924655" y="5837129"/>
                  <a:pt x="6901255" y="5843271"/>
                </a:cubicBezTo>
                <a:cubicBezTo>
                  <a:pt x="6901579" y="5845019"/>
                  <a:pt x="6901903" y="5846767"/>
                  <a:pt x="6904051" y="5848177"/>
                </a:cubicBezTo>
                <a:cubicBezTo>
                  <a:pt x="6925623" y="5842374"/>
                  <a:pt x="6947199" y="5836572"/>
                  <a:pt x="6970271" y="5828682"/>
                </a:cubicBezTo>
                <a:cubicBezTo>
                  <a:pt x="6969947" y="5826934"/>
                  <a:pt x="6969627" y="5825186"/>
                  <a:pt x="6969303" y="5823438"/>
                </a:cubicBezTo>
                <a:close/>
                <a:moveTo>
                  <a:pt x="1362588" y="5823147"/>
                </a:moveTo>
                <a:cubicBezTo>
                  <a:pt x="1356924" y="5824196"/>
                  <a:pt x="1349968" y="5823551"/>
                  <a:pt x="1343830" y="5824687"/>
                </a:cubicBezTo>
                <a:cubicBezTo>
                  <a:pt x="1337694" y="5825823"/>
                  <a:pt x="1332373" y="5828742"/>
                  <a:pt x="1329981" y="5836919"/>
                </a:cubicBezTo>
                <a:cubicBezTo>
                  <a:pt x="1340966" y="5832952"/>
                  <a:pt x="1351604" y="5827115"/>
                  <a:pt x="1362588" y="5823147"/>
                </a:cubicBezTo>
                <a:close/>
                <a:moveTo>
                  <a:pt x="5840455" y="5817785"/>
                </a:moveTo>
                <a:cubicBezTo>
                  <a:pt x="5836747" y="5818472"/>
                  <a:pt x="5830847" y="5817689"/>
                  <a:pt x="5827139" y="5818375"/>
                </a:cubicBezTo>
                <a:cubicBezTo>
                  <a:pt x="5825287" y="5818719"/>
                  <a:pt x="5822251" y="5823032"/>
                  <a:pt x="5820731" y="5825187"/>
                </a:cubicBezTo>
                <a:cubicBezTo>
                  <a:pt x="5825955" y="5822345"/>
                  <a:pt x="5831519" y="5821315"/>
                  <a:pt x="5837083" y="5820285"/>
                </a:cubicBezTo>
                <a:cubicBezTo>
                  <a:pt x="5838935" y="5819942"/>
                  <a:pt x="5838599" y="5818129"/>
                  <a:pt x="5840455" y="5817785"/>
                </a:cubicBezTo>
                <a:close/>
                <a:moveTo>
                  <a:pt x="6227199" y="5806170"/>
                </a:moveTo>
                <a:cubicBezTo>
                  <a:pt x="6220575" y="5811414"/>
                  <a:pt x="6212475" y="5818941"/>
                  <a:pt x="6205855" y="5824185"/>
                </a:cubicBezTo>
                <a:lnTo>
                  <a:pt x="6240727" y="5817727"/>
                </a:lnTo>
                <a:cubicBezTo>
                  <a:pt x="6240011" y="5813843"/>
                  <a:pt x="6239291" y="5809958"/>
                  <a:pt x="6240767" y="5807675"/>
                </a:cubicBezTo>
                <a:cubicBezTo>
                  <a:pt x="6236735" y="5806413"/>
                  <a:pt x="6231227" y="5807433"/>
                  <a:pt x="6227199" y="5806170"/>
                </a:cubicBezTo>
                <a:close/>
                <a:moveTo>
                  <a:pt x="4595796" y="5802856"/>
                </a:moveTo>
                <a:cubicBezTo>
                  <a:pt x="4551377" y="5820591"/>
                  <a:pt x="4497140" y="5805909"/>
                  <a:pt x="4463024" y="5848362"/>
                </a:cubicBezTo>
                <a:cubicBezTo>
                  <a:pt x="4471567" y="5842977"/>
                  <a:pt x="4481274" y="5833572"/>
                  <a:pt x="4487490" y="5836224"/>
                </a:cubicBezTo>
                <a:cubicBezTo>
                  <a:pt x="4499580" y="5839691"/>
                  <a:pt x="4507157" y="5849699"/>
                  <a:pt x="4518084" y="5857185"/>
                </a:cubicBezTo>
                <a:cubicBezTo>
                  <a:pt x="4511386" y="5862229"/>
                  <a:pt x="4504688" y="5867273"/>
                  <a:pt x="4495804" y="5870820"/>
                </a:cubicBezTo>
                <a:cubicBezTo>
                  <a:pt x="4492455" y="5873342"/>
                  <a:pt x="4486580" y="5872528"/>
                  <a:pt x="4485076" y="5874708"/>
                </a:cubicBezTo>
                <a:cubicBezTo>
                  <a:pt x="4453627" y="5910962"/>
                  <a:pt x="4441480" y="5886585"/>
                  <a:pt x="4430838" y="5860028"/>
                </a:cubicBezTo>
                <a:cubicBezTo>
                  <a:pt x="4418946" y="5867935"/>
                  <a:pt x="4407394" y="5877682"/>
                  <a:pt x="4395161" y="5883751"/>
                </a:cubicBezTo>
                <a:cubicBezTo>
                  <a:pt x="4386278" y="5887298"/>
                  <a:pt x="4374187" y="5883831"/>
                  <a:pt x="4363459" y="5887719"/>
                </a:cubicBezTo>
                <a:cubicBezTo>
                  <a:pt x="4358265" y="5890583"/>
                  <a:pt x="4356277" y="5900460"/>
                  <a:pt x="4352105" y="5908841"/>
                </a:cubicBezTo>
                <a:cubicBezTo>
                  <a:pt x="4357980" y="5909655"/>
                  <a:pt x="4366722" y="5915644"/>
                  <a:pt x="4372256" y="5914619"/>
                </a:cubicBezTo>
                <a:cubicBezTo>
                  <a:pt x="4386674" y="5910047"/>
                  <a:pt x="4398907" y="5903979"/>
                  <a:pt x="4422209" y="5895860"/>
                </a:cubicBezTo>
                <a:cubicBezTo>
                  <a:pt x="4413183" y="5908942"/>
                  <a:pt x="4408330" y="5913644"/>
                  <a:pt x="4407166" y="5917664"/>
                </a:cubicBezTo>
                <a:cubicBezTo>
                  <a:pt x="4408584" y="5945929"/>
                  <a:pt x="4408243" y="5944090"/>
                  <a:pt x="4381053" y="5941518"/>
                </a:cubicBezTo>
                <a:cubicBezTo>
                  <a:pt x="4343958" y="5936975"/>
                  <a:pt x="4306380" y="5940130"/>
                  <a:pt x="4270704" y="5963853"/>
                </a:cubicBezTo>
                <a:cubicBezTo>
                  <a:pt x="4283815" y="5972837"/>
                  <a:pt x="4310665" y="5973571"/>
                  <a:pt x="4290087" y="5996400"/>
                </a:cubicBezTo>
                <a:cubicBezTo>
                  <a:pt x="4339130" y="6013945"/>
                  <a:pt x="4379803" y="5975983"/>
                  <a:pt x="4427967" y="5978476"/>
                </a:cubicBezTo>
                <a:cubicBezTo>
                  <a:pt x="4376849" y="6001254"/>
                  <a:pt x="4328259" y="6027369"/>
                  <a:pt x="4276462" y="6046470"/>
                </a:cubicBezTo>
                <a:cubicBezTo>
                  <a:pt x="4258695" y="6053564"/>
                  <a:pt x="4232384" y="6066043"/>
                  <a:pt x="4214703" y="6042691"/>
                </a:cubicBezTo>
                <a:cubicBezTo>
                  <a:pt x="4198013" y="6076212"/>
                  <a:pt x="4199034" y="6081728"/>
                  <a:pt x="4216801" y="6074635"/>
                </a:cubicBezTo>
                <a:cubicBezTo>
                  <a:pt x="4281513" y="6053142"/>
                  <a:pt x="4359733" y="6063382"/>
                  <a:pt x="4409233" y="6000963"/>
                </a:cubicBezTo>
                <a:cubicBezTo>
                  <a:pt x="4412242" y="5996602"/>
                  <a:pt x="4417777" y="5995577"/>
                  <a:pt x="4423312" y="5994552"/>
                </a:cubicBezTo>
                <a:cubicBezTo>
                  <a:pt x="4472924" y="5973955"/>
                  <a:pt x="4530992" y="5978417"/>
                  <a:pt x="4578221" y="5944947"/>
                </a:cubicBezTo>
                <a:cubicBezTo>
                  <a:pt x="4586424" y="5937723"/>
                  <a:pt x="4608079" y="5941320"/>
                  <a:pt x="4612053" y="5921566"/>
                </a:cubicBezTo>
                <a:cubicBezTo>
                  <a:pt x="4613557" y="5919385"/>
                  <a:pt x="4627153" y="5920671"/>
                  <a:pt x="4633368" y="5923324"/>
                </a:cubicBezTo>
                <a:cubicBezTo>
                  <a:pt x="4647303" y="5926450"/>
                  <a:pt x="4660075" y="5933594"/>
                  <a:pt x="4672166" y="5937061"/>
                </a:cubicBezTo>
                <a:cubicBezTo>
                  <a:pt x="4670123" y="5926028"/>
                  <a:pt x="4665894" y="5913498"/>
                  <a:pt x="4669386" y="5901439"/>
                </a:cubicBezTo>
                <a:cubicBezTo>
                  <a:pt x="4675886" y="5885021"/>
                  <a:pt x="4671175" y="5880187"/>
                  <a:pt x="4663455" y="5879715"/>
                </a:cubicBezTo>
                <a:cubicBezTo>
                  <a:pt x="4663455" y="5879715"/>
                  <a:pt x="4661951" y="5881895"/>
                  <a:pt x="4661951" y="5881895"/>
                </a:cubicBezTo>
                <a:cubicBezTo>
                  <a:pt x="4660106" y="5882237"/>
                  <a:pt x="4659765" y="5880398"/>
                  <a:pt x="4657921" y="5880740"/>
                </a:cubicBezTo>
                <a:cubicBezTo>
                  <a:pt x="4652385" y="5881765"/>
                  <a:pt x="4648696" y="5882448"/>
                  <a:pt x="4645006" y="5883131"/>
                </a:cubicBezTo>
                <a:cubicBezTo>
                  <a:pt x="4633937" y="5885181"/>
                  <a:pt x="4623209" y="5889069"/>
                  <a:pt x="4612140" y="5891119"/>
                </a:cubicBezTo>
                <a:cubicBezTo>
                  <a:pt x="4611799" y="5889280"/>
                  <a:pt x="4609274" y="5885944"/>
                  <a:pt x="4608593" y="5882267"/>
                </a:cubicBezTo>
                <a:cubicBezTo>
                  <a:pt x="4613787" y="5879403"/>
                  <a:pt x="4618981" y="5876540"/>
                  <a:pt x="4624175" y="5873676"/>
                </a:cubicBezTo>
                <a:cubicBezTo>
                  <a:pt x="4611403" y="5866532"/>
                  <a:pt x="4601299" y="5853187"/>
                  <a:pt x="4598235" y="5836638"/>
                </a:cubicBezTo>
                <a:cubicBezTo>
                  <a:pt x="4596873" y="5829283"/>
                  <a:pt x="4601046" y="5820902"/>
                  <a:pt x="4603374" y="5812864"/>
                </a:cubicBezTo>
                <a:cubicBezTo>
                  <a:pt x="4600507" y="5807689"/>
                  <a:pt x="4595455" y="5801016"/>
                  <a:pt x="4595796" y="5802856"/>
                </a:cubicBezTo>
                <a:close/>
                <a:moveTo>
                  <a:pt x="2545576" y="5794633"/>
                </a:moveTo>
                <a:cubicBezTo>
                  <a:pt x="2529473" y="5799585"/>
                  <a:pt x="2511540" y="5804874"/>
                  <a:pt x="2493609" y="5810163"/>
                </a:cubicBezTo>
                <a:cubicBezTo>
                  <a:pt x="2493961" y="5812067"/>
                  <a:pt x="2493961" y="5812067"/>
                  <a:pt x="2494314" y="5813970"/>
                </a:cubicBezTo>
                <a:cubicBezTo>
                  <a:pt x="2512245" y="5808681"/>
                  <a:pt x="2528350" y="5803730"/>
                  <a:pt x="2544453" y="5798779"/>
                </a:cubicBezTo>
                <a:cubicBezTo>
                  <a:pt x="2545929" y="5796537"/>
                  <a:pt x="2545576" y="5794633"/>
                  <a:pt x="2545576" y="5794633"/>
                </a:cubicBezTo>
                <a:close/>
                <a:moveTo>
                  <a:pt x="6292491" y="5787048"/>
                </a:moveTo>
                <a:cubicBezTo>
                  <a:pt x="6292491" y="5787048"/>
                  <a:pt x="6290451" y="5787426"/>
                  <a:pt x="6290831" y="5789466"/>
                </a:cubicBezTo>
                <a:cubicBezTo>
                  <a:pt x="6291207" y="5791505"/>
                  <a:pt x="6293247" y="5791128"/>
                  <a:pt x="6295287" y="5790750"/>
                </a:cubicBezTo>
                <a:cubicBezTo>
                  <a:pt x="6294911" y="5788711"/>
                  <a:pt x="6292871" y="5789089"/>
                  <a:pt x="6292491" y="5787048"/>
                </a:cubicBezTo>
                <a:close/>
                <a:moveTo>
                  <a:pt x="1459901" y="5779112"/>
                </a:moveTo>
                <a:cubicBezTo>
                  <a:pt x="1458203" y="5779427"/>
                  <a:pt x="1455056" y="5781416"/>
                  <a:pt x="1453355" y="5781731"/>
                </a:cubicBezTo>
                <a:cubicBezTo>
                  <a:pt x="1453355" y="5781731"/>
                  <a:pt x="1455056" y="5781416"/>
                  <a:pt x="1455056" y="5781416"/>
                </a:cubicBezTo>
                <a:cubicBezTo>
                  <a:pt x="1456754" y="5781102"/>
                  <a:pt x="1458203" y="5779427"/>
                  <a:pt x="1459901" y="5779112"/>
                </a:cubicBezTo>
                <a:close/>
                <a:moveTo>
                  <a:pt x="8578479" y="5744835"/>
                </a:moveTo>
                <a:cubicBezTo>
                  <a:pt x="8583731" y="5744012"/>
                  <a:pt x="8589527" y="5744370"/>
                  <a:pt x="8596127" y="5746487"/>
                </a:cubicBezTo>
                <a:cubicBezTo>
                  <a:pt x="8562539" y="5750798"/>
                  <a:pt x="8542351" y="5796523"/>
                  <a:pt x="8500627" y="5777530"/>
                </a:cubicBezTo>
                <a:cubicBezTo>
                  <a:pt x="8500283" y="5775685"/>
                  <a:pt x="8501791" y="5773498"/>
                  <a:pt x="8501107" y="5769808"/>
                </a:cubicBezTo>
                <a:cubicBezTo>
                  <a:pt x="8508839" y="5770285"/>
                  <a:pt x="8515063" y="5772949"/>
                  <a:pt x="8522791" y="5773426"/>
                </a:cubicBezTo>
                <a:cubicBezTo>
                  <a:pt x="8528331" y="5772400"/>
                  <a:pt x="8533875" y="5771374"/>
                  <a:pt x="8539075" y="5768502"/>
                </a:cubicBezTo>
                <a:cubicBezTo>
                  <a:pt x="8551903" y="5760402"/>
                  <a:pt x="8562727" y="5747304"/>
                  <a:pt x="8578479" y="5744835"/>
                </a:cubicBezTo>
                <a:close/>
                <a:moveTo>
                  <a:pt x="6954107" y="5733045"/>
                </a:moveTo>
                <a:cubicBezTo>
                  <a:pt x="6934191" y="5738623"/>
                  <a:pt x="6916447" y="5745688"/>
                  <a:pt x="6899047" y="5754578"/>
                </a:cubicBezTo>
                <a:cubicBezTo>
                  <a:pt x="6893523" y="5755601"/>
                  <a:pt x="6893035" y="5763251"/>
                  <a:pt x="6890367" y="5769414"/>
                </a:cubicBezTo>
                <a:cubicBezTo>
                  <a:pt x="6896231" y="5770217"/>
                  <a:pt x="6901755" y="5769194"/>
                  <a:pt x="6907619" y="5769998"/>
                </a:cubicBezTo>
                <a:cubicBezTo>
                  <a:pt x="6913479" y="5770802"/>
                  <a:pt x="6917839" y="5773774"/>
                  <a:pt x="6921863" y="5774919"/>
                </a:cubicBezTo>
                <a:cubicBezTo>
                  <a:pt x="6909307" y="5779133"/>
                  <a:pt x="6894915" y="5783689"/>
                  <a:pt x="6882363" y="5787903"/>
                </a:cubicBezTo>
                <a:cubicBezTo>
                  <a:pt x="6881683" y="5784248"/>
                  <a:pt x="6882511" y="5778427"/>
                  <a:pt x="6879991" y="5775113"/>
                </a:cubicBezTo>
                <a:cubicBezTo>
                  <a:pt x="6876799" y="5768146"/>
                  <a:pt x="6873939" y="5763007"/>
                  <a:pt x="6867739" y="5760376"/>
                </a:cubicBezTo>
                <a:cubicBezTo>
                  <a:pt x="6836395" y="5745394"/>
                  <a:pt x="6805611" y="5764322"/>
                  <a:pt x="6773287" y="5764638"/>
                </a:cubicBezTo>
                <a:cubicBezTo>
                  <a:pt x="6769267" y="5763494"/>
                  <a:pt x="6766599" y="5769656"/>
                  <a:pt x="6763255" y="5772166"/>
                </a:cubicBezTo>
                <a:cubicBezTo>
                  <a:pt x="6765431" y="5773652"/>
                  <a:pt x="6767951" y="5776964"/>
                  <a:pt x="6770131" y="5778450"/>
                </a:cubicBezTo>
                <a:cubicBezTo>
                  <a:pt x="6774491" y="5781422"/>
                  <a:pt x="6780355" y="5782226"/>
                  <a:pt x="6792759" y="5787488"/>
                </a:cubicBezTo>
                <a:cubicBezTo>
                  <a:pt x="6753255" y="5800472"/>
                  <a:pt x="6720631" y="5819740"/>
                  <a:pt x="6688647" y="5821884"/>
                </a:cubicBezTo>
                <a:cubicBezTo>
                  <a:pt x="6645275" y="5824246"/>
                  <a:pt x="6626407" y="5856084"/>
                  <a:pt x="6592771" y="5869872"/>
                </a:cubicBezTo>
                <a:cubicBezTo>
                  <a:pt x="6585743" y="5873062"/>
                  <a:pt x="6586943" y="5889847"/>
                  <a:pt x="6586795" y="5899323"/>
                </a:cubicBezTo>
                <a:cubicBezTo>
                  <a:pt x="6587131" y="5901150"/>
                  <a:pt x="6597355" y="5904925"/>
                  <a:pt x="6599199" y="5904584"/>
                </a:cubicBezTo>
                <a:cubicBezTo>
                  <a:pt x="6612239" y="5892720"/>
                  <a:pt x="6624979" y="5899809"/>
                  <a:pt x="6637047" y="5903245"/>
                </a:cubicBezTo>
                <a:cubicBezTo>
                  <a:pt x="6642231" y="5900395"/>
                  <a:pt x="6645915" y="5899712"/>
                  <a:pt x="6649259" y="5897204"/>
                </a:cubicBezTo>
                <a:cubicBezTo>
                  <a:pt x="6658619" y="5886023"/>
                  <a:pt x="6677187" y="5873137"/>
                  <a:pt x="6688911" y="5874744"/>
                </a:cubicBezTo>
                <a:cubicBezTo>
                  <a:pt x="6690755" y="5874403"/>
                  <a:pt x="6695115" y="5877374"/>
                  <a:pt x="6693271" y="5877715"/>
                </a:cubicBezTo>
                <a:cubicBezTo>
                  <a:pt x="6693611" y="5879543"/>
                  <a:pt x="6692443" y="5883538"/>
                  <a:pt x="6688763" y="5884220"/>
                </a:cubicBezTo>
                <a:cubicBezTo>
                  <a:pt x="6685079" y="5884902"/>
                  <a:pt x="6681735" y="5887411"/>
                  <a:pt x="6676207" y="5888434"/>
                </a:cubicBezTo>
                <a:cubicBezTo>
                  <a:pt x="6697971" y="5882515"/>
                  <a:pt x="6719731" y="5876596"/>
                  <a:pt x="6743335" y="5870335"/>
                </a:cubicBezTo>
                <a:cubicBezTo>
                  <a:pt x="6733451" y="5868386"/>
                  <a:pt x="6725407" y="5866096"/>
                  <a:pt x="6711163" y="5861176"/>
                </a:cubicBezTo>
                <a:cubicBezTo>
                  <a:pt x="6744463" y="5845561"/>
                  <a:pt x="6770395" y="5831311"/>
                  <a:pt x="6798511" y="5818546"/>
                </a:cubicBezTo>
                <a:cubicBezTo>
                  <a:pt x="6798511" y="5818546"/>
                  <a:pt x="6800011" y="5816378"/>
                  <a:pt x="6802191" y="5817864"/>
                </a:cubicBezTo>
                <a:cubicBezTo>
                  <a:pt x="6817451" y="5828267"/>
                  <a:pt x="6832863" y="5829192"/>
                  <a:pt x="6849775" y="5827950"/>
                </a:cubicBezTo>
                <a:cubicBezTo>
                  <a:pt x="6853119" y="5825441"/>
                  <a:pt x="6858307" y="5822591"/>
                  <a:pt x="6861991" y="5821909"/>
                </a:cubicBezTo>
                <a:cubicBezTo>
                  <a:pt x="6864847" y="5827048"/>
                  <a:pt x="6872215" y="5825684"/>
                  <a:pt x="6877739" y="5824661"/>
                </a:cubicBezTo>
                <a:cubicBezTo>
                  <a:pt x="6881759" y="5825807"/>
                  <a:pt x="6883603" y="5825465"/>
                  <a:pt x="6887283" y="5824783"/>
                </a:cubicBezTo>
                <a:cubicBezTo>
                  <a:pt x="6903523" y="5819887"/>
                  <a:pt x="6923103" y="5812482"/>
                  <a:pt x="6923067" y="5791703"/>
                </a:cubicBezTo>
                <a:cubicBezTo>
                  <a:pt x="6923067" y="5791703"/>
                  <a:pt x="6924567" y="5789535"/>
                  <a:pt x="6924567" y="5789535"/>
                </a:cubicBezTo>
                <a:lnTo>
                  <a:pt x="6974927" y="5763079"/>
                </a:lnTo>
                <a:lnTo>
                  <a:pt x="6974931" y="5763202"/>
                </a:lnTo>
                <a:cubicBezTo>
                  <a:pt x="6976435" y="5761035"/>
                  <a:pt x="6978279" y="5760693"/>
                  <a:pt x="6980119" y="5760352"/>
                </a:cubicBezTo>
                <a:lnTo>
                  <a:pt x="6974927" y="5763079"/>
                </a:lnTo>
                <a:lnTo>
                  <a:pt x="6974403" y="5750072"/>
                </a:lnTo>
                <a:cubicBezTo>
                  <a:pt x="6969367" y="5743447"/>
                  <a:pt x="6959635" y="5732022"/>
                  <a:pt x="6954107" y="5733045"/>
                </a:cubicBezTo>
                <a:close/>
                <a:moveTo>
                  <a:pt x="1487578" y="5730393"/>
                </a:moveTo>
                <a:cubicBezTo>
                  <a:pt x="1476026" y="5740032"/>
                  <a:pt x="1464475" y="5749672"/>
                  <a:pt x="1454765" y="5758969"/>
                </a:cubicBezTo>
                <a:cubicBezTo>
                  <a:pt x="1472515" y="5751933"/>
                  <a:pt x="1489928" y="5743083"/>
                  <a:pt x="1509519" y="5735706"/>
                </a:cubicBezTo>
                <a:cubicBezTo>
                  <a:pt x="1501815" y="5735257"/>
                  <a:pt x="1495619" y="5732655"/>
                  <a:pt x="1487578" y="5730393"/>
                </a:cubicBezTo>
                <a:close/>
                <a:moveTo>
                  <a:pt x="7032195" y="5730230"/>
                </a:moveTo>
                <a:cubicBezTo>
                  <a:pt x="7028571" y="5730901"/>
                  <a:pt x="7024943" y="5731572"/>
                  <a:pt x="7021655" y="5734057"/>
                </a:cubicBezTo>
                <a:cubicBezTo>
                  <a:pt x="7018031" y="5734728"/>
                  <a:pt x="7015075" y="5739025"/>
                  <a:pt x="7012123" y="5743323"/>
                </a:cubicBezTo>
                <a:cubicBezTo>
                  <a:pt x="7012123" y="5743323"/>
                  <a:pt x="7012459" y="5745135"/>
                  <a:pt x="7012459" y="5745135"/>
                </a:cubicBezTo>
                <a:cubicBezTo>
                  <a:pt x="7015747" y="5742651"/>
                  <a:pt x="7019039" y="5740167"/>
                  <a:pt x="7022663" y="5739496"/>
                </a:cubicBezTo>
                <a:cubicBezTo>
                  <a:pt x="7025951" y="5737011"/>
                  <a:pt x="7029243" y="5734527"/>
                  <a:pt x="7032531" y="5732043"/>
                </a:cubicBezTo>
                <a:cubicBezTo>
                  <a:pt x="7032195" y="5730230"/>
                  <a:pt x="7032195" y="5730230"/>
                  <a:pt x="7032195" y="5730230"/>
                </a:cubicBezTo>
                <a:close/>
                <a:moveTo>
                  <a:pt x="1705237" y="5729463"/>
                </a:moveTo>
                <a:lnTo>
                  <a:pt x="1685514" y="5736866"/>
                </a:lnTo>
                <a:cubicBezTo>
                  <a:pt x="1685514" y="5736866"/>
                  <a:pt x="1687703" y="5738335"/>
                  <a:pt x="1687703" y="5738335"/>
                </a:cubicBezTo>
                <a:cubicBezTo>
                  <a:pt x="1692929" y="5735493"/>
                  <a:pt x="1698156" y="5732650"/>
                  <a:pt x="1705237" y="5729463"/>
                </a:cubicBezTo>
                <a:close/>
                <a:moveTo>
                  <a:pt x="3614887" y="5721781"/>
                </a:moveTo>
                <a:cubicBezTo>
                  <a:pt x="3568677" y="5739836"/>
                  <a:pt x="3523147" y="5761566"/>
                  <a:pt x="3476596" y="5777784"/>
                </a:cubicBezTo>
                <a:cubicBezTo>
                  <a:pt x="3423014" y="5797204"/>
                  <a:pt x="3370256" y="5810772"/>
                  <a:pt x="3316334" y="5828355"/>
                </a:cubicBezTo>
                <a:cubicBezTo>
                  <a:pt x="3310806" y="5829379"/>
                  <a:pt x="3304456" y="5836254"/>
                  <a:pt x="3303293" y="5840269"/>
                </a:cubicBezTo>
                <a:cubicBezTo>
                  <a:pt x="3305191" y="5860814"/>
                  <a:pt x="3305191" y="5860814"/>
                  <a:pt x="3288947" y="5865721"/>
                </a:cubicBezTo>
                <a:cubicBezTo>
                  <a:pt x="3281916" y="5868923"/>
                  <a:pt x="3275905" y="5877635"/>
                  <a:pt x="3269215" y="5882673"/>
                </a:cubicBezTo>
                <a:cubicBezTo>
                  <a:pt x="3279109" y="5884640"/>
                  <a:pt x="3293368" y="5889598"/>
                  <a:pt x="3298216" y="5884901"/>
                </a:cubicBezTo>
                <a:cubicBezTo>
                  <a:pt x="3299719" y="5882724"/>
                  <a:pt x="3301562" y="5882382"/>
                  <a:pt x="3304907" y="5879863"/>
                </a:cubicBezTo>
                <a:cubicBezTo>
                  <a:pt x="3309217" y="5861968"/>
                  <a:pt x="3321238" y="5844545"/>
                  <a:pt x="3341508" y="5840791"/>
                </a:cubicBezTo>
                <a:cubicBezTo>
                  <a:pt x="3356249" y="5838062"/>
                  <a:pt x="3370510" y="5843019"/>
                  <a:pt x="3383606" y="5851992"/>
                </a:cubicBezTo>
                <a:cubicBezTo>
                  <a:pt x="3402034" y="5848580"/>
                  <a:pt x="3420461" y="5845168"/>
                  <a:pt x="3437868" y="5836246"/>
                </a:cubicBezTo>
                <a:cubicBezTo>
                  <a:pt x="3479373" y="5813363"/>
                  <a:pt x="3525923" y="5797145"/>
                  <a:pt x="3569951" y="5777593"/>
                </a:cubicBezTo>
                <a:cubicBezTo>
                  <a:pt x="3576981" y="5774392"/>
                  <a:pt x="3579306" y="5766363"/>
                  <a:pt x="3584154" y="5761666"/>
                </a:cubicBezTo>
                <a:cubicBezTo>
                  <a:pt x="3564169" y="5746370"/>
                  <a:pt x="3584779" y="5744454"/>
                  <a:pt x="3593312" y="5739074"/>
                </a:cubicBezTo>
                <a:cubicBezTo>
                  <a:pt x="3601846" y="5733694"/>
                  <a:pt x="3608197" y="5726819"/>
                  <a:pt x="3614887" y="5721781"/>
                </a:cubicBezTo>
                <a:close/>
                <a:moveTo>
                  <a:pt x="4795814" y="5702790"/>
                </a:moveTo>
                <a:cubicBezTo>
                  <a:pt x="4767251" y="5713787"/>
                  <a:pt x="4738688" y="5724784"/>
                  <a:pt x="4710464" y="5737620"/>
                </a:cubicBezTo>
                <a:cubicBezTo>
                  <a:pt x="4711146" y="5741300"/>
                  <a:pt x="4713676" y="5744636"/>
                  <a:pt x="4714698" y="5750155"/>
                </a:cubicBezTo>
                <a:cubicBezTo>
                  <a:pt x="4745111" y="5738816"/>
                  <a:pt x="4773674" y="5727819"/>
                  <a:pt x="4802237" y="5716822"/>
                </a:cubicBezTo>
                <a:cubicBezTo>
                  <a:pt x="4799366" y="5711645"/>
                  <a:pt x="4798344" y="5706127"/>
                  <a:pt x="4795814" y="5702790"/>
                </a:cubicBezTo>
                <a:close/>
                <a:moveTo>
                  <a:pt x="4120172" y="5696704"/>
                </a:moveTo>
                <a:cubicBezTo>
                  <a:pt x="4114158" y="5696381"/>
                  <a:pt x="4108631" y="5697404"/>
                  <a:pt x="4103276" y="5699354"/>
                </a:cubicBezTo>
                <a:cubicBezTo>
                  <a:pt x="4038667" y="5720894"/>
                  <a:pt x="3976245" y="5743946"/>
                  <a:pt x="3914166" y="5768849"/>
                </a:cubicBezTo>
                <a:cubicBezTo>
                  <a:pt x="3907140" y="5772065"/>
                  <a:pt x="3900799" y="5778986"/>
                  <a:pt x="3891931" y="5782543"/>
                </a:cubicBezTo>
                <a:cubicBezTo>
                  <a:pt x="3882935" y="5795701"/>
                  <a:pt x="3868883" y="5802135"/>
                  <a:pt x="3853802" y="5803011"/>
                </a:cubicBezTo>
                <a:cubicBezTo>
                  <a:pt x="3838249" y="5811637"/>
                  <a:pt x="3824540" y="5819923"/>
                  <a:pt x="3810831" y="5828207"/>
                </a:cubicBezTo>
                <a:cubicBezTo>
                  <a:pt x="3800463" y="5833958"/>
                  <a:pt x="3795494" y="5848286"/>
                  <a:pt x="3787654" y="5857399"/>
                </a:cubicBezTo>
                <a:cubicBezTo>
                  <a:pt x="3792025" y="5860420"/>
                  <a:pt x="3794210" y="5861932"/>
                  <a:pt x="3796738" y="5865293"/>
                </a:cubicBezTo>
                <a:cubicBezTo>
                  <a:pt x="3811947" y="5854816"/>
                  <a:pt x="3827155" y="5844338"/>
                  <a:pt x="3842365" y="5833860"/>
                </a:cubicBezTo>
                <a:cubicBezTo>
                  <a:pt x="3868412" y="5809883"/>
                  <a:pt x="3897330" y="5791121"/>
                  <a:pt x="3934861" y="5788001"/>
                </a:cubicBezTo>
                <a:cubicBezTo>
                  <a:pt x="3949943" y="5787125"/>
                  <a:pt x="3965152" y="5776646"/>
                  <a:pt x="3980233" y="5775769"/>
                </a:cubicBezTo>
                <a:cubicBezTo>
                  <a:pt x="4035374" y="5775135"/>
                  <a:pt x="4068702" y="5728740"/>
                  <a:pt x="4117415" y="5713974"/>
                </a:cubicBezTo>
                <a:cubicBezTo>
                  <a:pt x="4124441" y="5710758"/>
                  <a:pt x="4131125" y="5705689"/>
                  <a:pt x="4139993" y="5702131"/>
                </a:cubicBezTo>
                <a:cubicBezTo>
                  <a:pt x="4132688" y="5698696"/>
                  <a:pt x="4126186" y="5697027"/>
                  <a:pt x="4120172" y="5696704"/>
                </a:cubicBezTo>
                <a:close/>
                <a:moveTo>
                  <a:pt x="1615523" y="5668733"/>
                </a:moveTo>
                <a:cubicBezTo>
                  <a:pt x="1587630" y="5683355"/>
                  <a:pt x="1560754" y="5703460"/>
                  <a:pt x="1542133" y="5737167"/>
                </a:cubicBezTo>
                <a:cubicBezTo>
                  <a:pt x="1572552" y="5725860"/>
                  <a:pt x="1594740" y="5721752"/>
                  <a:pt x="1614065" y="5712501"/>
                </a:cubicBezTo>
                <a:cubicBezTo>
                  <a:pt x="1621123" y="5709303"/>
                  <a:pt x="1626332" y="5706447"/>
                  <a:pt x="1631878" y="5705420"/>
                </a:cubicBezTo>
                <a:cubicBezTo>
                  <a:pt x="1621617" y="5701646"/>
                  <a:pt x="1612710" y="5705186"/>
                  <a:pt x="1602294" y="5710898"/>
                </a:cubicBezTo>
                <a:cubicBezTo>
                  <a:pt x="1595236" y="5714096"/>
                  <a:pt x="1587501" y="5713637"/>
                  <a:pt x="1571197" y="5718547"/>
                </a:cubicBezTo>
                <a:cubicBezTo>
                  <a:pt x="1580598" y="5707350"/>
                  <a:pt x="1583620" y="5703008"/>
                  <a:pt x="1586979" y="5700495"/>
                </a:cubicBezTo>
                <a:cubicBezTo>
                  <a:pt x="1607814" y="5689073"/>
                  <a:pt x="1615705" y="5680047"/>
                  <a:pt x="1615523" y="5668733"/>
                </a:cubicBezTo>
                <a:close/>
                <a:moveTo>
                  <a:pt x="6627615" y="5661946"/>
                </a:moveTo>
                <a:cubicBezTo>
                  <a:pt x="6616539" y="5663997"/>
                  <a:pt x="6605807" y="5667899"/>
                  <a:pt x="6594391" y="5668099"/>
                </a:cubicBezTo>
                <a:cubicBezTo>
                  <a:pt x="6566015" y="5669524"/>
                  <a:pt x="6536959" y="5667249"/>
                  <a:pt x="6509271" y="5672376"/>
                </a:cubicBezTo>
                <a:cubicBezTo>
                  <a:pt x="6485619" y="5678670"/>
                  <a:pt x="6462307" y="5686815"/>
                  <a:pt x="6438655" y="5693108"/>
                </a:cubicBezTo>
                <a:cubicBezTo>
                  <a:pt x="6438519" y="5702703"/>
                  <a:pt x="6437019" y="5704896"/>
                  <a:pt x="6419379" y="5702421"/>
                </a:cubicBezTo>
                <a:cubicBezTo>
                  <a:pt x="6411651" y="5701937"/>
                  <a:pt x="6406115" y="5702962"/>
                  <a:pt x="6398387" y="5702479"/>
                </a:cubicBezTo>
                <a:cubicBezTo>
                  <a:pt x="6383963" y="5707064"/>
                  <a:pt x="6367695" y="5711991"/>
                  <a:pt x="6353271" y="5716576"/>
                </a:cubicBezTo>
                <a:cubicBezTo>
                  <a:pt x="6373915" y="5714666"/>
                  <a:pt x="6388551" y="5721527"/>
                  <a:pt x="6400863" y="5736473"/>
                </a:cubicBezTo>
                <a:cubicBezTo>
                  <a:pt x="6417135" y="5731546"/>
                  <a:pt x="6435251" y="5726278"/>
                  <a:pt x="6452547" y="5726903"/>
                </a:cubicBezTo>
                <a:cubicBezTo>
                  <a:pt x="6436279" y="5731830"/>
                  <a:pt x="6422195" y="5738265"/>
                  <a:pt x="6406267" y="5745043"/>
                </a:cubicBezTo>
                <a:cubicBezTo>
                  <a:pt x="6409143" y="5750253"/>
                  <a:pt x="6415367" y="5752929"/>
                  <a:pt x="6414547" y="5758822"/>
                </a:cubicBezTo>
                <a:cubicBezTo>
                  <a:pt x="6423091" y="5753412"/>
                  <a:pt x="6431635" y="5748002"/>
                  <a:pt x="6439835" y="5740741"/>
                </a:cubicBezTo>
                <a:cubicBezTo>
                  <a:pt x="6441339" y="5738549"/>
                  <a:pt x="6445031" y="5737865"/>
                  <a:pt x="6448723" y="5737182"/>
                </a:cubicBezTo>
                <a:cubicBezTo>
                  <a:pt x="6486115" y="5722601"/>
                  <a:pt x="6526591" y="5724676"/>
                  <a:pt x="6560767" y="5703036"/>
                </a:cubicBezTo>
                <a:cubicBezTo>
                  <a:pt x="6567463" y="5697967"/>
                  <a:pt x="6582919" y="5698934"/>
                  <a:pt x="6586399" y="5686805"/>
                </a:cubicBezTo>
                <a:cubicBezTo>
                  <a:pt x="6586399" y="5686805"/>
                  <a:pt x="6597815" y="5686605"/>
                  <a:pt x="6601851" y="5687772"/>
                </a:cubicBezTo>
                <a:cubicBezTo>
                  <a:pt x="6605883" y="5688939"/>
                  <a:pt x="6611763" y="5689764"/>
                  <a:pt x="6616143" y="5692782"/>
                </a:cubicBezTo>
                <a:cubicBezTo>
                  <a:pt x="6619491" y="5690247"/>
                  <a:pt x="6625027" y="5689222"/>
                  <a:pt x="6628719" y="5688538"/>
                </a:cubicBezTo>
                <a:cubicBezTo>
                  <a:pt x="6627691" y="5682986"/>
                  <a:pt x="6626663" y="5677435"/>
                  <a:pt x="6627823" y="5673392"/>
                </a:cubicBezTo>
                <a:cubicBezTo>
                  <a:pt x="6631991" y="5664964"/>
                  <a:pt x="6629803" y="5663455"/>
                  <a:pt x="6627615" y="5661946"/>
                </a:cubicBezTo>
                <a:close/>
                <a:moveTo>
                  <a:pt x="6680043" y="5651066"/>
                </a:moveTo>
                <a:cubicBezTo>
                  <a:pt x="6674535" y="5652086"/>
                  <a:pt x="6670863" y="5652766"/>
                  <a:pt x="6665023" y="5651972"/>
                </a:cubicBezTo>
                <a:cubicBezTo>
                  <a:pt x="6663187" y="5652312"/>
                  <a:pt x="6661351" y="5652652"/>
                  <a:pt x="6659515" y="5652992"/>
                </a:cubicBezTo>
                <a:cubicBezTo>
                  <a:pt x="6654683" y="5657638"/>
                  <a:pt x="6649847" y="5662283"/>
                  <a:pt x="6645011" y="5666928"/>
                </a:cubicBezTo>
                <a:cubicBezTo>
                  <a:pt x="6649351" y="5669874"/>
                  <a:pt x="6655531" y="5672480"/>
                  <a:pt x="6659875" y="5675425"/>
                </a:cubicBezTo>
                <a:cubicBezTo>
                  <a:pt x="6670215" y="5669761"/>
                  <a:pt x="6676215" y="5661149"/>
                  <a:pt x="6680043" y="5651066"/>
                </a:cubicBezTo>
                <a:close/>
                <a:moveTo>
                  <a:pt x="6704431" y="5646081"/>
                </a:moveTo>
                <a:cubicBezTo>
                  <a:pt x="6704431" y="5646081"/>
                  <a:pt x="6702391" y="5646459"/>
                  <a:pt x="6700351" y="5646837"/>
                </a:cubicBezTo>
                <a:cubicBezTo>
                  <a:pt x="6702643" y="5647819"/>
                  <a:pt x="6702643" y="5647819"/>
                  <a:pt x="6702643" y="5647819"/>
                </a:cubicBezTo>
                <a:cubicBezTo>
                  <a:pt x="6704683" y="5647441"/>
                  <a:pt x="6704683" y="5647441"/>
                  <a:pt x="6704431" y="5646081"/>
                </a:cubicBezTo>
                <a:close/>
                <a:moveTo>
                  <a:pt x="3504518" y="5642149"/>
                </a:moveTo>
                <a:cubicBezTo>
                  <a:pt x="3480237" y="5644740"/>
                  <a:pt x="3455154" y="5645574"/>
                  <a:pt x="3430883" y="5650783"/>
                </a:cubicBezTo>
                <a:cubicBezTo>
                  <a:pt x="3406611" y="5655992"/>
                  <a:pt x="3383149" y="5665576"/>
                  <a:pt x="3362108" y="5685667"/>
                </a:cubicBezTo>
                <a:cubicBezTo>
                  <a:pt x="3420288" y="5701566"/>
                  <a:pt x="3462573" y="5672778"/>
                  <a:pt x="3504518" y="5642149"/>
                </a:cubicBezTo>
                <a:close/>
                <a:moveTo>
                  <a:pt x="8733863" y="5639040"/>
                </a:moveTo>
                <a:cubicBezTo>
                  <a:pt x="8737855" y="5639736"/>
                  <a:pt x="8742467" y="5641343"/>
                  <a:pt x="8748615" y="5643485"/>
                </a:cubicBezTo>
                <a:cubicBezTo>
                  <a:pt x="8723651" y="5674358"/>
                  <a:pt x="8723651" y="5674358"/>
                  <a:pt x="8689783" y="5667504"/>
                </a:cubicBezTo>
                <a:cubicBezTo>
                  <a:pt x="8706899" y="5651210"/>
                  <a:pt x="8715459" y="5643062"/>
                  <a:pt x="8722815" y="5640059"/>
                </a:cubicBezTo>
                <a:cubicBezTo>
                  <a:pt x="8726491" y="5638558"/>
                  <a:pt x="8729867" y="5638344"/>
                  <a:pt x="8733863" y="5639040"/>
                </a:cubicBezTo>
                <a:close/>
                <a:moveTo>
                  <a:pt x="6626167" y="5638074"/>
                </a:moveTo>
                <a:cubicBezTo>
                  <a:pt x="6615735" y="5641881"/>
                  <a:pt x="6605303" y="5645688"/>
                  <a:pt x="6591615" y="5651972"/>
                </a:cubicBezTo>
                <a:cubicBezTo>
                  <a:pt x="6595543" y="5653120"/>
                  <a:pt x="6597335" y="5652788"/>
                  <a:pt x="6601263" y="5653936"/>
                </a:cubicBezTo>
                <a:cubicBezTo>
                  <a:pt x="6613151" y="5647984"/>
                  <a:pt x="6623251" y="5642365"/>
                  <a:pt x="6635479" y="5638226"/>
                </a:cubicBezTo>
                <a:cubicBezTo>
                  <a:pt x="6631551" y="5637077"/>
                  <a:pt x="6629755" y="5637409"/>
                  <a:pt x="6626167" y="5638074"/>
                </a:cubicBezTo>
                <a:close/>
                <a:moveTo>
                  <a:pt x="1701460" y="5633133"/>
                </a:moveTo>
                <a:cubicBezTo>
                  <a:pt x="1678092" y="5639369"/>
                  <a:pt x="1653242" y="5647787"/>
                  <a:pt x="1629074" y="5659896"/>
                </a:cubicBezTo>
                <a:cubicBezTo>
                  <a:pt x="1636937" y="5671800"/>
                  <a:pt x="1642976" y="5684041"/>
                  <a:pt x="1652665" y="5695605"/>
                </a:cubicBezTo>
                <a:cubicBezTo>
                  <a:pt x="1661101" y="5690227"/>
                  <a:pt x="1671360" y="5684509"/>
                  <a:pt x="1681960" y="5680639"/>
                </a:cubicBezTo>
                <a:cubicBezTo>
                  <a:pt x="1682192" y="5661511"/>
                  <a:pt x="1688579" y="5645061"/>
                  <a:pt x="1701460" y="5633133"/>
                </a:cubicBezTo>
                <a:close/>
                <a:moveTo>
                  <a:pt x="1580996" y="5632296"/>
                </a:moveTo>
                <a:cubicBezTo>
                  <a:pt x="1576559" y="5631449"/>
                  <a:pt x="1572251" y="5631294"/>
                  <a:pt x="1568744" y="5632897"/>
                </a:cubicBezTo>
                <a:cubicBezTo>
                  <a:pt x="1506635" y="5667278"/>
                  <a:pt x="1444868" y="5703504"/>
                  <a:pt x="1382761" y="5737886"/>
                </a:cubicBezTo>
                <a:cubicBezTo>
                  <a:pt x="1356881" y="5752212"/>
                  <a:pt x="1329979" y="5761007"/>
                  <a:pt x="1300081" y="5774170"/>
                </a:cubicBezTo>
                <a:cubicBezTo>
                  <a:pt x="1313164" y="5783188"/>
                  <a:pt x="1320862" y="5783669"/>
                  <a:pt x="1331080" y="5787497"/>
                </a:cubicBezTo>
                <a:cubicBezTo>
                  <a:pt x="1355121" y="5773512"/>
                  <a:pt x="1378817" y="5757683"/>
                  <a:pt x="1402857" y="5743698"/>
                </a:cubicBezTo>
                <a:cubicBezTo>
                  <a:pt x="1429078" y="5731215"/>
                  <a:pt x="1453117" y="5717231"/>
                  <a:pt x="1479337" y="5704748"/>
                </a:cubicBezTo>
                <a:cubicBezTo>
                  <a:pt x="1483014" y="5704068"/>
                  <a:pt x="1486351" y="5701543"/>
                  <a:pt x="1491526" y="5698677"/>
                </a:cubicBezTo>
                <a:cubicBezTo>
                  <a:pt x="1495205" y="5697996"/>
                  <a:pt x="1497043" y="5697656"/>
                  <a:pt x="1498542" y="5695472"/>
                </a:cubicBezTo>
                <a:cubicBezTo>
                  <a:pt x="1533958" y="5681287"/>
                  <a:pt x="1571210" y="5666762"/>
                  <a:pt x="1606625" y="5652576"/>
                </a:cubicBezTo>
                <a:cubicBezTo>
                  <a:pt x="1604104" y="5649229"/>
                  <a:pt x="1605601" y="5647046"/>
                  <a:pt x="1603422" y="5645543"/>
                </a:cubicBezTo>
                <a:cubicBezTo>
                  <a:pt x="1589391" y="5651954"/>
                  <a:pt x="1577201" y="5658025"/>
                  <a:pt x="1563514" y="5666280"/>
                </a:cubicBezTo>
                <a:cubicBezTo>
                  <a:pt x="1575361" y="5658365"/>
                  <a:pt x="1584688" y="5647105"/>
                  <a:pt x="1594016" y="5635844"/>
                </a:cubicBezTo>
                <a:cubicBezTo>
                  <a:pt x="1589997" y="5634681"/>
                  <a:pt x="1585432" y="5633143"/>
                  <a:pt x="1580996" y="5632296"/>
                </a:cubicBezTo>
                <a:close/>
                <a:moveTo>
                  <a:pt x="4736521" y="5615333"/>
                </a:moveTo>
                <a:cubicBezTo>
                  <a:pt x="4714521" y="5621235"/>
                  <a:pt x="4690989" y="5629249"/>
                  <a:pt x="4668990" y="5635151"/>
                </a:cubicBezTo>
                <a:cubicBezTo>
                  <a:pt x="4673366" y="5637997"/>
                  <a:pt x="4678068" y="5642610"/>
                  <a:pt x="4681790" y="5641921"/>
                </a:cubicBezTo>
                <a:cubicBezTo>
                  <a:pt x="4691420" y="5641967"/>
                  <a:pt x="4700068" y="5636709"/>
                  <a:pt x="4709371" y="5634986"/>
                </a:cubicBezTo>
                <a:cubicBezTo>
                  <a:pt x="4720207" y="5631152"/>
                  <a:pt x="4728854" y="5625894"/>
                  <a:pt x="4739690" y="5622059"/>
                </a:cubicBezTo>
                <a:cubicBezTo>
                  <a:pt x="4739363" y="5620292"/>
                  <a:pt x="4738708" y="5616756"/>
                  <a:pt x="4736521" y="5615333"/>
                </a:cubicBezTo>
                <a:close/>
                <a:moveTo>
                  <a:pt x="4179987" y="5613994"/>
                </a:moveTo>
                <a:cubicBezTo>
                  <a:pt x="4178077" y="5612774"/>
                  <a:pt x="4175859" y="5613244"/>
                  <a:pt x="4173608" y="5614492"/>
                </a:cubicBezTo>
                <a:cubicBezTo>
                  <a:pt x="4169105" y="5616989"/>
                  <a:pt x="4164471" y="5622598"/>
                  <a:pt x="4161898" y="5624024"/>
                </a:cubicBezTo>
                <a:cubicBezTo>
                  <a:pt x="4147611" y="5628570"/>
                  <a:pt x="4136172" y="5638289"/>
                  <a:pt x="4124054" y="5644334"/>
                </a:cubicBezTo>
                <a:cubicBezTo>
                  <a:pt x="4120397" y="5645012"/>
                  <a:pt x="4118228" y="5643513"/>
                  <a:pt x="4114571" y="5644190"/>
                </a:cubicBezTo>
                <a:cubicBezTo>
                  <a:pt x="4104621" y="5651733"/>
                  <a:pt x="4092502" y="5657778"/>
                  <a:pt x="4082553" y="5665322"/>
                </a:cubicBezTo>
                <a:cubicBezTo>
                  <a:pt x="4083233" y="5668996"/>
                  <a:pt x="4085742" y="5672332"/>
                  <a:pt x="4086422" y="5676007"/>
                </a:cubicBezTo>
                <a:cubicBezTo>
                  <a:pt x="4098881" y="5671799"/>
                  <a:pt x="4112488" y="5663578"/>
                  <a:pt x="4122311" y="5665561"/>
                </a:cubicBezTo>
                <a:cubicBezTo>
                  <a:pt x="4161941" y="5675325"/>
                  <a:pt x="4171466" y="5645056"/>
                  <a:pt x="4184520" y="5623635"/>
                </a:cubicBezTo>
                <a:cubicBezTo>
                  <a:pt x="4183500" y="5618124"/>
                  <a:pt x="4181897" y="5615214"/>
                  <a:pt x="4179987" y="5613994"/>
                </a:cubicBezTo>
                <a:close/>
                <a:moveTo>
                  <a:pt x="4813134" y="5609584"/>
                </a:moveTo>
                <a:cubicBezTo>
                  <a:pt x="4794808" y="5612977"/>
                  <a:pt x="4777196" y="5620223"/>
                  <a:pt x="4759228" y="5625543"/>
                </a:cubicBezTo>
                <a:cubicBezTo>
                  <a:pt x="4755563" y="5626221"/>
                  <a:pt x="4752968" y="5632678"/>
                  <a:pt x="4751848" y="5636870"/>
                </a:cubicBezTo>
                <a:cubicBezTo>
                  <a:pt x="4752205" y="5638796"/>
                  <a:pt x="4751086" y="5642988"/>
                  <a:pt x="4749610" y="5645253"/>
                </a:cubicBezTo>
                <a:cubicBezTo>
                  <a:pt x="4777861" y="5634046"/>
                  <a:pt x="4804279" y="5623177"/>
                  <a:pt x="4830340" y="5610382"/>
                </a:cubicBezTo>
                <a:cubicBezTo>
                  <a:pt x="4824842" y="5611400"/>
                  <a:pt x="4818988" y="5610492"/>
                  <a:pt x="4813134" y="5609584"/>
                </a:cubicBezTo>
                <a:close/>
                <a:moveTo>
                  <a:pt x="4666398" y="5590350"/>
                </a:moveTo>
                <a:cubicBezTo>
                  <a:pt x="4662525" y="5600443"/>
                  <a:pt x="4658316" y="5608722"/>
                  <a:pt x="4652592" y="5619157"/>
                </a:cubicBezTo>
                <a:cubicBezTo>
                  <a:pt x="4647204" y="5631405"/>
                  <a:pt x="4655613" y="5635473"/>
                  <a:pt x="4668903" y="5634886"/>
                </a:cubicBezTo>
                <a:cubicBezTo>
                  <a:pt x="4680178" y="5623423"/>
                  <a:pt x="4692969" y="5609805"/>
                  <a:pt x="4709125" y="5593688"/>
                </a:cubicBezTo>
                <a:cubicBezTo>
                  <a:pt x="4693650" y="5592804"/>
                  <a:pt x="4680024" y="5591578"/>
                  <a:pt x="4666398" y="5590350"/>
                </a:cubicBezTo>
                <a:close/>
                <a:moveTo>
                  <a:pt x="1795708" y="5575892"/>
                </a:moveTo>
                <a:cubicBezTo>
                  <a:pt x="1789866" y="5575071"/>
                  <a:pt x="1783821" y="5575715"/>
                  <a:pt x="1777631" y="5576861"/>
                </a:cubicBezTo>
                <a:cubicBezTo>
                  <a:pt x="1771442" y="5578007"/>
                  <a:pt x="1765107" y="5579656"/>
                  <a:pt x="1758691" y="5580844"/>
                </a:cubicBezTo>
                <a:cubicBezTo>
                  <a:pt x="1767728" y="5588684"/>
                  <a:pt x="1776426" y="5594683"/>
                  <a:pt x="1787980" y="5605862"/>
                </a:cubicBezTo>
                <a:cubicBezTo>
                  <a:pt x="1771816" y="5610758"/>
                  <a:pt x="1753817" y="5615992"/>
                  <a:pt x="1735819" y="5621228"/>
                </a:cubicBezTo>
                <a:cubicBezTo>
                  <a:pt x="1739828" y="5622389"/>
                  <a:pt x="1743153" y="5619870"/>
                  <a:pt x="1748996" y="5620691"/>
                </a:cubicBezTo>
                <a:cubicBezTo>
                  <a:pt x="1757696" y="5626690"/>
                  <a:pt x="1759058" y="5634048"/>
                  <a:pt x="1762594" y="5642906"/>
                </a:cubicBezTo>
                <a:cubicBezTo>
                  <a:pt x="1769591" y="5639707"/>
                  <a:pt x="1776585" y="5636511"/>
                  <a:pt x="1783238" y="5631473"/>
                </a:cubicBezTo>
                <a:cubicBezTo>
                  <a:pt x="1786356" y="5617578"/>
                  <a:pt x="1790967" y="5601503"/>
                  <a:pt x="1810118" y="5592249"/>
                </a:cubicBezTo>
                <a:cubicBezTo>
                  <a:pt x="1811952" y="5591910"/>
                  <a:pt x="1809437" y="5588571"/>
                  <a:pt x="1809096" y="5586731"/>
                </a:cubicBezTo>
                <a:cubicBezTo>
                  <a:pt x="1804747" y="5583732"/>
                  <a:pt x="1801891" y="5578552"/>
                  <a:pt x="1795708" y="5575892"/>
                </a:cubicBezTo>
                <a:close/>
                <a:moveTo>
                  <a:pt x="6848903" y="5575735"/>
                </a:moveTo>
                <a:cubicBezTo>
                  <a:pt x="6836055" y="5578115"/>
                  <a:pt x="6824707" y="5578342"/>
                  <a:pt x="6816691" y="5576075"/>
                </a:cubicBezTo>
                <a:cubicBezTo>
                  <a:pt x="6802007" y="5578794"/>
                  <a:pt x="6787659" y="5583326"/>
                  <a:pt x="6775147" y="5587519"/>
                </a:cubicBezTo>
                <a:cubicBezTo>
                  <a:pt x="6800351" y="5590351"/>
                  <a:pt x="6825711" y="5583780"/>
                  <a:pt x="6848903" y="5575735"/>
                </a:cubicBezTo>
                <a:close/>
                <a:moveTo>
                  <a:pt x="5668607" y="5565641"/>
                </a:moveTo>
                <a:cubicBezTo>
                  <a:pt x="5664723" y="5566361"/>
                  <a:pt x="5656603" y="5565895"/>
                  <a:pt x="5654659" y="5566255"/>
                </a:cubicBezTo>
                <a:cubicBezTo>
                  <a:pt x="5659251" y="5569342"/>
                  <a:pt x="5663839" y="5572431"/>
                  <a:pt x="5668075" y="5573614"/>
                </a:cubicBezTo>
                <a:cubicBezTo>
                  <a:pt x="5667723" y="5571711"/>
                  <a:pt x="5669315" y="5569448"/>
                  <a:pt x="5668607" y="5565641"/>
                </a:cubicBezTo>
                <a:close/>
                <a:moveTo>
                  <a:pt x="1758461" y="5545235"/>
                </a:moveTo>
                <a:cubicBezTo>
                  <a:pt x="1718258" y="5586850"/>
                  <a:pt x="1667246" y="5611484"/>
                  <a:pt x="1616574" y="5637953"/>
                </a:cubicBezTo>
                <a:cubicBezTo>
                  <a:pt x="1617254" y="5641624"/>
                  <a:pt x="1619445" y="5643117"/>
                  <a:pt x="1620125" y="5646787"/>
                </a:cubicBezTo>
                <a:cubicBezTo>
                  <a:pt x="1651190" y="5633442"/>
                  <a:pt x="1681621" y="5619264"/>
                  <a:pt x="1711147" y="5604066"/>
                </a:cubicBezTo>
                <a:lnTo>
                  <a:pt x="1792711" y="5557525"/>
                </a:lnTo>
                <a:lnTo>
                  <a:pt x="1793358" y="5557757"/>
                </a:lnTo>
                <a:cubicBezTo>
                  <a:pt x="1793358" y="5557757"/>
                  <a:pt x="1795209" y="5557414"/>
                  <a:pt x="1796723" y="5555235"/>
                </a:cubicBezTo>
                <a:lnTo>
                  <a:pt x="1792711" y="5557525"/>
                </a:lnTo>
                <a:close/>
                <a:moveTo>
                  <a:pt x="1754202" y="5543714"/>
                </a:moveTo>
                <a:cubicBezTo>
                  <a:pt x="1733513" y="5545636"/>
                  <a:pt x="1714190" y="5554940"/>
                  <a:pt x="1696378" y="5562055"/>
                </a:cubicBezTo>
                <a:cubicBezTo>
                  <a:pt x="1674864" y="5569855"/>
                  <a:pt x="1655884" y="5581004"/>
                  <a:pt x="1634028" y="5586960"/>
                </a:cubicBezTo>
                <a:cubicBezTo>
                  <a:pt x="1612515" y="5594761"/>
                  <a:pt x="1604975" y="5605699"/>
                  <a:pt x="1609899" y="5621963"/>
                </a:cubicBezTo>
                <a:cubicBezTo>
                  <a:pt x="1621141" y="5610339"/>
                  <a:pt x="1632721" y="5600561"/>
                  <a:pt x="1650876" y="5595291"/>
                </a:cubicBezTo>
                <a:cubicBezTo>
                  <a:pt x="1686846" y="5582904"/>
                  <a:pt x="1720765" y="5559447"/>
                  <a:pt x="1758242" y="5544873"/>
                </a:cubicBezTo>
                <a:cubicBezTo>
                  <a:pt x="1756392" y="5545216"/>
                  <a:pt x="1754202" y="5543714"/>
                  <a:pt x="1754202" y="5543714"/>
                </a:cubicBezTo>
                <a:close/>
                <a:moveTo>
                  <a:pt x="3992508" y="5542169"/>
                </a:moveTo>
                <a:cubicBezTo>
                  <a:pt x="3934372" y="5568042"/>
                  <a:pt x="3881277" y="5600534"/>
                  <a:pt x="3821789" y="5619103"/>
                </a:cubicBezTo>
                <a:cubicBezTo>
                  <a:pt x="3807378" y="5623660"/>
                  <a:pt x="3798836" y="5629018"/>
                  <a:pt x="3791799" y="5632210"/>
                </a:cubicBezTo>
                <a:cubicBezTo>
                  <a:pt x="3771519" y="5635965"/>
                  <a:pt x="3749395" y="5640062"/>
                  <a:pt x="3729115" y="5643817"/>
                </a:cubicBezTo>
                <a:cubicBezTo>
                  <a:pt x="3712523" y="5646889"/>
                  <a:pt x="3708191" y="5664687"/>
                  <a:pt x="3716089" y="5676444"/>
                </a:cubicBezTo>
                <a:cubicBezTo>
                  <a:pt x="3682411" y="5690233"/>
                  <a:pt x="3650916" y="5705507"/>
                  <a:pt x="3617578" y="5721123"/>
                </a:cubicBezTo>
                <a:cubicBezTo>
                  <a:pt x="3648428" y="5722963"/>
                  <a:pt x="3677773" y="5726971"/>
                  <a:pt x="3707948" y="5725160"/>
                </a:cubicBezTo>
                <a:cubicBezTo>
                  <a:pt x="3724879" y="5723913"/>
                  <a:pt x="3741286" y="5709546"/>
                  <a:pt x="3759047" y="5702480"/>
                </a:cubicBezTo>
                <a:cubicBezTo>
                  <a:pt x="3737906" y="5691287"/>
                  <a:pt x="3746447" y="5685929"/>
                  <a:pt x="3754990" y="5680571"/>
                </a:cubicBezTo>
                <a:cubicBezTo>
                  <a:pt x="3764208" y="5678864"/>
                  <a:pt x="3773426" y="5677157"/>
                  <a:pt x="3780801" y="5675791"/>
                </a:cubicBezTo>
                <a:cubicBezTo>
                  <a:pt x="3781477" y="5679442"/>
                  <a:pt x="3782153" y="5683094"/>
                  <a:pt x="3784673" y="5686404"/>
                </a:cubicBezTo>
                <a:cubicBezTo>
                  <a:pt x="3790236" y="5706146"/>
                  <a:pt x="3787563" y="5712306"/>
                  <a:pt x="3806152" y="5699422"/>
                </a:cubicBezTo>
                <a:cubicBezTo>
                  <a:pt x="3841826" y="5675821"/>
                  <a:pt x="3882724" y="5670136"/>
                  <a:pt x="3924636" y="5669928"/>
                </a:cubicBezTo>
                <a:cubicBezTo>
                  <a:pt x="3938218" y="5671190"/>
                  <a:pt x="3961171" y="5661275"/>
                  <a:pt x="3965349" y="5652948"/>
                </a:cubicBezTo>
                <a:cubicBezTo>
                  <a:pt x="3966179" y="5647129"/>
                  <a:pt x="3968852" y="5640969"/>
                  <a:pt x="3972202" y="5638460"/>
                </a:cubicBezTo>
                <a:cubicBezTo>
                  <a:pt x="3988455" y="5633562"/>
                  <a:pt x="4004710" y="5628663"/>
                  <a:pt x="4020627" y="5621940"/>
                </a:cubicBezTo>
                <a:cubicBezTo>
                  <a:pt x="4039402" y="5620351"/>
                  <a:pt x="4058852" y="5622415"/>
                  <a:pt x="4076459" y="5624819"/>
                </a:cubicBezTo>
                <a:cubicBezTo>
                  <a:pt x="4074769" y="5615690"/>
                  <a:pt x="4064875" y="5613746"/>
                  <a:pt x="4056824" y="5611460"/>
                </a:cubicBezTo>
                <a:cubicBezTo>
                  <a:pt x="4050617" y="5608832"/>
                  <a:pt x="4041399" y="5610539"/>
                  <a:pt x="4038540" y="5605404"/>
                </a:cubicBezTo>
                <a:cubicBezTo>
                  <a:pt x="4017891" y="5586567"/>
                  <a:pt x="4002433" y="5564880"/>
                  <a:pt x="3992508" y="5542169"/>
                </a:cubicBezTo>
                <a:close/>
                <a:moveTo>
                  <a:pt x="5792787" y="5522397"/>
                </a:moveTo>
                <a:cubicBezTo>
                  <a:pt x="5789523" y="5523001"/>
                  <a:pt x="5786259" y="5523605"/>
                  <a:pt x="5784631" y="5523907"/>
                </a:cubicBezTo>
                <a:cubicBezTo>
                  <a:pt x="5784879" y="5525267"/>
                  <a:pt x="5785131" y="5526627"/>
                  <a:pt x="5785131" y="5526627"/>
                </a:cubicBezTo>
                <a:cubicBezTo>
                  <a:pt x="5788143" y="5524663"/>
                  <a:pt x="5791407" y="5524059"/>
                  <a:pt x="5792787" y="5522397"/>
                </a:cubicBezTo>
                <a:close/>
                <a:moveTo>
                  <a:pt x="4474271" y="5469835"/>
                </a:moveTo>
                <a:cubicBezTo>
                  <a:pt x="4451097" y="5477962"/>
                  <a:pt x="4428265" y="5487942"/>
                  <a:pt x="4404404" y="5492360"/>
                </a:cubicBezTo>
                <a:cubicBezTo>
                  <a:pt x="4390063" y="5496934"/>
                  <a:pt x="4382259" y="5506049"/>
                  <a:pt x="4371590" y="5509942"/>
                </a:cubicBezTo>
                <a:cubicBezTo>
                  <a:pt x="4409792" y="5500951"/>
                  <a:pt x="4445815" y="5490446"/>
                  <a:pt x="4478973" y="5474717"/>
                </a:cubicBezTo>
                <a:cubicBezTo>
                  <a:pt x="4476793" y="5473203"/>
                  <a:pt x="4476450" y="5471349"/>
                  <a:pt x="4474271" y="5469835"/>
                </a:cubicBezTo>
                <a:close/>
                <a:moveTo>
                  <a:pt x="5185243" y="5468962"/>
                </a:moveTo>
                <a:cubicBezTo>
                  <a:pt x="5163887" y="5476784"/>
                  <a:pt x="5142879" y="5486475"/>
                  <a:pt x="5119685" y="5494637"/>
                </a:cubicBezTo>
                <a:cubicBezTo>
                  <a:pt x="5119685" y="5494637"/>
                  <a:pt x="5121867" y="5496166"/>
                  <a:pt x="5121867" y="5496166"/>
                </a:cubicBezTo>
                <a:cubicBezTo>
                  <a:pt x="5142879" y="5486475"/>
                  <a:pt x="5164235" y="5478654"/>
                  <a:pt x="5185243" y="5468962"/>
                </a:cubicBezTo>
                <a:close/>
                <a:moveTo>
                  <a:pt x="4709823" y="5452524"/>
                </a:moveTo>
                <a:cubicBezTo>
                  <a:pt x="4691048" y="5454097"/>
                  <a:pt x="4674116" y="5455328"/>
                  <a:pt x="4661552" y="5459559"/>
                </a:cubicBezTo>
                <a:cubicBezTo>
                  <a:pt x="4663736" y="5461058"/>
                  <a:pt x="4665580" y="5460716"/>
                  <a:pt x="4665920" y="5462557"/>
                </a:cubicBezTo>
                <a:cubicBezTo>
                  <a:pt x="4661754" y="5470943"/>
                  <a:pt x="4657246" y="5477488"/>
                  <a:pt x="4653078" y="5485874"/>
                </a:cubicBezTo>
                <a:cubicBezTo>
                  <a:pt x="4643861" y="5487581"/>
                  <a:pt x="4636487" y="5488946"/>
                  <a:pt x="4627270" y="5490653"/>
                </a:cubicBezTo>
                <a:cubicBezTo>
                  <a:pt x="4622282" y="5504902"/>
                  <a:pt x="4619819" y="5522490"/>
                  <a:pt x="4620903" y="5548939"/>
                </a:cubicBezTo>
                <a:cubicBezTo>
                  <a:pt x="4621243" y="5550779"/>
                  <a:pt x="4617897" y="5553302"/>
                  <a:pt x="4613049" y="5558008"/>
                </a:cubicBezTo>
                <a:cubicBezTo>
                  <a:pt x="4613529" y="5550304"/>
                  <a:pt x="4614350" y="5544442"/>
                  <a:pt x="4613669" y="5540761"/>
                </a:cubicBezTo>
                <a:cubicBezTo>
                  <a:pt x="4608758" y="5524538"/>
                  <a:pt x="4565134" y="5515484"/>
                  <a:pt x="4567660" y="5518824"/>
                </a:cubicBezTo>
                <a:cubicBezTo>
                  <a:pt x="4575777" y="5542067"/>
                  <a:pt x="4559666" y="5537436"/>
                  <a:pt x="4546761" y="5539825"/>
                </a:cubicBezTo>
                <a:cubicBezTo>
                  <a:pt x="4504703" y="5549517"/>
                  <a:pt x="4458756" y="5548507"/>
                  <a:pt x="4418060" y="5565561"/>
                </a:cubicBezTo>
                <a:cubicBezTo>
                  <a:pt x="4391430" y="5576203"/>
                  <a:pt x="4364460" y="5585004"/>
                  <a:pt x="4337149" y="5591965"/>
                </a:cubicBezTo>
                <a:cubicBezTo>
                  <a:pt x="4309838" y="5598926"/>
                  <a:pt x="4282526" y="5605887"/>
                  <a:pt x="4253852" y="5605486"/>
                </a:cubicBezTo>
                <a:cubicBezTo>
                  <a:pt x="4252009" y="5605827"/>
                  <a:pt x="4250166" y="5606168"/>
                  <a:pt x="4248322" y="5606510"/>
                </a:cubicBezTo>
                <a:cubicBezTo>
                  <a:pt x="4242792" y="5607534"/>
                  <a:pt x="4237602" y="5610399"/>
                  <a:pt x="4232412" y="5613263"/>
                </a:cubicBezTo>
                <a:cubicBezTo>
                  <a:pt x="4225039" y="5614629"/>
                  <a:pt x="4217665" y="5615994"/>
                  <a:pt x="4210291" y="5617360"/>
                </a:cubicBezTo>
                <a:cubicBezTo>
                  <a:pt x="4209470" y="5623222"/>
                  <a:pt x="4210833" y="5630583"/>
                  <a:pt x="4210693" y="5640128"/>
                </a:cubicBezTo>
                <a:cubicBezTo>
                  <a:pt x="4242033" y="5634324"/>
                  <a:pt x="4274874" y="5626339"/>
                  <a:pt x="4308397" y="5622035"/>
                </a:cubicBezTo>
                <a:cubicBezTo>
                  <a:pt x="4315770" y="5620670"/>
                  <a:pt x="4327033" y="5630005"/>
                  <a:pt x="4335429" y="5634162"/>
                </a:cubicBezTo>
                <a:cubicBezTo>
                  <a:pt x="4326553" y="5637709"/>
                  <a:pt x="4317335" y="5639415"/>
                  <a:pt x="4308118" y="5641122"/>
                </a:cubicBezTo>
                <a:cubicBezTo>
                  <a:pt x="4280807" y="5648083"/>
                  <a:pt x="4250971" y="5651704"/>
                  <a:pt x="4221816" y="5659007"/>
                </a:cubicBezTo>
                <a:cubicBezTo>
                  <a:pt x="4216286" y="5660031"/>
                  <a:pt x="4212459" y="5670258"/>
                  <a:pt x="4207952" y="5676803"/>
                </a:cubicBezTo>
                <a:cubicBezTo>
                  <a:pt x="4214163" y="5679459"/>
                  <a:pt x="4218532" y="5682457"/>
                  <a:pt x="4224403" y="5683274"/>
                </a:cubicBezTo>
                <a:cubicBezTo>
                  <a:pt x="4232118" y="5683749"/>
                  <a:pt x="4239492" y="5682384"/>
                  <a:pt x="4247207" y="5682859"/>
                </a:cubicBezTo>
                <a:cubicBezTo>
                  <a:pt x="4197634" y="5703460"/>
                  <a:pt x="4147721" y="5722220"/>
                  <a:pt x="4102177" y="5743978"/>
                </a:cubicBezTo>
                <a:cubicBezTo>
                  <a:pt x="4079234" y="5753938"/>
                  <a:pt x="4061682" y="5772416"/>
                  <a:pt x="4040583" y="5782034"/>
                </a:cubicBezTo>
                <a:cubicBezTo>
                  <a:pt x="4023171" y="5790969"/>
                  <a:pt x="3998664" y="5782182"/>
                  <a:pt x="3997083" y="5814835"/>
                </a:cubicBezTo>
                <a:cubicBezTo>
                  <a:pt x="3995922" y="5818857"/>
                  <a:pt x="3956869" y="5824186"/>
                  <a:pt x="3936590" y="5827941"/>
                </a:cubicBezTo>
                <a:cubicBezTo>
                  <a:pt x="3934746" y="5828282"/>
                  <a:pt x="3931400" y="5830805"/>
                  <a:pt x="3929898" y="5832987"/>
                </a:cubicBezTo>
                <a:cubicBezTo>
                  <a:pt x="3927233" y="5839191"/>
                  <a:pt x="3924910" y="5847236"/>
                  <a:pt x="3922245" y="5853439"/>
                </a:cubicBezTo>
                <a:cubicBezTo>
                  <a:pt x="3928117" y="5854256"/>
                  <a:pt x="3935830" y="5854731"/>
                  <a:pt x="3943205" y="5853365"/>
                </a:cubicBezTo>
                <a:cubicBezTo>
                  <a:pt x="3952081" y="5849818"/>
                  <a:pt x="3962120" y="5842249"/>
                  <a:pt x="3973522" y="5842041"/>
                </a:cubicBezTo>
                <a:cubicBezTo>
                  <a:pt x="3979392" y="5842857"/>
                  <a:pt x="3988130" y="5848854"/>
                  <a:pt x="3994682" y="5853351"/>
                </a:cubicBezTo>
                <a:cubicBezTo>
                  <a:pt x="3989493" y="5856216"/>
                  <a:pt x="3986487" y="5860579"/>
                  <a:pt x="3981639" y="5865284"/>
                </a:cubicBezTo>
                <a:cubicBezTo>
                  <a:pt x="3960400" y="5884445"/>
                  <a:pt x="3933089" y="5891407"/>
                  <a:pt x="3917582" y="5920928"/>
                </a:cubicBezTo>
                <a:cubicBezTo>
                  <a:pt x="3908907" y="5935859"/>
                  <a:pt x="3892238" y="5969403"/>
                  <a:pt x="3851140" y="5963688"/>
                </a:cubicBezTo>
                <a:cubicBezTo>
                  <a:pt x="3831683" y="5961580"/>
                  <a:pt x="3806277" y="5989127"/>
                  <a:pt x="3784697" y="6006448"/>
                </a:cubicBezTo>
                <a:cubicBezTo>
                  <a:pt x="3782854" y="6006790"/>
                  <a:pt x="3793636" y="6023829"/>
                  <a:pt x="3799027" y="6032349"/>
                </a:cubicBezTo>
                <a:cubicBezTo>
                  <a:pt x="3799368" y="6034189"/>
                  <a:pt x="3796363" y="6038553"/>
                  <a:pt x="3794860" y="6040735"/>
                </a:cubicBezTo>
                <a:cubicBezTo>
                  <a:pt x="3787346" y="6051643"/>
                  <a:pt x="3781676" y="6062211"/>
                  <a:pt x="3774163" y="6073120"/>
                </a:cubicBezTo>
                <a:cubicBezTo>
                  <a:pt x="3789934" y="6075911"/>
                  <a:pt x="3806726" y="6084223"/>
                  <a:pt x="3819630" y="6081833"/>
                </a:cubicBezTo>
                <a:cubicBezTo>
                  <a:pt x="3848444" y="6072690"/>
                  <a:pt x="3876577" y="6059867"/>
                  <a:pt x="3904709" y="6047044"/>
                </a:cubicBezTo>
                <a:cubicBezTo>
                  <a:pt x="3906211" y="6044862"/>
                  <a:pt x="3901781" y="6020936"/>
                  <a:pt x="3895569" y="6018279"/>
                </a:cubicBezTo>
                <a:cubicBezTo>
                  <a:pt x="3879457" y="6013648"/>
                  <a:pt x="3861023" y="6017061"/>
                  <a:pt x="3843410" y="6014612"/>
                </a:cubicBezTo>
                <a:cubicBezTo>
                  <a:pt x="3835695" y="6014137"/>
                  <a:pt x="3830645" y="6007458"/>
                  <a:pt x="3824092" y="6002961"/>
                </a:cubicBezTo>
                <a:cubicBezTo>
                  <a:pt x="3832287" y="5995733"/>
                  <a:pt x="3841985" y="5986322"/>
                  <a:pt x="3851202" y="5984615"/>
                </a:cubicBezTo>
                <a:cubicBezTo>
                  <a:pt x="3869636" y="5981202"/>
                  <a:pt x="3889093" y="5983310"/>
                  <a:pt x="3908209" y="5983577"/>
                </a:cubicBezTo>
                <a:cubicBezTo>
                  <a:pt x="3905948" y="6012550"/>
                  <a:pt x="3928890" y="6002591"/>
                  <a:pt x="3944320" y="6003541"/>
                </a:cubicBezTo>
                <a:cubicBezTo>
                  <a:pt x="3952035" y="6004016"/>
                  <a:pt x="3964939" y="6001626"/>
                  <a:pt x="3969307" y="6004624"/>
                </a:cubicBezTo>
                <a:cubicBezTo>
                  <a:pt x="3996402" y="6037679"/>
                  <a:pt x="4013070" y="6004135"/>
                  <a:pt x="4031985" y="5993018"/>
                </a:cubicBezTo>
                <a:cubicBezTo>
                  <a:pt x="4046051" y="5986606"/>
                  <a:pt x="4055067" y="5973515"/>
                  <a:pt x="4067630" y="5969286"/>
                </a:cubicBezTo>
                <a:cubicBezTo>
                  <a:pt x="4092417" y="5958985"/>
                  <a:pt x="4117745" y="5961909"/>
                  <a:pt x="4137279" y="5933545"/>
                </a:cubicBezTo>
                <a:cubicBezTo>
                  <a:pt x="4146296" y="5920455"/>
                  <a:pt x="4189238" y="5925828"/>
                  <a:pt x="4215046" y="5921049"/>
                </a:cubicBezTo>
                <a:cubicBezTo>
                  <a:pt x="4226107" y="5919001"/>
                  <a:pt x="4233620" y="5908092"/>
                  <a:pt x="4242496" y="5904545"/>
                </a:cubicBezTo>
                <a:cubicBezTo>
                  <a:pt x="4281008" y="5885992"/>
                  <a:pt x="4319860" y="5869279"/>
                  <a:pt x="4358371" y="5850727"/>
                </a:cubicBezTo>
                <a:cubicBezTo>
                  <a:pt x="4366907" y="5845339"/>
                  <a:pt x="4383158" y="5840427"/>
                  <a:pt x="4383637" y="5832723"/>
                </a:cubicBezTo>
                <a:cubicBezTo>
                  <a:pt x="4389927" y="5804908"/>
                  <a:pt x="4408563" y="5812879"/>
                  <a:pt x="4426518" y="5817169"/>
                </a:cubicBezTo>
                <a:cubicBezTo>
                  <a:pt x="4450684" y="5824115"/>
                  <a:pt x="4469940" y="5814839"/>
                  <a:pt x="4475748" y="5794728"/>
                </a:cubicBezTo>
                <a:cubicBezTo>
                  <a:pt x="4489892" y="5757844"/>
                  <a:pt x="4512294" y="5734661"/>
                  <a:pt x="4544856" y="5745763"/>
                </a:cubicBezTo>
                <a:cubicBezTo>
                  <a:pt x="4583971" y="5761362"/>
                  <a:pt x="4590942" y="5737229"/>
                  <a:pt x="4600438" y="5716435"/>
                </a:cubicBezTo>
                <a:cubicBezTo>
                  <a:pt x="4595388" y="5709756"/>
                  <a:pt x="4589997" y="5701236"/>
                  <a:pt x="4583445" y="5696740"/>
                </a:cubicBezTo>
                <a:cubicBezTo>
                  <a:pt x="4583104" y="5694899"/>
                  <a:pt x="4583104" y="5694899"/>
                  <a:pt x="4583104" y="5694899"/>
                </a:cubicBezTo>
                <a:cubicBezTo>
                  <a:pt x="4561586" y="5733147"/>
                  <a:pt x="4517483" y="5731796"/>
                  <a:pt x="4480954" y="5740464"/>
                </a:cubicBezTo>
                <a:cubicBezTo>
                  <a:pt x="4475765" y="5743328"/>
                  <a:pt x="4469212" y="5738831"/>
                  <a:pt x="4463340" y="5738015"/>
                </a:cubicBezTo>
                <a:cubicBezTo>
                  <a:pt x="4466005" y="5731810"/>
                  <a:pt x="4467988" y="5721925"/>
                  <a:pt x="4473518" y="5720901"/>
                </a:cubicBezTo>
                <a:cubicBezTo>
                  <a:pt x="4509706" y="5710394"/>
                  <a:pt x="4546235" y="5701726"/>
                  <a:pt x="4582763" y="5693059"/>
                </a:cubicBezTo>
                <a:cubicBezTo>
                  <a:pt x="4575870" y="5686720"/>
                  <a:pt x="4570479" y="5678200"/>
                  <a:pt x="4565428" y="5671522"/>
                </a:cubicBezTo>
                <a:cubicBezTo>
                  <a:pt x="4543726" y="5646987"/>
                  <a:pt x="4544887" y="5642965"/>
                  <a:pt x="4582237" y="5628435"/>
                </a:cubicBezTo>
                <a:cubicBezTo>
                  <a:pt x="4587767" y="5627411"/>
                  <a:pt x="4590772" y="5623046"/>
                  <a:pt x="4594459" y="5622364"/>
                </a:cubicBezTo>
                <a:cubicBezTo>
                  <a:pt x="4618904" y="5610223"/>
                  <a:pt x="4641847" y="5600264"/>
                  <a:pt x="4666633" y="5589964"/>
                </a:cubicBezTo>
                <a:cubicBezTo>
                  <a:pt x="4665270" y="5582602"/>
                  <a:pt x="4664248" y="5577080"/>
                  <a:pt x="4661382" y="5571900"/>
                </a:cubicBezTo>
                <a:cubicBezTo>
                  <a:pt x="4657152" y="5559359"/>
                  <a:pt x="4649577" y="5549340"/>
                  <a:pt x="4675727" y="5546402"/>
                </a:cubicBezTo>
                <a:cubicBezTo>
                  <a:pt x="4679413" y="5545719"/>
                  <a:pt x="4680916" y="5543537"/>
                  <a:pt x="4684603" y="5542854"/>
                </a:cubicBezTo>
                <a:cubicBezTo>
                  <a:pt x="4684262" y="5541013"/>
                  <a:pt x="4683581" y="5537332"/>
                  <a:pt x="4683240" y="5535492"/>
                </a:cubicBezTo>
                <a:cubicBezTo>
                  <a:pt x="4702496" y="5526217"/>
                  <a:pt x="4721751" y="5516940"/>
                  <a:pt x="4740666" y="5505823"/>
                </a:cubicBezTo>
                <a:cubicBezTo>
                  <a:pt x="4738822" y="5506164"/>
                  <a:pt x="4740325" y="5503982"/>
                  <a:pt x="4738482" y="5504324"/>
                </a:cubicBezTo>
                <a:cubicBezTo>
                  <a:pt x="4734454" y="5503166"/>
                  <a:pt x="4730086" y="5500167"/>
                  <a:pt x="4727560" y="5496828"/>
                </a:cubicBezTo>
                <a:cubicBezTo>
                  <a:pt x="4716437" y="5477949"/>
                  <a:pt x="4703192" y="5478498"/>
                  <a:pt x="4688987" y="5494453"/>
                </a:cubicBezTo>
                <a:cubicBezTo>
                  <a:pt x="4689808" y="5488591"/>
                  <a:pt x="4713231" y="5470928"/>
                  <a:pt x="4732146" y="5459812"/>
                </a:cubicBezTo>
                <a:cubicBezTo>
                  <a:pt x="4732146" y="5459812"/>
                  <a:pt x="4730302" y="5460153"/>
                  <a:pt x="4729962" y="5458313"/>
                </a:cubicBezTo>
                <a:cubicBezTo>
                  <a:pt x="4724090" y="5457496"/>
                  <a:pt x="4717197" y="5451158"/>
                  <a:pt x="4709823" y="5452524"/>
                </a:cubicBezTo>
                <a:close/>
                <a:moveTo>
                  <a:pt x="4587063" y="5450918"/>
                </a:moveTo>
                <a:cubicBezTo>
                  <a:pt x="4583438" y="5451589"/>
                  <a:pt x="4581625" y="5451925"/>
                  <a:pt x="4578000" y="5452596"/>
                </a:cubicBezTo>
                <a:cubicBezTo>
                  <a:pt x="4576186" y="5452932"/>
                  <a:pt x="4572561" y="5453603"/>
                  <a:pt x="4568582" y="5452371"/>
                </a:cubicBezTo>
                <a:cubicBezTo>
                  <a:pt x="4567122" y="5454610"/>
                  <a:pt x="4567827" y="5458417"/>
                  <a:pt x="4566367" y="5460657"/>
                </a:cubicBezTo>
                <a:cubicBezTo>
                  <a:pt x="4568532" y="5462224"/>
                  <a:pt x="4568532" y="5462224"/>
                  <a:pt x="4568532" y="5462224"/>
                </a:cubicBezTo>
                <a:cubicBezTo>
                  <a:pt x="4575078" y="5457074"/>
                  <a:pt x="4580164" y="5454163"/>
                  <a:pt x="4587063" y="5450918"/>
                </a:cubicBezTo>
                <a:close/>
                <a:moveTo>
                  <a:pt x="4579813" y="5419354"/>
                </a:moveTo>
                <a:cubicBezTo>
                  <a:pt x="4579813" y="5419354"/>
                  <a:pt x="4579813" y="5419354"/>
                  <a:pt x="4577773" y="5419732"/>
                </a:cubicBezTo>
                <a:cubicBezTo>
                  <a:pt x="4578151" y="5421772"/>
                  <a:pt x="4578151" y="5421772"/>
                  <a:pt x="4576489" y="5424189"/>
                </a:cubicBezTo>
                <a:cubicBezTo>
                  <a:pt x="4578151" y="5421772"/>
                  <a:pt x="4580190" y="5421394"/>
                  <a:pt x="4579813" y="5419354"/>
                </a:cubicBezTo>
                <a:close/>
                <a:moveTo>
                  <a:pt x="5349175" y="5400638"/>
                </a:moveTo>
                <a:cubicBezTo>
                  <a:pt x="5343975" y="5403476"/>
                  <a:pt x="5336929" y="5406656"/>
                  <a:pt x="5331729" y="5409493"/>
                </a:cubicBezTo>
                <a:cubicBezTo>
                  <a:pt x="5340955" y="5407784"/>
                  <a:pt x="5346155" y="5404947"/>
                  <a:pt x="5357227" y="5402897"/>
                </a:cubicBezTo>
                <a:cubicBezTo>
                  <a:pt x="5353199" y="5401767"/>
                  <a:pt x="5353199" y="5401767"/>
                  <a:pt x="5349175" y="5400638"/>
                </a:cubicBezTo>
                <a:close/>
                <a:moveTo>
                  <a:pt x="5849843" y="5395114"/>
                </a:moveTo>
                <a:cubicBezTo>
                  <a:pt x="5844763" y="5398063"/>
                  <a:pt x="5837871" y="5401348"/>
                  <a:pt x="5832791" y="5404298"/>
                </a:cubicBezTo>
                <a:cubicBezTo>
                  <a:pt x="5832791" y="5404298"/>
                  <a:pt x="5832791" y="5404298"/>
                  <a:pt x="5836043" y="5411731"/>
                </a:cubicBezTo>
                <a:cubicBezTo>
                  <a:pt x="5852359" y="5408710"/>
                  <a:pt x="5866503" y="5404082"/>
                  <a:pt x="5882459" y="5399119"/>
                </a:cubicBezTo>
                <a:cubicBezTo>
                  <a:pt x="5878471" y="5397848"/>
                  <a:pt x="5878471" y="5397848"/>
                  <a:pt x="5872675" y="5396913"/>
                </a:cubicBezTo>
                <a:cubicBezTo>
                  <a:pt x="5864343" y="5392428"/>
                  <a:pt x="5857811" y="5397656"/>
                  <a:pt x="5849843" y="5395114"/>
                </a:cubicBezTo>
                <a:close/>
                <a:moveTo>
                  <a:pt x="5016475" y="5393339"/>
                </a:moveTo>
                <a:cubicBezTo>
                  <a:pt x="5009383" y="5406372"/>
                  <a:pt x="4994330" y="5407206"/>
                  <a:pt x="4984001" y="5413025"/>
                </a:cubicBezTo>
                <a:cubicBezTo>
                  <a:pt x="4975161" y="5416615"/>
                  <a:pt x="4968158" y="5419864"/>
                  <a:pt x="4959318" y="5423455"/>
                </a:cubicBezTo>
                <a:cubicBezTo>
                  <a:pt x="4951966" y="5424816"/>
                  <a:pt x="4944614" y="5426177"/>
                  <a:pt x="4937261" y="5427539"/>
                </a:cubicBezTo>
                <a:cubicBezTo>
                  <a:pt x="4934285" y="5431996"/>
                  <a:pt x="4930959" y="5434566"/>
                  <a:pt x="4927982" y="5439023"/>
                </a:cubicBezTo>
                <a:cubicBezTo>
                  <a:pt x="4938221" y="5442986"/>
                  <a:pt x="4947062" y="5439396"/>
                  <a:pt x="4956251" y="5437694"/>
                </a:cubicBezTo>
                <a:cubicBezTo>
                  <a:pt x="4979097" y="5427605"/>
                  <a:pt x="5001592" y="5415627"/>
                  <a:pt x="5024087" y="5403649"/>
                </a:cubicBezTo>
                <a:cubicBezTo>
                  <a:pt x="5021550" y="5400213"/>
                  <a:pt x="5019013" y="5396776"/>
                  <a:pt x="5016475" y="5393339"/>
                </a:cubicBezTo>
                <a:close/>
                <a:moveTo>
                  <a:pt x="4845316" y="5385864"/>
                </a:moveTo>
                <a:cubicBezTo>
                  <a:pt x="4835217" y="5384902"/>
                  <a:pt x="4825293" y="5385368"/>
                  <a:pt x="4815808" y="5387243"/>
                </a:cubicBezTo>
                <a:cubicBezTo>
                  <a:pt x="4796838" y="5390994"/>
                  <a:pt x="4779623" y="5400384"/>
                  <a:pt x="4766267" y="5415262"/>
                </a:cubicBezTo>
                <a:cubicBezTo>
                  <a:pt x="4759962" y="5422156"/>
                  <a:pt x="4757322" y="5428370"/>
                  <a:pt x="4753191" y="5436769"/>
                </a:cubicBezTo>
                <a:cubicBezTo>
                  <a:pt x="4764870" y="5438423"/>
                  <a:pt x="4774716" y="5440417"/>
                  <a:pt x="4786053" y="5440226"/>
                </a:cubicBezTo>
                <a:cubicBezTo>
                  <a:pt x="4785711" y="5438381"/>
                  <a:pt x="4787544" y="5438041"/>
                  <a:pt x="4789376" y="5437702"/>
                </a:cubicBezTo>
                <a:cubicBezTo>
                  <a:pt x="4796706" y="5436345"/>
                  <a:pt x="4807360" y="5432463"/>
                  <a:pt x="4816181" y="5428922"/>
                </a:cubicBezTo>
                <a:cubicBezTo>
                  <a:pt x="4830500" y="5424361"/>
                  <a:pt x="4850657" y="5420629"/>
                  <a:pt x="4856279" y="5410046"/>
                </a:cubicBezTo>
                <a:cubicBezTo>
                  <a:pt x="4862585" y="5403153"/>
                  <a:pt x="4869231" y="5398105"/>
                  <a:pt x="4875878" y="5393058"/>
                </a:cubicBezTo>
                <a:cubicBezTo>
                  <a:pt x="4865690" y="5389219"/>
                  <a:pt x="4855415" y="5386827"/>
                  <a:pt x="4845316" y="5385864"/>
                </a:cubicBezTo>
                <a:close/>
                <a:moveTo>
                  <a:pt x="5060788" y="5381619"/>
                </a:moveTo>
                <a:cubicBezTo>
                  <a:pt x="5056526" y="5380298"/>
                  <a:pt x="5053019" y="5383057"/>
                  <a:pt x="5048757" y="5381736"/>
                </a:cubicBezTo>
                <a:cubicBezTo>
                  <a:pt x="5048757" y="5381736"/>
                  <a:pt x="5046814" y="5382096"/>
                  <a:pt x="5046814" y="5382096"/>
                </a:cubicBezTo>
                <a:cubicBezTo>
                  <a:pt x="5047192" y="5384136"/>
                  <a:pt x="5047570" y="5386176"/>
                  <a:pt x="5047570" y="5386176"/>
                </a:cubicBezTo>
                <a:cubicBezTo>
                  <a:pt x="5053397" y="5385097"/>
                  <a:pt x="5056903" y="5382338"/>
                  <a:pt x="5060788" y="5381619"/>
                </a:cubicBezTo>
                <a:close/>
                <a:moveTo>
                  <a:pt x="3329720" y="5379434"/>
                </a:moveTo>
                <a:cubicBezTo>
                  <a:pt x="3253974" y="5412409"/>
                  <a:pt x="3178229" y="5445385"/>
                  <a:pt x="3104325" y="5478019"/>
                </a:cubicBezTo>
                <a:cubicBezTo>
                  <a:pt x="3084758" y="5485432"/>
                  <a:pt x="3063691" y="5495018"/>
                  <a:pt x="3046643" y="5505754"/>
                </a:cubicBezTo>
                <a:cubicBezTo>
                  <a:pt x="2956082" y="5571792"/>
                  <a:pt x="2860143" y="5629351"/>
                  <a:pt x="2758149" y="5674767"/>
                </a:cubicBezTo>
                <a:cubicBezTo>
                  <a:pt x="2753501" y="5690786"/>
                  <a:pt x="2741492" y="5708170"/>
                  <a:pt x="2726090" y="5707232"/>
                </a:cubicBezTo>
                <a:cubicBezTo>
                  <a:pt x="2726090" y="5707232"/>
                  <a:pt x="2725750" y="5705400"/>
                  <a:pt x="2725750" y="5705400"/>
                </a:cubicBezTo>
                <a:cubicBezTo>
                  <a:pt x="2725750" y="5705400"/>
                  <a:pt x="2724250" y="5707572"/>
                  <a:pt x="2723911" y="5705741"/>
                </a:cubicBezTo>
                <a:cubicBezTo>
                  <a:pt x="2719890" y="5704590"/>
                  <a:pt x="2719212" y="5700926"/>
                  <a:pt x="2717032" y="5699434"/>
                </a:cubicBezTo>
                <a:cubicBezTo>
                  <a:pt x="2715192" y="5699775"/>
                  <a:pt x="2713351" y="5700116"/>
                  <a:pt x="2711850" y="5702289"/>
                </a:cubicBezTo>
                <a:cubicBezTo>
                  <a:pt x="2697805" y="5708679"/>
                  <a:pt x="2681920" y="5715411"/>
                  <a:pt x="2666035" y="5722143"/>
                </a:cubicBezTo>
                <a:cubicBezTo>
                  <a:pt x="2636444" y="5737096"/>
                  <a:pt x="2613053" y="5754692"/>
                  <a:pt x="2594021" y="5775270"/>
                </a:cubicBezTo>
                <a:cubicBezTo>
                  <a:pt x="2596201" y="5776762"/>
                  <a:pt x="2596879" y="5780426"/>
                  <a:pt x="2597219" y="5782258"/>
                </a:cubicBezTo>
                <a:cubicBezTo>
                  <a:pt x="2600900" y="5781576"/>
                  <a:pt x="2604580" y="5780895"/>
                  <a:pt x="2608261" y="5780213"/>
                </a:cubicBezTo>
                <a:cubicBezTo>
                  <a:pt x="2669622" y="5751797"/>
                  <a:pt x="2728125" y="5718224"/>
                  <a:pt x="2787308" y="5688317"/>
                </a:cubicBezTo>
                <a:cubicBezTo>
                  <a:pt x="2909351" y="5627818"/>
                  <a:pt x="3031734" y="5569152"/>
                  <a:pt x="3151938" y="5508996"/>
                </a:cubicBezTo>
                <a:cubicBezTo>
                  <a:pt x="3185210" y="5493360"/>
                  <a:pt x="3218142" y="5475893"/>
                  <a:pt x="3248895" y="5456933"/>
                </a:cubicBezTo>
                <a:cubicBezTo>
                  <a:pt x="3279647" y="5437974"/>
                  <a:pt x="3307542" y="5413860"/>
                  <a:pt x="3335776" y="5391577"/>
                </a:cubicBezTo>
                <a:cubicBezTo>
                  <a:pt x="3333256" y="5388254"/>
                  <a:pt x="3332578" y="5384590"/>
                  <a:pt x="3329720" y="5379434"/>
                </a:cubicBezTo>
                <a:close/>
                <a:moveTo>
                  <a:pt x="5914951" y="5361964"/>
                </a:moveTo>
                <a:cubicBezTo>
                  <a:pt x="5904155" y="5367981"/>
                  <a:pt x="5895279" y="5373643"/>
                  <a:pt x="5884119" y="5377719"/>
                </a:cubicBezTo>
                <a:cubicBezTo>
                  <a:pt x="5886399" y="5379305"/>
                  <a:pt x="5888679" y="5380892"/>
                  <a:pt x="5890599" y="5380536"/>
                </a:cubicBezTo>
                <a:cubicBezTo>
                  <a:pt x="5897555" y="5375231"/>
                  <a:pt x="5907995" y="5367271"/>
                  <a:pt x="5914951" y="5361964"/>
                </a:cubicBezTo>
                <a:close/>
                <a:moveTo>
                  <a:pt x="4181758" y="5358118"/>
                </a:moveTo>
                <a:cubicBezTo>
                  <a:pt x="4175533" y="5355485"/>
                  <a:pt x="4169647" y="5354682"/>
                  <a:pt x="4158892" y="5358566"/>
                </a:cubicBezTo>
                <a:cubicBezTo>
                  <a:pt x="4141756" y="5369311"/>
                  <a:pt x="4122095" y="5376739"/>
                  <a:pt x="4103943" y="5381993"/>
                </a:cubicBezTo>
                <a:cubicBezTo>
                  <a:pt x="4083942" y="5387590"/>
                  <a:pt x="4065112" y="5389184"/>
                  <a:pt x="4044772" y="5392950"/>
                </a:cubicBezTo>
                <a:cubicBezTo>
                  <a:pt x="4053185" y="5397071"/>
                  <a:pt x="4059749" y="5401535"/>
                  <a:pt x="4059256" y="5409198"/>
                </a:cubicBezTo>
                <a:cubicBezTo>
                  <a:pt x="4060611" y="5416519"/>
                  <a:pt x="4057591" y="5420864"/>
                  <a:pt x="4052722" y="5425552"/>
                </a:cubicBezTo>
                <a:cubicBezTo>
                  <a:pt x="4092878" y="5404865"/>
                  <a:pt x="4131524" y="5386351"/>
                  <a:pt x="4169493" y="5364175"/>
                </a:cubicBezTo>
                <a:cubicBezTo>
                  <a:pt x="4174701" y="5361318"/>
                  <a:pt x="4178060" y="5358803"/>
                  <a:pt x="4181758" y="5358118"/>
                </a:cubicBezTo>
                <a:close/>
                <a:moveTo>
                  <a:pt x="5118471" y="5346328"/>
                </a:moveTo>
                <a:cubicBezTo>
                  <a:pt x="5105783" y="5348677"/>
                  <a:pt x="5091983" y="5355170"/>
                  <a:pt x="5083223" y="5368605"/>
                </a:cubicBezTo>
                <a:cubicBezTo>
                  <a:pt x="5081763" y="5370844"/>
                  <a:pt x="5079950" y="5371180"/>
                  <a:pt x="5080302" y="5373083"/>
                </a:cubicBezTo>
                <a:cubicBezTo>
                  <a:pt x="5094099" y="5366590"/>
                  <a:pt x="5107897" y="5360098"/>
                  <a:pt x="5121695" y="5353606"/>
                </a:cubicBezTo>
                <a:cubicBezTo>
                  <a:pt x="5120989" y="5349799"/>
                  <a:pt x="5120637" y="5347896"/>
                  <a:pt x="5118471" y="5346328"/>
                </a:cubicBezTo>
                <a:close/>
                <a:moveTo>
                  <a:pt x="5423779" y="5344635"/>
                </a:moveTo>
                <a:cubicBezTo>
                  <a:pt x="5414745" y="5348418"/>
                  <a:pt x="5407593" y="5351852"/>
                  <a:pt x="5400819" y="5357325"/>
                </a:cubicBezTo>
                <a:cubicBezTo>
                  <a:pt x="5404583" y="5356628"/>
                  <a:pt x="5406087" y="5354240"/>
                  <a:pt x="5409853" y="5353543"/>
                </a:cubicBezTo>
                <a:cubicBezTo>
                  <a:pt x="5415501" y="5352497"/>
                  <a:pt x="5418511" y="5347720"/>
                  <a:pt x="5423779" y="5344635"/>
                </a:cubicBezTo>
                <a:close/>
                <a:moveTo>
                  <a:pt x="6071811" y="5335730"/>
                </a:moveTo>
                <a:cubicBezTo>
                  <a:pt x="6064731" y="5338917"/>
                  <a:pt x="6057651" y="5342103"/>
                  <a:pt x="6052423" y="5344945"/>
                </a:cubicBezTo>
                <a:cubicBezTo>
                  <a:pt x="6059503" y="5341760"/>
                  <a:pt x="6065067" y="5340730"/>
                  <a:pt x="6072147" y="5337543"/>
                </a:cubicBezTo>
                <a:cubicBezTo>
                  <a:pt x="6072147" y="5337543"/>
                  <a:pt x="6071811" y="5335730"/>
                  <a:pt x="6071811" y="5335730"/>
                </a:cubicBezTo>
                <a:close/>
                <a:moveTo>
                  <a:pt x="5915363" y="5335697"/>
                </a:moveTo>
                <a:cubicBezTo>
                  <a:pt x="5899879" y="5344364"/>
                  <a:pt x="5886927" y="5356431"/>
                  <a:pt x="5873975" y="5368498"/>
                </a:cubicBezTo>
                <a:cubicBezTo>
                  <a:pt x="5875811" y="5368158"/>
                  <a:pt x="5878339" y="5371556"/>
                  <a:pt x="5878339" y="5371556"/>
                </a:cubicBezTo>
                <a:cubicBezTo>
                  <a:pt x="5887171" y="5367987"/>
                  <a:pt x="5898183" y="5365948"/>
                  <a:pt x="5902995" y="5361190"/>
                </a:cubicBezTo>
                <a:cubicBezTo>
                  <a:pt x="5915603" y="5347254"/>
                  <a:pt x="5917439" y="5346914"/>
                  <a:pt x="5931327" y="5350143"/>
                </a:cubicBezTo>
                <a:cubicBezTo>
                  <a:pt x="5936487" y="5347255"/>
                  <a:pt x="5937975" y="5345045"/>
                  <a:pt x="5944971" y="5341816"/>
                </a:cubicBezTo>
                <a:cubicBezTo>
                  <a:pt x="5928903" y="5337057"/>
                  <a:pt x="5918687" y="5333148"/>
                  <a:pt x="5915363" y="5335697"/>
                </a:cubicBezTo>
                <a:close/>
                <a:moveTo>
                  <a:pt x="3816386" y="5331973"/>
                </a:moveTo>
                <a:cubicBezTo>
                  <a:pt x="3798428" y="5336236"/>
                  <a:pt x="3783547" y="5350710"/>
                  <a:pt x="3772892" y="5375183"/>
                </a:cubicBezTo>
                <a:cubicBezTo>
                  <a:pt x="3783097" y="5399543"/>
                  <a:pt x="3802617" y="5392179"/>
                  <a:pt x="3818800" y="5387306"/>
                </a:cubicBezTo>
                <a:cubicBezTo>
                  <a:pt x="3817436" y="5359434"/>
                  <a:pt x="3855981" y="5352297"/>
                  <a:pt x="3873686" y="5365893"/>
                </a:cubicBezTo>
                <a:cubicBezTo>
                  <a:pt x="3877357" y="5365213"/>
                  <a:pt x="3881029" y="5364533"/>
                  <a:pt x="3884364" y="5362041"/>
                </a:cubicBezTo>
                <a:cubicBezTo>
                  <a:pt x="3884364" y="5362041"/>
                  <a:pt x="3882350" y="5351165"/>
                  <a:pt x="3878343" y="5350031"/>
                </a:cubicBezTo>
                <a:cubicBezTo>
                  <a:pt x="3855378" y="5333659"/>
                  <a:pt x="3834343" y="5327710"/>
                  <a:pt x="3816386" y="5331973"/>
                </a:cubicBezTo>
                <a:close/>
                <a:moveTo>
                  <a:pt x="5442951" y="5319055"/>
                </a:moveTo>
                <a:cubicBezTo>
                  <a:pt x="5429825" y="5319610"/>
                  <a:pt x="5415209" y="5322317"/>
                  <a:pt x="5400593" y="5325023"/>
                </a:cubicBezTo>
                <a:cubicBezTo>
                  <a:pt x="5395111" y="5326038"/>
                  <a:pt x="5390303" y="5330679"/>
                  <a:pt x="5385157" y="5333507"/>
                </a:cubicBezTo>
                <a:cubicBezTo>
                  <a:pt x="5391311" y="5336118"/>
                  <a:pt x="5398133" y="5342354"/>
                  <a:pt x="5406113" y="5344626"/>
                </a:cubicBezTo>
                <a:cubicBezTo>
                  <a:pt x="5410103" y="5345762"/>
                  <a:pt x="5417075" y="5342597"/>
                  <a:pt x="5422555" y="5341582"/>
                </a:cubicBezTo>
                <a:cubicBezTo>
                  <a:pt x="5422555" y="5341582"/>
                  <a:pt x="5422891" y="5343394"/>
                  <a:pt x="5424719" y="5343056"/>
                </a:cubicBezTo>
                <a:cubicBezTo>
                  <a:pt x="5432847" y="5335926"/>
                  <a:pt x="5438811" y="5327322"/>
                  <a:pt x="5442951" y="5319055"/>
                </a:cubicBezTo>
                <a:close/>
                <a:moveTo>
                  <a:pt x="3743991" y="5298999"/>
                </a:moveTo>
                <a:cubicBezTo>
                  <a:pt x="3698102" y="5328399"/>
                  <a:pt x="3654051" y="5357459"/>
                  <a:pt x="3608163" y="5386860"/>
                </a:cubicBezTo>
                <a:cubicBezTo>
                  <a:pt x="3604826" y="5389379"/>
                  <a:pt x="3602170" y="5395572"/>
                  <a:pt x="3602851" y="5399246"/>
                </a:cubicBezTo>
                <a:cubicBezTo>
                  <a:pt x="3605370" y="5402581"/>
                  <a:pt x="3614083" y="5408568"/>
                  <a:pt x="3617760" y="5407887"/>
                </a:cubicBezTo>
                <a:cubicBezTo>
                  <a:pt x="3628448" y="5404008"/>
                  <a:pt x="3643154" y="5401284"/>
                  <a:pt x="3650984" y="5392233"/>
                </a:cubicBezTo>
                <a:cubicBezTo>
                  <a:pt x="3669981" y="5371613"/>
                  <a:pt x="3669641" y="5369776"/>
                  <a:pt x="3696259" y="5380049"/>
                </a:cubicBezTo>
                <a:cubicBezTo>
                  <a:pt x="3650030" y="5407612"/>
                  <a:pt x="3601622" y="5433680"/>
                  <a:pt x="3555052" y="5459405"/>
                </a:cubicBezTo>
                <a:cubicBezTo>
                  <a:pt x="3555052" y="5459405"/>
                  <a:pt x="3555052" y="5459405"/>
                  <a:pt x="3561111" y="5471586"/>
                </a:cubicBezTo>
                <a:cubicBezTo>
                  <a:pt x="3617074" y="5455522"/>
                  <a:pt x="3675557" y="5442792"/>
                  <a:pt x="3730839" y="5423054"/>
                </a:cubicBezTo>
                <a:cubicBezTo>
                  <a:pt x="3746703" y="5416316"/>
                  <a:pt x="3759505" y="5393042"/>
                  <a:pt x="3771488" y="5375620"/>
                </a:cubicBezTo>
                <a:cubicBezTo>
                  <a:pt x="3771082" y="5352892"/>
                  <a:pt x="3740924" y="5333772"/>
                  <a:pt x="3764755" y="5308455"/>
                </a:cubicBezTo>
                <a:cubicBezTo>
                  <a:pt x="3758560" y="5305802"/>
                  <a:pt x="3747328" y="5296480"/>
                  <a:pt x="3743991" y="5298999"/>
                </a:cubicBezTo>
                <a:close/>
                <a:moveTo>
                  <a:pt x="5391979" y="5288650"/>
                </a:moveTo>
                <a:cubicBezTo>
                  <a:pt x="5373461" y="5292079"/>
                  <a:pt x="5358809" y="5306042"/>
                  <a:pt x="5343483" y="5316380"/>
                </a:cubicBezTo>
                <a:cubicBezTo>
                  <a:pt x="5338599" y="5321034"/>
                  <a:pt x="5333379" y="5323876"/>
                  <a:pt x="5326643" y="5328873"/>
                </a:cubicBezTo>
                <a:cubicBezTo>
                  <a:pt x="5362339" y="5314764"/>
                  <a:pt x="5396517" y="5302810"/>
                  <a:pt x="5430695" y="5290856"/>
                </a:cubicBezTo>
                <a:cubicBezTo>
                  <a:pt x="5418579" y="5287475"/>
                  <a:pt x="5403091" y="5286592"/>
                  <a:pt x="5391979" y="5288650"/>
                </a:cubicBezTo>
                <a:close/>
                <a:moveTo>
                  <a:pt x="3916072" y="5275076"/>
                </a:moveTo>
                <a:cubicBezTo>
                  <a:pt x="3902463" y="5283282"/>
                  <a:pt x="3890003" y="5287485"/>
                  <a:pt x="3881878" y="5294676"/>
                </a:cubicBezTo>
                <a:cubicBezTo>
                  <a:pt x="3877072" y="5299357"/>
                  <a:pt x="3872944" y="5307702"/>
                  <a:pt x="3870644" y="5315710"/>
                </a:cubicBezTo>
                <a:cubicBezTo>
                  <a:pt x="3869155" y="5317881"/>
                  <a:pt x="3881823" y="5325012"/>
                  <a:pt x="3885479" y="5324335"/>
                </a:cubicBezTo>
                <a:cubicBezTo>
                  <a:pt x="3892454" y="5321148"/>
                  <a:pt x="3900917" y="5315790"/>
                  <a:pt x="3905046" y="5307444"/>
                </a:cubicBezTo>
                <a:cubicBezTo>
                  <a:pt x="3909512" y="5300931"/>
                  <a:pt x="3911473" y="5291092"/>
                  <a:pt x="3916072" y="5275076"/>
                </a:cubicBezTo>
                <a:close/>
                <a:moveTo>
                  <a:pt x="3558644" y="5273763"/>
                </a:moveTo>
                <a:cubicBezTo>
                  <a:pt x="3557167" y="5275912"/>
                  <a:pt x="3555355" y="5276248"/>
                  <a:pt x="3553542" y="5276583"/>
                </a:cubicBezTo>
                <a:cubicBezTo>
                  <a:pt x="3553542" y="5276583"/>
                  <a:pt x="3553877" y="5278396"/>
                  <a:pt x="3554213" y="5280208"/>
                </a:cubicBezTo>
                <a:cubicBezTo>
                  <a:pt x="3557503" y="5277725"/>
                  <a:pt x="3561129" y="5277053"/>
                  <a:pt x="3564754" y="5276382"/>
                </a:cubicBezTo>
                <a:cubicBezTo>
                  <a:pt x="3562941" y="5276718"/>
                  <a:pt x="3560458" y="5273427"/>
                  <a:pt x="3558644" y="5273763"/>
                </a:cubicBezTo>
                <a:close/>
                <a:moveTo>
                  <a:pt x="6592107" y="5244541"/>
                </a:moveTo>
                <a:cubicBezTo>
                  <a:pt x="6584739" y="5245906"/>
                  <a:pt x="6575195" y="5245799"/>
                  <a:pt x="6570003" y="5248635"/>
                </a:cubicBezTo>
                <a:cubicBezTo>
                  <a:pt x="6555187" y="5256065"/>
                  <a:pt x="6539487" y="5261316"/>
                  <a:pt x="6524435" y="5263635"/>
                </a:cubicBezTo>
                <a:lnTo>
                  <a:pt x="6483699" y="5261099"/>
                </a:lnTo>
                <a:lnTo>
                  <a:pt x="6482467" y="5261452"/>
                </a:lnTo>
                <a:lnTo>
                  <a:pt x="6478235" y="5267502"/>
                </a:lnTo>
                <a:cubicBezTo>
                  <a:pt x="6508379" y="5265670"/>
                  <a:pt x="6538859" y="5265651"/>
                  <a:pt x="6568671" y="5262006"/>
                </a:cubicBezTo>
                <a:cubicBezTo>
                  <a:pt x="6570511" y="5261665"/>
                  <a:pt x="6572355" y="5261324"/>
                  <a:pt x="6574195" y="5260983"/>
                </a:cubicBezTo>
                <a:cubicBezTo>
                  <a:pt x="6576039" y="5260642"/>
                  <a:pt x="6577879" y="5260300"/>
                  <a:pt x="6579723" y="5259959"/>
                </a:cubicBezTo>
                <a:cubicBezTo>
                  <a:pt x="6584911" y="5257124"/>
                  <a:pt x="6587255" y="5249190"/>
                  <a:pt x="6592107" y="5244541"/>
                </a:cubicBezTo>
                <a:close/>
                <a:moveTo>
                  <a:pt x="6370627" y="5225554"/>
                </a:moveTo>
                <a:cubicBezTo>
                  <a:pt x="6365019" y="5226593"/>
                  <a:pt x="6359663" y="5228991"/>
                  <a:pt x="6355671" y="5228323"/>
                </a:cubicBezTo>
                <a:cubicBezTo>
                  <a:pt x="6355923" y="5229684"/>
                  <a:pt x="6356175" y="5231043"/>
                  <a:pt x="6356175" y="5231043"/>
                </a:cubicBezTo>
                <a:cubicBezTo>
                  <a:pt x="6361531" y="5228645"/>
                  <a:pt x="6365271" y="5227953"/>
                  <a:pt x="6370627" y="5225554"/>
                </a:cubicBezTo>
                <a:close/>
                <a:moveTo>
                  <a:pt x="4977869" y="5222397"/>
                </a:moveTo>
                <a:cubicBezTo>
                  <a:pt x="4963096" y="5225132"/>
                  <a:pt x="4953521" y="5224999"/>
                  <a:pt x="4944629" y="5228552"/>
                </a:cubicBezTo>
                <a:cubicBezTo>
                  <a:pt x="4923011" y="5245895"/>
                  <a:pt x="4888266" y="5254235"/>
                  <a:pt x="4861932" y="5266735"/>
                </a:cubicBezTo>
                <a:cubicBezTo>
                  <a:pt x="4846335" y="5275340"/>
                  <a:pt x="4828893" y="5284287"/>
                  <a:pt x="4823212" y="5294869"/>
                </a:cubicBezTo>
                <a:cubicBezTo>
                  <a:pt x="4822048" y="5298896"/>
                  <a:pt x="4818696" y="5301422"/>
                  <a:pt x="4817190" y="5303607"/>
                </a:cubicBezTo>
                <a:cubicBezTo>
                  <a:pt x="4821907" y="5308451"/>
                  <a:pt x="4826624" y="5313295"/>
                  <a:pt x="4827989" y="5320666"/>
                </a:cubicBezTo>
                <a:cubicBezTo>
                  <a:pt x="4831060" y="5337249"/>
                  <a:pt x="4819016" y="5354726"/>
                  <a:pt x="4802396" y="5357803"/>
                </a:cubicBezTo>
                <a:cubicBezTo>
                  <a:pt x="4793162" y="5359513"/>
                  <a:pt x="4785094" y="5357196"/>
                  <a:pt x="4778189" y="5350851"/>
                </a:cubicBezTo>
                <a:cubicBezTo>
                  <a:pt x="4751714" y="5372905"/>
                  <a:pt x="4725238" y="5394961"/>
                  <a:pt x="4689329" y="5407328"/>
                </a:cubicBezTo>
                <a:cubicBezTo>
                  <a:pt x="4671546" y="5414432"/>
                  <a:pt x="4651574" y="5420037"/>
                  <a:pt x="4632284" y="5429326"/>
                </a:cubicBezTo>
                <a:cubicBezTo>
                  <a:pt x="4639670" y="5427958"/>
                  <a:pt x="4647056" y="5426590"/>
                  <a:pt x="4654102" y="5423380"/>
                </a:cubicBezTo>
                <a:cubicBezTo>
                  <a:pt x="4715182" y="5402540"/>
                  <a:pt x="4775239" y="5376173"/>
                  <a:pt x="4834131" y="5353833"/>
                </a:cubicBezTo>
                <a:cubicBezTo>
                  <a:pt x="4841176" y="5350622"/>
                  <a:pt x="4845692" y="5344069"/>
                  <a:pt x="4850550" y="5339358"/>
                </a:cubicBezTo>
                <a:cubicBezTo>
                  <a:pt x="4859583" y="5326250"/>
                  <a:pt x="4866086" y="5309799"/>
                  <a:pt x="4877647" y="5300035"/>
                </a:cubicBezTo>
                <a:cubicBezTo>
                  <a:pt x="4908980" y="5273269"/>
                  <a:pt x="4940996" y="5250188"/>
                  <a:pt x="4977869" y="5222397"/>
                </a:cubicBezTo>
                <a:close/>
                <a:moveTo>
                  <a:pt x="4412885" y="5201361"/>
                </a:moveTo>
                <a:cubicBezTo>
                  <a:pt x="4409546" y="5203888"/>
                  <a:pt x="4405865" y="5204569"/>
                  <a:pt x="4402525" y="5207095"/>
                </a:cubicBezTo>
                <a:cubicBezTo>
                  <a:pt x="4393664" y="5210644"/>
                  <a:pt x="4385145" y="5216037"/>
                  <a:pt x="4374784" y="5221770"/>
                </a:cubicBezTo>
                <a:cubicBezTo>
                  <a:pt x="4357403" y="5230711"/>
                  <a:pt x="4342204" y="5241156"/>
                  <a:pt x="4324141" y="5246408"/>
                </a:cubicBezTo>
                <a:cubicBezTo>
                  <a:pt x="4289854" y="5256572"/>
                  <a:pt x="4254884" y="5263048"/>
                  <a:pt x="4222779" y="5274716"/>
                </a:cubicBezTo>
                <a:cubicBezTo>
                  <a:pt x="4170770" y="5291977"/>
                  <a:pt x="4117945" y="5315112"/>
                  <a:pt x="4066277" y="5334217"/>
                </a:cubicBezTo>
                <a:cubicBezTo>
                  <a:pt x="4027151" y="5349092"/>
                  <a:pt x="3987343" y="5360279"/>
                  <a:pt x="3948559" y="5376999"/>
                </a:cubicBezTo>
                <a:cubicBezTo>
                  <a:pt x="3886873" y="5403683"/>
                  <a:pt x="3827027" y="5430025"/>
                  <a:pt x="3767865" y="5460056"/>
                </a:cubicBezTo>
                <a:cubicBezTo>
                  <a:pt x="3712041" y="5487561"/>
                  <a:pt x="3658742" y="5518415"/>
                  <a:pt x="3604759" y="5545579"/>
                </a:cubicBezTo>
                <a:cubicBezTo>
                  <a:pt x="3607624" y="5550770"/>
                  <a:pt x="3610489" y="5555964"/>
                  <a:pt x="3613013" y="5559311"/>
                </a:cubicBezTo>
                <a:cubicBezTo>
                  <a:pt x="3628553" y="5550710"/>
                  <a:pt x="3645592" y="5539926"/>
                  <a:pt x="3663315" y="5532828"/>
                </a:cubicBezTo>
                <a:cubicBezTo>
                  <a:pt x="3670335" y="5529621"/>
                  <a:pt x="3679880" y="5529761"/>
                  <a:pt x="3689424" y="5529901"/>
                </a:cubicBezTo>
                <a:cubicBezTo>
                  <a:pt x="3688949" y="5537620"/>
                  <a:pt x="3690315" y="5544997"/>
                  <a:pt x="3692023" y="5554218"/>
                </a:cubicBezTo>
                <a:cubicBezTo>
                  <a:pt x="3700884" y="5550670"/>
                  <a:pt x="3713084" y="5544596"/>
                  <a:pt x="3724127" y="5542551"/>
                </a:cubicBezTo>
                <a:cubicBezTo>
                  <a:pt x="3731831" y="5543032"/>
                  <a:pt x="3738168" y="5536136"/>
                  <a:pt x="3745189" y="5532928"/>
                </a:cubicBezTo>
                <a:cubicBezTo>
                  <a:pt x="3741167" y="5531766"/>
                  <a:pt x="3737827" y="5534291"/>
                  <a:pt x="3733463" y="5531284"/>
                </a:cubicBezTo>
                <a:cubicBezTo>
                  <a:pt x="3722894" y="5525611"/>
                  <a:pt x="3717980" y="5509352"/>
                  <a:pt x="3723634" y="5498768"/>
                </a:cubicBezTo>
                <a:cubicBezTo>
                  <a:pt x="3728947" y="5486338"/>
                  <a:pt x="3743330" y="5481767"/>
                  <a:pt x="3755739" y="5487100"/>
                </a:cubicBezTo>
                <a:cubicBezTo>
                  <a:pt x="3766309" y="5492773"/>
                  <a:pt x="3771223" y="5509031"/>
                  <a:pt x="3765910" y="5521460"/>
                </a:cubicBezTo>
                <a:cubicBezTo>
                  <a:pt x="3764069" y="5521801"/>
                  <a:pt x="3762228" y="5522142"/>
                  <a:pt x="3762570" y="5523987"/>
                </a:cubicBezTo>
                <a:cubicBezTo>
                  <a:pt x="3774430" y="5516068"/>
                  <a:pt x="3787788" y="5505964"/>
                  <a:pt x="3806876" y="5506245"/>
                </a:cubicBezTo>
                <a:cubicBezTo>
                  <a:pt x="3824123" y="5506866"/>
                  <a:pt x="3854995" y="5478259"/>
                  <a:pt x="3854103" y="5463163"/>
                </a:cubicBezTo>
                <a:cubicBezTo>
                  <a:pt x="3853819" y="5430787"/>
                  <a:pt x="3876114" y="5438103"/>
                  <a:pt x="3890497" y="5433532"/>
                </a:cubicBezTo>
                <a:cubicBezTo>
                  <a:pt x="3904880" y="5428962"/>
                  <a:pt x="3918105" y="5428420"/>
                  <a:pt x="3932829" y="5425694"/>
                </a:cubicBezTo>
                <a:cubicBezTo>
                  <a:pt x="3949393" y="5422626"/>
                  <a:pt x="3965276" y="5415870"/>
                  <a:pt x="3981840" y="5412803"/>
                </a:cubicBezTo>
                <a:cubicBezTo>
                  <a:pt x="3987362" y="5411780"/>
                  <a:pt x="3993566" y="5414447"/>
                  <a:pt x="3999771" y="5417113"/>
                </a:cubicBezTo>
                <a:cubicBezTo>
                  <a:pt x="3997115" y="5423328"/>
                  <a:pt x="3995141" y="5433231"/>
                  <a:pt x="3989961" y="5436097"/>
                </a:cubicBezTo>
                <a:cubicBezTo>
                  <a:pt x="3971423" y="5449069"/>
                  <a:pt x="3948862" y="5460877"/>
                  <a:pt x="3928483" y="5474188"/>
                </a:cubicBezTo>
                <a:cubicBezTo>
                  <a:pt x="3921804" y="5479240"/>
                  <a:pt x="3915808" y="5487981"/>
                  <a:pt x="3909812" y="5496722"/>
                </a:cubicBezTo>
                <a:cubicBezTo>
                  <a:pt x="3921197" y="5496520"/>
                  <a:pt x="3932923" y="5498164"/>
                  <a:pt x="3942126" y="5496460"/>
                </a:cubicBezTo>
                <a:cubicBezTo>
                  <a:pt x="3950987" y="5492913"/>
                  <a:pt x="3956641" y="5482328"/>
                  <a:pt x="3965502" y="5478779"/>
                </a:cubicBezTo>
                <a:cubicBezTo>
                  <a:pt x="3970682" y="5475912"/>
                  <a:pt x="3978045" y="5474549"/>
                  <a:pt x="3983225" y="5471682"/>
                </a:cubicBezTo>
                <a:cubicBezTo>
                  <a:pt x="3987722" y="5465127"/>
                  <a:pt x="3988538" y="5459252"/>
                  <a:pt x="3998898" y="5453519"/>
                </a:cubicBezTo>
                <a:cubicBezTo>
                  <a:pt x="4016620" y="5446422"/>
                  <a:pt x="4033659" y="5435636"/>
                  <a:pt x="4051040" y="5426695"/>
                </a:cubicBezTo>
                <a:cubicBezTo>
                  <a:pt x="4035499" y="5435296"/>
                  <a:pt x="4009524" y="5428661"/>
                  <a:pt x="4002769" y="5412743"/>
                </a:cubicBezTo>
                <a:cubicBezTo>
                  <a:pt x="4002769" y="5412743"/>
                  <a:pt x="4004610" y="5412402"/>
                  <a:pt x="4004610" y="5412402"/>
                </a:cubicBezTo>
                <a:cubicBezTo>
                  <a:pt x="4004268" y="5410558"/>
                  <a:pt x="4002427" y="5410899"/>
                  <a:pt x="4002427" y="5410899"/>
                </a:cubicBezTo>
                <a:cubicBezTo>
                  <a:pt x="4002219" y="5399492"/>
                  <a:pt x="4010738" y="5394099"/>
                  <a:pt x="4021782" y="5392054"/>
                </a:cubicBezTo>
                <a:cubicBezTo>
                  <a:pt x="4021440" y="5390209"/>
                  <a:pt x="4021098" y="5388365"/>
                  <a:pt x="4021098" y="5388365"/>
                </a:cubicBezTo>
                <a:cubicBezTo>
                  <a:pt x="4012370" y="5382351"/>
                  <a:pt x="4008822" y="5373470"/>
                  <a:pt x="4012636" y="5363226"/>
                </a:cubicBezTo>
                <a:cubicBezTo>
                  <a:pt x="4016791" y="5354826"/>
                  <a:pt x="4027493" y="5350937"/>
                  <a:pt x="4037720" y="5354766"/>
                </a:cubicBezTo>
                <a:cubicBezTo>
                  <a:pt x="4044608" y="5361121"/>
                  <a:pt x="4046316" y="5370343"/>
                  <a:pt x="4044000" y="5378402"/>
                </a:cubicBezTo>
                <a:cubicBezTo>
                  <a:pt x="4104530" y="5355748"/>
                  <a:pt x="4161852" y="5326057"/>
                  <a:pt x="4231526" y="5332232"/>
                </a:cubicBezTo>
                <a:cubicBezTo>
                  <a:pt x="4255585" y="5318238"/>
                  <a:pt x="4278147" y="5306430"/>
                  <a:pt x="4302548" y="5294281"/>
                </a:cubicBezTo>
                <a:cubicBezTo>
                  <a:pt x="4300366" y="5292778"/>
                  <a:pt x="4298525" y="5293119"/>
                  <a:pt x="4296343" y="5291615"/>
                </a:cubicBezTo>
                <a:cubicBezTo>
                  <a:pt x="4303364" y="5288407"/>
                  <a:pt x="4311883" y="5283015"/>
                  <a:pt x="4319246" y="5281651"/>
                </a:cubicBezTo>
                <a:cubicBezTo>
                  <a:pt x="4322926" y="5280970"/>
                  <a:pt x="4326607" y="5280288"/>
                  <a:pt x="4330288" y="5279606"/>
                </a:cubicBezTo>
                <a:cubicBezTo>
                  <a:pt x="4337309" y="5276400"/>
                  <a:pt x="4342489" y="5273532"/>
                  <a:pt x="4347669" y="5270666"/>
                </a:cubicBezTo>
                <a:cubicBezTo>
                  <a:pt x="4370231" y="5258858"/>
                  <a:pt x="4393474" y="5250738"/>
                  <a:pt x="4416718" y="5242619"/>
                </a:cubicBezTo>
                <a:cubicBezTo>
                  <a:pt x="4413853" y="5237426"/>
                  <a:pt x="4409147" y="5232575"/>
                  <a:pt x="4408122" y="5227041"/>
                </a:cubicBezTo>
                <a:cubicBezTo>
                  <a:pt x="4406415" y="5217820"/>
                  <a:pt x="4410570" y="5209420"/>
                  <a:pt x="4412885" y="5201361"/>
                </a:cubicBezTo>
                <a:close/>
                <a:moveTo>
                  <a:pt x="3631108" y="5194252"/>
                </a:moveTo>
                <a:cubicBezTo>
                  <a:pt x="3613033" y="5199533"/>
                  <a:pt x="3594959" y="5204813"/>
                  <a:pt x="3575042" y="5210435"/>
                </a:cubicBezTo>
                <a:cubicBezTo>
                  <a:pt x="3577577" y="5213833"/>
                  <a:pt x="3577923" y="5215702"/>
                  <a:pt x="3578616" y="5219441"/>
                </a:cubicBezTo>
                <a:cubicBezTo>
                  <a:pt x="3580458" y="5219100"/>
                  <a:pt x="3584141" y="5218418"/>
                  <a:pt x="3587826" y="5217736"/>
                </a:cubicBezTo>
                <a:cubicBezTo>
                  <a:pt x="3601523" y="5209399"/>
                  <a:pt x="3615568" y="5202931"/>
                  <a:pt x="3631108" y="5194252"/>
                </a:cubicBezTo>
                <a:close/>
                <a:moveTo>
                  <a:pt x="4463645" y="5141337"/>
                </a:moveTo>
                <a:cubicBezTo>
                  <a:pt x="4442948" y="5154546"/>
                  <a:pt x="4421916" y="5165939"/>
                  <a:pt x="4402747" y="5176989"/>
                </a:cubicBezTo>
                <a:cubicBezTo>
                  <a:pt x="4407148" y="5179924"/>
                  <a:pt x="4411549" y="5182860"/>
                  <a:pt x="4417478" y="5183636"/>
                </a:cubicBezTo>
                <a:cubicBezTo>
                  <a:pt x="4425123" y="5172846"/>
                  <a:pt x="4435303" y="5165335"/>
                  <a:pt x="4450220" y="5162573"/>
                </a:cubicBezTo>
                <a:cubicBezTo>
                  <a:pt x="4453949" y="5161883"/>
                  <a:pt x="4458349" y="5164818"/>
                  <a:pt x="4462415" y="5165940"/>
                </a:cubicBezTo>
                <a:cubicBezTo>
                  <a:pt x="4458872" y="5157222"/>
                  <a:pt x="4461258" y="5149280"/>
                  <a:pt x="4463645" y="5141337"/>
                </a:cubicBezTo>
                <a:close/>
                <a:moveTo>
                  <a:pt x="2128988" y="5132095"/>
                </a:moveTo>
                <a:cubicBezTo>
                  <a:pt x="2127681" y="5134145"/>
                  <a:pt x="2125065" y="5138246"/>
                  <a:pt x="2122126" y="5140598"/>
                </a:cubicBezTo>
                <a:cubicBezTo>
                  <a:pt x="2122449" y="5142346"/>
                  <a:pt x="2124405" y="5143792"/>
                  <a:pt x="2124728" y="5145540"/>
                </a:cubicBezTo>
                <a:cubicBezTo>
                  <a:pt x="2125389" y="5139994"/>
                  <a:pt x="2128004" y="5135894"/>
                  <a:pt x="2128988" y="5132095"/>
                </a:cubicBezTo>
                <a:close/>
                <a:moveTo>
                  <a:pt x="6579731" y="5098241"/>
                </a:moveTo>
                <a:cubicBezTo>
                  <a:pt x="6559015" y="5109760"/>
                  <a:pt x="6540831" y="5124652"/>
                  <a:pt x="6519087" y="5130598"/>
                </a:cubicBezTo>
                <a:cubicBezTo>
                  <a:pt x="6466051" y="5142341"/>
                  <a:pt x="6412667" y="5152226"/>
                  <a:pt x="6376523" y="5193491"/>
                </a:cubicBezTo>
                <a:cubicBezTo>
                  <a:pt x="6375027" y="5195689"/>
                  <a:pt x="6371343" y="5196371"/>
                  <a:pt x="6369847" y="5198569"/>
                </a:cubicBezTo>
                <a:cubicBezTo>
                  <a:pt x="6373527" y="5197887"/>
                  <a:pt x="6379051" y="5196865"/>
                  <a:pt x="6384575" y="5195842"/>
                </a:cubicBezTo>
                <a:cubicBezTo>
                  <a:pt x="6390439" y="5196677"/>
                  <a:pt x="6396647" y="5199368"/>
                  <a:pt x="6404699" y="5201719"/>
                </a:cubicBezTo>
                <a:cubicBezTo>
                  <a:pt x="6401363" y="5204257"/>
                  <a:pt x="6400207" y="5208312"/>
                  <a:pt x="6398711" y="5210510"/>
                </a:cubicBezTo>
                <a:cubicBezTo>
                  <a:pt x="6419771" y="5200849"/>
                  <a:pt x="6442323" y="5188990"/>
                  <a:pt x="6458667" y="5174439"/>
                </a:cubicBezTo>
                <a:cubicBezTo>
                  <a:pt x="6475011" y="5159889"/>
                  <a:pt x="6489859" y="5147535"/>
                  <a:pt x="6511603" y="5141588"/>
                </a:cubicBezTo>
                <a:cubicBezTo>
                  <a:pt x="6536683" y="5133102"/>
                  <a:pt x="6562111" y="5126474"/>
                  <a:pt x="6587191" y="5117987"/>
                </a:cubicBezTo>
                <a:cubicBezTo>
                  <a:pt x="6592371" y="5115108"/>
                  <a:pt x="6594335" y="5105141"/>
                  <a:pt x="6598823" y="5098548"/>
                </a:cubicBezTo>
                <a:cubicBezTo>
                  <a:pt x="6591115" y="5098054"/>
                  <a:pt x="6585251" y="5097219"/>
                  <a:pt x="6579731" y="5098241"/>
                </a:cubicBezTo>
                <a:close/>
                <a:moveTo>
                  <a:pt x="6462231" y="5090468"/>
                </a:moveTo>
                <a:cubicBezTo>
                  <a:pt x="6451843" y="5096194"/>
                  <a:pt x="6439271" y="5100422"/>
                  <a:pt x="6428883" y="5106149"/>
                </a:cubicBezTo>
                <a:cubicBezTo>
                  <a:pt x="6423687" y="5109012"/>
                  <a:pt x="6415967" y="5108540"/>
                  <a:pt x="6406063" y="5106571"/>
                </a:cubicBezTo>
                <a:cubicBezTo>
                  <a:pt x="6402715" y="5109093"/>
                  <a:pt x="6399023" y="5109776"/>
                  <a:pt x="6397179" y="5110118"/>
                </a:cubicBezTo>
                <a:cubicBezTo>
                  <a:pt x="6325771" y="5136648"/>
                  <a:pt x="6256547" y="5164675"/>
                  <a:pt x="6186987" y="5190862"/>
                </a:cubicBezTo>
                <a:cubicBezTo>
                  <a:pt x="6187327" y="5192701"/>
                  <a:pt x="6185483" y="5193042"/>
                  <a:pt x="6185823" y="5194880"/>
                </a:cubicBezTo>
                <a:cubicBezTo>
                  <a:pt x="6185823" y="5194880"/>
                  <a:pt x="6171403" y="5199451"/>
                  <a:pt x="6164363" y="5202655"/>
                </a:cubicBezTo>
                <a:cubicBezTo>
                  <a:pt x="6149947" y="5207227"/>
                  <a:pt x="6133683" y="5212139"/>
                  <a:pt x="6119267" y="5216710"/>
                </a:cubicBezTo>
                <a:cubicBezTo>
                  <a:pt x="6104847" y="5221281"/>
                  <a:pt x="6092955" y="5229186"/>
                  <a:pt x="6081063" y="5237091"/>
                </a:cubicBezTo>
                <a:cubicBezTo>
                  <a:pt x="6075871" y="5239954"/>
                  <a:pt x="6070675" y="5242816"/>
                  <a:pt x="6065483" y="5245679"/>
                </a:cubicBezTo>
                <a:cubicBezTo>
                  <a:pt x="6065823" y="5247518"/>
                  <a:pt x="6064319" y="5249697"/>
                  <a:pt x="6064659" y="5251535"/>
                </a:cubicBezTo>
                <a:cubicBezTo>
                  <a:pt x="6065679" y="5257049"/>
                  <a:pt x="6076267" y="5262693"/>
                  <a:pt x="6082139" y="5263506"/>
                </a:cubicBezTo>
                <a:cubicBezTo>
                  <a:pt x="6083983" y="5263164"/>
                  <a:pt x="6085831" y="5262823"/>
                  <a:pt x="6085831" y="5262823"/>
                </a:cubicBezTo>
                <a:cubicBezTo>
                  <a:pt x="6108451" y="5251030"/>
                  <a:pt x="6131751" y="5242913"/>
                  <a:pt x="6155051" y="5234797"/>
                </a:cubicBezTo>
                <a:cubicBezTo>
                  <a:pt x="6152867" y="5233301"/>
                  <a:pt x="6148495" y="5230307"/>
                  <a:pt x="6147815" y="5226631"/>
                </a:cubicBezTo>
                <a:cubicBezTo>
                  <a:pt x="6147815" y="5226631"/>
                  <a:pt x="6149659" y="5226290"/>
                  <a:pt x="6149659" y="5226290"/>
                </a:cubicBezTo>
                <a:cubicBezTo>
                  <a:pt x="6149319" y="5224451"/>
                  <a:pt x="6147475" y="5224793"/>
                  <a:pt x="6147475" y="5224793"/>
                </a:cubicBezTo>
                <a:cubicBezTo>
                  <a:pt x="6145039" y="5191026"/>
                  <a:pt x="6204951" y="5195140"/>
                  <a:pt x="6210055" y="5222711"/>
                </a:cubicBezTo>
                <a:cubicBezTo>
                  <a:pt x="6226659" y="5219637"/>
                  <a:pt x="6243259" y="5216562"/>
                  <a:pt x="6257679" y="5211991"/>
                </a:cubicBezTo>
                <a:cubicBezTo>
                  <a:pt x="6263211" y="5210966"/>
                  <a:pt x="6268747" y="5209941"/>
                  <a:pt x="6272435" y="5209258"/>
                </a:cubicBezTo>
                <a:cubicBezTo>
                  <a:pt x="6272579" y="5199726"/>
                  <a:pt x="6271219" y="5192374"/>
                  <a:pt x="6271359" y="5182842"/>
                </a:cubicBezTo>
                <a:cubicBezTo>
                  <a:pt x="6271019" y="5181004"/>
                  <a:pt x="6281407" y="5175279"/>
                  <a:pt x="6283595" y="5176775"/>
                </a:cubicBezTo>
                <a:cubicBezTo>
                  <a:pt x="6306947" y="5189560"/>
                  <a:pt x="6323355" y="5175116"/>
                  <a:pt x="6341947" y="5162168"/>
                </a:cubicBezTo>
                <a:cubicBezTo>
                  <a:pt x="6362719" y="5150717"/>
                  <a:pt x="6385343" y="5138924"/>
                  <a:pt x="6408643" y="5130807"/>
                </a:cubicBezTo>
                <a:cubicBezTo>
                  <a:pt x="6426411" y="5123715"/>
                  <a:pt x="6446023" y="5116282"/>
                  <a:pt x="6463787" y="5109190"/>
                </a:cubicBezTo>
                <a:cubicBezTo>
                  <a:pt x="6463447" y="5107352"/>
                  <a:pt x="6467139" y="5106669"/>
                  <a:pt x="6466799" y="5104831"/>
                </a:cubicBezTo>
                <a:cubicBezTo>
                  <a:pt x="6469127" y="5096796"/>
                  <a:pt x="6466599" y="5093461"/>
                  <a:pt x="6462231" y="5090468"/>
                </a:cubicBezTo>
                <a:close/>
                <a:moveTo>
                  <a:pt x="5529819" y="5087347"/>
                </a:moveTo>
                <a:cubicBezTo>
                  <a:pt x="5527875" y="5087706"/>
                  <a:pt x="5528255" y="5089745"/>
                  <a:pt x="5526311" y="5090105"/>
                </a:cubicBezTo>
                <a:cubicBezTo>
                  <a:pt x="5524367" y="5090465"/>
                  <a:pt x="5525123" y="5094544"/>
                  <a:pt x="5525503" y="5096583"/>
                </a:cubicBezTo>
                <a:cubicBezTo>
                  <a:pt x="5529387" y="5095864"/>
                  <a:pt x="5532895" y="5093106"/>
                  <a:pt x="5538719" y="5092027"/>
                </a:cubicBezTo>
                <a:cubicBezTo>
                  <a:pt x="5534459" y="5090707"/>
                  <a:pt x="5532139" y="5089026"/>
                  <a:pt x="5529819" y="5087347"/>
                </a:cubicBezTo>
                <a:close/>
                <a:moveTo>
                  <a:pt x="4976899" y="5075827"/>
                </a:moveTo>
                <a:cubicBezTo>
                  <a:pt x="4967709" y="5077529"/>
                  <a:pt x="4960357" y="5078890"/>
                  <a:pt x="4951509" y="5082438"/>
                </a:cubicBezTo>
                <a:cubicBezTo>
                  <a:pt x="4920475" y="5099634"/>
                  <a:pt x="4885423" y="5115668"/>
                  <a:pt x="4851868" y="5129515"/>
                </a:cubicBezTo>
                <a:cubicBezTo>
                  <a:pt x="4839686" y="5135588"/>
                  <a:pt x="4825323" y="5140156"/>
                  <a:pt x="4826560" y="5157103"/>
                </a:cubicBezTo>
                <a:cubicBezTo>
                  <a:pt x="4830236" y="5156422"/>
                  <a:pt x="4833912" y="5155741"/>
                  <a:pt x="4837588" y="5155061"/>
                </a:cubicBezTo>
                <a:cubicBezTo>
                  <a:pt x="4857464" y="5149472"/>
                  <a:pt x="4876316" y="5138347"/>
                  <a:pt x="4895851" y="5130913"/>
                </a:cubicBezTo>
                <a:cubicBezTo>
                  <a:pt x="4936757" y="5115704"/>
                  <a:pt x="4978007" y="5102341"/>
                  <a:pt x="5018914" y="5087132"/>
                </a:cubicBezTo>
                <a:cubicBezTo>
                  <a:pt x="5018231" y="5083441"/>
                  <a:pt x="5015709" y="5080091"/>
                  <a:pt x="5015025" y="5076401"/>
                </a:cubicBezTo>
                <a:cubicBezTo>
                  <a:pt x="5005836" y="5078102"/>
                  <a:pt x="4995149" y="5081990"/>
                  <a:pt x="4985618" y="5081846"/>
                </a:cubicBezTo>
                <a:cubicBezTo>
                  <a:pt x="4983780" y="5082187"/>
                  <a:pt x="4979421" y="5079177"/>
                  <a:pt x="4976899" y="5075827"/>
                </a:cubicBezTo>
                <a:close/>
                <a:moveTo>
                  <a:pt x="5481551" y="5069332"/>
                </a:moveTo>
                <a:cubicBezTo>
                  <a:pt x="5477715" y="5068870"/>
                  <a:pt x="5474459" y="5069004"/>
                  <a:pt x="5473719" y="5070078"/>
                </a:cubicBezTo>
                <a:cubicBezTo>
                  <a:pt x="5469287" y="5076524"/>
                  <a:pt x="5463043" y="5083305"/>
                  <a:pt x="5456463" y="5088273"/>
                </a:cubicBezTo>
                <a:cubicBezTo>
                  <a:pt x="5458275" y="5087938"/>
                  <a:pt x="5461903" y="5087266"/>
                  <a:pt x="5463715" y="5086931"/>
                </a:cubicBezTo>
                <a:cubicBezTo>
                  <a:pt x="5476071" y="5082769"/>
                  <a:pt x="5488423" y="5078606"/>
                  <a:pt x="5498963" y="5074778"/>
                </a:cubicBezTo>
                <a:cubicBezTo>
                  <a:pt x="5496815" y="5073302"/>
                  <a:pt x="5494667" y="5071824"/>
                  <a:pt x="5492855" y="5072160"/>
                </a:cubicBezTo>
                <a:cubicBezTo>
                  <a:pt x="5489799" y="5070851"/>
                  <a:pt x="5485383" y="5069793"/>
                  <a:pt x="5481551" y="5069332"/>
                </a:cubicBezTo>
                <a:close/>
                <a:moveTo>
                  <a:pt x="2116995" y="5067328"/>
                </a:moveTo>
                <a:cubicBezTo>
                  <a:pt x="2105624" y="5067516"/>
                  <a:pt x="2094596" y="5069558"/>
                  <a:pt x="2081730" y="5071940"/>
                </a:cubicBezTo>
                <a:cubicBezTo>
                  <a:pt x="2059209" y="5083781"/>
                  <a:pt x="2047130" y="5110946"/>
                  <a:pt x="2024953" y="5124641"/>
                </a:cubicBezTo>
                <a:cubicBezTo>
                  <a:pt x="2045636" y="5113141"/>
                  <a:pt x="2066318" y="5101641"/>
                  <a:pt x="2085163" y="5090481"/>
                </a:cubicBezTo>
                <a:cubicBezTo>
                  <a:pt x="2104008" y="5079321"/>
                  <a:pt x="2112512" y="5073911"/>
                  <a:pt x="2116995" y="5067328"/>
                </a:cubicBezTo>
                <a:close/>
                <a:moveTo>
                  <a:pt x="6897755" y="5042164"/>
                </a:moveTo>
                <a:cubicBezTo>
                  <a:pt x="6873615" y="5046634"/>
                  <a:pt x="6848799" y="5047479"/>
                  <a:pt x="6824323" y="5050137"/>
                </a:cubicBezTo>
                <a:cubicBezTo>
                  <a:pt x="6828039" y="5049449"/>
                  <a:pt x="6834615" y="5053856"/>
                  <a:pt x="6838667" y="5054981"/>
                </a:cubicBezTo>
                <a:cubicBezTo>
                  <a:pt x="6835623" y="5059294"/>
                  <a:pt x="6832243" y="5061795"/>
                  <a:pt x="6828867" y="5064296"/>
                </a:cubicBezTo>
                <a:cubicBezTo>
                  <a:pt x="6827679" y="5068265"/>
                  <a:pt x="6826831" y="5074048"/>
                  <a:pt x="6825643" y="5078017"/>
                </a:cubicBezTo>
                <a:cubicBezTo>
                  <a:pt x="6847259" y="5070265"/>
                  <a:pt x="6867015" y="5062857"/>
                  <a:pt x="6886435" y="5053636"/>
                </a:cubicBezTo>
                <a:cubicBezTo>
                  <a:pt x="6892007" y="5052604"/>
                  <a:pt x="6894711" y="5046478"/>
                  <a:pt x="6897755" y="5042164"/>
                </a:cubicBezTo>
                <a:close/>
                <a:moveTo>
                  <a:pt x="4562207" y="5023243"/>
                </a:moveTo>
                <a:cubicBezTo>
                  <a:pt x="4543580" y="5036280"/>
                  <a:pt x="4523103" y="5049660"/>
                  <a:pt x="4501254" y="5055624"/>
                </a:cubicBezTo>
                <a:cubicBezTo>
                  <a:pt x="4427621" y="5071177"/>
                  <a:pt x="4353644" y="5084875"/>
                  <a:pt x="4304418" y="5149600"/>
                </a:cubicBezTo>
                <a:cubicBezTo>
                  <a:pt x="4299900" y="5156189"/>
                  <a:pt x="4290653" y="5157902"/>
                  <a:pt x="4282092" y="5163323"/>
                </a:cubicBezTo>
                <a:cubicBezTo>
                  <a:pt x="4287165" y="5170054"/>
                  <a:pt x="4293743" y="5174588"/>
                  <a:pt x="4295459" y="5183858"/>
                </a:cubicBezTo>
                <a:cubicBezTo>
                  <a:pt x="4296489" y="5189420"/>
                  <a:pt x="4293477" y="5193813"/>
                  <a:pt x="4290808" y="5200060"/>
                </a:cubicBezTo>
                <a:cubicBezTo>
                  <a:pt x="4336147" y="5176324"/>
                  <a:pt x="4383677" y="5154100"/>
                  <a:pt x="4419558" y="5120609"/>
                </a:cubicBezTo>
                <a:cubicBezTo>
                  <a:pt x="4442704" y="5100983"/>
                  <a:pt x="4461807" y="5080187"/>
                  <a:pt x="4490711" y="5070999"/>
                </a:cubicBezTo>
                <a:cubicBezTo>
                  <a:pt x="4515916" y="5062497"/>
                  <a:pt x="4541465" y="5055849"/>
                  <a:pt x="4568520" y="5047003"/>
                </a:cubicBezTo>
                <a:cubicBezTo>
                  <a:pt x="4565641" y="5041784"/>
                  <a:pt x="4559748" y="5040957"/>
                  <a:pt x="4558718" y="5035395"/>
                </a:cubicBezTo>
                <a:cubicBezTo>
                  <a:pt x="4557688" y="5029833"/>
                  <a:pt x="4561044" y="5027294"/>
                  <a:pt x="4562207" y="5023243"/>
                </a:cubicBezTo>
                <a:close/>
                <a:moveTo>
                  <a:pt x="5977195" y="5004504"/>
                </a:moveTo>
                <a:cubicBezTo>
                  <a:pt x="5968475" y="5008037"/>
                  <a:pt x="5959755" y="5011570"/>
                  <a:pt x="5949223" y="5015438"/>
                </a:cubicBezTo>
                <a:cubicBezTo>
                  <a:pt x="5942315" y="5018635"/>
                  <a:pt x="5935747" y="5023685"/>
                  <a:pt x="5927027" y="5027218"/>
                </a:cubicBezTo>
                <a:cubicBezTo>
                  <a:pt x="5927715" y="5030926"/>
                  <a:pt x="5926247" y="5033115"/>
                  <a:pt x="5924775" y="5035305"/>
                </a:cubicBezTo>
                <a:cubicBezTo>
                  <a:pt x="5944371" y="5029758"/>
                  <a:pt x="5963627" y="5022358"/>
                  <a:pt x="5982883" y="5014957"/>
                </a:cubicBezTo>
                <a:cubicBezTo>
                  <a:pt x="5980383" y="5011586"/>
                  <a:pt x="5979695" y="5007877"/>
                  <a:pt x="5977195" y="5004504"/>
                </a:cubicBezTo>
                <a:close/>
                <a:moveTo>
                  <a:pt x="6884007" y="4998303"/>
                </a:moveTo>
                <a:cubicBezTo>
                  <a:pt x="6860319" y="5004582"/>
                  <a:pt x="6836627" y="5010859"/>
                  <a:pt x="6812939" y="5017138"/>
                </a:cubicBezTo>
                <a:cubicBezTo>
                  <a:pt x="6802187" y="5021020"/>
                  <a:pt x="6785551" y="5024100"/>
                  <a:pt x="6778991" y="5019641"/>
                </a:cubicBezTo>
                <a:cubicBezTo>
                  <a:pt x="6778991" y="5019641"/>
                  <a:pt x="6777143" y="5019984"/>
                  <a:pt x="6777143" y="5019984"/>
                </a:cubicBezTo>
                <a:cubicBezTo>
                  <a:pt x="6766391" y="5023866"/>
                  <a:pt x="6756315" y="5031405"/>
                  <a:pt x="6745223" y="5033458"/>
                </a:cubicBezTo>
                <a:cubicBezTo>
                  <a:pt x="6741867" y="5035972"/>
                  <a:pt x="6738171" y="5036656"/>
                  <a:pt x="6734475" y="5037341"/>
                </a:cubicBezTo>
                <a:cubicBezTo>
                  <a:pt x="6724399" y="5044880"/>
                  <a:pt x="6715495" y="5048420"/>
                  <a:pt x="6705915" y="5048302"/>
                </a:cubicBezTo>
                <a:cubicBezTo>
                  <a:pt x="6677019" y="5057435"/>
                  <a:pt x="6648459" y="5068397"/>
                  <a:pt x="6621751" y="5079016"/>
                </a:cubicBezTo>
                <a:cubicBezTo>
                  <a:pt x="6614359" y="5080385"/>
                  <a:pt x="6612355" y="5090212"/>
                  <a:pt x="6609671" y="5096383"/>
                </a:cubicBezTo>
                <a:cubicBezTo>
                  <a:pt x="6615555" y="5097183"/>
                  <a:pt x="6622115" y="5101642"/>
                  <a:pt x="6627323" y="5098787"/>
                </a:cubicBezTo>
                <a:cubicBezTo>
                  <a:pt x="6658407" y="5091140"/>
                  <a:pt x="6689491" y="5083493"/>
                  <a:pt x="6720235" y="5074018"/>
                </a:cubicBezTo>
                <a:cubicBezTo>
                  <a:pt x="6753167" y="5066029"/>
                  <a:pt x="6786099" y="5058039"/>
                  <a:pt x="6817183" y="5050392"/>
                </a:cubicBezTo>
                <a:cubicBezTo>
                  <a:pt x="6802059" y="5051302"/>
                  <a:pt x="6787271" y="5054040"/>
                  <a:pt x="6772147" y="5054950"/>
                </a:cubicBezTo>
                <a:cubicBezTo>
                  <a:pt x="6793311" y="5045357"/>
                  <a:pt x="6816999" y="5039079"/>
                  <a:pt x="6838843" y="5033143"/>
                </a:cubicBezTo>
                <a:cubicBezTo>
                  <a:pt x="6848083" y="5031432"/>
                  <a:pt x="6857327" y="5029721"/>
                  <a:pt x="6866231" y="5026180"/>
                </a:cubicBezTo>
                <a:cubicBezTo>
                  <a:pt x="6861179" y="5019552"/>
                  <a:pt x="6844883" y="5024461"/>
                  <a:pt x="6833947" y="5017029"/>
                </a:cubicBezTo>
                <a:cubicBezTo>
                  <a:pt x="6854619" y="5015093"/>
                  <a:pt x="6873099" y="5011671"/>
                  <a:pt x="6884687" y="5001961"/>
                </a:cubicBezTo>
                <a:cubicBezTo>
                  <a:pt x="6884347" y="5000132"/>
                  <a:pt x="6884007" y="4998303"/>
                  <a:pt x="6884007" y="4998303"/>
                </a:cubicBezTo>
                <a:close/>
                <a:moveTo>
                  <a:pt x="4412313" y="4987998"/>
                </a:moveTo>
                <a:cubicBezTo>
                  <a:pt x="4407718" y="4987659"/>
                  <a:pt x="4402184" y="4988684"/>
                  <a:pt x="4396067" y="4991719"/>
                </a:cubicBezTo>
                <a:cubicBezTo>
                  <a:pt x="4374609" y="4999496"/>
                  <a:pt x="4351986" y="5011292"/>
                  <a:pt x="4330528" y="5019069"/>
                </a:cubicBezTo>
                <a:cubicBezTo>
                  <a:pt x="4296837" y="5032915"/>
                  <a:pt x="4261300" y="5047103"/>
                  <a:pt x="4227608" y="5060948"/>
                </a:cubicBezTo>
                <a:cubicBezTo>
                  <a:pt x="4230474" y="5066123"/>
                  <a:pt x="4235526" y="5072794"/>
                  <a:pt x="4238393" y="5077969"/>
                </a:cubicBezTo>
                <a:cubicBezTo>
                  <a:pt x="4225137" y="5078521"/>
                  <a:pt x="4210038" y="5079416"/>
                  <a:pt x="4196783" y="5079968"/>
                </a:cubicBezTo>
                <a:cubicBezTo>
                  <a:pt x="4192753" y="5078814"/>
                  <a:pt x="4190567" y="5077317"/>
                  <a:pt x="4188723" y="5077658"/>
                </a:cubicBezTo>
                <a:cubicBezTo>
                  <a:pt x="4186877" y="5078000"/>
                  <a:pt x="4186877" y="5078000"/>
                  <a:pt x="4186877" y="5078000"/>
                </a:cubicBezTo>
                <a:cubicBezTo>
                  <a:pt x="4119494" y="5105691"/>
                  <a:pt x="4051770" y="5131544"/>
                  <a:pt x="3984387" y="5159235"/>
                </a:cubicBezTo>
                <a:cubicBezTo>
                  <a:pt x="3984727" y="5161074"/>
                  <a:pt x="3986912" y="5162571"/>
                  <a:pt x="3985408" y="5164752"/>
                </a:cubicBezTo>
                <a:cubicBezTo>
                  <a:pt x="3979731" y="5175312"/>
                  <a:pt x="3967157" y="5179543"/>
                  <a:pt x="3956570" y="5173896"/>
                </a:cubicBezTo>
                <a:cubicBezTo>
                  <a:pt x="3956570" y="5173896"/>
                  <a:pt x="3956229" y="5172057"/>
                  <a:pt x="3956229" y="5172057"/>
                </a:cubicBezTo>
                <a:cubicBezTo>
                  <a:pt x="3952540" y="5172740"/>
                  <a:pt x="3950695" y="5173082"/>
                  <a:pt x="3947005" y="5173765"/>
                </a:cubicBezTo>
                <a:cubicBezTo>
                  <a:pt x="3929577" y="5182698"/>
                  <a:pt x="3910645" y="5193810"/>
                  <a:pt x="3895403" y="5204240"/>
                </a:cubicBezTo>
                <a:cubicBezTo>
                  <a:pt x="3858219" y="5230143"/>
                  <a:pt x="3823221" y="5257543"/>
                  <a:pt x="3778998" y="5286652"/>
                </a:cubicBezTo>
                <a:cubicBezTo>
                  <a:pt x="3833379" y="5291795"/>
                  <a:pt x="3866532" y="5264737"/>
                  <a:pt x="3902893" y="5244692"/>
                </a:cubicBezTo>
                <a:cubicBezTo>
                  <a:pt x="3939594" y="5226485"/>
                  <a:pt x="3976634" y="5210117"/>
                  <a:pt x="4014698" y="5199266"/>
                </a:cubicBezTo>
                <a:cubicBezTo>
                  <a:pt x="4054605" y="5188072"/>
                  <a:pt x="4096214" y="5186073"/>
                  <a:pt x="4134277" y="5175220"/>
                </a:cubicBezTo>
                <a:cubicBezTo>
                  <a:pt x="4134277" y="5175220"/>
                  <a:pt x="4134277" y="5175220"/>
                  <a:pt x="4136122" y="5174879"/>
                </a:cubicBezTo>
                <a:cubicBezTo>
                  <a:pt x="4137967" y="5174537"/>
                  <a:pt x="4139812" y="5174195"/>
                  <a:pt x="4141656" y="5173854"/>
                </a:cubicBezTo>
                <a:cubicBezTo>
                  <a:pt x="4186759" y="5159798"/>
                  <a:pt x="4238416" y="5150232"/>
                  <a:pt x="4269384" y="5121676"/>
                </a:cubicBezTo>
                <a:cubicBezTo>
                  <a:pt x="4306370" y="5084399"/>
                  <a:pt x="4356183" y="5075175"/>
                  <a:pt x="4397397" y="5050427"/>
                </a:cubicBezTo>
                <a:cubicBezTo>
                  <a:pt x="4409290" y="5042519"/>
                  <a:pt x="4423510" y="5026574"/>
                  <a:pt x="4426663" y="5012678"/>
                </a:cubicBezTo>
                <a:cubicBezTo>
                  <a:pt x="4428507" y="5012337"/>
                  <a:pt x="4426322" y="5010840"/>
                  <a:pt x="4426322" y="5010840"/>
                </a:cubicBezTo>
                <a:cubicBezTo>
                  <a:pt x="4406028" y="5014598"/>
                  <a:pt x="4383888" y="5018697"/>
                  <a:pt x="4363595" y="5022455"/>
                </a:cubicBezTo>
                <a:cubicBezTo>
                  <a:pt x="4363254" y="5020616"/>
                  <a:pt x="4360728" y="5017281"/>
                  <a:pt x="4360047" y="5013603"/>
                </a:cubicBezTo>
                <a:cubicBezTo>
                  <a:pt x="4360047" y="5013603"/>
                  <a:pt x="4360047" y="5013603"/>
                  <a:pt x="4422917" y="4992453"/>
                </a:cubicBezTo>
                <a:cubicBezTo>
                  <a:pt x="4420562" y="4990036"/>
                  <a:pt x="4416907" y="4988336"/>
                  <a:pt x="4412313" y="4987998"/>
                </a:cubicBezTo>
                <a:close/>
                <a:moveTo>
                  <a:pt x="6264403" y="4986060"/>
                </a:moveTo>
                <a:cubicBezTo>
                  <a:pt x="6258527" y="4985247"/>
                  <a:pt x="6250807" y="4984776"/>
                  <a:pt x="6245611" y="4987639"/>
                </a:cubicBezTo>
                <a:cubicBezTo>
                  <a:pt x="6231531" y="4994046"/>
                  <a:pt x="6219635" y="5001951"/>
                  <a:pt x="6205215" y="5006521"/>
                </a:cubicBezTo>
                <a:cubicBezTo>
                  <a:pt x="6158259" y="5020917"/>
                  <a:pt x="6109459" y="5035654"/>
                  <a:pt x="6062503" y="5050050"/>
                </a:cubicBezTo>
                <a:cubicBezTo>
                  <a:pt x="6063187" y="5053724"/>
                  <a:pt x="6063527" y="5055561"/>
                  <a:pt x="6064207" y="5059236"/>
                </a:cubicBezTo>
                <a:cubicBezTo>
                  <a:pt x="6094067" y="5055607"/>
                  <a:pt x="6126603" y="5045782"/>
                  <a:pt x="6154815" y="5053860"/>
                </a:cubicBezTo>
                <a:cubicBezTo>
                  <a:pt x="6193279" y="5065741"/>
                  <a:pt x="6218719" y="5038226"/>
                  <a:pt x="6249747" y="5030581"/>
                </a:cubicBezTo>
                <a:cubicBezTo>
                  <a:pt x="6253435" y="5029897"/>
                  <a:pt x="6254259" y="5024043"/>
                  <a:pt x="6254743" y="5016352"/>
                </a:cubicBezTo>
                <a:cubicBezTo>
                  <a:pt x="6240663" y="5022760"/>
                  <a:pt x="6225075" y="5031347"/>
                  <a:pt x="6208811" y="5036260"/>
                </a:cubicBezTo>
                <a:cubicBezTo>
                  <a:pt x="6207307" y="5038439"/>
                  <a:pt x="6201091" y="5035789"/>
                  <a:pt x="6198903" y="5034294"/>
                </a:cubicBezTo>
                <a:cubicBezTo>
                  <a:pt x="6198903" y="5034294"/>
                  <a:pt x="6199727" y="5028440"/>
                  <a:pt x="6199727" y="5028440"/>
                </a:cubicBezTo>
                <a:cubicBezTo>
                  <a:pt x="6219347" y="5021008"/>
                  <a:pt x="6237119" y="5013916"/>
                  <a:pt x="6257075" y="5008320"/>
                </a:cubicBezTo>
                <a:cubicBezTo>
                  <a:pt x="6258239" y="5004303"/>
                  <a:pt x="6257899" y="5002466"/>
                  <a:pt x="6259403" y="5000288"/>
                </a:cubicBezTo>
                <a:cubicBezTo>
                  <a:pt x="6260227" y="4994433"/>
                  <a:pt x="6263239" y="4990075"/>
                  <a:pt x="6264403" y="4986060"/>
                </a:cubicBezTo>
                <a:close/>
                <a:moveTo>
                  <a:pt x="4925808" y="4985445"/>
                </a:moveTo>
                <a:cubicBezTo>
                  <a:pt x="4891209" y="4993742"/>
                  <a:pt x="4857773" y="4998044"/>
                  <a:pt x="4825690" y="5009654"/>
                </a:cubicBezTo>
                <a:cubicBezTo>
                  <a:pt x="4788090" y="5022284"/>
                  <a:pt x="4751506" y="5040397"/>
                  <a:pt x="4716760" y="5058169"/>
                </a:cubicBezTo>
                <a:cubicBezTo>
                  <a:pt x="4694548" y="5071730"/>
                  <a:pt x="4670306" y="5074330"/>
                  <a:pt x="4645048" y="5071448"/>
                </a:cubicBezTo>
                <a:cubicBezTo>
                  <a:pt x="4635177" y="5069496"/>
                  <a:pt x="4623660" y="5079188"/>
                  <a:pt x="4612965" y="5083058"/>
                </a:cubicBezTo>
                <a:cubicBezTo>
                  <a:pt x="4629367" y="5089469"/>
                  <a:pt x="4641414" y="5092907"/>
                  <a:pt x="4659655" y="5098977"/>
                </a:cubicBezTo>
                <a:cubicBezTo>
                  <a:pt x="4629411" y="5110247"/>
                  <a:pt x="4607198" y="5123808"/>
                  <a:pt x="4578557" y="5102657"/>
                </a:cubicBezTo>
                <a:cubicBezTo>
                  <a:pt x="4569511" y="5094884"/>
                  <a:pt x="4549285" y="5098629"/>
                  <a:pt x="4531573" y="5105688"/>
                </a:cubicBezTo>
                <a:cubicBezTo>
                  <a:pt x="4533412" y="5105347"/>
                  <a:pt x="4533412" y="5105347"/>
                  <a:pt x="4535251" y="5105007"/>
                </a:cubicBezTo>
                <a:cubicBezTo>
                  <a:pt x="4560361" y="5117364"/>
                  <a:pt x="4569790" y="5147742"/>
                  <a:pt x="4559478" y="5174216"/>
                </a:cubicBezTo>
                <a:cubicBezTo>
                  <a:pt x="4596738" y="5159758"/>
                  <a:pt x="4624086" y="5122570"/>
                  <a:pt x="4670584" y="5127187"/>
                </a:cubicBezTo>
                <a:cubicBezTo>
                  <a:pt x="4674600" y="5128334"/>
                  <a:pt x="4679778" y="5125485"/>
                  <a:pt x="4681279" y="5123317"/>
                </a:cubicBezTo>
                <a:cubicBezTo>
                  <a:pt x="4695607" y="5097989"/>
                  <a:pt x="4738090" y="5101460"/>
                  <a:pt x="4747725" y="5071331"/>
                </a:cubicBezTo>
                <a:cubicBezTo>
                  <a:pt x="4748549" y="5065510"/>
                  <a:pt x="4765098" y="5062445"/>
                  <a:pt x="4776130" y="5060402"/>
                </a:cubicBezTo>
                <a:cubicBezTo>
                  <a:pt x="4790841" y="5057678"/>
                  <a:pt x="4805890" y="5056782"/>
                  <a:pt x="4820261" y="5052230"/>
                </a:cubicBezTo>
                <a:cubicBezTo>
                  <a:pt x="4840488" y="5048485"/>
                  <a:pt x="4858876" y="5045080"/>
                  <a:pt x="4875234" y="5030713"/>
                </a:cubicBezTo>
                <a:cubicBezTo>
                  <a:pt x="4883074" y="5021703"/>
                  <a:pt x="4902139" y="5021952"/>
                  <a:pt x="4916172" y="5015574"/>
                </a:cubicBezTo>
                <a:cubicBezTo>
                  <a:pt x="4926866" y="5011705"/>
                  <a:pt x="4935384" y="5006348"/>
                  <a:pt x="4943901" y="5000991"/>
                </a:cubicBezTo>
                <a:cubicBezTo>
                  <a:pt x="4937708" y="4998359"/>
                  <a:pt x="4930838" y="4992073"/>
                  <a:pt x="4925808" y="4985445"/>
                </a:cubicBezTo>
                <a:close/>
                <a:moveTo>
                  <a:pt x="1252357" y="4984846"/>
                </a:moveTo>
                <a:cubicBezTo>
                  <a:pt x="1156667" y="4993097"/>
                  <a:pt x="1074598" y="5023444"/>
                  <a:pt x="997426" y="5069927"/>
                </a:cubicBezTo>
                <a:cubicBezTo>
                  <a:pt x="980013" y="5078833"/>
                  <a:pt x="931034" y="5061391"/>
                  <a:pt x="930165" y="5046401"/>
                </a:cubicBezTo>
                <a:cubicBezTo>
                  <a:pt x="928470" y="5037247"/>
                  <a:pt x="924931" y="5028433"/>
                  <a:pt x="923235" y="5019278"/>
                </a:cubicBezTo>
                <a:cubicBezTo>
                  <a:pt x="908830" y="5023839"/>
                  <a:pt x="892243" y="5026911"/>
                  <a:pt x="880360" y="5034793"/>
                </a:cubicBezTo>
                <a:cubicBezTo>
                  <a:pt x="868474" y="5042675"/>
                  <a:pt x="858773" y="5052046"/>
                  <a:pt x="847227" y="5061759"/>
                </a:cubicBezTo>
                <a:cubicBezTo>
                  <a:pt x="850427" y="5068741"/>
                  <a:pt x="853626" y="5075724"/>
                  <a:pt x="857165" y="5084538"/>
                </a:cubicBezTo>
                <a:cubicBezTo>
                  <a:pt x="863032" y="5085345"/>
                  <a:pt x="870744" y="5085810"/>
                  <a:pt x="880297" y="5085935"/>
                </a:cubicBezTo>
                <a:cubicBezTo>
                  <a:pt x="828058" y="5112652"/>
                  <a:pt x="784355" y="5134001"/>
                  <a:pt x="742496" y="5155008"/>
                </a:cubicBezTo>
                <a:cubicBezTo>
                  <a:pt x="725083" y="5163914"/>
                  <a:pt x="705827" y="5173161"/>
                  <a:pt x="688414" y="5182066"/>
                </a:cubicBezTo>
                <a:cubicBezTo>
                  <a:pt x="690934" y="5185387"/>
                  <a:pt x="693117" y="5186877"/>
                  <a:pt x="693795" y="5190538"/>
                </a:cubicBezTo>
                <a:cubicBezTo>
                  <a:pt x="694812" y="5196031"/>
                  <a:pt x="693646" y="5200035"/>
                  <a:pt x="692482" y="5204037"/>
                </a:cubicBezTo>
                <a:cubicBezTo>
                  <a:pt x="701358" y="5200500"/>
                  <a:pt x="710234" y="5196963"/>
                  <a:pt x="718771" y="5191595"/>
                </a:cubicBezTo>
                <a:cubicBezTo>
                  <a:pt x="787259" y="5159975"/>
                  <a:pt x="853565" y="5126866"/>
                  <a:pt x="921714" y="5093416"/>
                </a:cubicBezTo>
                <a:cubicBezTo>
                  <a:pt x="930590" y="5089878"/>
                  <a:pt x="951543" y="5089786"/>
                  <a:pt x="951882" y="5091617"/>
                </a:cubicBezTo>
                <a:cubicBezTo>
                  <a:pt x="961817" y="5114396"/>
                  <a:pt x="978891" y="5103659"/>
                  <a:pt x="992959" y="5097267"/>
                </a:cubicBezTo>
                <a:cubicBezTo>
                  <a:pt x="1079537" y="5060403"/>
                  <a:pt x="1166117" y="5023540"/>
                  <a:pt x="1252357" y="4984846"/>
                </a:cubicBezTo>
                <a:close/>
                <a:moveTo>
                  <a:pt x="3454069" y="4972506"/>
                </a:moveTo>
                <a:cubicBezTo>
                  <a:pt x="3420593" y="4986299"/>
                  <a:pt x="3387457" y="5001927"/>
                  <a:pt x="3354321" y="5017555"/>
                </a:cubicBezTo>
                <a:cubicBezTo>
                  <a:pt x="3350995" y="5020069"/>
                  <a:pt x="3346174" y="5024759"/>
                  <a:pt x="3343187" y="5029109"/>
                </a:cubicBezTo>
                <a:cubicBezTo>
                  <a:pt x="3352014" y="5025576"/>
                  <a:pt x="3361181" y="5023879"/>
                  <a:pt x="3368515" y="5022520"/>
                </a:cubicBezTo>
                <a:cubicBezTo>
                  <a:pt x="3377682" y="5020823"/>
                  <a:pt x="3386849" y="5019126"/>
                  <a:pt x="3396356" y="5019263"/>
                </a:cubicBezTo>
                <a:cubicBezTo>
                  <a:pt x="3429698" y="5014988"/>
                  <a:pt x="3447486" y="4998405"/>
                  <a:pt x="3458755" y="4977334"/>
                </a:cubicBezTo>
                <a:cubicBezTo>
                  <a:pt x="3456581" y="4975838"/>
                  <a:pt x="3456241" y="4974002"/>
                  <a:pt x="3454069" y="4972506"/>
                </a:cubicBezTo>
                <a:close/>
                <a:moveTo>
                  <a:pt x="3569523" y="4958159"/>
                </a:moveTo>
                <a:cubicBezTo>
                  <a:pt x="3569523" y="4958159"/>
                  <a:pt x="3569867" y="4960016"/>
                  <a:pt x="3568028" y="4960357"/>
                </a:cubicBezTo>
                <a:cubicBezTo>
                  <a:pt x="3568372" y="4962213"/>
                  <a:pt x="3569059" y="4965927"/>
                  <a:pt x="3567564" y="4968125"/>
                </a:cubicBezTo>
                <a:cubicBezTo>
                  <a:pt x="3552487" y="4999727"/>
                  <a:pt x="3518225" y="5009914"/>
                  <a:pt x="3487882" y="5000166"/>
                </a:cubicBezTo>
                <a:cubicBezTo>
                  <a:pt x="3467871" y="5015396"/>
                  <a:pt x="3447517" y="5028769"/>
                  <a:pt x="3427850" y="5045856"/>
                </a:cubicBezTo>
                <a:cubicBezTo>
                  <a:pt x="3487969" y="5052009"/>
                  <a:pt x="3528798" y="5015639"/>
                  <a:pt x="3573874" y="4991926"/>
                </a:cubicBezTo>
                <a:cubicBezTo>
                  <a:pt x="3579048" y="4989047"/>
                  <a:pt x="3571930" y="4971158"/>
                  <a:pt x="3569523" y="4958159"/>
                </a:cubicBezTo>
                <a:close/>
                <a:moveTo>
                  <a:pt x="4291882" y="4957989"/>
                </a:moveTo>
                <a:cubicBezTo>
                  <a:pt x="4288257" y="4958660"/>
                  <a:pt x="4284631" y="4959332"/>
                  <a:pt x="4281005" y="4960003"/>
                </a:cubicBezTo>
                <a:cubicBezTo>
                  <a:pt x="4281257" y="4961363"/>
                  <a:pt x="4281257" y="4961363"/>
                  <a:pt x="4281257" y="4961363"/>
                </a:cubicBezTo>
                <a:cubicBezTo>
                  <a:pt x="4284882" y="4960691"/>
                  <a:pt x="4288257" y="4958660"/>
                  <a:pt x="4291882" y="4957989"/>
                </a:cubicBezTo>
                <a:close/>
                <a:moveTo>
                  <a:pt x="1580614" y="4942549"/>
                </a:moveTo>
                <a:cubicBezTo>
                  <a:pt x="1580614" y="4942549"/>
                  <a:pt x="1579081" y="4944708"/>
                  <a:pt x="1579081" y="4944708"/>
                </a:cubicBezTo>
                <a:cubicBezTo>
                  <a:pt x="1573281" y="4955156"/>
                  <a:pt x="1563071" y="4962672"/>
                  <a:pt x="1554731" y="4969841"/>
                </a:cubicBezTo>
                <a:cubicBezTo>
                  <a:pt x="1560675" y="4970616"/>
                  <a:pt x="1568489" y="4971044"/>
                  <a:pt x="1574432" y="4971818"/>
                </a:cubicBezTo>
                <a:cubicBezTo>
                  <a:pt x="1576492" y="4962062"/>
                  <a:pt x="1578554" y="4952306"/>
                  <a:pt x="1580614" y="4942549"/>
                </a:cubicBezTo>
                <a:close/>
                <a:moveTo>
                  <a:pt x="6676127" y="4938858"/>
                </a:moveTo>
                <a:cubicBezTo>
                  <a:pt x="6670619" y="4939878"/>
                  <a:pt x="6665111" y="4940898"/>
                  <a:pt x="6659599" y="4941918"/>
                </a:cubicBezTo>
                <a:cubicBezTo>
                  <a:pt x="6628043" y="4945859"/>
                  <a:pt x="6597843" y="4957159"/>
                  <a:pt x="6567647" y="4968458"/>
                </a:cubicBezTo>
                <a:cubicBezTo>
                  <a:pt x="6558807" y="4971998"/>
                  <a:pt x="6549967" y="4975538"/>
                  <a:pt x="6541123" y="4979078"/>
                </a:cubicBezTo>
                <a:cubicBezTo>
                  <a:pt x="6539287" y="4979418"/>
                  <a:pt x="6537791" y="4981597"/>
                  <a:pt x="6537791" y="4981597"/>
                </a:cubicBezTo>
                <a:cubicBezTo>
                  <a:pt x="6538475" y="4985276"/>
                  <a:pt x="6539495" y="4990795"/>
                  <a:pt x="6542015" y="4994133"/>
                </a:cubicBezTo>
                <a:cubicBezTo>
                  <a:pt x="6581731" y="4982974"/>
                  <a:pt x="6623627" y="4973313"/>
                  <a:pt x="6663007" y="4960313"/>
                </a:cubicBezTo>
                <a:cubicBezTo>
                  <a:pt x="6665999" y="4955955"/>
                  <a:pt x="6667495" y="4953775"/>
                  <a:pt x="6668991" y="4951595"/>
                </a:cubicBezTo>
                <a:cubicBezTo>
                  <a:pt x="6672323" y="4949075"/>
                  <a:pt x="6673475" y="4945057"/>
                  <a:pt x="6676127" y="4938858"/>
                </a:cubicBezTo>
                <a:close/>
                <a:moveTo>
                  <a:pt x="3993952" y="4938698"/>
                </a:moveTo>
                <a:cubicBezTo>
                  <a:pt x="3977307" y="4941781"/>
                  <a:pt x="3959945" y="4943572"/>
                  <a:pt x="3943257" y="4946425"/>
                </a:cubicBezTo>
                <a:cubicBezTo>
                  <a:pt x="3926569" y="4949278"/>
                  <a:pt x="3910556" y="4953192"/>
                  <a:pt x="3896609" y="4960520"/>
                </a:cubicBezTo>
                <a:cubicBezTo>
                  <a:pt x="3852412" y="4980095"/>
                  <a:pt x="3815462" y="5007819"/>
                  <a:pt x="3774134" y="5032558"/>
                </a:cubicBezTo>
                <a:cubicBezTo>
                  <a:pt x="3778512" y="5035544"/>
                  <a:pt x="3782551" y="5036694"/>
                  <a:pt x="3786930" y="5039681"/>
                </a:cubicBezTo>
                <a:cubicBezTo>
                  <a:pt x="3789119" y="5041174"/>
                  <a:pt x="3789459" y="5043009"/>
                  <a:pt x="3790139" y="5046680"/>
                </a:cubicBezTo>
                <a:cubicBezTo>
                  <a:pt x="3797197" y="5043475"/>
                  <a:pt x="3804595" y="5042105"/>
                  <a:pt x="3811653" y="5038899"/>
                </a:cubicBezTo>
                <a:cubicBezTo>
                  <a:pt x="3813502" y="5038557"/>
                  <a:pt x="3815012" y="5036379"/>
                  <a:pt x="3818711" y="5035694"/>
                </a:cubicBezTo>
                <a:cubicBezTo>
                  <a:pt x="3822410" y="5035009"/>
                  <a:pt x="3823919" y="5032832"/>
                  <a:pt x="3827279" y="5030311"/>
                </a:cubicBezTo>
                <a:cubicBezTo>
                  <a:pt x="3825090" y="5028817"/>
                  <a:pt x="3821051" y="5027667"/>
                  <a:pt x="3813313" y="5027202"/>
                </a:cubicBezTo>
                <a:cubicBezTo>
                  <a:pt x="3821540" y="5019983"/>
                  <a:pt x="3832788" y="5008408"/>
                  <a:pt x="3838676" y="5009216"/>
                </a:cubicBezTo>
                <a:cubicBezTo>
                  <a:pt x="3846754" y="5011518"/>
                  <a:pt x="3854151" y="5010148"/>
                  <a:pt x="3861549" y="5008778"/>
                </a:cubicBezTo>
                <a:cubicBezTo>
                  <a:pt x="3890612" y="4990107"/>
                  <a:pt x="3919674" y="4971437"/>
                  <a:pt x="3950584" y="4952424"/>
                </a:cubicBezTo>
                <a:cubicBezTo>
                  <a:pt x="3954284" y="4951739"/>
                  <a:pt x="3962701" y="4955875"/>
                  <a:pt x="3968589" y="4956683"/>
                </a:cubicBezTo>
                <a:cubicBezTo>
                  <a:pt x="3965910" y="4962875"/>
                  <a:pt x="3963231" y="4969066"/>
                  <a:pt x="3959871" y="4971586"/>
                </a:cubicBezTo>
                <a:cubicBezTo>
                  <a:pt x="3949795" y="4979148"/>
                  <a:pt x="3939717" y="4986709"/>
                  <a:pt x="3929300" y="4992435"/>
                </a:cubicBezTo>
                <a:cubicBezTo>
                  <a:pt x="3954173" y="4982134"/>
                  <a:pt x="3978366" y="4968162"/>
                  <a:pt x="4005769" y="4961189"/>
                </a:cubicBezTo>
                <a:cubicBezTo>
                  <a:pt x="4007618" y="4960847"/>
                  <a:pt x="4008788" y="4956833"/>
                  <a:pt x="4010298" y="4954655"/>
                </a:cubicBezTo>
                <a:cubicBezTo>
                  <a:pt x="4011127" y="4948806"/>
                  <a:pt x="4013807" y="4942615"/>
                  <a:pt x="4017166" y="4940095"/>
                </a:cubicBezTo>
                <a:cubicBezTo>
                  <a:pt x="4009428" y="4939629"/>
                  <a:pt x="4001350" y="4937328"/>
                  <a:pt x="3993952" y="4938698"/>
                </a:cubicBezTo>
                <a:close/>
                <a:moveTo>
                  <a:pt x="5803879" y="4928083"/>
                </a:moveTo>
                <a:cubicBezTo>
                  <a:pt x="5798595" y="4927889"/>
                  <a:pt x="5793439" y="4928375"/>
                  <a:pt x="5788995" y="4930136"/>
                </a:cubicBezTo>
                <a:cubicBezTo>
                  <a:pt x="5758643" y="4941381"/>
                  <a:pt x="5730811" y="4955910"/>
                  <a:pt x="5701131" y="4970781"/>
                </a:cubicBezTo>
                <a:cubicBezTo>
                  <a:pt x="5697443" y="4971465"/>
                  <a:pt x="5692579" y="4976115"/>
                  <a:pt x="5693251" y="4979740"/>
                </a:cubicBezTo>
                <a:cubicBezTo>
                  <a:pt x="5693255" y="5000365"/>
                  <a:pt x="5691747" y="5002518"/>
                  <a:pt x="5671287" y="4995057"/>
                </a:cubicBezTo>
                <a:cubicBezTo>
                  <a:pt x="5665415" y="4994270"/>
                  <a:pt x="5657703" y="4993823"/>
                  <a:pt x="5652167" y="4994847"/>
                </a:cubicBezTo>
                <a:cubicBezTo>
                  <a:pt x="5644791" y="4996214"/>
                  <a:pt x="5635903" y="4999735"/>
                  <a:pt x="5628859" y="5002913"/>
                </a:cubicBezTo>
                <a:cubicBezTo>
                  <a:pt x="5602199" y="5013475"/>
                  <a:pt x="5573691" y="5024379"/>
                  <a:pt x="5545187" y="5035282"/>
                </a:cubicBezTo>
                <a:cubicBezTo>
                  <a:pt x="5543343" y="5035624"/>
                  <a:pt x="5540995" y="5043558"/>
                  <a:pt x="5541331" y="5045371"/>
                </a:cubicBezTo>
                <a:cubicBezTo>
                  <a:pt x="5555751" y="5040826"/>
                  <a:pt x="5570507" y="5038093"/>
                  <a:pt x="5584931" y="5033548"/>
                </a:cubicBezTo>
                <a:cubicBezTo>
                  <a:pt x="5588619" y="5032865"/>
                  <a:pt x="5588955" y="5034678"/>
                  <a:pt x="5592643" y="5033994"/>
                </a:cubicBezTo>
                <a:cubicBezTo>
                  <a:pt x="5607903" y="5023669"/>
                  <a:pt x="5624335" y="5009376"/>
                  <a:pt x="5641107" y="5038145"/>
                </a:cubicBezTo>
                <a:cubicBezTo>
                  <a:pt x="5641107" y="5038145"/>
                  <a:pt x="5643287" y="5039616"/>
                  <a:pt x="5645131" y="5039275"/>
                </a:cubicBezTo>
                <a:cubicBezTo>
                  <a:pt x="5657375" y="5033258"/>
                  <a:pt x="5669615" y="5027242"/>
                  <a:pt x="5681855" y="5021224"/>
                </a:cubicBezTo>
                <a:cubicBezTo>
                  <a:pt x="5690407" y="5015891"/>
                  <a:pt x="5696443" y="5007274"/>
                  <a:pt x="5705663" y="5005566"/>
                </a:cubicBezTo>
                <a:cubicBezTo>
                  <a:pt x="5723103" y="4996712"/>
                  <a:pt x="5745239" y="4992613"/>
                  <a:pt x="5764859" y="4985230"/>
                </a:cubicBezTo>
                <a:cubicBezTo>
                  <a:pt x="5768547" y="4984547"/>
                  <a:pt x="5773071" y="4978084"/>
                  <a:pt x="5771227" y="4978426"/>
                </a:cubicBezTo>
                <a:cubicBezTo>
                  <a:pt x="5758311" y="4960193"/>
                  <a:pt x="5779611" y="4961874"/>
                  <a:pt x="5786651" y="4958695"/>
                </a:cubicBezTo>
                <a:cubicBezTo>
                  <a:pt x="5794031" y="4957329"/>
                  <a:pt x="5799563" y="4956304"/>
                  <a:pt x="5806943" y="4954938"/>
                </a:cubicBezTo>
                <a:cubicBezTo>
                  <a:pt x="5810799" y="4944849"/>
                  <a:pt x="5814991" y="4936572"/>
                  <a:pt x="5819515" y="4930109"/>
                </a:cubicBezTo>
                <a:cubicBezTo>
                  <a:pt x="5814567" y="4929150"/>
                  <a:pt x="5809159" y="4928277"/>
                  <a:pt x="5803879" y="4928083"/>
                </a:cubicBezTo>
                <a:close/>
                <a:moveTo>
                  <a:pt x="5050179" y="4925853"/>
                </a:moveTo>
                <a:cubicBezTo>
                  <a:pt x="5054784" y="4940001"/>
                  <a:pt x="5050368" y="4948318"/>
                  <a:pt x="5043697" y="4955178"/>
                </a:cubicBezTo>
                <a:cubicBezTo>
                  <a:pt x="5052959" y="4951588"/>
                  <a:pt x="5060301" y="4948354"/>
                  <a:pt x="5069227" y="4942951"/>
                </a:cubicBezTo>
                <a:cubicBezTo>
                  <a:pt x="5069227" y="4942951"/>
                  <a:pt x="5069227" y="4942951"/>
                  <a:pt x="5068891" y="4941138"/>
                </a:cubicBezTo>
                <a:cubicBezTo>
                  <a:pt x="5067884" y="4935700"/>
                  <a:pt x="5069133" y="4931719"/>
                  <a:pt x="5072300" y="4927382"/>
                </a:cubicBezTo>
                <a:cubicBezTo>
                  <a:pt x="5064286" y="4926991"/>
                  <a:pt x="5058192" y="4926244"/>
                  <a:pt x="5050179" y="4925853"/>
                </a:cubicBezTo>
                <a:close/>
                <a:moveTo>
                  <a:pt x="1602986" y="4900437"/>
                </a:moveTo>
                <a:cubicBezTo>
                  <a:pt x="1596067" y="4914844"/>
                  <a:pt x="1588810" y="4927437"/>
                  <a:pt x="1581219" y="4938217"/>
                </a:cubicBezTo>
                <a:cubicBezTo>
                  <a:pt x="1584256" y="4933905"/>
                  <a:pt x="1591335" y="4930719"/>
                  <a:pt x="1594372" y="4926407"/>
                </a:cubicBezTo>
                <a:cubicBezTo>
                  <a:pt x="1600447" y="4917782"/>
                  <a:pt x="1618985" y="4914349"/>
                  <a:pt x="1602986" y="4900437"/>
                </a:cubicBezTo>
                <a:close/>
                <a:moveTo>
                  <a:pt x="3946505" y="4898195"/>
                </a:moveTo>
                <a:cubicBezTo>
                  <a:pt x="3911108" y="4914371"/>
                  <a:pt x="3873855" y="4930891"/>
                  <a:pt x="3838114" y="4945206"/>
                </a:cubicBezTo>
                <a:cubicBezTo>
                  <a:pt x="3838803" y="4948928"/>
                  <a:pt x="3841348" y="4952305"/>
                  <a:pt x="3841692" y="4954165"/>
                </a:cubicBezTo>
                <a:cubicBezTo>
                  <a:pt x="3877433" y="4939850"/>
                  <a:pt x="3914687" y="4923330"/>
                  <a:pt x="3951940" y="4906810"/>
                </a:cubicBezTo>
                <a:cubicBezTo>
                  <a:pt x="3949739" y="4905294"/>
                  <a:pt x="3949050" y="4901572"/>
                  <a:pt x="3946505" y="4898195"/>
                </a:cubicBezTo>
                <a:close/>
                <a:moveTo>
                  <a:pt x="5128547" y="4894467"/>
                </a:moveTo>
                <a:cubicBezTo>
                  <a:pt x="5122959" y="4895502"/>
                  <a:pt x="5114649" y="4902665"/>
                  <a:pt x="5113795" y="4908448"/>
                </a:cubicBezTo>
                <a:cubicBezTo>
                  <a:pt x="5118191" y="4911385"/>
                  <a:pt x="5121061" y="4916478"/>
                  <a:pt x="5124267" y="4923384"/>
                </a:cubicBezTo>
                <a:cubicBezTo>
                  <a:pt x="5138503" y="4916998"/>
                  <a:pt x="5151207" y="4912770"/>
                  <a:pt x="5165779" y="4908198"/>
                </a:cubicBezTo>
                <a:cubicBezTo>
                  <a:pt x="5163243" y="4904916"/>
                  <a:pt x="5161715" y="4907075"/>
                  <a:pt x="5159183" y="4903794"/>
                </a:cubicBezTo>
                <a:cubicBezTo>
                  <a:pt x="5155975" y="4896888"/>
                  <a:pt x="5138199" y="4894555"/>
                  <a:pt x="5128547" y="4894467"/>
                </a:cubicBezTo>
                <a:close/>
                <a:moveTo>
                  <a:pt x="6865579" y="4891186"/>
                </a:moveTo>
                <a:cubicBezTo>
                  <a:pt x="6850435" y="4892022"/>
                  <a:pt x="6834143" y="4897007"/>
                  <a:pt x="6819703" y="4901649"/>
                </a:cubicBezTo>
                <a:cubicBezTo>
                  <a:pt x="6826307" y="4906333"/>
                  <a:pt x="6832915" y="4911016"/>
                  <a:pt x="6839167" y="4913795"/>
                </a:cubicBezTo>
                <a:cubicBezTo>
                  <a:pt x="6849203" y="4906031"/>
                  <a:pt x="6861087" y="4897923"/>
                  <a:pt x="6865579" y="4891186"/>
                </a:cubicBezTo>
                <a:close/>
                <a:moveTo>
                  <a:pt x="5993915" y="4884690"/>
                </a:moveTo>
                <a:cubicBezTo>
                  <a:pt x="6007803" y="4887543"/>
                  <a:pt x="6020171" y="4892485"/>
                  <a:pt x="6029395" y="4890777"/>
                </a:cubicBezTo>
                <a:cubicBezTo>
                  <a:pt x="6036451" y="4887662"/>
                  <a:pt x="6041987" y="4886637"/>
                  <a:pt x="6047523" y="4885612"/>
                </a:cubicBezTo>
                <a:cubicBezTo>
                  <a:pt x="6030271" y="4885191"/>
                  <a:pt x="6013015" y="4884770"/>
                  <a:pt x="5993915" y="4884690"/>
                </a:cubicBezTo>
                <a:close/>
                <a:moveTo>
                  <a:pt x="1607840" y="4884539"/>
                </a:moveTo>
                <a:cubicBezTo>
                  <a:pt x="1593601" y="4885300"/>
                  <a:pt x="1579823" y="4885977"/>
                  <a:pt x="1566339" y="4888239"/>
                </a:cubicBezTo>
                <a:cubicBezTo>
                  <a:pt x="1552856" y="4890502"/>
                  <a:pt x="1539667" y="4894350"/>
                  <a:pt x="1526599" y="4901458"/>
                </a:cubicBezTo>
                <a:cubicBezTo>
                  <a:pt x="1519519" y="4904643"/>
                  <a:pt x="1513957" y="4905673"/>
                  <a:pt x="1506541" y="4907046"/>
                </a:cubicBezTo>
                <a:cubicBezTo>
                  <a:pt x="1514964" y="4911111"/>
                  <a:pt x="1524394" y="4920615"/>
                  <a:pt x="1531811" y="4919242"/>
                </a:cubicBezTo>
                <a:cubicBezTo>
                  <a:pt x="1555913" y="4914779"/>
                  <a:pt x="1577154" y="4905221"/>
                  <a:pt x="1604293" y="4896445"/>
                </a:cubicBezTo>
                <a:cubicBezTo>
                  <a:pt x="1602103" y="4894976"/>
                  <a:pt x="1604805" y="4888851"/>
                  <a:pt x="1607840" y="4884539"/>
                </a:cubicBezTo>
                <a:close/>
                <a:moveTo>
                  <a:pt x="5983451" y="4883972"/>
                </a:moveTo>
                <a:cubicBezTo>
                  <a:pt x="5977951" y="4884990"/>
                  <a:pt x="5972111" y="4884145"/>
                  <a:pt x="5966611" y="4885163"/>
                </a:cubicBezTo>
                <a:cubicBezTo>
                  <a:pt x="5938435" y="4886526"/>
                  <a:pt x="5910495" y="4899409"/>
                  <a:pt x="5883007" y="4904498"/>
                </a:cubicBezTo>
                <a:cubicBezTo>
                  <a:pt x="5859183" y="4908910"/>
                  <a:pt x="5869619" y="4924322"/>
                  <a:pt x="5870203" y="4937703"/>
                </a:cubicBezTo>
                <a:cubicBezTo>
                  <a:pt x="5880851" y="4933804"/>
                  <a:pt x="5889323" y="4928380"/>
                  <a:pt x="5905127" y="4921600"/>
                </a:cubicBezTo>
                <a:cubicBezTo>
                  <a:pt x="5897687" y="4932613"/>
                  <a:pt x="5896547" y="4936679"/>
                  <a:pt x="5893571" y="4941084"/>
                </a:cubicBezTo>
                <a:cubicBezTo>
                  <a:pt x="5895751" y="4942607"/>
                  <a:pt x="5900103" y="4945655"/>
                  <a:pt x="5903423" y="4943114"/>
                </a:cubicBezTo>
                <a:cubicBezTo>
                  <a:pt x="5928735" y="4936499"/>
                  <a:pt x="5955531" y="4927683"/>
                  <a:pt x="5980499" y="4919206"/>
                </a:cubicBezTo>
                <a:cubicBezTo>
                  <a:pt x="5985651" y="4916325"/>
                  <a:pt x="5988627" y="4911920"/>
                  <a:pt x="5990115" y="4909717"/>
                </a:cubicBezTo>
                <a:cubicBezTo>
                  <a:pt x="5989423" y="4905991"/>
                  <a:pt x="5985067" y="4902944"/>
                  <a:pt x="5980711" y="4899896"/>
                </a:cubicBezTo>
                <a:cubicBezTo>
                  <a:pt x="5976703" y="4898711"/>
                  <a:pt x="5972347" y="4895663"/>
                  <a:pt x="5967991" y="4892616"/>
                </a:cubicBezTo>
                <a:cubicBezTo>
                  <a:pt x="5973147" y="4889735"/>
                  <a:pt x="5978299" y="4886853"/>
                  <a:pt x="5983451" y="4883972"/>
                </a:cubicBezTo>
                <a:close/>
                <a:moveTo>
                  <a:pt x="6132799" y="4882879"/>
                </a:moveTo>
                <a:cubicBezTo>
                  <a:pt x="6109183" y="4889151"/>
                  <a:pt x="6087747" y="4896917"/>
                  <a:pt x="6064471" y="4905024"/>
                </a:cubicBezTo>
                <a:cubicBezTo>
                  <a:pt x="6051911" y="4909248"/>
                  <a:pt x="6037847" y="4915648"/>
                  <a:pt x="6025291" y="4919873"/>
                </a:cubicBezTo>
                <a:cubicBezTo>
                  <a:pt x="5987951" y="4934381"/>
                  <a:pt x="5952115" y="4946713"/>
                  <a:pt x="5916619" y="4960879"/>
                </a:cubicBezTo>
                <a:cubicBezTo>
                  <a:pt x="5978255" y="4943771"/>
                  <a:pt x="6039547" y="4924826"/>
                  <a:pt x="6100843" y="4905883"/>
                </a:cubicBezTo>
                <a:cubicBezTo>
                  <a:pt x="6110883" y="4898328"/>
                  <a:pt x="6120919" y="4890775"/>
                  <a:pt x="6132799" y="4882879"/>
                </a:cubicBezTo>
                <a:close/>
                <a:moveTo>
                  <a:pt x="6541791" y="4881675"/>
                </a:moveTo>
                <a:cubicBezTo>
                  <a:pt x="6479631" y="4906437"/>
                  <a:pt x="6410731" y="4915408"/>
                  <a:pt x="6347067" y="4942342"/>
                </a:cubicBezTo>
                <a:cubicBezTo>
                  <a:pt x="6339203" y="4951370"/>
                  <a:pt x="6330663" y="4956738"/>
                  <a:pt x="6317755" y="4959128"/>
                </a:cubicBezTo>
                <a:cubicBezTo>
                  <a:pt x="6305527" y="4965178"/>
                  <a:pt x="6291455" y="4971571"/>
                  <a:pt x="6279903" y="4981281"/>
                </a:cubicBezTo>
                <a:cubicBezTo>
                  <a:pt x="6297515" y="4983699"/>
                  <a:pt x="6307411" y="4985653"/>
                  <a:pt x="6325023" y="4988070"/>
                </a:cubicBezTo>
                <a:cubicBezTo>
                  <a:pt x="6307599" y="4996975"/>
                  <a:pt x="6297215" y="5002684"/>
                  <a:pt x="6283143" y="5009076"/>
                </a:cubicBezTo>
                <a:cubicBezTo>
                  <a:pt x="6305947" y="5008640"/>
                  <a:pt x="6320695" y="5005908"/>
                  <a:pt x="6343499" y="5005472"/>
                </a:cubicBezTo>
                <a:cubicBezTo>
                  <a:pt x="6257791" y="5078133"/>
                  <a:pt x="6162291" y="5118533"/>
                  <a:pt x="6062087" y="5154125"/>
                </a:cubicBezTo>
                <a:cubicBezTo>
                  <a:pt x="6072663" y="5159739"/>
                  <a:pt x="6082899" y="5163522"/>
                  <a:pt x="6088091" y="5160668"/>
                </a:cubicBezTo>
                <a:cubicBezTo>
                  <a:pt x="6104007" y="5153935"/>
                  <a:pt x="6120263" y="5149031"/>
                  <a:pt x="6136519" y="5144128"/>
                </a:cubicBezTo>
                <a:cubicBezTo>
                  <a:pt x="6156123" y="5136712"/>
                  <a:pt x="6173543" y="5127807"/>
                  <a:pt x="6193147" y="5120391"/>
                </a:cubicBezTo>
                <a:cubicBezTo>
                  <a:pt x="6205715" y="5116171"/>
                  <a:pt x="6219787" y="5109779"/>
                  <a:pt x="6233371" y="5111050"/>
                </a:cubicBezTo>
                <a:cubicBezTo>
                  <a:pt x="6247107" y="5102828"/>
                  <a:pt x="6260839" y="5094606"/>
                  <a:pt x="6272051" y="5083064"/>
                </a:cubicBezTo>
                <a:cubicBezTo>
                  <a:pt x="6273555" y="5080893"/>
                  <a:pt x="6276907" y="5078380"/>
                  <a:pt x="6280595" y="5077697"/>
                </a:cubicBezTo>
                <a:cubicBezTo>
                  <a:pt x="6326839" y="5059668"/>
                  <a:pt x="6373419" y="5043471"/>
                  <a:pt x="6417483" y="5023953"/>
                </a:cubicBezTo>
                <a:cubicBezTo>
                  <a:pt x="6426363" y="5020416"/>
                  <a:pt x="6429519" y="5006580"/>
                  <a:pt x="6433359" y="4996404"/>
                </a:cubicBezTo>
                <a:cubicBezTo>
                  <a:pt x="6425643" y="4995940"/>
                  <a:pt x="6415747" y="4993986"/>
                  <a:pt x="6408031" y="4993522"/>
                </a:cubicBezTo>
                <a:cubicBezTo>
                  <a:pt x="6398475" y="4993399"/>
                  <a:pt x="6385227" y="4993958"/>
                  <a:pt x="6376835" y="4989833"/>
                </a:cubicBezTo>
                <a:cubicBezTo>
                  <a:pt x="6366603" y="4986050"/>
                  <a:pt x="6359375" y="4977923"/>
                  <a:pt x="6350643" y="4971968"/>
                </a:cubicBezTo>
                <a:cubicBezTo>
                  <a:pt x="6363551" y="4969578"/>
                  <a:pt x="6377287" y="4961356"/>
                  <a:pt x="6387519" y="4965139"/>
                </a:cubicBezTo>
                <a:cubicBezTo>
                  <a:pt x="6391547" y="4966286"/>
                  <a:pt x="6397079" y="4965262"/>
                  <a:pt x="6400767" y="4964579"/>
                </a:cubicBezTo>
                <a:cubicBezTo>
                  <a:pt x="6403435" y="4958406"/>
                  <a:pt x="6407951" y="4951891"/>
                  <a:pt x="6412467" y="4945376"/>
                </a:cubicBezTo>
                <a:cubicBezTo>
                  <a:pt x="6412127" y="4943546"/>
                  <a:pt x="6415475" y="4941033"/>
                  <a:pt x="6417319" y="4940691"/>
                </a:cubicBezTo>
                <a:cubicBezTo>
                  <a:pt x="6459239" y="4940501"/>
                  <a:pt x="6494419" y="4924521"/>
                  <a:pt x="6531783" y="4910030"/>
                </a:cubicBezTo>
                <a:cubicBezTo>
                  <a:pt x="6536299" y="4903514"/>
                  <a:pt x="6538971" y="4897341"/>
                  <a:pt x="6543483" y="4890826"/>
                </a:cubicBezTo>
                <a:cubicBezTo>
                  <a:pt x="6542807" y="4887166"/>
                  <a:pt x="6542127" y="4883505"/>
                  <a:pt x="6541791" y="4881675"/>
                </a:cubicBezTo>
                <a:close/>
                <a:moveTo>
                  <a:pt x="4979796" y="4869104"/>
                </a:moveTo>
                <a:cubicBezTo>
                  <a:pt x="4971990" y="4868175"/>
                  <a:pt x="4963602" y="4869254"/>
                  <a:pt x="4954716" y="4872799"/>
                </a:cubicBezTo>
                <a:cubicBezTo>
                  <a:pt x="4902421" y="4899579"/>
                  <a:pt x="4851632" y="4924181"/>
                  <a:pt x="4799337" y="4950962"/>
                </a:cubicBezTo>
                <a:cubicBezTo>
                  <a:pt x="4786080" y="4951517"/>
                  <a:pt x="4772484" y="4950235"/>
                  <a:pt x="4757722" y="4952969"/>
                </a:cubicBezTo>
                <a:cubicBezTo>
                  <a:pt x="4755877" y="4953310"/>
                  <a:pt x="4752187" y="4953994"/>
                  <a:pt x="4750341" y="4954335"/>
                </a:cubicBezTo>
                <a:cubicBezTo>
                  <a:pt x="4787050" y="4936140"/>
                  <a:pt x="4823758" y="4917945"/>
                  <a:pt x="4858621" y="4900091"/>
                </a:cubicBezTo>
                <a:cubicBezTo>
                  <a:pt x="4858281" y="4898255"/>
                  <a:pt x="4857941" y="4896418"/>
                  <a:pt x="4855756" y="4894923"/>
                </a:cubicBezTo>
                <a:cubicBezTo>
                  <a:pt x="4841675" y="4901330"/>
                  <a:pt x="4827593" y="4907736"/>
                  <a:pt x="4811326" y="4912649"/>
                </a:cubicBezTo>
                <a:cubicBezTo>
                  <a:pt x="4775444" y="4924992"/>
                  <a:pt x="4738395" y="4941351"/>
                  <a:pt x="4702511" y="4953694"/>
                </a:cubicBezTo>
                <a:cubicBezTo>
                  <a:pt x="4701346" y="4957710"/>
                  <a:pt x="4699841" y="4959888"/>
                  <a:pt x="4700181" y="4961724"/>
                </a:cubicBezTo>
                <a:cubicBezTo>
                  <a:pt x="4687605" y="4965952"/>
                  <a:pt x="4676534" y="4968003"/>
                  <a:pt x="4665803" y="4971890"/>
                </a:cubicBezTo>
                <a:cubicBezTo>
                  <a:pt x="4667307" y="4969711"/>
                  <a:pt x="4669153" y="4969369"/>
                  <a:pt x="4670657" y="4967191"/>
                </a:cubicBezTo>
                <a:cubicBezTo>
                  <a:pt x="4670657" y="4967191"/>
                  <a:pt x="4668813" y="4967533"/>
                  <a:pt x="4668813" y="4967533"/>
                </a:cubicBezTo>
                <a:cubicBezTo>
                  <a:pt x="4659927" y="4971078"/>
                  <a:pt x="4651041" y="4974623"/>
                  <a:pt x="4642155" y="4978168"/>
                </a:cubicBezTo>
                <a:cubicBezTo>
                  <a:pt x="4638465" y="4978851"/>
                  <a:pt x="4637300" y="4982867"/>
                  <a:pt x="4635794" y="4985045"/>
                </a:cubicBezTo>
                <a:cubicBezTo>
                  <a:pt x="4646041" y="4988847"/>
                  <a:pt x="4653277" y="4997005"/>
                  <a:pt x="4659348" y="5009178"/>
                </a:cubicBezTo>
                <a:cubicBezTo>
                  <a:pt x="4699263" y="4997988"/>
                  <a:pt x="4738836" y="4984961"/>
                  <a:pt x="4780595" y="4973429"/>
                </a:cubicBezTo>
                <a:cubicBezTo>
                  <a:pt x="4826045" y="4961213"/>
                  <a:pt x="4873340" y="4948657"/>
                  <a:pt x="4919129" y="4938278"/>
                </a:cubicBezTo>
                <a:cubicBezTo>
                  <a:pt x="4926510" y="4936912"/>
                  <a:pt x="4935591" y="4944728"/>
                  <a:pt x="4943653" y="4947034"/>
                </a:cubicBezTo>
                <a:cubicBezTo>
                  <a:pt x="4938797" y="4951733"/>
                  <a:pt x="4932097" y="4956772"/>
                  <a:pt x="4930932" y="4960788"/>
                </a:cubicBezTo>
                <a:cubicBezTo>
                  <a:pt x="4928261" y="4966981"/>
                  <a:pt x="4927777" y="4974670"/>
                  <a:pt x="4927292" y="4982358"/>
                </a:cubicBezTo>
                <a:cubicBezTo>
                  <a:pt x="4953950" y="4971723"/>
                  <a:pt x="4982113" y="4958910"/>
                  <a:pt x="5008430" y="4946437"/>
                </a:cubicBezTo>
                <a:cubicBezTo>
                  <a:pt x="5015471" y="4943234"/>
                  <a:pt x="5019306" y="4933025"/>
                  <a:pt x="5025666" y="4926149"/>
                </a:cubicBezTo>
                <a:cubicBezTo>
                  <a:pt x="5017945" y="4925679"/>
                  <a:pt x="5010224" y="4925209"/>
                  <a:pt x="5004689" y="4926234"/>
                </a:cubicBezTo>
                <a:cubicBezTo>
                  <a:pt x="4996968" y="4925764"/>
                  <a:pt x="4989247" y="4925294"/>
                  <a:pt x="4981526" y="4924824"/>
                </a:cubicBezTo>
                <a:cubicBezTo>
                  <a:pt x="4983031" y="4922646"/>
                  <a:pt x="4981186" y="4922988"/>
                  <a:pt x="4982691" y="4920809"/>
                </a:cubicBezTo>
                <a:cubicBezTo>
                  <a:pt x="4958219" y="4932939"/>
                  <a:pt x="4924665" y="4937253"/>
                  <a:pt x="4890576" y="4928368"/>
                </a:cubicBezTo>
                <a:cubicBezTo>
                  <a:pt x="4912378" y="4922431"/>
                  <a:pt x="4926800" y="4917861"/>
                  <a:pt x="4943066" y="4912950"/>
                </a:cubicBezTo>
                <a:cubicBezTo>
                  <a:pt x="4953797" y="4909062"/>
                  <a:pt x="4964529" y="4905176"/>
                  <a:pt x="4973414" y="4901630"/>
                </a:cubicBezTo>
                <a:cubicBezTo>
                  <a:pt x="4963168" y="4897829"/>
                  <a:pt x="4946221" y="4899067"/>
                  <a:pt x="4934954" y="4889756"/>
                </a:cubicBezTo>
                <a:cubicBezTo>
                  <a:pt x="4960787" y="4884972"/>
                  <a:pt x="4983950" y="4886382"/>
                  <a:pt x="5001381" y="4877455"/>
                </a:cubicBezTo>
                <a:cubicBezTo>
                  <a:pt x="4994825" y="4872970"/>
                  <a:pt x="4987602" y="4870034"/>
                  <a:pt x="4979796" y="4869104"/>
                </a:cubicBezTo>
                <a:close/>
                <a:moveTo>
                  <a:pt x="3790642" y="4864270"/>
                </a:moveTo>
                <a:cubicBezTo>
                  <a:pt x="3790642" y="4864270"/>
                  <a:pt x="3790642" y="4864270"/>
                  <a:pt x="3788807" y="4864610"/>
                </a:cubicBezTo>
                <a:cubicBezTo>
                  <a:pt x="3786631" y="4863112"/>
                  <a:pt x="3783301" y="4865630"/>
                  <a:pt x="3778474" y="4870324"/>
                </a:cubicBezTo>
                <a:cubicBezTo>
                  <a:pt x="3775144" y="4872841"/>
                  <a:pt x="3767462" y="4872363"/>
                  <a:pt x="3759779" y="4871886"/>
                </a:cubicBezTo>
                <a:cubicBezTo>
                  <a:pt x="3729937" y="4885013"/>
                  <a:pt x="3699755" y="4896303"/>
                  <a:pt x="3668077" y="4909770"/>
                </a:cubicBezTo>
                <a:cubicBezTo>
                  <a:pt x="3634224" y="4921740"/>
                  <a:pt x="3625932" y="4938477"/>
                  <a:pt x="3648029" y="4955289"/>
                </a:cubicBezTo>
                <a:cubicBezTo>
                  <a:pt x="3652381" y="4958283"/>
                  <a:pt x="3667065" y="4955564"/>
                  <a:pt x="3668560" y="4953388"/>
                </a:cubicBezTo>
                <a:cubicBezTo>
                  <a:pt x="3697784" y="4906169"/>
                  <a:pt x="3754344" y="4893796"/>
                  <a:pt x="3804037" y="4875092"/>
                </a:cubicBezTo>
                <a:cubicBezTo>
                  <a:pt x="3801861" y="4873594"/>
                  <a:pt x="3800026" y="4873934"/>
                  <a:pt x="3799346" y="4870260"/>
                </a:cubicBezTo>
                <a:cubicBezTo>
                  <a:pt x="3796830" y="4866925"/>
                  <a:pt x="3794653" y="4865428"/>
                  <a:pt x="3790642" y="4864270"/>
                </a:cubicBezTo>
                <a:close/>
                <a:moveTo>
                  <a:pt x="6214227" y="4849520"/>
                </a:moveTo>
                <a:cubicBezTo>
                  <a:pt x="6199863" y="4854054"/>
                  <a:pt x="6183999" y="4860742"/>
                  <a:pt x="6167799" y="4865617"/>
                </a:cubicBezTo>
                <a:cubicBezTo>
                  <a:pt x="6162623" y="4868451"/>
                  <a:pt x="6157447" y="4871283"/>
                  <a:pt x="6152271" y="4874117"/>
                </a:cubicBezTo>
                <a:cubicBezTo>
                  <a:pt x="6158451" y="4876722"/>
                  <a:pt x="6166807" y="4880800"/>
                  <a:pt x="6171987" y="4877967"/>
                </a:cubicBezTo>
                <a:cubicBezTo>
                  <a:pt x="6187851" y="4871278"/>
                  <a:pt x="6203043" y="4860966"/>
                  <a:pt x="6218571" y="4852465"/>
                </a:cubicBezTo>
                <a:cubicBezTo>
                  <a:pt x="6216399" y="4850992"/>
                  <a:pt x="6216399" y="4850992"/>
                  <a:pt x="6214227" y="4849520"/>
                </a:cubicBezTo>
                <a:close/>
                <a:moveTo>
                  <a:pt x="1329733" y="4838537"/>
                </a:moveTo>
                <a:cubicBezTo>
                  <a:pt x="1295734" y="4850571"/>
                  <a:pt x="1261394" y="4860754"/>
                  <a:pt x="1227396" y="4872787"/>
                </a:cubicBezTo>
                <a:cubicBezTo>
                  <a:pt x="1189712" y="4885503"/>
                  <a:pt x="1150869" y="4902258"/>
                  <a:pt x="1113185" y="4914974"/>
                </a:cubicBezTo>
                <a:cubicBezTo>
                  <a:pt x="1071814" y="4928372"/>
                  <a:pt x="1063705" y="4956648"/>
                  <a:pt x="1050064" y="4985949"/>
                </a:cubicBezTo>
                <a:cubicBezTo>
                  <a:pt x="1079005" y="4967202"/>
                  <a:pt x="1105075" y="4943250"/>
                  <a:pt x="1136887" y="4929709"/>
                </a:cubicBezTo>
                <a:cubicBezTo>
                  <a:pt x="1166512" y="4914661"/>
                  <a:pt x="1199351" y="4906668"/>
                  <a:pt x="1232532" y="4900524"/>
                </a:cubicBezTo>
                <a:cubicBezTo>
                  <a:pt x="1274932" y="4892672"/>
                  <a:pt x="1305031" y="4869886"/>
                  <a:pt x="1335475" y="4848949"/>
                </a:cubicBezTo>
                <a:cubicBezTo>
                  <a:pt x="1334790" y="4845251"/>
                  <a:pt x="1332260" y="4841894"/>
                  <a:pt x="1329733" y="4838537"/>
                </a:cubicBezTo>
                <a:close/>
                <a:moveTo>
                  <a:pt x="6745671" y="4838297"/>
                </a:moveTo>
                <a:cubicBezTo>
                  <a:pt x="6740171" y="4839315"/>
                  <a:pt x="6737191" y="4843684"/>
                  <a:pt x="6731695" y="4844702"/>
                </a:cubicBezTo>
                <a:cubicBezTo>
                  <a:pt x="6721039" y="4848583"/>
                  <a:pt x="6712219" y="4852125"/>
                  <a:pt x="6701567" y="4856007"/>
                </a:cubicBezTo>
                <a:cubicBezTo>
                  <a:pt x="6705571" y="4857173"/>
                  <a:pt x="6709579" y="4858340"/>
                  <a:pt x="6713587" y="4859506"/>
                </a:cubicBezTo>
                <a:cubicBezTo>
                  <a:pt x="6737067" y="4853250"/>
                  <a:pt x="6756543" y="4845827"/>
                  <a:pt x="6780023" y="4839570"/>
                </a:cubicBezTo>
                <a:cubicBezTo>
                  <a:pt x="6773375" y="4844617"/>
                  <a:pt x="6764215" y="4846314"/>
                  <a:pt x="6759739" y="4852869"/>
                </a:cubicBezTo>
                <a:cubicBezTo>
                  <a:pt x="6758251" y="4855052"/>
                  <a:pt x="6758935" y="4858743"/>
                  <a:pt x="6757783" y="4862773"/>
                </a:cubicBezTo>
                <a:cubicBezTo>
                  <a:pt x="6761451" y="4862094"/>
                  <a:pt x="6761451" y="4862094"/>
                  <a:pt x="6765115" y="4861415"/>
                </a:cubicBezTo>
                <a:cubicBezTo>
                  <a:pt x="6766947" y="4861076"/>
                  <a:pt x="6777259" y="4855349"/>
                  <a:pt x="6787911" y="4851469"/>
                </a:cubicBezTo>
                <a:cubicBezTo>
                  <a:pt x="6787571" y="4849623"/>
                  <a:pt x="6783687" y="4838891"/>
                  <a:pt x="6781855" y="4839230"/>
                </a:cubicBezTo>
                <a:cubicBezTo>
                  <a:pt x="6770175" y="4837576"/>
                  <a:pt x="6757007" y="4838106"/>
                  <a:pt x="6745671" y="4838297"/>
                </a:cubicBezTo>
                <a:close/>
                <a:moveTo>
                  <a:pt x="1731985" y="4825925"/>
                </a:moveTo>
                <a:cubicBezTo>
                  <a:pt x="1726044" y="4834338"/>
                  <a:pt x="1719775" y="4840984"/>
                  <a:pt x="1713505" y="4847629"/>
                </a:cubicBezTo>
                <a:cubicBezTo>
                  <a:pt x="1720757" y="4846286"/>
                  <a:pt x="1726194" y="4845279"/>
                  <a:pt x="1731633" y="4844272"/>
                </a:cubicBezTo>
                <a:cubicBezTo>
                  <a:pt x="1730978" y="4840738"/>
                  <a:pt x="1727354" y="4841409"/>
                  <a:pt x="1727026" y="4839641"/>
                </a:cubicBezTo>
                <a:cubicBezTo>
                  <a:pt x="1727857" y="4834002"/>
                  <a:pt x="1731156" y="4831564"/>
                  <a:pt x="1731985" y="4825925"/>
                </a:cubicBezTo>
                <a:close/>
                <a:moveTo>
                  <a:pt x="6301643" y="4822646"/>
                </a:moveTo>
                <a:cubicBezTo>
                  <a:pt x="6294391" y="4823989"/>
                  <a:pt x="6287491" y="4827234"/>
                  <a:pt x="6280243" y="4828578"/>
                </a:cubicBezTo>
                <a:cubicBezTo>
                  <a:pt x="6274803" y="4829584"/>
                  <a:pt x="6270823" y="4828353"/>
                  <a:pt x="6266847" y="4827120"/>
                </a:cubicBezTo>
                <a:cubicBezTo>
                  <a:pt x="6260299" y="4832270"/>
                  <a:pt x="6255567" y="4837084"/>
                  <a:pt x="6248667" y="4840330"/>
                </a:cubicBezTo>
                <a:cubicBezTo>
                  <a:pt x="6251187" y="4843802"/>
                  <a:pt x="6251539" y="4845705"/>
                  <a:pt x="6251891" y="4847608"/>
                </a:cubicBezTo>
                <a:cubicBezTo>
                  <a:pt x="6266391" y="4844923"/>
                  <a:pt x="6279435" y="4844476"/>
                  <a:pt x="6293939" y="4841791"/>
                </a:cubicBezTo>
                <a:cubicBezTo>
                  <a:pt x="6286383" y="4831377"/>
                  <a:pt x="6295095" y="4827796"/>
                  <a:pt x="6301643" y="4822646"/>
                </a:cubicBezTo>
                <a:close/>
                <a:moveTo>
                  <a:pt x="3959446" y="4805799"/>
                </a:moveTo>
                <a:cubicBezTo>
                  <a:pt x="3953894" y="4806827"/>
                  <a:pt x="3950193" y="4807513"/>
                  <a:pt x="3944641" y="4808541"/>
                </a:cubicBezTo>
                <a:cubicBezTo>
                  <a:pt x="3927986" y="4811625"/>
                  <a:pt x="3913527" y="4816236"/>
                  <a:pt x="3896526" y="4817450"/>
                </a:cubicBezTo>
                <a:cubicBezTo>
                  <a:pt x="3877208" y="4826829"/>
                  <a:pt x="3857543" y="4834337"/>
                  <a:pt x="3837880" y="4841845"/>
                </a:cubicBezTo>
                <a:cubicBezTo>
                  <a:pt x="3834871" y="4846270"/>
                  <a:pt x="3833713" y="4850351"/>
                  <a:pt x="3832555" y="4854433"/>
                </a:cubicBezTo>
                <a:cubicBezTo>
                  <a:pt x="3838452" y="4855275"/>
                  <a:pt x="3842500" y="4856458"/>
                  <a:pt x="3848398" y="4857300"/>
                </a:cubicBezTo>
                <a:cubicBezTo>
                  <a:pt x="3885529" y="4840756"/>
                  <a:pt x="3923353" y="4827952"/>
                  <a:pt x="3962681" y="4812934"/>
                </a:cubicBezTo>
                <a:cubicBezTo>
                  <a:pt x="3962681" y="4812934"/>
                  <a:pt x="3962681" y="4812934"/>
                  <a:pt x="3959446" y="4805799"/>
                </a:cubicBezTo>
                <a:close/>
                <a:moveTo>
                  <a:pt x="6306175" y="4801556"/>
                </a:moveTo>
                <a:cubicBezTo>
                  <a:pt x="6304363" y="4801892"/>
                  <a:pt x="6302551" y="4802227"/>
                  <a:pt x="6300987" y="4803923"/>
                </a:cubicBezTo>
                <a:cubicBezTo>
                  <a:pt x="6302803" y="4803587"/>
                  <a:pt x="6304615" y="4803252"/>
                  <a:pt x="6306427" y="4802916"/>
                </a:cubicBezTo>
                <a:cubicBezTo>
                  <a:pt x="6306427" y="4802916"/>
                  <a:pt x="6306175" y="4801556"/>
                  <a:pt x="6306175" y="4801556"/>
                </a:cubicBezTo>
                <a:close/>
                <a:moveTo>
                  <a:pt x="5313147" y="4778722"/>
                </a:moveTo>
                <a:cubicBezTo>
                  <a:pt x="5300913" y="4786260"/>
                  <a:pt x="5286797" y="4794148"/>
                  <a:pt x="5272367" y="4800336"/>
                </a:cubicBezTo>
                <a:cubicBezTo>
                  <a:pt x="5289309" y="4797199"/>
                  <a:pt x="5306251" y="4794061"/>
                  <a:pt x="5320999" y="4789573"/>
                </a:cubicBezTo>
                <a:cubicBezTo>
                  <a:pt x="5320367" y="4786174"/>
                  <a:pt x="5315975" y="4783472"/>
                  <a:pt x="5313147" y="4778722"/>
                </a:cubicBezTo>
                <a:close/>
                <a:moveTo>
                  <a:pt x="6460691" y="4772944"/>
                </a:moveTo>
                <a:cubicBezTo>
                  <a:pt x="6414223" y="4789282"/>
                  <a:pt x="6365567" y="4804093"/>
                  <a:pt x="6316915" y="4818903"/>
                </a:cubicBezTo>
                <a:cubicBezTo>
                  <a:pt x="6316915" y="4818903"/>
                  <a:pt x="6315423" y="4821113"/>
                  <a:pt x="6315423" y="4821113"/>
                </a:cubicBezTo>
                <a:cubicBezTo>
                  <a:pt x="6316115" y="4824853"/>
                  <a:pt x="6324515" y="4829097"/>
                  <a:pt x="6326355" y="4828757"/>
                </a:cubicBezTo>
                <a:cubicBezTo>
                  <a:pt x="6340731" y="4824160"/>
                  <a:pt x="6356603" y="4817355"/>
                  <a:pt x="6370635" y="4810889"/>
                </a:cubicBezTo>
                <a:cubicBezTo>
                  <a:pt x="6376155" y="4809866"/>
                  <a:pt x="6380987" y="4805106"/>
                  <a:pt x="6386507" y="4804083"/>
                </a:cubicBezTo>
                <a:cubicBezTo>
                  <a:pt x="6395707" y="4802379"/>
                  <a:pt x="6405259" y="4802544"/>
                  <a:pt x="6414115" y="4798971"/>
                </a:cubicBezTo>
                <a:cubicBezTo>
                  <a:pt x="6429987" y="4792165"/>
                  <a:pt x="6445511" y="4783489"/>
                  <a:pt x="6463223" y="4776342"/>
                </a:cubicBezTo>
                <a:cubicBezTo>
                  <a:pt x="6462875" y="4774472"/>
                  <a:pt x="6461035" y="4774813"/>
                  <a:pt x="6460691" y="4772944"/>
                </a:cubicBezTo>
                <a:close/>
                <a:moveTo>
                  <a:pt x="6405479" y="4760668"/>
                </a:moveTo>
                <a:cubicBezTo>
                  <a:pt x="6389503" y="4767462"/>
                  <a:pt x="6373527" y="4774256"/>
                  <a:pt x="6357207" y="4779195"/>
                </a:cubicBezTo>
                <a:cubicBezTo>
                  <a:pt x="6346783" y="4784960"/>
                  <a:pt x="6331971" y="4787703"/>
                  <a:pt x="6323747" y="4794979"/>
                </a:cubicBezTo>
                <a:cubicBezTo>
                  <a:pt x="6321895" y="4795322"/>
                  <a:pt x="6324091" y="4796833"/>
                  <a:pt x="6322239" y="4797176"/>
                </a:cubicBezTo>
                <a:cubicBezTo>
                  <a:pt x="6350487" y="4784274"/>
                  <a:pt x="6377227" y="4773570"/>
                  <a:pt x="6405479" y="4760668"/>
                </a:cubicBezTo>
                <a:close/>
                <a:moveTo>
                  <a:pt x="6038747" y="4747076"/>
                </a:moveTo>
                <a:cubicBezTo>
                  <a:pt x="6019987" y="4748655"/>
                  <a:pt x="6013783" y="4746013"/>
                  <a:pt x="6006751" y="4749210"/>
                </a:cubicBezTo>
                <a:cubicBezTo>
                  <a:pt x="5986827" y="4754795"/>
                  <a:pt x="5965063" y="4760720"/>
                  <a:pt x="5945479" y="4768138"/>
                </a:cubicBezTo>
                <a:cubicBezTo>
                  <a:pt x="5925555" y="4773722"/>
                  <a:pt x="5903791" y="4779648"/>
                  <a:pt x="5884547" y="4788898"/>
                </a:cubicBezTo>
                <a:cubicBezTo>
                  <a:pt x="5879019" y="4789921"/>
                  <a:pt x="5877031" y="4799767"/>
                  <a:pt x="5872863" y="4808119"/>
                </a:cubicBezTo>
                <a:cubicBezTo>
                  <a:pt x="5876887" y="4809270"/>
                  <a:pt x="5883431" y="4813744"/>
                  <a:pt x="5887115" y="4813062"/>
                </a:cubicBezTo>
                <a:cubicBezTo>
                  <a:pt x="5913727" y="4802448"/>
                  <a:pt x="5940343" y="4791834"/>
                  <a:pt x="5968795" y="4780879"/>
                </a:cubicBezTo>
                <a:cubicBezTo>
                  <a:pt x="5968795" y="4780879"/>
                  <a:pt x="5970639" y="4780537"/>
                  <a:pt x="5972479" y="4780197"/>
                </a:cubicBezTo>
                <a:cubicBezTo>
                  <a:pt x="5986539" y="4773803"/>
                  <a:pt x="6000935" y="4769241"/>
                  <a:pt x="6013151" y="4763189"/>
                </a:cubicBezTo>
                <a:cubicBezTo>
                  <a:pt x="6020519" y="4761825"/>
                  <a:pt x="6023523" y="4757477"/>
                  <a:pt x="6038747" y="4747076"/>
                </a:cubicBezTo>
                <a:close/>
                <a:moveTo>
                  <a:pt x="6263019" y="4727985"/>
                </a:moveTo>
                <a:lnTo>
                  <a:pt x="6169207" y="4745357"/>
                </a:lnTo>
                <a:cubicBezTo>
                  <a:pt x="6169523" y="4747057"/>
                  <a:pt x="6170151" y="4750456"/>
                  <a:pt x="6170467" y="4752155"/>
                </a:cubicBezTo>
                <a:cubicBezTo>
                  <a:pt x="6170467" y="4752155"/>
                  <a:pt x="6170467" y="4752155"/>
                  <a:pt x="6264279" y="4734784"/>
                </a:cubicBezTo>
                <a:cubicBezTo>
                  <a:pt x="6263963" y="4733085"/>
                  <a:pt x="6263335" y="4729686"/>
                  <a:pt x="6263019" y="4727985"/>
                </a:cubicBezTo>
                <a:close/>
                <a:moveTo>
                  <a:pt x="6122023" y="4725969"/>
                </a:moveTo>
                <a:lnTo>
                  <a:pt x="6050439" y="4739225"/>
                </a:lnTo>
                <a:cubicBezTo>
                  <a:pt x="6050743" y="4740856"/>
                  <a:pt x="6051347" y="4744120"/>
                  <a:pt x="6050115" y="4747722"/>
                </a:cubicBezTo>
                <a:cubicBezTo>
                  <a:pt x="6050115" y="4747722"/>
                  <a:pt x="6050115" y="4747722"/>
                  <a:pt x="6123535" y="4734128"/>
                </a:cubicBezTo>
                <a:cubicBezTo>
                  <a:pt x="6123535" y="4734128"/>
                  <a:pt x="6123535" y="4734128"/>
                  <a:pt x="6122023" y="4725969"/>
                </a:cubicBezTo>
                <a:close/>
                <a:moveTo>
                  <a:pt x="6456287" y="4716104"/>
                </a:moveTo>
                <a:cubicBezTo>
                  <a:pt x="6375871" y="4734825"/>
                  <a:pt x="6295451" y="4753546"/>
                  <a:pt x="6215031" y="4772267"/>
                </a:cubicBezTo>
                <a:cubicBezTo>
                  <a:pt x="6137959" y="4788454"/>
                  <a:pt x="6072027" y="4823642"/>
                  <a:pt x="6003651" y="4876515"/>
                </a:cubicBezTo>
                <a:cubicBezTo>
                  <a:pt x="6031643" y="4873247"/>
                  <a:pt x="6052263" y="4871343"/>
                  <a:pt x="6071039" y="4869781"/>
                </a:cubicBezTo>
                <a:cubicBezTo>
                  <a:pt x="6069539" y="4871974"/>
                  <a:pt x="6070223" y="4875677"/>
                  <a:pt x="6070567" y="4877528"/>
                </a:cubicBezTo>
                <a:cubicBezTo>
                  <a:pt x="6092343" y="4871581"/>
                  <a:pt x="6113775" y="4863782"/>
                  <a:pt x="6128651" y="4851454"/>
                </a:cubicBezTo>
                <a:cubicBezTo>
                  <a:pt x="6153559" y="4831522"/>
                  <a:pt x="6181207" y="4826403"/>
                  <a:pt x="6207487" y="4813877"/>
                </a:cubicBezTo>
                <a:cubicBezTo>
                  <a:pt x="6210487" y="4809492"/>
                  <a:pt x="6209115" y="4802086"/>
                  <a:pt x="6214303" y="4799210"/>
                </a:cubicBezTo>
                <a:cubicBezTo>
                  <a:pt x="6229863" y="4790584"/>
                  <a:pt x="6247611" y="4783469"/>
                  <a:pt x="6263855" y="4778545"/>
                </a:cubicBezTo>
                <a:cubicBezTo>
                  <a:pt x="6269043" y="4775670"/>
                  <a:pt x="6277103" y="4778007"/>
                  <a:pt x="6282975" y="4778834"/>
                </a:cubicBezTo>
                <a:cubicBezTo>
                  <a:pt x="6279975" y="4783220"/>
                  <a:pt x="6275475" y="4789798"/>
                  <a:pt x="6272131" y="4792333"/>
                </a:cubicBezTo>
                <a:cubicBezTo>
                  <a:pt x="6262099" y="4799935"/>
                  <a:pt x="6251383" y="4803834"/>
                  <a:pt x="6242851" y="4809244"/>
                </a:cubicBezTo>
                <a:cubicBezTo>
                  <a:pt x="6260255" y="4800276"/>
                  <a:pt x="6275815" y="4791650"/>
                  <a:pt x="6293563" y="4784533"/>
                </a:cubicBezTo>
                <a:cubicBezTo>
                  <a:pt x="6302095" y="4779124"/>
                  <a:pt x="6310623" y="4773714"/>
                  <a:pt x="6318339" y="4774201"/>
                </a:cubicBezTo>
                <a:cubicBezTo>
                  <a:pt x="6347019" y="4774635"/>
                  <a:pt x="6371451" y="4762451"/>
                  <a:pt x="6384955" y="4742717"/>
                </a:cubicBezTo>
                <a:cubicBezTo>
                  <a:pt x="6386115" y="4738673"/>
                  <a:pt x="6393487" y="4737307"/>
                  <a:pt x="6397175" y="4736625"/>
                </a:cubicBezTo>
                <a:cubicBezTo>
                  <a:pt x="6422723" y="4751043"/>
                  <a:pt x="6436223" y="4731308"/>
                  <a:pt x="6452943" y="4718638"/>
                </a:cubicBezTo>
                <a:cubicBezTo>
                  <a:pt x="6454787" y="4718297"/>
                  <a:pt x="6456631" y="4717955"/>
                  <a:pt x="6456287" y="4716104"/>
                </a:cubicBezTo>
                <a:close/>
                <a:moveTo>
                  <a:pt x="2162631" y="4713838"/>
                </a:moveTo>
                <a:cubicBezTo>
                  <a:pt x="2159005" y="4714510"/>
                  <a:pt x="2155379" y="4715182"/>
                  <a:pt x="2151754" y="4715853"/>
                </a:cubicBezTo>
                <a:cubicBezTo>
                  <a:pt x="2156051" y="4718807"/>
                  <a:pt x="2160348" y="4721761"/>
                  <a:pt x="2162832" y="4725051"/>
                </a:cubicBezTo>
                <a:cubicBezTo>
                  <a:pt x="2162160" y="4721426"/>
                  <a:pt x="2161489" y="4717800"/>
                  <a:pt x="2162631" y="4713838"/>
                </a:cubicBezTo>
                <a:close/>
                <a:moveTo>
                  <a:pt x="6319563" y="4713297"/>
                </a:moveTo>
                <a:cubicBezTo>
                  <a:pt x="6307331" y="4719379"/>
                  <a:pt x="6296599" y="4723275"/>
                  <a:pt x="6284367" y="4729357"/>
                </a:cubicBezTo>
                <a:cubicBezTo>
                  <a:pt x="6296123" y="4730997"/>
                  <a:pt x="6306371" y="4734825"/>
                  <a:pt x="6318471" y="4738310"/>
                </a:cubicBezTo>
                <a:cubicBezTo>
                  <a:pt x="6322159" y="4737627"/>
                  <a:pt x="6327695" y="4736602"/>
                  <a:pt x="6337263" y="4736738"/>
                </a:cubicBezTo>
                <a:cubicBezTo>
                  <a:pt x="6342115" y="4732023"/>
                  <a:pt x="6352503" y="4726282"/>
                  <a:pt x="6362551" y="4718697"/>
                </a:cubicBezTo>
                <a:cubicBezTo>
                  <a:pt x="6350795" y="4717056"/>
                  <a:pt x="6339039" y="4715416"/>
                  <a:pt x="6329131" y="4713434"/>
                </a:cubicBezTo>
                <a:cubicBezTo>
                  <a:pt x="6325439" y="4714118"/>
                  <a:pt x="6323255" y="4712614"/>
                  <a:pt x="6319563" y="4713297"/>
                </a:cubicBezTo>
                <a:close/>
                <a:moveTo>
                  <a:pt x="4219411" y="4710904"/>
                </a:moveTo>
                <a:cubicBezTo>
                  <a:pt x="4214776" y="4710795"/>
                  <a:pt x="4209696" y="4710769"/>
                  <a:pt x="4205415" y="4711321"/>
                </a:cubicBezTo>
                <a:cubicBezTo>
                  <a:pt x="4201133" y="4711872"/>
                  <a:pt x="4197651" y="4713000"/>
                  <a:pt x="4196212" y="4715200"/>
                </a:cubicBezTo>
                <a:cubicBezTo>
                  <a:pt x="4195120" y="4719269"/>
                  <a:pt x="4194028" y="4723339"/>
                  <a:pt x="4192936" y="4727408"/>
                </a:cubicBezTo>
                <a:cubicBezTo>
                  <a:pt x="4201512" y="4723886"/>
                  <a:pt x="4210780" y="4724104"/>
                  <a:pt x="4216880" y="4717174"/>
                </a:cubicBezTo>
                <a:cubicBezTo>
                  <a:pt x="4218318" y="4714974"/>
                  <a:pt x="4217972" y="4713104"/>
                  <a:pt x="4219411" y="4710904"/>
                </a:cubicBezTo>
                <a:close/>
                <a:moveTo>
                  <a:pt x="4440260" y="4699891"/>
                </a:moveTo>
                <a:cubicBezTo>
                  <a:pt x="4440764" y="4702610"/>
                  <a:pt x="4438723" y="4702988"/>
                  <a:pt x="4438723" y="4702988"/>
                </a:cubicBezTo>
                <a:cubicBezTo>
                  <a:pt x="4440764" y="4702610"/>
                  <a:pt x="4440764" y="4702610"/>
                  <a:pt x="4442802" y="4702232"/>
                </a:cubicBezTo>
                <a:close/>
                <a:moveTo>
                  <a:pt x="5572035" y="4687189"/>
                </a:moveTo>
                <a:cubicBezTo>
                  <a:pt x="5572287" y="4688549"/>
                  <a:pt x="5572287" y="4688549"/>
                  <a:pt x="5572287" y="4688549"/>
                </a:cubicBezTo>
                <a:cubicBezTo>
                  <a:pt x="5572287" y="4688549"/>
                  <a:pt x="5573647" y="4688297"/>
                  <a:pt x="5573647" y="4688297"/>
                </a:cubicBezTo>
                <a:cubicBezTo>
                  <a:pt x="5573647" y="4688297"/>
                  <a:pt x="5573395" y="4686937"/>
                  <a:pt x="5572035" y="4687189"/>
                </a:cubicBezTo>
                <a:close/>
                <a:moveTo>
                  <a:pt x="2229671" y="4668467"/>
                </a:moveTo>
                <a:cubicBezTo>
                  <a:pt x="2214958" y="4671191"/>
                  <a:pt x="2200247" y="4673915"/>
                  <a:pt x="2187033" y="4674455"/>
                </a:cubicBezTo>
                <a:cubicBezTo>
                  <a:pt x="2171848" y="4684895"/>
                  <a:pt x="2156322" y="4693493"/>
                  <a:pt x="2140795" y="4702089"/>
                </a:cubicBezTo>
                <a:cubicBezTo>
                  <a:pt x="2132283" y="4707481"/>
                  <a:pt x="2115865" y="4700984"/>
                  <a:pt x="2102309" y="4699680"/>
                </a:cubicBezTo>
                <a:cubicBezTo>
                  <a:pt x="2100470" y="4700021"/>
                  <a:pt x="2097948" y="4696673"/>
                  <a:pt x="2096109" y="4697014"/>
                </a:cubicBezTo>
                <a:cubicBezTo>
                  <a:pt x="2049452" y="4701839"/>
                  <a:pt x="2002795" y="4706664"/>
                  <a:pt x="1956479" y="4713332"/>
                </a:cubicBezTo>
                <a:cubicBezTo>
                  <a:pt x="1952801" y="4714013"/>
                  <a:pt x="1948650" y="4722412"/>
                  <a:pt x="1945655" y="4726780"/>
                </a:cubicBezTo>
                <a:cubicBezTo>
                  <a:pt x="1954376" y="4732795"/>
                  <a:pt x="1966303" y="4745845"/>
                  <a:pt x="1973318" y="4742639"/>
                </a:cubicBezTo>
                <a:cubicBezTo>
                  <a:pt x="1991707" y="4739233"/>
                  <a:pt x="2006892" y="4728792"/>
                  <a:pt x="2027121" y="4725046"/>
                </a:cubicBezTo>
                <a:lnTo>
                  <a:pt x="1982984" y="4750154"/>
                </a:lnTo>
                <a:lnTo>
                  <a:pt x="1972123" y="4754483"/>
                </a:lnTo>
                <a:cubicBezTo>
                  <a:pt x="1969029" y="4756069"/>
                  <a:pt x="1967058" y="4757625"/>
                  <a:pt x="1966855" y="4759093"/>
                </a:cubicBezTo>
                <a:lnTo>
                  <a:pt x="1966778" y="4759373"/>
                </a:lnTo>
                <a:lnTo>
                  <a:pt x="1937641" y="4775947"/>
                </a:lnTo>
                <a:cubicBezTo>
                  <a:pt x="1936407" y="4759010"/>
                  <a:pt x="1940690" y="4741051"/>
                  <a:pt x="1934621" y="4728824"/>
                </a:cubicBezTo>
                <a:cubicBezTo>
                  <a:pt x="1922827" y="4706213"/>
                  <a:pt x="1902124" y="4717676"/>
                  <a:pt x="1884759" y="4726613"/>
                </a:cubicBezTo>
                <a:cubicBezTo>
                  <a:pt x="1874067" y="4730501"/>
                  <a:pt x="1865555" y="4735891"/>
                  <a:pt x="1854863" y="4739778"/>
                </a:cubicBezTo>
                <a:cubicBezTo>
                  <a:pt x="1838785" y="4735126"/>
                  <a:pt x="1823390" y="4734162"/>
                  <a:pt x="1807654" y="4731355"/>
                </a:cubicBezTo>
                <a:cubicBezTo>
                  <a:pt x="1774422" y="4747044"/>
                  <a:pt x="1743369" y="4764239"/>
                  <a:pt x="1709112" y="4774397"/>
                </a:cubicBezTo>
                <a:cubicBezTo>
                  <a:pt x="1673357" y="4786739"/>
                  <a:pt x="1685835" y="4813039"/>
                  <a:pt x="1668680" y="4833381"/>
                </a:cubicBezTo>
                <a:cubicBezTo>
                  <a:pt x="1694084" y="4826770"/>
                  <a:pt x="1716151" y="4822683"/>
                  <a:pt x="1734540" y="4819278"/>
                </a:cubicBezTo>
                <a:cubicBezTo>
                  <a:pt x="1745760" y="4777147"/>
                  <a:pt x="1795543" y="4758392"/>
                  <a:pt x="1829406" y="4776917"/>
                </a:cubicBezTo>
                <a:cubicBezTo>
                  <a:pt x="1836078" y="4771866"/>
                  <a:pt x="1840229" y="4763469"/>
                  <a:pt x="1831980" y="4749738"/>
                </a:cubicBezTo>
                <a:cubicBezTo>
                  <a:pt x="1850238" y="4755893"/>
                  <a:pt x="1865160" y="4764574"/>
                  <a:pt x="1881238" y="4769226"/>
                </a:cubicBezTo>
                <a:cubicBezTo>
                  <a:pt x="1891457" y="4773055"/>
                  <a:pt x="1902832" y="4772857"/>
                  <a:pt x="1912710" y="4774842"/>
                </a:cubicBezTo>
                <a:cubicBezTo>
                  <a:pt x="1897866" y="4787127"/>
                  <a:pt x="1885073" y="4810476"/>
                  <a:pt x="1871858" y="4811016"/>
                </a:cubicBezTo>
                <a:cubicBezTo>
                  <a:pt x="1864161" y="4810534"/>
                  <a:pt x="1856122" y="4808208"/>
                  <a:pt x="1850264" y="4807386"/>
                </a:cubicBezTo>
                <a:cubicBezTo>
                  <a:pt x="1850946" y="4811074"/>
                  <a:pt x="1854966" y="4812237"/>
                  <a:pt x="1855649" y="4815925"/>
                </a:cubicBezTo>
                <a:cubicBezTo>
                  <a:pt x="1856200" y="4829174"/>
                  <a:pt x="1851708" y="4835728"/>
                  <a:pt x="1847557" y="4844126"/>
                </a:cubicBezTo>
                <a:cubicBezTo>
                  <a:pt x="1851235" y="4843445"/>
                  <a:pt x="1853888" y="4837231"/>
                  <a:pt x="1859405" y="4836210"/>
                </a:cubicBezTo>
                <a:cubicBezTo>
                  <a:pt x="1879634" y="4832464"/>
                  <a:pt x="1895238" y="4844833"/>
                  <a:pt x="1907848" y="4861571"/>
                </a:cubicBezTo>
                <a:cubicBezTo>
                  <a:pt x="1922901" y="4860691"/>
                  <a:pt x="1938979" y="4865343"/>
                  <a:pt x="1955188" y="4860434"/>
                </a:cubicBezTo>
                <a:cubicBezTo>
                  <a:pt x="1996459" y="4847070"/>
                  <a:pt x="2041278" y="4842586"/>
                  <a:pt x="2083101" y="4842470"/>
                </a:cubicBezTo>
                <a:cubicBezTo>
                  <a:pt x="2082759" y="4840626"/>
                  <a:pt x="2084599" y="4840285"/>
                  <a:pt x="2082418" y="4838782"/>
                </a:cubicBezTo>
                <a:cubicBezTo>
                  <a:pt x="2081735" y="4835094"/>
                  <a:pt x="2080710" y="4829562"/>
                  <a:pt x="2082550" y="4829221"/>
                </a:cubicBezTo>
                <a:cubicBezTo>
                  <a:pt x="2110397" y="4804992"/>
                  <a:pt x="2134699" y="4771882"/>
                  <a:pt x="2166435" y="4758375"/>
                </a:cubicBezTo>
                <a:cubicBezTo>
                  <a:pt x="2160576" y="4757553"/>
                  <a:pt x="2154717" y="4756731"/>
                  <a:pt x="2148859" y="4755908"/>
                </a:cubicBezTo>
                <a:cubicBezTo>
                  <a:pt x="2148518" y="4754065"/>
                  <a:pt x="2150015" y="4751880"/>
                  <a:pt x="2149674" y="4750036"/>
                </a:cubicBezTo>
                <a:cubicBezTo>
                  <a:pt x="2157030" y="4748673"/>
                  <a:pt x="2165883" y="4745127"/>
                  <a:pt x="2172898" y="4741921"/>
                </a:cubicBezTo>
                <a:cubicBezTo>
                  <a:pt x="2177258" y="4744927"/>
                  <a:pt x="2181277" y="4746091"/>
                  <a:pt x="2183800" y="4749438"/>
                </a:cubicBezTo>
                <a:cubicBezTo>
                  <a:pt x="2203687" y="4743849"/>
                  <a:pt x="2221052" y="4734911"/>
                  <a:pt x="2236578" y="4726314"/>
                </a:cubicBezTo>
                <a:cubicBezTo>
                  <a:pt x="2220842" y="4723506"/>
                  <a:pt x="2203267" y="4721039"/>
                  <a:pt x="2200745" y="4717691"/>
                </a:cubicBezTo>
                <a:cubicBezTo>
                  <a:pt x="2216822" y="4722343"/>
                  <a:pt x="2227174" y="4716612"/>
                  <a:pt x="2230641" y="4704526"/>
                </a:cubicBezTo>
                <a:cubicBezTo>
                  <a:pt x="2217427" y="4705066"/>
                  <a:pt x="2206394" y="4707109"/>
                  <a:pt x="2193521" y="4709492"/>
                </a:cubicBezTo>
                <a:cubicBezTo>
                  <a:pt x="2196042" y="4712840"/>
                  <a:pt x="2200404" y="4715846"/>
                  <a:pt x="2200745" y="4717691"/>
                </a:cubicBezTo>
                <a:cubicBezTo>
                  <a:pt x="2190736" y="4725266"/>
                  <a:pt x="2182907" y="4734345"/>
                  <a:pt x="2172898" y="4741921"/>
                </a:cubicBezTo>
                <a:cubicBezTo>
                  <a:pt x="2170375" y="4738573"/>
                  <a:pt x="2165673" y="4733721"/>
                  <a:pt x="2164990" y="4730034"/>
                </a:cubicBezTo>
                <a:cubicBezTo>
                  <a:pt x="2165331" y="4731878"/>
                  <a:pt x="2165673" y="4733721"/>
                  <a:pt x="2165673" y="4733721"/>
                </a:cubicBezTo>
                <a:cubicBezTo>
                  <a:pt x="2156478" y="4735424"/>
                  <a:pt x="2147625" y="4738972"/>
                  <a:pt x="2138430" y="4740674"/>
                </a:cubicBezTo>
                <a:cubicBezTo>
                  <a:pt x="2106485" y="4742774"/>
                  <a:pt x="2072700" y="4745216"/>
                  <a:pt x="2041097" y="4749161"/>
                </a:cubicBezTo>
                <a:cubicBezTo>
                  <a:pt x="2033740" y="4750523"/>
                  <a:pt x="2027409" y="4757417"/>
                  <a:pt x="2012225" y="4767859"/>
                </a:cubicBezTo>
                <a:cubicBezTo>
                  <a:pt x="2045326" y="4761729"/>
                  <a:pt x="2067393" y="4757643"/>
                  <a:pt x="2089461" y="4753556"/>
                </a:cubicBezTo>
                <a:cubicBezTo>
                  <a:pt x="2089802" y="4755400"/>
                  <a:pt x="2090144" y="4757244"/>
                  <a:pt x="2090485" y="4759088"/>
                </a:cubicBezTo>
                <a:cubicBezTo>
                  <a:pt x="2090485" y="4759088"/>
                  <a:pt x="2090485" y="4759088"/>
                  <a:pt x="1982879" y="4794273"/>
                </a:cubicBezTo>
                <a:cubicBezTo>
                  <a:pt x="2014824" y="4792172"/>
                  <a:pt x="2045272" y="4792256"/>
                  <a:pt x="2074905" y="4798212"/>
                </a:cubicBezTo>
                <a:cubicBezTo>
                  <a:pt x="2047321" y="4803320"/>
                  <a:pt x="2018371" y="4801052"/>
                  <a:pt x="1991128" y="4808004"/>
                </a:cubicBezTo>
                <a:cubicBezTo>
                  <a:pt x="1974919" y="4812913"/>
                  <a:pt x="1961022" y="4809764"/>
                  <a:pt x="1948963" y="4806275"/>
                </a:cubicBezTo>
                <a:cubicBezTo>
                  <a:pt x="1948963" y="4806275"/>
                  <a:pt x="1948963" y="4806275"/>
                  <a:pt x="1923559" y="4812886"/>
                </a:cubicBezTo>
                <a:cubicBezTo>
                  <a:pt x="1926895" y="4810361"/>
                  <a:pt x="1931730" y="4805652"/>
                  <a:pt x="1936905" y="4802786"/>
                </a:cubicBezTo>
                <a:cubicBezTo>
                  <a:pt x="1928866" y="4800460"/>
                  <a:pt x="1920828" y="4798134"/>
                  <a:pt x="1913130" y="4797652"/>
                </a:cubicBezTo>
                <a:cubicBezTo>
                  <a:pt x="1922666" y="4797793"/>
                  <a:pt x="1933700" y="4795750"/>
                  <a:pt x="1945075" y="4795551"/>
                </a:cubicBezTo>
                <a:cubicBezTo>
                  <a:pt x="1951000" y="4791594"/>
                  <a:pt x="1956753" y="4786713"/>
                  <a:pt x="1960872" y="4780705"/>
                </a:cubicBezTo>
                <a:lnTo>
                  <a:pt x="1966778" y="4759373"/>
                </a:lnTo>
                <a:lnTo>
                  <a:pt x="1982984" y="4750154"/>
                </a:lnTo>
                <a:lnTo>
                  <a:pt x="1984135" y="4749696"/>
                </a:lnTo>
                <a:cubicBezTo>
                  <a:pt x="1993533" y="4746525"/>
                  <a:pt x="2004856" y="4743474"/>
                  <a:pt x="2012960" y="4741020"/>
                </a:cubicBezTo>
                <a:cubicBezTo>
                  <a:pt x="2067105" y="4725272"/>
                  <a:pt x="2123089" y="4709183"/>
                  <a:pt x="2178731" y="4691250"/>
                </a:cubicBezTo>
                <a:cubicBezTo>
                  <a:pt x="2196779" y="4686001"/>
                  <a:pt x="2214144" y="4677063"/>
                  <a:pt x="2231851" y="4669970"/>
                </a:cubicBezTo>
                <a:cubicBezTo>
                  <a:pt x="2231851" y="4669970"/>
                  <a:pt x="2230012" y="4670311"/>
                  <a:pt x="2229671" y="4668467"/>
                </a:cubicBezTo>
                <a:close/>
                <a:moveTo>
                  <a:pt x="6713707" y="4655780"/>
                </a:moveTo>
                <a:cubicBezTo>
                  <a:pt x="6717203" y="4655133"/>
                  <a:pt x="6719707" y="4658888"/>
                  <a:pt x="6721455" y="4658564"/>
                </a:cubicBezTo>
                <a:cubicBezTo>
                  <a:pt x="6723203" y="4658241"/>
                  <a:pt x="6724575" y="4655878"/>
                  <a:pt x="6726699" y="4657593"/>
                </a:cubicBezTo>
                <a:cubicBezTo>
                  <a:pt x="6722827" y="4656203"/>
                  <a:pt x="6718951" y="4654809"/>
                  <a:pt x="6713707" y="4655780"/>
                </a:cubicBezTo>
                <a:close/>
                <a:moveTo>
                  <a:pt x="4967865" y="4644380"/>
                </a:moveTo>
                <a:cubicBezTo>
                  <a:pt x="4855468" y="4674568"/>
                  <a:pt x="4744913" y="4704414"/>
                  <a:pt x="4634020" y="4732449"/>
                </a:cubicBezTo>
                <a:cubicBezTo>
                  <a:pt x="4635027" y="4737887"/>
                  <a:pt x="4648914" y="4740941"/>
                  <a:pt x="4660289" y="4740709"/>
                </a:cubicBezTo>
                <a:cubicBezTo>
                  <a:pt x="4662128" y="4740368"/>
                  <a:pt x="4663969" y="4740027"/>
                  <a:pt x="4665809" y="4739687"/>
                </a:cubicBezTo>
                <a:cubicBezTo>
                  <a:pt x="4676848" y="4737642"/>
                  <a:pt x="4689392" y="4733445"/>
                  <a:pt x="4700431" y="4731401"/>
                </a:cubicBezTo>
                <a:cubicBezTo>
                  <a:pt x="4703439" y="4727094"/>
                  <a:pt x="4703938" y="4719502"/>
                  <a:pt x="4709456" y="4718480"/>
                </a:cubicBezTo>
                <a:cubicBezTo>
                  <a:pt x="4713137" y="4717799"/>
                  <a:pt x="4715983" y="4722896"/>
                  <a:pt x="4718495" y="4726181"/>
                </a:cubicBezTo>
                <a:cubicBezTo>
                  <a:pt x="4736894" y="4722774"/>
                  <a:pt x="4753453" y="4719708"/>
                  <a:pt x="4769341" y="4713016"/>
                </a:cubicBezTo>
                <a:cubicBezTo>
                  <a:pt x="4783725" y="4708477"/>
                  <a:pt x="4795099" y="4708246"/>
                  <a:pt x="4807146" y="4711640"/>
                </a:cubicBezTo>
                <a:cubicBezTo>
                  <a:pt x="4879400" y="4690761"/>
                  <a:pt x="4950312" y="4662630"/>
                  <a:pt x="4967865" y="4644380"/>
                </a:cubicBezTo>
                <a:close/>
                <a:moveTo>
                  <a:pt x="5863143" y="4641722"/>
                </a:moveTo>
                <a:cubicBezTo>
                  <a:pt x="5836807" y="4654473"/>
                  <a:pt x="5809759" y="4663419"/>
                  <a:pt x="5780159" y="4668900"/>
                </a:cubicBezTo>
                <a:cubicBezTo>
                  <a:pt x="5770911" y="4670613"/>
                  <a:pt x="5762367" y="4676133"/>
                  <a:pt x="5753467" y="4679749"/>
                </a:cubicBezTo>
                <a:cubicBezTo>
                  <a:pt x="5753823" y="4681653"/>
                  <a:pt x="5757435" y="4690827"/>
                  <a:pt x="5757435" y="4690827"/>
                </a:cubicBezTo>
                <a:cubicBezTo>
                  <a:pt x="5775583" y="4685498"/>
                  <a:pt x="5793727" y="4680169"/>
                  <a:pt x="5812227" y="4676743"/>
                </a:cubicBezTo>
                <a:cubicBezTo>
                  <a:pt x="5824827" y="4672442"/>
                  <a:pt x="5837423" y="4668140"/>
                  <a:pt x="5850019" y="4663839"/>
                </a:cubicBezTo>
                <a:cubicBezTo>
                  <a:pt x="5856715" y="4658662"/>
                  <a:pt x="5859359" y="4652267"/>
                  <a:pt x="5863143" y="4641722"/>
                </a:cubicBezTo>
                <a:close/>
                <a:moveTo>
                  <a:pt x="6796875" y="4634755"/>
                </a:moveTo>
                <a:cubicBezTo>
                  <a:pt x="6782671" y="4640902"/>
                  <a:pt x="6765671" y="4642293"/>
                  <a:pt x="6750839" y="4645038"/>
                </a:cubicBezTo>
                <a:cubicBezTo>
                  <a:pt x="6747443" y="4647424"/>
                  <a:pt x="6745907" y="4649467"/>
                  <a:pt x="6742511" y="4651853"/>
                </a:cubicBezTo>
                <a:cubicBezTo>
                  <a:pt x="6748075" y="4650823"/>
                  <a:pt x="6753635" y="4649793"/>
                  <a:pt x="6758883" y="4647065"/>
                </a:cubicBezTo>
                <a:cubicBezTo>
                  <a:pt x="6773715" y="4644318"/>
                  <a:pt x="6788231" y="4639871"/>
                  <a:pt x="6802751" y="4635425"/>
                </a:cubicBezTo>
                <a:cubicBezTo>
                  <a:pt x="6800895" y="4635769"/>
                  <a:pt x="6798727" y="4634413"/>
                  <a:pt x="6796875" y="4634755"/>
                </a:cubicBezTo>
                <a:close/>
                <a:moveTo>
                  <a:pt x="6151179" y="4631979"/>
                </a:moveTo>
                <a:cubicBezTo>
                  <a:pt x="6118279" y="4640039"/>
                  <a:pt x="6087227" y="4647758"/>
                  <a:pt x="6054327" y="4655820"/>
                </a:cubicBezTo>
                <a:cubicBezTo>
                  <a:pt x="6047643" y="4660994"/>
                  <a:pt x="6038759" y="4664608"/>
                  <a:pt x="6029875" y="4668222"/>
                </a:cubicBezTo>
                <a:cubicBezTo>
                  <a:pt x="6028027" y="4668564"/>
                  <a:pt x="6026535" y="4670810"/>
                  <a:pt x="6024687" y="4671152"/>
                </a:cubicBezTo>
                <a:cubicBezTo>
                  <a:pt x="6032779" y="4673591"/>
                  <a:pt x="6041931" y="4681739"/>
                  <a:pt x="6049323" y="4680371"/>
                </a:cubicBezTo>
                <a:cubicBezTo>
                  <a:pt x="6099199" y="4671135"/>
                  <a:pt x="6146875" y="4660338"/>
                  <a:pt x="6194555" y="4649540"/>
                </a:cubicBezTo>
                <a:cubicBezTo>
                  <a:pt x="6195343" y="4643488"/>
                  <a:pt x="6194639" y="4639682"/>
                  <a:pt x="6193583" y="4633971"/>
                </a:cubicBezTo>
                <a:cubicBezTo>
                  <a:pt x="6180299" y="4634461"/>
                  <a:pt x="6164111" y="4629585"/>
                  <a:pt x="6151179" y="4631979"/>
                </a:cubicBezTo>
                <a:close/>
                <a:moveTo>
                  <a:pt x="4774146" y="4631033"/>
                </a:moveTo>
                <a:cubicBezTo>
                  <a:pt x="4770883" y="4631637"/>
                  <a:pt x="4769251" y="4631939"/>
                  <a:pt x="4765988" y="4632544"/>
                </a:cubicBezTo>
                <a:cubicBezTo>
                  <a:pt x="4767619" y="4632242"/>
                  <a:pt x="4769503" y="4633300"/>
                  <a:pt x="4769503" y="4633300"/>
                </a:cubicBezTo>
                <a:cubicBezTo>
                  <a:pt x="4771135" y="4632997"/>
                  <a:pt x="4772514" y="4631336"/>
                  <a:pt x="4774146" y="4631033"/>
                </a:cubicBezTo>
                <a:close/>
                <a:moveTo>
                  <a:pt x="6648143" y="4620578"/>
                </a:moveTo>
                <a:cubicBezTo>
                  <a:pt x="6604223" y="4630586"/>
                  <a:pt x="6560971" y="4644221"/>
                  <a:pt x="6515539" y="4656383"/>
                </a:cubicBezTo>
                <a:cubicBezTo>
                  <a:pt x="6516211" y="4660008"/>
                  <a:pt x="6516547" y="4661821"/>
                  <a:pt x="6517219" y="4665447"/>
                </a:cubicBezTo>
                <a:cubicBezTo>
                  <a:pt x="6562147" y="4660878"/>
                  <a:pt x="6609255" y="4657779"/>
                  <a:pt x="6653851" y="4651396"/>
                </a:cubicBezTo>
                <a:cubicBezTo>
                  <a:pt x="6657539" y="4650713"/>
                  <a:pt x="6659383" y="4650372"/>
                  <a:pt x="6662735" y="4647877"/>
                </a:cubicBezTo>
                <a:cubicBezTo>
                  <a:pt x="6667931" y="4645039"/>
                  <a:pt x="6672455" y="4638576"/>
                  <a:pt x="6677319" y="4633926"/>
                </a:cubicBezTo>
                <a:cubicBezTo>
                  <a:pt x="6666755" y="4628382"/>
                  <a:pt x="6657027" y="4617058"/>
                  <a:pt x="6648143" y="4620578"/>
                </a:cubicBezTo>
                <a:close/>
                <a:moveTo>
                  <a:pt x="5840963" y="4619110"/>
                </a:moveTo>
                <a:cubicBezTo>
                  <a:pt x="5813235" y="4643581"/>
                  <a:pt x="5783531" y="4647149"/>
                  <a:pt x="5750955" y="4645445"/>
                </a:cubicBezTo>
                <a:cubicBezTo>
                  <a:pt x="5747631" y="4647994"/>
                  <a:pt x="5744307" y="4650544"/>
                  <a:pt x="5742819" y="4652753"/>
                </a:cubicBezTo>
                <a:cubicBezTo>
                  <a:pt x="5737555" y="4665329"/>
                  <a:pt x="5729767" y="4674506"/>
                  <a:pt x="5720835" y="4687761"/>
                </a:cubicBezTo>
                <a:cubicBezTo>
                  <a:pt x="5720835" y="4687761"/>
                  <a:pt x="5718655" y="4686231"/>
                  <a:pt x="5714639" y="4685041"/>
                </a:cubicBezTo>
                <a:cubicBezTo>
                  <a:pt x="5706951" y="4684531"/>
                  <a:pt x="5698919" y="4682151"/>
                  <a:pt x="5693415" y="4683171"/>
                </a:cubicBezTo>
                <a:cubicBezTo>
                  <a:pt x="5691583" y="4683510"/>
                  <a:pt x="5688259" y="4686059"/>
                  <a:pt x="5686423" y="4686398"/>
                </a:cubicBezTo>
                <a:cubicBezTo>
                  <a:pt x="5681955" y="4693026"/>
                  <a:pt x="5679671" y="4701184"/>
                  <a:pt x="5677387" y="4709341"/>
                </a:cubicBezTo>
                <a:cubicBezTo>
                  <a:pt x="5681055" y="4708661"/>
                  <a:pt x="5683239" y="4710191"/>
                  <a:pt x="5685071" y="4709851"/>
                </a:cubicBezTo>
                <a:cubicBezTo>
                  <a:pt x="5695735" y="4705943"/>
                  <a:pt x="5706743" y="4703904"/>
                  <a:pt x="5715919" y="4702206"/>
                </a:cubicBezTo>
                <a:cubicBezTo>
                  <a:pt x="5725887" y="4694559"/>
                  <a:pt x="5734023" y="4687252"/>
                  <a:pt x="5739979" y="4678415"/>
                </a:cubicBezTo>
                <a:cubicBezTo>
                  <a:pt x="5751195" y="4657002"/>
                  <a:pt x="5770583" y="4659213"/>
                  <a:pt x="5788583" y="4653947"/>
                </a:cubicBezTo>
                <a:cubicBezTo>
                  <a:pt x="5795923" y="4652587"/>
                  <a:pt x="5803263" y="4651228"/>
                  <a:pt x="5810255" y="4648000"/>
                </a:cubicBezTo>
                <a:cubicBezTo>
                  <a:pt x="5826423" y="4643072"/>
                  <a:pt x="5842243" y="4636277"/>
                  <a:pt x="5858411" y="4631348"/>
                </a:cubicBezTo>
                <a:cubicBezTo>
                  <a:pt x="5854847" y="4622341"/>
                  <a:pt x="5848651" y="4619621"/>
                  <a:pt x="5840963" y="4619110"/>
                </a:cubicBezTo>
                <a:close/>
                <a:moveTo>
                  <a:pt x="4848598" y="4617248"/>
                </a:moveTo>
                <a:cubicBezTo>
                  <a:pt x="4846749" y="4617589"/>
                  <a:pt x="4846749" y="4617589"/>
                  <a:pt x="4844900" y="4617931"/>
                </a:cubicBezTo>
                <a:cubicBezTo>
                  <a:pt x="4841201" y="4618616"/>
                  <a:pt x="4836339" y="4623341"/>
                  <a:pt x="4832983" y="4625875"/>
                </a:cubicBezTo>
                <a:cubicBezTo>
                  <a:pt x="4829970" y="4630259"/>
                  <a:pt x="4827299" y="4636492"/>
                  <a:pt x="4824628" y="4642723"/>
                </a:cubicBezTo>
                <a:cubicBezTo>
                  <a:pt x="4824628" y="4642723"/>
                  <a:pt x="4823121" y="4644914"/>
                  <a:pt x="4823464" y="4646763"/>
                </a:cubicBezTo>
                <a:cubicBezTo>
                  <a:pt x="4838462" y="4655461"/>
                  <a:pt x="4846885" y="4659638"/>
                  <a:pt x="4855309" y="4663816"/>
                </a:cubicBezTo>
                <a:cubicBezTo>
                  <a:pt x="4859144" y="4653544"/>
                  <a:pt x="4864828" y="4642928"/>
                  <a:pt x="4868663" y="4632656"/>
                </a:cubicBezTo>
                <a:cubicBezTo>
                  <a:pt x="4863116" y="4633683"/>
                  <a:pt x="4857911" y="4636559"/>
                  <a:pt x="4852364" y="4637587"/>
                </a:cubicBezTo>
                <a:cubicBezTo>
                  <a:pt x="4845310" y="4640805"/>
                  <a:pt x="4836887" y="4636628"/>
                  <a:pt x="4830655" y="4633957"/>
                </a:cubicBezTo>
                <a:cubicBezTo>
                  <a:pt x="4835517" y="4629231"/>
                  <a:pt x="4841544" y="4620466"/>
                  <a:pt x="4848598" y="4617248"/>
                </a:cubicBezTo>
                <a:close/>
                <a:moveTo>
                  <a:pt x="4795497" y="4617235"/>
                </a:moveTo>
                <a:cubicBezTo>
                  <a:pt x="4793627" y="4617582"/>
                  <a:pt x="4789888" y="4618275"/>
                  <a:pt x="4788019" y="4618621"/>
                </a:cubicBezTo>
                <a:cubicBezTo>
                  <a:pt x="4784616" y="4621127"/>
                  <a:pt x="4783082" y="4623285"/>
                  <a:pt x="4781548" y="4625444"/>
                </a:cubicBezTo>
                <a:cubicBezTo>
                  <a:pt x="4785287" y="4624751"/>
                  <a:pt x="4790224" y="4620087"/>
                  <a:pt x="4795497" y="4617235"/>
                </a:cubicBezTo>
                <a:close/>
                <a:moveTo>
                  <a:pt x="3569245" y="4612276"/>
                </a:moveTo>
                <a:cubicBezTo>
                  <a:pt x="3569245" y="4612276"/>
                  <a:pt x="3569245" y="4612276"/>
                  <a:pt x="3545929" y="4620345"/>
                </a:cubicBezTo>
                <a:cubicBezTo>
                  <a:pt x="3546265" y="4622156"/>
                  <a:pt x="3546936" y="4625783"/>
                  <a:pt x="3547272" y="4627595"/>
                </a:cubicBezTo>
                <a:cubicBezTo>
                  <a:pt x="3554317" y="4624416"/>
                  <a:pt x="3563207" y="4620895"/>
                  <a:pt x="3572098" y="4617373"/>
                </a:cubicBezTo>
                <a:cubicBezTo>
                  <a:pt x="3572098" y="4617373"/>
                  <a:pt x="3572098" y="4617373"/>
                  <a:pt x="3569245" y="4612276"/>
                </a:cubicBezTo>
                <a:close/>
                <a:moveTo>
                  <a:pt x="5914691" y="4595402"/>
                </a:moveTo>
                <a:cubicBezTo>
                  <a:pt x="5907175" y="4596085"/>
                  <a:pt x="5899959" y="4598368"/>
                  <a:pt x="5893075" y="4602477"/>
                </a:cubicBezTo>
                <a:cubicBezTo>
                  <a:pt x="5884519" y="4607844"/>
                  <a:pt x="5878483" y="4616527"/>
                  <a:pt x="5872451" y="4625208"/>
                </a:cubicBezTo>
                <a:cubicBezTo>
                  <a:pt x="5874299" y="4624867"/>
                  <a:pt x="5876143" y="4624524"/>
                  <a:pt x="5876143" y="4624524"/>
                </a:cubicBezTo>
                <a:cubicBezTo>
                  <a:pt x="5878667" y="4627840"/>
                  <a:pt x="5879007" y="4629669"/>
                  <a:pt x="5879347" y="4631496"/>
                </a:cubicBezTo>
                <a:cubicBezTo>
                  <a:pt x="5876331" y="4635837"/>
                  <a:pt x="5868943" y="4637205"/>
                  <a:pt x="5865587" y="4639719"/>
                </a:cubicBezTo>
                <a:cubicBezTo>
                  <a:pt x="5870295" y="4644520"/>
                  <a:pt x="5877191" y="4650806"/>
                  <a:pt x="5881563" y="4653780"/>
                </a:cubicBezTo>
                <a:cubicBezTo>
                  <a:pt x="5884919" y="4651267"/>
                  <a:pt x="5887103" y="4652753"/>
                  <a:pt x="5888611" y="4650583"/>
                </a:cubicBezTo>
                <a:cubicBezTo>
                  <a:pt x="5914963" y="4638139"/>
                  <a:pt x="5954767" y="4636441"/>
                  <a:pt x="5959755" y="4601478"/>
                </a:cubicBezTo>
                <a:cubicBezTo>
                  <a:pt x="5952027" y="4601018"/>
                  <a:pt x="5946147" y="4600216"/>
                  <a:pt x="5938083" y="4597926"/>
                </a:cubicBezTo>
                <a:cubicBezTo>
                  <a:pt x="5930015" y="4595638"/>
                  <a:pt x="5922207" y="4594719"/>
                  <a:pt x="5914691" y="4595402"/>
                </a:cubicBezTo>
                <a:close/>
                <a:moveTo>
                  <a:pt x="6332251" y="4591417"/>
                </a:moveTo>
                <a:cubicBezTo>
                  <a:pt x="6328267" y="4611139"/>
                  <a:pt x="6299279" y="4629798"/>
                  <a:pt x="6283303" y="4615668"/>
                </a:cubicBezTo>
                <a:cubicBezTo>
                  <a:pt x="6278935" y="4612681"/>
                  <a:pt x="6280099" y="4608668"/>
                  <a:pt x="6279419" y="4604998"/>
                </a:cubicBezTo>
                <a:cubicBezTo>
                  <a:pt x="6263155" y="4609908"/>
                  <a:pt x="6246547" y="4612983"/>
                  <a:pt x="6230279" y="4617893"/>
                </a:cubicBezTo>
                <a:cubicBezTo>
                  <a:pt x="6225083" y="4620755"/>
                  <a:pt x="6220907" y="4629122"/>
                  <a:pt x="6216391" y="4635653"/>
                </a:cubicBezTo>
                <a:cubicBezTo>
                  <a:pt x="6224451" y="4637957"/>
                  <a:pt x="6231007" y="4642440"/>
                  <a:pt x="6238727" y="4642908"/>
                </a:cubicBezTo>
                <a:cubicBezTo>
                  <a:pt x="6283351" y="4636542"/>
                  <a:pt x="6329483" y="4628000"/>
                  <a:pt x="6374107" y="4621635"/>
                </a:cubicBezTo>
                <a:cubicBezTo>
                  <a:pt x="6360655" y="4610837"/>
                  <a:pt x="6345507" y="4590861"/>
                  <a:pt x="6332251" y="4591417"/>
                </a:cubicBezTo>
                <a:close/>
                <a:moveTo>
                  <a:pt x="4192937" y="4537565"/>
                </a:moveTo>
                <a:cubicBezTo>
                  <a:pt x="4191460" y="4539715"/>
                  <a:pt x="4189647" y="4540051"/>
                  <a:pt x="4187834" y="4540386"/>
                </a:cubicBezTo>
                <a:cubicBezTo>
                  <a:pt x="4184545" y="4542870"/>
                  <a:pt x="4181254" y="4545355"/>
                  <a:pt x="4178300" y="4549651"/>
                </a:cubicBezTo>
                <a:cubicBezTo>
                  <a:pt x="4183739" y="4548644"/>
                  <a:pt x="4189177" y="4547637"/>
                  <a:pt x="4194951" y="4548443"/>
                </a:cubicBezTo>
                <a:cubicBezTo>
                  <a:pt x="4194280" y="4544817"/>
                  <a:pt x="4193609" y="4541192"/>
                  <a:pt x="4192937" y="4537565"/>
                </a:cubicBezTo>
                <a:close/>
                <a:moveTo>
                  <a:pt x="6652071" y="4528508"/>
                </a:moveTo>
                <a:cubicBezTo>
                  <a:pt x="6631767" y="4532267"/>
                  <a:pt x="6609959" y="4538196"/>
                  <a:pt x="6587471" y="4540470"/>
                </a:cubicBezTo>
                <a:cubicBezTo>
                  <a:pt x="6564643" y="4540915"/>
                  <a:pt x="6541951" y="4544645"/>
                  <a:pt x="6519235" y="4549560"/>
                </a:cubicBezTo>
                <a:cubicBezTo>
                  <a:pt x="6496523" y="4554475"/>
                  <a:pt x="6473791" y="4560574"/>
                  <a:pt x="6450887" y="4565760"/>
                </a:cubicBezTo>
                <a:cubicBezTo>
                  <a:pt x="6445351" y="4566785"/>
                  <a:pt x="6441507" y="4576949"/>
                  <a:pt x="6436647" y="4581629"/>
                </a:cubicBezTo>
                <a:cubicBezTo>
                  <a:pt x="6442859" y="4584259"/>
                  <a:pt x="6449075" y="4586889"/>
                  <a:pt x="6453103" y="4588034"/>
                </a:cubicBezTo>
                <a:cubicBezTo>
                  <a:pt x="6478791" y="4592730"/>
                  <a:pt x="6502631" y="4597767"/>
                  <a:pt x="6528319" y="4602463"/>
                </a:cubicBezTo>
                <a:cubicBezTo>
                  <a:pt x="6527147" y="4606459"/>
                  <a:pt x="6527827" y="4610114"/>
                  <a:pt x="6526655" y="4614111"/>
                </a:cubicBezTo>
                <a:cubicBezTo>
                  <a:pt x="6482175" y="4611006"/>
                  <a:pt x="6437355" y="4606073"/>
                  <a:pt x="6393211" y="4604796"/>
                </a:cubicBezTo>
                <a:cubicBezTo>
                  <a:pt x="6390275" y="4604395"/>
                  <a:pt x="6387383" y="4606821"/>
                  <a:pt x="6384431" y="4610203"/>
                </a:cubicBezTo>
                <a:lnTo>
                  <a:pt x="6377007" y="4619243"/>
                </a:lnTo>
                <a:lnTo>
                  <a:pt x="6376787" y="4619180"/>
                </a:lnTo>
                <a:cubicBezTo>
                  <a:pt x="6376787" y="4619180"/>
                  <a:pt x="6375279" y="4621349"/>
                  <a:pt x="6375279" y="4621349"/>
                </a:cubicBezTo>
                <a:lnTo>
                  <a:pt x="6377007" y="4619243"/>
                </a:lnTo>
                <a:lnTo>
                  <a:pt x="6380815" y="4620325"/>
                </a:lnTo>
                <a:cubicBezTo>
                  <a:pt x="6387399" y="4645570"/>
                  <a:pt x="6369435" y="4641335"/>
                  <a:pt x="6352823" y="4644411"/>
                </a:cubicBezTo>
                <a:cubicBezTo>
                  <a:pt x="6341747" y="4646461"/>
                  <a:pt x="6332367" y="4657650"/>
                  <a:pt x="6322307" y="4665184"/>
                </a:cubicBezTo>
                <a:cubicBezTo>
                  <a:pt x="6333719" y="4664961"/>
                  <a:pt x="6345471" y="4666566"/>
                  <a:pt x="6355039" y="4666684"/>
                </a:cubicBezTo>
                <a:cubicBezTo>
                  <a:pt x="6357223" y="4668170"/>
                  <a:pt x="6359407" y="4669656"/>
                  <a:pt x="6364111" y="4674456"/>
                </a:cubicBezTo>
                <a:cubicBezTo>
                  <a:pt x="6348179" y="4681187"/>
                  <a:pt x="6334091" y="4687577"/>
                  <a:pt x="6320003" y="4693966"/>
                </a:cubicBezTo>
                <a:cubicBezTo>
                  <a:pt x="6320339" y="4695794"/>
                  <a:pt x="6322187" y="4695452"/>
                  <a:pt x="6322523" y="4697280"/>
                </a:cubicBezTo>
                <a:cubicBezTo>
                  <a:pt x="6322523" y="4697280"/>
                  <a:pt x="6322523" y="4697280"/>
                  <a:pt x="6479407" y="4668229"/>
                </a:cubicBezTo>
                <a:cubicBezTo>
                  <a:pt x="6464795" y="4661483"/>
                  <a:pt x="6458583" y="4658853"/>
                  <a:pt x="6452367" y="4656223"/>
                </a:cubicBezTo>
                <a:cubicBezTo>
                  <a:pt x="6457227" y="4651542"/>
                  <a:pt x="6461411" y="4643207"/>
                  <a:pt x="6468795" y="4641839"/>
                </a:cubicBezTo>
                <a:cubicBezTo>
                  <a:pt x="6484731" y="4635108"/>
                  <a:pt x="6503523" y="4633519"/>
                  <a:pt x="6519459" y="4626787"/>
                </a:cubicBezTo>
                <a:cubicBezTo>
                  <a:pt x="6567263" y="4606593"/>
                  <a:pt x="6614387" y="4582744"/>
                  <a:pt x="6664715" y="4565863"/>
                </a:cubicBezTo>
                <a:cubicBezTo>
                  <a:pt x="6660683" y="4564720"/>
                  <a:pt x="6655147" y="4565744"/>
                  <a:pt x="6652623" y="4562431"/>
                </a:cubicBezTo>
                <a:cubicBezTo>
                  <a:pt x="6641027" y="4551345"/>
                  <a:pt x="6644535" y="4539354"/>
                  <a:pt x="6652071" y="4528508"/>
                </a:cubicBezTo>
                <a:close/>
                <a:moveTo>
                  <a:pt x="4290352" y="4522468"/>
                </a:moveTo>
                <a:cubicBezTo>
                  <a:pt x="4279179" y="4524538"/>
                  <a:pt x="4268007" y="4526606"/>
                  <a:pt x="4258696" y="4528331"/>
                </a:cubicBezTo>
                <a:cubicBezTo>
                  <a:pt x="4249043" y="4528200"/>
                  <a:pt x="4241251" y="4527725"/>
                  <a:pt x="4233460" y="4527251"/>
                </a:cubicBezTo>
                <a:cubicBezTo>
                  <a:pt x="4227873" y="4528285"/>
                  <a:pt x="4220424" y="4529664"/>
                  <a:pt x="4214839" y="4530697"/>
                </a:cubicBezTo>
                <a:cubicBezTo>
                  <a:pt x="4212144" y="4536950"/>
                  <a:pt x="4210968" y="4541003"/>
                  <a:pt x="4210136" y="4546910"/>
                </a:cubicBezTo>
                <a:cubicBezTo>
                  <a:pt x="4211998" y="4546565"/>
                  <a:pt x="4213860" y="4546220"/>
                  <a:pt x="4215723" y="4545875"/>
                </a:cubicBezTo>
                <a:cubicBezTo>
                  <a:pt x="4216066" y="4547729"/>
                  <a:pt x="4216409" y="4549583"/>
                  <a:pt x="4216753" y="4551437"/>
                </a:cubicBezTo>
                <a:cubicBezTo>
                  <a:pt x="4242822" y="4546610"/>
                  <a:pt x="4270067" y="4537731"/>
                  <a:pt x="4295449" y="4529194"/>
                </a:cubicBezTo>
                <a:cubicBezTo>
                  <a:pt x="4293244" y="4527685"/>
                  <a:pt x="4291039" y="4526175"/>
                  <a:pt x="4290352" y="4522468"/>
                </a:cubicBezTo>
                <a:close/>
                <a:moveTo>
                  <a:pt x="5449883" y="4513539"/>
                </a:moveTo>
                <a:cubicBezTo>
                  <a:pt x="5427973" y="4513227"/>
                  <a:pt x="5407015" y="4514194"/>
                  <a:pt x="5386707" y="4516589"/>
                </a:cubicBezTo>
                <a:cubicBezTo>
                  <a:pt x="5325781" y="4523775"/>
                  <a:pt x="5270707" y="4543804"/>
                  <a:pt x="5213401" y="4580632"/>
                </a:cubicBezTo>
                <a:cubicBezTo>
                  <a:pt x="5289167" y="4558835"/>
                  <a:pt x="5356095" y="4540615"/>
                  <a:pt x="5424859" y="4522057"/>
                </a:cubicBezTo>
                <a:cubicBezTo>
                  <a:pt x="5433695" y="4518478"/>
                  <a:pt x="5441043" y="4517117"/>
                  <a:pt x="5449883" y="4513539"/>
                </a:cubicBezTo>
                <a:close/>
                <a:moveTo>
                  <a:pt x="3965771" y="4499476"/>
                </a:moveTo>
                <a:cubicBezTo>
                  <a:pt x="3963038" y="4505499"/>
                  <a:pt x="3961506" y="4507621"/>
                  <a:pt x="3959975" y="4509744"/>
                </a:cubicBezTo>
                <a:cubicBezTo>
                  <a:pt x="3962823" y="4514733"/>
                  <a:pt x="3965343" y="4517945"/>
                  <a:pt x="3969392" y="4519034"/>
                </a:cubicBezTo>
                <a:cubicBezTo>
                  <a:pt x="3975633" y="4521556"/>
                  <a:pt x="3984606" y="4518055"/>
                  <a:pt x="3992048" y="4516678"/>
                </a:cubicBezTo>
                <a:cubicBezTo>
                  <a:pt x="3993579" y="4514555"/>
                  <a:pt x="3995440" y="4514211"/>
                  <a:pt x="3996971" y="4512088"/>
                </a:cubicBezTo>
                <a:cubicBezTo>
                  <a:pt x="3986681" y="4508476"/>
                  <a:pt x="3978252" y="4504521"/>
                  <a:pt x="3965771" y="4499476"/>
                </a:cubicBezTo>
                <a:close/>
                <a:moveTo>
                  <a:pt x="3329445" y="4493557"/>
                </a:moveTo>
                <a:cubicBezTo>
                  <a:pt x="3329445" y="4493557"/>
                  <a:pt x="3327576" y="4493904"/>
                  <a:pt x="3326050" y="4496104"/>
                </a:cubicBezTo>
                <a:cubicBezTo>
                  <a:pt x="3326050" y="4496104"/>
                  <a:pt x="3324181" y="4496450"/>
                  <a:pt x="3324181" y="4496450"/>
                </a:cubicBezTo>
                <a:cubicBezTo>
                  <a:pt x="3319259" y="4501197"/>
                  <a:pt x="3317237" y="4511160"/>
                  <a:pt x="3314527" y="4517415"/>
                </a:cubicBezTo>
                <a:cubicBezTo>
                  <a:pt x="3320135" y="4516375"/>
                  <a:pt x="3323875" y="4515683"/>
                  <a:pt x="3327271" y="4513136"/>
                </a:cubicBezTo>
                <a:cubicBezTo>
                  <a:pt x="3334405" y="4509899"/>
                  <a:pt x="3337114" y="4503644"/>
                  <a:pt x="3341692" y="4497043"/>
                </a:cubicBezTo>
                <a:cubicBezTo>
                  <a:pt x="3337610" y="4495881"/>
                  <a:pt x="3333528" y="4494720"/>
                  <a:pt x="3329445" y="4493557"/>
                </a:cubicBezTo>
                <a:close/>
                <a:moveTo>
                  <a:pt x="6336667" y="4472594"/>
                </a:moveTo>
                <a:cubicBezTo>
                  <a:pt x="6319187" y="4512196"/>
                  <a:pt x="6287871" y="4487371"/>
                  <a:pt x="6261355" y="4488453"/>
                </a:cubicBezTo>
                <a:cubicBezTo>
                  <a:pt x="6251959" y="4489236"/>
                  <a:pt x="6242387" y="4489094"/>
                  <a:pt x="6233179" y="4489603"/>
                </a:cubicBezTo>
                <a:cubicBezTo>
                  <a:pt x="6223971" y="4490112"/>
                  <a:pt x="6215119" y="4491272"/>
                  <a:pt x="6207159" y="4494661"/>
                </a:cubicBezTo>
                <a:cubicBezTo>
                  <a:pt x="6198959" y="4501920"/>
                  <a:pt x="6190419" y="4507331"/>
                  <a:pt x="6181535" y="4510889"/>
                </a:cubicBezTo>
                <a:cubicBezTo>
                  <a:pt x="6178187" y="4513424"/>
                  <a:pt x="6174499" y="4514106"/>
                  <a:pt x="6170807" y="4514790"/>
                </a:cubicBezTo>
                <a:cubicBezTo>
                  <a:pt x="6137807" y="4532385"/>
                  <a:pt x="6105147" y="4551831"/>
                  <a:pt x="6074675" y="4572787"/>
                </a:cubicBezTo>
                <a:cubicBezTo>
                  <a:pt x="6069483" y="4575662"/>
                  <a:pt x="6066819" y="4581898"/>
                  <a:pt x="6063815" y="4586282"/>
                </a:cubicBezTo>
                <a:cubicBezTo>
                  <a:pt x="6096683" y="4578280"/>
                  <a:pt x="6126683" y="4565070"/>
                  <a:pt x="6158867" y="4553368"/>
                </a:cubicBezTo>
                <a:cubicBezTo>
                  <a:pt x="6191395" y="4543516"/>
                  <a:pt x="6221735" y="4532156"/>
                  <a:pt x="6252419" y="4522647"/>
                </a:cubicBezTo>
                <a:cubicBezTo>
                  <a:pt x="6290139" y="4509919"/>
                  <a:pt x="6328203" y="4499044"/>
                  <a:pt x="6365923" y="4486316"/>
                </a:cubicBezTo>
                <a:cubicBezTo>
                  <a:pt x="6357515" y="4482131"/>
                  <a:pt x="6346919" y="4476438"/>
                  <a:pt x="6336667" y="4472594"/>
                </a:cubicBezTo>
                <a:close/>
                <a:moveTo>
                  <a:pt x="6225883" y="4466149"/>
                </a:moveTo>
                <a:cubicBezTo>
                  <a:pt x="6223803" y="4467641"/>
                  <a:pt x="6221935" y="4470447"/>
                  <a:pt x="6220423" y="4475158"/>
                </a:cubicBezTo>
                <a:cubicBezTo>
                  <a:pt x="6229647" y="4473449"/>
                  <a:pt x="6239227" y="4473644"/>
                  <a:pt x="6246607" y="4472277"/>
                </a:cubicBezTo>
                <a:cubicBezTo>
                  <a:pt x="6240279" y="4469021"/>
                  <a:pt x="6232119" y="4461672"/>
                  <a:pt x="6225883" y="4466149"/>
                </a:cubicBezTo>
                <a:close/>
                <a:moveTo>
                  <a:pt x="4246115" y="4460219"/>
                </a:moveTo>
                <a:cubicBezTo>
                  <a:pt x="4238699" y="4461592"/>
                  <a:pt x="4233472" y="4464436"/>
                  <a:pt x="4226056" y="4465810"/>
                </a:cubicBezTo>
                <a:cubicBezTo>
                  <a:pt x="4228246" y="4467278"/>
                  <a:pt x="4232289" y="4468404"/>
                  <a:pt x="4234143" y="4468061"/>
                </a:cubicBezTo>
                <a:cubicBezTo>
                  <a:pt x="4237516" y="4465562"/>
                  <a:pt x="4242742" y="4462719"/>
                  <a:pt x="4246115" y="4460219"/>
                </a:cubicBezTo>
                <a:close/>
                <a:moveTo>
                  <a:pt x="6262015" y="4444113"/>
                </a:moveTo>
                <a:cubicBezTo>
                  <a:pt x="6262771" y="4448191"/>
                  <a:pt x="6261715" y="4452607"/>
                  <a:pt x="6260659" y="4457020"/>
                </a:cubicBezTo>
                <a:cubicBezTo>
                  <a:pt x="6263907" y="4454309"/>
                  <a:pt x="6266775" y="4449559"/>
                  <a:pt x="6269647" y="4444809"/>
                </a:cubicBezTo>
                <a:cubicBezTo>
                  <a:pt x="6266019" y="4445480"/>
                  <a:pt x="6264207" y="4445816"/>
                  <a:pt x="6262015" y="4444113"/>
                </a:cubicBezTo>
                <a:close/>
                <a:moveTo>
                  <a:pt x="3660273" y="4425265"/>
                </a:moveTo>
                <a:cubicBezTo>
                  <a:pt x="3647597" y="4429300"/>
                  <a:pt x="3634920" y="4433336"/>
                  <a:pt x="3620390" y="4437713"/>
                </a:cubicBezTo>
                <a:cubicBezTo>
                  <a:pt x="3626254" y="4438315"/>
                  <a:pt x="3629661" y="4435996"/>
                  <a:pt x="3633670" y="4436941"/>
                </a:cubicBezTo>
                <a:cubicBezTo>
                  <a:pt x="3641389" y="4437199"/>
                  <a:pt x="3655617" y="4431191"/>
                  <a:pt x="3660273" y="4425265"/>
                </a:cubicBezTo>
                <a:close/>
                <a:moveTo>
                  <a:pt x="5678039" y="4424283"/>
                </a:moveTo>
                <a:cubicBezTo>
                  <a:pt x="5672823" y="4427069"/>
                  <a:pt x="5663919" y="4430538"/>
                  <a:pt x="5656855" y="4433664"/>
                </a:cubicBezTo>
                <a:cubicBezTo>
                  <a:pt x="5640887" y="4440260"/>
                  <a:pt x="5622095" y="4441922"/>
                  <a:pt x="5605475" y="4444999"/>
                </a:cubicBezTo>
                <a:cubicBezTo>
                  <a:pt x="5589183" y="4449835"/>
                  <a:pt x="5573215" y="4456432"/>
                  <a:pt x="5556919" y="4461269"/>
                </a:cubicBezTo>
                <a:cubicBezTo>
                  <a:pt x="5558767" y="4460927"/>
                  <a:pt x="5560611" y="4460585"/>
                  <a:pt x="5560611" y="4460585"/>
                </a:cubicBezTo>
                <a:cubicBezTo>
                  <a:pt x="5580383" y="4464203"/>
                  <a:pt x="5602543" y="4460100"/>
                  <a:pt x="5623507" y="4459857"/>
                </a:cubicBezTo>
                <a:cubicBezTo>
                  <a:pt x="5646643" y="4461032"/>
                  <a:pt x="5671739" y="4441828"/>
                  <a:pt x="5678039" y="4424283"/>
                </a:cubicBezTo>
                <a:close/>
                <a:moveTo>
                  <a:pt x="5897747" y="4415239"/>
                </a:moveTo>
                <a:cubicBezTo>
                  <a:pt x="5893679" y="4413882"/>
                  <a:pt x="5894055" y="4415921"/>
                  <a:pt x="5890743" y="4418644"/>
                </a:cubicBezTo>
                <a:cubicBezTo>
                  <a:pt x="5900347" y="4418975"/>
                  <a:pt x="5908103" y="4419649"/>
                  <a:pt x="5916951" y="4415901"/>
                </a:cubicBezTo>
                <a:cubicBezTo>
                  <a:pt x="5911039" y="4414886"/>
                  <a:pt x="5903279" y="4414214"/>
                  <a:pt x="5897747" y="4415239"/>
                </a:cubicBezTo>
                <a:close/>
                <a:moveTo>
                  <a:pt x="5681259" y="4413841"/>
                </a:moveTo>
                <a:cubicBezTo>
                  <a:pt x="5679763" y="4415877"/>
                  <a:pt x="5680391" y="4419277"/>
                  <a:pt x="5678895" y="4421311"/>
                </a:cubicBezTo>
                <a:cubicBezTo>
                  <a:pt x="5678579" y="4419612"/>
                  <a:pt x="5683703" y="4416905"/>
                  <a:pt x="5683387" y="4415205"/>
                </a:cubicBezTo>
                <a:cubicBezTo>
                  <a:pt x="5683075" y="4413505"/>
                  <a:pt x="5681259" y="4413841"/>
                  <a:pt x="5681259" y="4413841"/>
                </a:cubicBezTo>
                <a:close/>
                <a:moveTo>
                  <a:pt x="5782227" y="4402177"/>
                </a:moveTo>
                <a:cubicBezTo>
                  <a:pt x="5755699" y="4412815"/>
                  <a:pt x="5728491" y="4419761"/>
                  <a:pt x="5706323" y="4433409"/>
                </a:cubicBezTo>
                <a:cubicBezTo>
                  <a:pt x="5694491" y="4441325"/>
                  <a:pt x="5692055" y="4458951"/>
                  <a:pt x="5687103" y="4473228"/>
                </a:cubicBezTo>
                <a:cubicBezTo>
                  <a:pt x="5694447" y="4471869"/>
                  <a:pt x="5701455" y="4468663"/>
                  <a:pt x="5710639" y="4466962"/>
                </a:cubicBezTo>
                <a:cubicBezTo>
                  <a:pt x="5719479" y="4463416"/>
                  <a:pt x="5726483" y="4460210"/>
                  <a:pt x="5737503" y="4458170"/>
                </a:cubicBezTo>
                <a:cubicBezTo>
                  <a:pt x="5766547" y="4450883"/>
                  <a:pt x="5784703" y="4436071"/>
                  <a:pt x="5782227" y="4402177"/>
                </a:cubicBezTo>
                <a:close/>
                <a:moveTo>
                  <a:pt x="6460495" y="4389488"/>
                </a:moveTo>
                <a:cubicBezTo>
                  <a:pt x="6449083" y="4389740"/>
                  <a:pt x="6435827" y="4390335"/>
                  <a:pt x="6417031" y="4391955"/>
                </a:cubicBezTo>
                <a:cubicBezTo>
                  <a:pt x="6411495" y="4392980"/>
                  <a:pt x="6407799" y="4393665"/>
                  <a:pt x="6402263" y="4394691"/>
                </a:cubicBezTo>
                <a:cubicBezTo>
                  <a:pt x="6395211" y="4397855"/>
                  <a:pt x="6388491" y="4402821"/>
                  <a:pt x="6384619" y="4412836"/>
                </a:cubicBezTo>
                <a:cubicBezTo>
                  <a:pt x="6381591" y="4417116"/>
                  <a:pt x="6366823" y="4419851"/>
                  <a:pt x="6362463" y="4416939"/>
                </a:cubicBezTo>
                <a:cubicBezTo>
                  <a:pt x="6337311" y="4404857"/>
                  <a:pt x="6320183" y="4415469"/>
                  <a:pt x="6303715" y="4429676"/>
                </a:cubicBezTo>
                <a:cubicBezTo>
                  <a:pt x="6301871" y="4430018"/>
                  <a:pt x="6302203" y="4431817"/>
                  <a:pt x="6300359" y="4432158"/>
                </a:cubicBezTo>
                <a:cubicBezTo>
                  <a:pt x="6295151" y="4434983"/>
                  <a:pt x="6291791" y="4437465"/>
                  <a:pt x="6288431" y="4439947"/>
                </a:cubicBezTo>
                <a:cubicBezTo>
                  <a:pt x="6336555" y="4462653"/>
                  <a:pt x="6433923" y="4431604"/>
                  <a:pt x="6460495" y="4389488"/>
                </a:cubicBezTo>
                <a:close/>
                <a:moveTo>
                  <a:pt x="8186291" y="4346773"/>
                </a:moveTo>
                <a:cubicBezTo>
                  <a:pt x="8189323" y="4346451"/>
                  <a:pt x="8192167" y="4346404"/>
                  <a:pt x="8192339" y="4347329"/>
                </a:cubicBezTo>
                <a:cubicBezTo>
                  <a:pt x="8204615" y="4362283"/>
                  <a:pt x="8240799" y="4372809"/>
                  <a:pt x="8268039" y="4365849"/>
                </a:cubicBezTo>
                <a:cubicBezTo>
                  <a:pt x="8286427" y="4362444"/>
                  <a:pt x="8303787" y="4353487"/>
                  <a:pt x="8320335" y="4350423"/>
                </a:cubicBezTo>
                <a:cubicBezTo>
                  <a:pt x="8329187" y="4346871"/>
                  <a:pt x="8336887" y="4347358"/>
                  <a:pt x="8348263" y="4347166"/>
                </a:cubicBezTo>
                <a:cubicBezTo>
                  <a:pt x="8318463" y="4381396"/>
                  <a:pt x="8282499" y="4382313"/>
                  <a:pt x="8245035" y="4385422"/>
                </a:cubicBezTo>
                <a:cubicBezTo>
                  <a:pt x="8224467" y="4387316"/>
                  <a:pt x="8202059" y="4389552"/>
                  <a:pt x="8190775" y="4410783"/>
                </a:cubicBezTo>
                <a:cubicBezTo>
                  <a:pt x="8189279" y="4412974"/>
                  <a:pt x="8185599" y="4413655"/>
                  <a:pt x="8184103" y="4415846"/>
                </a:cubicBezTo>
                <a:cubicBezTo>
                  <a:pt x="8169643" y="4399382"/>
                  <a:pt x="8147111" y="4411212"/>
                  <a:pt x="8128847" y="4405022"/>
                </a:cubicBezTo>
                <a:cubicBezTo>
                  <a:pt x="8127007" y="4405362"/>
                  <a:pt x="8126791" y="4393920"/>
                  <a:pt x="8128287" y="4391727"/>
                </a:cubicBezTo>
                <a:cubicBezTo>
                  <a:pt x="8153347" y="4383260"/>
                  <a:pt x="8172203" y="4372111"/>
                  <a:pt x="8179123" y="4347861"/>
                </a:cubicBezTo>
                <a:cubicBezTo>
                  <a:pt x="8180043" y="4347692"/>
                  <a:pt x="8183259" y="4347095"/>
                  <a:pt x="8186291" y="4346773"/>
                </a:cubicBezTo>
                <a:close/>
                <a:moveTo>
                  <a:pt x="6209247" y="4338868"/>
                </a:moveTo>
                <a:cubicBezTo>
                  <a:pt x="6171311" y="4340121"/>
                  <a:pt x="6135219" y="4341030"/>
                  <a:pt x="6099003" y="4351585"/>
                </a:cubicBezTo>
                <a:cubicBezTo>
                  <a:pt x="6066135" y="4359597"/>
                  <a:pt x="6035331" y="4378770"/>
                  <a:pt x="6006031" y="4395741"/>
                </a:cubicBezTo>
                <a:cubicBezTo>
                  <a:pt x="6006031" y="4395741"/>
                  <a:pt x="6006031" y="4395741"/>
                  <a:pt x="6006375" y="4397602"/>
                </a:cubicBezTo>
                <a:cubicBezTo>
                  <a:pt x="6008911" y="4400981"/>
                  <a:pt x="6028863" y="4395362"/>
                  <a:pt x="6037399" y="4389934"/>
                </a:cubicBezTo>
                <a:cubicBezTo>
                  <a:pt x="6057475" y="4374670"/>
                  <a:pt x="6074891" y="4365672"/>
                  <a:pt x="6101291" y="4374254"/>
                </a:cubicBezTo>
                <a:cubicBezTo>
                  <a:pt x="6109363" y="4376608"/>
                  <a:pt x="6121935" y="4372355"/>
                  <a:pt x="6132659" y="4368445"/>
                </a:cubicBezTo>
                <a:cubicBezTo>
                  <a:pt x="6157803" y="4359941"/>
                  <a:pt x="6182603" y="4349576"/>
                  <a:pt x="6209247" y="4338868"/>
                </a:cubicBezTo>
                <a:close/>
                <a:moveTo>
                  <a:pt x="1318077" y="4328383"/>
                </a:moveTo>
                <a:cubicBezTo>
                  <a:pt x="1337081" y="4327954"/>
                  <a:pt x="1356996" y="4337585"/>
                  <a:pt x="1358556" y="4356320"/>
                </a:cubicBezTo>
                <a:cubicBezTo>
                  <a:pt x="1362700" y="4399314"/>
                  <a:pt x="1293888" y="4398737"/>
                  <a:pt x="1283386" y="4362630"/>
                </a:cubicBezTo>
                <a:cubicBezTo>
                  <a:pt x="1283386" y="4362630"/>
                  <a:pt x="1285231" y="4362288"/>
                  <a:pt x="1285231" y="4362288"/>
                </a:cubicBezTo>
                <a:cubicBezTo>
                  <a:pt x="1285231" y="4362288"/>
                  <a:pt x="1283386" y="4362630"/>
                  <a:pt x="1283045" y="4360791"/>
                </a:cubicBezTo>
                <a:cubicBezTo>
                  <a:pt x="1280974" y="4339295"/>
                  <a:pt x="1299071" y="4328810"/>
                  <a:pt x="1318077" y="4328383"/>
                </a:cubicBezTo>
                <a:close/>
                <a:moveTo>
                  <a:pt x="4872084" y="4292804"/>
                </a:moveTo>
                <a:cubicBezTo>
                  <a:pt x="4861276" y="4296739"/>
                  <a:pt x="4851980" y="4298459"/>
                  <a:pt x="4840825" y="4300525"/>
                </a:cubicBezTo>
                <a:cubicBezTo>
                  <a:pt x="4835594" y="4303427"/>
                  <a:pt x="4832223" y="4305986"/>
                  <a:pt x="4828851" y="4308543"/>
                </a:cubicBezTo>
                <a:cubicBezTo>
                  <a:pt x="4827684" y="4312626"/>
                  <a:pt x="4829890" y="4314152"/>
                  <a:pt x="4830236" y="4316021"/>
                </a:cubicBezTo>
                <a:cubicBezTo>
                  <a:pt x="4836505" y="4318727"/>
                  <a:pt x="4842775" y="4321435"/>
                  <a:pt x="4848352" y="4320402"/>
                </a:cubicBezTo>
                <a:cubicBezTo>
                  <a:pt x="4865776" y="4321041"/>
                  <a:pt x="4882507" y="4317943"/>
                  <a:pt x="4901445" y="4316370"/>
                </a:cubicBezTo>
                <a:cubicBezTo>
                  <a:pt x="4906330" y="4311600"/>
                  <a:pt x="4912727" y="4304613"/>
                  <a:pt x="4919471" y="4299498"/>
                </a:cubicBezTo>
                <a:cubicBezTo>
                  <a:pt x="4903560" y="4296642"/>
                  <a:pt x="4884751" y="4288525"/>
                  <a:pt x="4872084" y="4292804"/>
                </a:cubicBezTo>
                <a:close/>
                <a:moveTo>
                  <a:pt x="6405687" y="4283374"/>
                </a:moveTo>
                <a:cubicBezTo>
                  <a:pt x="6405687" y="4283374"/>
                  <a:pt x="6403843" y="4283716"/>
                  <a:pt x="6402003" y="4284058"/>
                </a:cubicBezTo>
                <a:cubicBezTo>
                  <a:pt x="6388767" y="4284669"/>
                  <a:pt x="6375319" y="4286699"/>
                  <a:pt x="6360571" y="4289430"/>
                </a:cubicBezTo>
                <a:cubicBezTo>
                  <a:pt x="6345823" y="4292161"/>
                  <a:pt x="6329771" y="4295593"/>
                  <a:pt x="6311339" y="4299006"/>
                </a:cubicBezTo>
                <a:cubicBezTo>
                  <a:pt x="6307979" y="4301467"/>
                  <a:pt x="6303107" y="4306047"/>
                  <a:pt x="6298235" y="4310629"/>
                </a:cubicBezTo>
                <a:cubicBezTo>
                  <a:pt x="6326875" y="4310841"/>
                  <a:pt x="6355847" y="4312832"/>
                  <a:pt x="6368951" y="4301211"/>
                </a:cubicBezTo>
                <a:cubicBezTo>
                  <a:pt x="6380535" y="4291710"/>
                  <a:pt x="6393111" y="4287542"/>
                  <a:pt x="6405687" y="4283374"/>
                </a:cubicBezTo>
                <a:close/>
                <a:moveTo>
                  <a:pt x="5566815" y="4279294"/>
                </a:moveTo>
                <a:cubicBezTo>
                  <a:pt x="5548243" y="4280974"/>
                  <a:pt x="5529987" y="4284356"/>
                  <a:pt x="5513555" y="4287397"/>
                </a:cubicBezTo>
                <a:cubicBezTo>
                  <a:pt x="5509903" y="4288074"/>
                  <a:pt x="5506879" y="4292150"/>
                  <a:pt x="5503543" y="4294525"/>
                </a:cubicBezTo>
                <a:cubicBezTo>
                  <a:pt x="5510847" y="4293173"/>
                  <a:pt x="5516639" y="4293858"/>
                  <a:pt x="5523943" y="4292506"/>
                </a:cubicBezTo>
                <a:cubicBezTo>
                  <a:pt x="5538235" y="4288102"/>
                  <a:pt x="5552523" y="4283697"/>
                  <a:pt x="5566815" y="4279294"/>
                </a:cubicBezTo>
                <a:close/>
                <a:moveTo>
                  <a:pt x="8343151" y="4278113"/>
                </a:moveTo>
                <a:cubicBezTo>
                  <a:pt x="8350487" y="4276754"/>
                  <a:pt x="8360343" y="4278731"/>
                  <a:pt x="8368363" y="4281047"/>
                </a:cubicBezTo>
                <a:cubicBezTo>
                  <a:pt x="8361363" y="4284242"/>
                  <a:pt x="8356879" y="4290773"/>
                  <a:pt x="8349539" y="4292133"/>
                </a:cubicBezTo>
                <a:cubicBezTo>
                  <a:pt x="8334051" y="4300702"/>
                  <a:pt x="8316043" y="4305936"/>
                  <a:pt x="8298375" y="4313009"/>
                </a:cubicBezTo>
                <a:cubicBezTo>
                  <a:pt x="8295047" y="4315526"/>
                  <a:pt x="8290223" y="4320219"/>
                  <a:pt x="8289071" y="4324234"/>
                </a:cubicBezTo>
                <a:cubicBezTo>
                  <a:pt x="8285815" y="4347640"/>
                  <a:pt x="8258499" y="4364101"/>
                  <a:pt x="8234443" y="4357153"/>
                </a:cubicBezTo>
                <a:cubicBezTo>
                  <a:pt x="8230435" y="4355995"/>
                  <a:pt x="8224247" y="4353340"/>
                  <a:pt x="8224247" y="4353340"/>
                </a:cubicBezTo>
                <a:cubicBezTo>
                  <a:pt x="8225403" y="4349325"/>
                  <a:pt x="8228391" y="4344970"/>
                  <a:pt x="8231723" y="4342454"/>
                </a:cubicBezTo>
                <a:cubicBezTo>
                  <a:pt x="8236543" y="4337761"/>
                  <a:pt x="8243543" y="4334564"/>
                  <a:pt x="8248367" y="4329870"/>
                </a:cubicBezTo>
                <a:cubicBezTo>
                  <a:pt x="8240347" y="4327554"/>
                  <a:pt x="8232327" y="4325240"/>
                  <a:pt x="8226143" y="4322584"/>
                </a:cubicBezTo>
                <a:cubicBezTo>
                  <a:pt x="8265147" y="4307760"/>
                  <a:pt x="8304147" y="4292937"/>
                  <a:pt x="8343151" y="4278113"/>
                </a:cubicBezTo>
                <a:close/>
                <a:moveTo>
                  <a:pt x="5426611" y="4223342"/>
                </a:moveTo>
                <a:cubicBezTo>
                  <a:pt x="5417549" y="4225020"/>
                  <a:pt x="5406671" y="4227036"/>
                  <a:pt x="5397943" y="4230526"/>
                </a:cubicBezTo>
                <a:cubicBezTo>
                  <a:pt x="5394653" y="4233010"/>
                  <a:pt x="5393175" y="4235158"/>
                  <a:pt x="5391363" y="4235494"/>
                </a:cubicBezTo>
                <a:cubicBezTo>
                  <a:pt x="5403719" y="4231332"/>
                  <a:pt x="5416407" y="4228982"/>
                  <a:pt x="5428761" y="4224819"/>
                </a:cubicBezTo>
                <a:cubicBezTo>
                  <a:pt x="5426947" y="4225155"/>
                  <a:pt x="5426611" y="4223342"/>
                  <a:pt x="5426611" y="4223342"/>
                </a:cubicBezTo>
                <a:close/>
                <a:moveTo>
                  <a:pt x="6196907" y="4211484"/>
                </a:moveTo>
                <a:cubicBezTo>
                  <a:pt x="6178503" y="4214891"/>
                  <a:pt x="6160435" y="4220133"/>
                  <a:pt x="6140527" y="4225715"/>
                </a:cubicBezTo>
                <a:cubicBezTo>
                  <a:pt x="6133163" y="4227079"/>
                  <a:pt x="6125799" y="4228442"/>
                  <a:pt x="6120279" y="4229464"/>
                </a:cubicBezTo>
                <a:cubicBezTo>
                  <a:pt x="6111751" y="4234833"/>
                  <a:pt x="6107247" y="4241353"/>
                  <a:pt x="6108607" y="4248685"/>
                </a:cubicBezTo>
                <a:cubicBezTo>
                  <a:pt x="6099743" y="4252221"/>
                  <a:pt x="6090539" y="4253926"/>
                  <a:pt x="6081335" y="4255629"/>
                </a:cubicBezTo>
                <a:cubicBezTo>
                  <a:pt x="6073291" y="4253328"/>
                  <a:pt x="6061911" y="4253540"/>
                  <a:pt x="6050867" y="4255586"/>
                </a:cubicBezTo>
                <a:cubicBezTo>
                  <a:pt x="6045343" y="4256608"/>
                  <a:pt x="6039483" y="4255799"/>
                  <a:pt x="6032119" y="4257161"/>
                </a:cubicBezTo>
                <a:cubicBezTo>
                  <a:pt x="6036963" y="4252473"/>
                  <a:pt x="6039963" y="4248127"/>
                  <a:pt x="6045147" y="4245272"/>
                </a:cubicBezTo>
                <a:cubicBezTo>
                  <a:pt x="6021219" y="4249702"/>
                  <a:pt x="5999471" y="4255625"/>
                  <a:pt x="5977379" y="4259716"/>
                </a:cubicBezTo>
                <a:cubicBezTo>
                  <a:pt x="5972199" y="4262571"/>
                  <a:pt x="5970695" y="4264743"/>
                  <a:pt x="5965515" y="4267599"/>
                </a:cubicBezTo>
                <a:cubicBezTo>
                  <a:pt x="5988283" y="4267175"/>
                  <a:pt x="6000003" y="4268795"/>
                  <a:pt x="6011727" y="4270414"/>
                </a:cubicBezTo>
                <a:lnTo>
                  <a:pt x="6015263" y="4279237"/>
                </a:lnTo>
                <a:cubicBezTo>
                  <a:pt x="5999375" y="4285969"/>
                  <a:pt x="5983487" y="4292702"/>
                  <a:pt x="5965423" y="4297942"/>
                </a:cubicBezTo>
                <a:cubicBezTo>
                  <a:pt x="5978307" y="4295556"/>
                  <a:pt x="5991191" y="4293170"/>
                  <a:pt x="6002235" y="4291126"/>
                </a:cubicBezTo>
                <a:cubicBezTo>
                  <a:pt x="6002235" y="4291126"/>
                  <a:pt x="6002235" y="4291126"/>
                  <a:pt x="6001895" y="4289293"/>
                </a:cubicBezTo>
                <a:cubicBezTo>
                  <a:pt x="6002235" y="4291126"/>
                  <a:pt x="6004075" y="4290784"/>
                  <a:pt x="6004075" y="4290784"/>
                </a:cubicBezTo>
                <a:cubicBezTo>
                  <a:pt x="6007759" y="4290102"/>
                  <a:pt x="6011439" y="4289421"/>
                  <a:pt x="6015119" y="4288740"/>
                </a:cubicBezTo>
                <a:cubicBezTo>
                  <a:pt x="6043895" y="4279621"/>
                  <a:pt x="6072667" y="4270502"/>
                  <a:pt x="6103279" y="4261042"/>
                </a:cubicBezTo>
                <a:cubicBezTo>
                  <a:pt x="6107783" y="4254523"/>
                  <a:pt x="6114467" y="4249494"/>
                  <a:pt x="6114467" y="4249494"/>
                </a:cubicBezTo>
                <a:cubicBezTo>
                  <a:pt x="6118827" y="4252477"/>
                  <a:pt x="6122511" y="4251795"/>
                  <a:pt x="6128371" y="4252606"/>
                </a:cubicBezTo>
                <a:cubicBezTo>
                  <a:pt x="6142755" y="4248046"/>
                  <a:pt x="6155643" y="4245660"/>
                  <a:pt x="6170027" y="4241100"/>
                </a:cubicBezTo>
                <a:cubicBezTo>
                  <a:pt x="6167847" y="4239609"/>
                  <a:pt x="6164167" y="4240291"/>
                  <a:pt x="6160487" y="4240974"/>
                </a:cubicBezTo>
                <a:cubicBezTo>
                  <a:pt x="6154963" y="4241995"/>
                  <a:pt x="6148763" y="4239353"/>
                  <a:pt x="6142903" y="4238543"/>
                </a:cubicBezTo>
                <a:cubicBezTo>
                  <a:pt x="6142563" y="4236710"/>
                  <a:pt x="6141883" y="4233044"/>
                  <a:pt x="6141543" y="4231214"/>
                </a:cubicBezTo>
                <a:cubicBezTo>
                  <a:pt x="6141543" y="4231214"/>
                  <a:pt x="6141543" y="4231214"/>
                  <a:pt x="6197247" y="4213316"/>
                </a:cubicBezTo>
                <a:cubicBezTo>
                  <a:pt x="6196907" y="4211484"/>
                  <a:pt x="6196907" y="4211484"/>
                  <a:pt x="6196907" y="4211484"/>
                </a:cubicBezTo>
                <a:close/>
                <a:moveTo>
                  <a:pt x="4644142" y="4195267"/>
                </a:moveTo>
                <a:cubicBezTo>
                  <a:pt x="4622026" y="4199362"/>
                  <a:pt x="4600916" y="4208896"/>
                  <a:pt x="4579806" y="4218431"/>
                </a:cubicBezTo>
                <a:cubicBezTo>
                  <a:pt x="4579806" y="4218431"/>
                  <a:pt x="4577964" y="4218771"/>
                  <a:pt x="4576456" y="4220926"/>
                </a:cubicBezTo>
                <a:cubicBezTo>
                  <a:pt x="4576456" y="4220926"/>
                  <a:pt x="4576456" y="4220926"/>
                  <a:pt x="4576121" y="4219113"/>
                </a:cubicBezTo>
                <a:cubicBezTo>
                  <a:pt x="4572770" y="4221609"/>
                  <a:pt x="4570091" y="4227729"/>
                  <a:pt x="4570091" y="4227729"/>
                </a:cubicBezTo>
                <a:cubicBezTo>
                  <a:pt x="4574448" y="4230673"/>
                  <a:pt x="4580985" y="4235087"/>
                  <a:pt x="4582828" y="4234747"/>
                </a:cubicBezTo>
                <a:cubicBezTo>
                  <a:pt x="4605780" y="4224870"/>
                  <a:pt x="4628733" y="4214995"/>
                  <a:pt x="4652021" y="4206934"/>
                </a:cubicBezTo>
                <a:cubicBezTo>
                  <a:pt x="4648835" y="4200023"/>
                  <a:pt x="4645985" y="4194927"/>
                  <a:pt x="4644142" y="4195267"/>
                </a:cubicBezTo>
                <a:close/>
                <a:moveTo>
                  <a:pt x="5907563" y="4190532"/>
                </a:moveTo>
                <a:cubicBezTo>
                  <a:pt x="5891147" y="4195542"/>
                  <a:pt x="5874379" y="4198647"/>
                  <a:pt x="5857611" y="4201752"/>
                </a:cubicBezTo>
                <a:cubicBezTo>
                  <a:pt x="5862395" y="4206771"/>
                  <a:pt x="5867179" y="4211793"/>
                  <a:pt x="5873823" y="4216467"/>
                </a:cubicBezTo>
                <a:cubicBezTo>
                  <a:pt x="5878711" y="4211626"/>
                  <a:pt x="5885811" y="4208343"/>
                  <a:pt x="5890343" y="4201596"/>
                </a:cubicBezTo>
                <a:cubicBezTo>
                  <a:pt x="5893363" y="4197100"/>
                  <a:pt x="5900815" y="4195720"/>
                  <a:pt x="5907563" y="4190532"/>
                </a:cubicBezTo>
                <a:close/>
                <a:moveTo>
                  <a:pt x="5956511" y="4181468"/>
                </a:moveTo>
                <a:cubicBezTo>
                  <a:pt x="5953015" y="4182117"/>
                  <a:pt x="5947767" y="4183087"/>
                  <a:pt x="5944271" y="4183734"/>
                </a:cubicBezTo>
                <a:cubicBezTo>
                  <a:pt x="5948147" y="4185128"/>
                  <a:pt x="5953391" y="4184157"/>
                  <a:pt x="5957267" y="4185548"/>
                </a:cubicBezTo>
                <a:cubicBezTo>
                  <a:pt x="5955139" y="4183833"/>
                  <a:pt x="5956887" y="4183508"/>
                  <a:pt x="5956511" y="4181468"/>
                </a:cubicBezTo>
                <a:close/>
                <a:moveTo>
                  <a:pt x="5317543" y="4163383"/>
                </a:moveTo>
                <a:cubicBezTo>
                  <a:pt x="5306635" y="4167321"/>
                  <a:pt x="5296069" y="4173113"/>
                  <a:pt x="5289599" y="4180064"/>
                </a:cubicBezTo>
                <a:cubicBezTo>
                  <a:pt x="5282095" y="4181452"/>
                  <a:pt x="5274595" y="4182841"/>
                  <a:pt x="5265561" y="4186434"/>
                </a:cubicBezTo>
                <a:cubicBezTo>
                  <a:pt x="5267437" y="4186085"/>
                  <a:pt x="5269655" y="4187592"/>
                  <a:pt x="5271531" y="4187245"/>
                </a:cubicBezTo>
                <a:cubicBezTo>
                  <a:pt x="5280063" y="4191417"/>
                  <a:pt x="5289095" y="4187826"/>
                  <a:pt x="5296253" y="4184584"/>
                </a:cubicBezTo>
                <a:cubicBezTo>
                  <a:pt x="5298129" y="4184237"/>
                  <a:pt x="5301879" y="4183544"/>
                  <a:pt x="5303755" y="4183195"/>
                </a:cubicBezTo>
                <a:cubicBezTo>
                  <a:pt x="5310571" y="4178099"/>
                  <a:pt x="5315167" y="4171494"/>
                  <a:pt x="5317543" y="4163383"/>
                </a:cubicBezTo>
                <a:close/>
                <a:moveTo>
                  <a:pt x="6167603" y="4136755"/>
                </a:moveTo>
                <a:cubicBezTo>
                  <a:pt x="6167603" y="4136755"/>
                  <a:pt x="6166067" y="4139853"/>
                  <a:pt x="6164027" y="4140229"/>
                </a:cubicBezTo>
                <a:cubicBezTo>
                  <a:pt x="6166067" y="4139853"/>
                  <a:pt x="6166067" y="4139853"/>
                  <a:pt x="6168107" y="4139474"/>
                </a:cubicBezTo>
                <a:cubicBezTo>
                  <a:pt x="6168107" y="4139474"/>
                  <a:pt x="6167603" y="4136755"/>
                  <a:pt x="6167603" y="4136755"/>
                </a:cubicBezTo>
                <a:close/>
                <a:moveTo>
                  <a:pt x="1019495" y="4133536"/>
                </a:moveTo>
                <a:cubicBezTo>
                  <a:pt x="1042268" y="4133867"/>
                  <a:pt x="1064391" y="4147483"/>
                  <a:pt x="1064740" y="4175184"/>
                </a:cubicBezTo>
                <a:cubicBezTo>
                  <a:pt x="1059609" y="4199113"/>
                  <a:pt x="1039134" y="4212479"/>
                  <a:pt x="1015916" y="4211033"/>
                </a:cubicBezTo>
                <a:cubicBezTo>
                  <a:pt x="1000781" y="4211922"/>
                  <a:pt x="987630" y="4202867"/>
                  <a:pt x="979683" y="4190935"/>
                </a:cubicBezTo>
                <a:cubicBezTo>
                  <a:pt x="976327" y="4193471"/>
                  <a:pt x="972972" y="4196007"/>
                  <a:pt x="969617" y="4198544"/>
                </a:cubicBezTo>
                <a:cubicBezTo>
                  <a:pt x="968453" y="4202588"/>
                  <a:pt x="973523" y="4209309"/>
                  <a:pt x="976400" y="4214520"/>
                </a:cubicBezTo>
                <a:cubicBezTo>
                  <a:pt x="979620" y="4221584"/>
                  <a:pt x="984347" y="4226453"/>
                  <a:pt x="989074" y="4231322"/>
                </a:cubicBezTo>
                <a:cubicBezTo>
                  <a:pt x="979828" y="4233034"/>
                  <a:pt x="969420" y="4238793"/>
                  <a:pt x="959831" y="4238653"/>
                </a:cubicBezTo>
                <a:cubicBezTo>
                  <a:pt x="964558" y="4243522"/>
                  <a:pt x="971134" y="4248048"/>
                  <a:pt x="972848" y="4257306"/>
                </a:cubicBezTo>
                <a:cubicBezTo>
                  <a:pt x="973399" y="4270608"/>
                  <a:pt x="969223" y="4279040"/>
                  <a:pt x="962855" y="4285964"/>
                </a:cubicBezTo>
                <a:cubicBezTo>
                  <a:pt x="986893" y="4281513"/>
                  <a:pt x="1011274" y="4278913"/>
                  <a:pt x="1037161" y="4274120"/>
                </a:cubicBezTo>
                <a:cubicBezTo>
                  <a:pt x="995660" y="4287549"/>
                  <a:pt x="954160" y="4300978"/>
                  <a:pt x="914166" y="4312215"/>
                </a:cubicBezTo>
                <a:cubicBezTo>
                  <a:pt x="904921" y="4313926"/>
                  <a:pt x="894990" y="4311936"/>
                  <a:pt x="885402" y="4311796"/>
                </a:cubicBezTo>
                <a:cubicBezTo>
                  <a:pt x="893961" y="4306381"/>
                  <a:pt x="899986" y="4297606"/>
                  <a:pt x="908889" y="4294043"/>
                </a:cubicBezTo>
                <a:cubicBezTo>
                  <a:pt x="894574" y="4289034"/>
                  <a:pt x="883614" y="4281488"/>
                  <a:pt x="879023" y="4267020"/>
                </a:cubicBezTo>
                <a:cubicBezTo>
                  <a:pt x="879023" y="4267020"/>
                  <a:pt x="880872" y="4266679"/>
                  <a:pt x="880872" y="4266679"/>
                </a:cubicBezTo>
                <a:cubicBezTo>
                  <a:pt x="880529" y="4264826"/>
                  <a:pt x="878680" y="4265169"/>
                  <a:pt x="878680" y="4265169"/>
                </a:cubicBezTo>
                <a:cubicBezTo>
                  <a:pt x="878129" y="4251866"/>
                  <a:pt x="882305" y="4243433"/>
                  <a:pt x="888673" y="4236510"/>
                </a:cubicBezTo>
                <a:cubicBezTo>
                  <a:pt x="875044" y="4235205"/>
                  <a:pt x="861414" y="4233898"/>
                  <a:pt x="845936" y="4232934"/>
                </a:cubicBezTo>
                <a:cubicBezTo>
                  <a:pt x="845593" y="4231083"/>
                  <a:pt x="844908" y="4227381"/>
                  <a:pt x="844222" y="4223679"/>
                </a:cubicBezTo>
                <a:cubicBezTo>
                  <a:pt x="880175" y="4211275"/>
                  <a:pt x="917977" y="4198530"/>
                  <a:pt x="956122" y="4187637"/>
                </a:cubicBezTo>
                <a:cubicBezTo>
                  <a:pt x="961670" y="4186611"/>
                  <a:pt x="969066" y="4185241"/>
                  <a:pt x="976462" y="4183871"/>
                </a:cubicBezTo>
                <a:cubicBezTo>
                  <a:pt x="973927" y="4180512"/>
                  <a:pt x="969544" y="4177493"/>
                  <a:pt x="970364" y="4171596"/>
                </a:cubicBezTo>
                <a:cubicBezTo>
                  <a:pt x="973304" y="4146158"/>
                  <a:pt x="996723" y="4133205"/>
                  <a:pt x="1019495" y="4133536"/>
                </a:cubicBezTo>
                <a:close/>
                <a:moveTo>
                  <a:pt x="5905531" y="4131846"/>
                </a:moveTo>
                <a:cubicBezTo>
                  <a:pt x="5903671" y="4132191"/>
                  <a:pt x="5902155" y="4134419"/>
                  <a:pt x="5898431" y="4135108"/>
                </a:cubicBezTo>
                <a:cubicBezTo>
                  <a:pt x="5896571" y="4135453"/>
                  <a:pt x="5892847" y="4136143"/>
                  <a:pt x="5890983" y="4136488"/>
                </a:cubicBezTo>
                <a:cubicBezTo>
                  <a:pt x="5886791" y="4145053"/>
                  <a:pt x="5884463" y="4153272"/>
                  <a:pt x="5878059" y="4160300"/>
                </a:cubicBezTo>
                <a:cubicBezTo>
                  <a:pt x="5878407" y="4162182"/>
                  <a:pt x="5878407" y="4162182"/>
                  <a:pt x="5878407" y="4162182"/>
                </a:cubicBezTo>
                <a:cubicBezTo>
                  <a:pt x="5894471" y="4155313"/>
                  <a:pt x="5911227" y="4152209"/>
                  <a:pt x="5927291" y="4145342"/>
                </a:cubicBezTo>
                <a:cubicBezTo>
                  <a:pt x="5935903" y="4139853"/>
                  <a:pt x="5947423" y="4139667"/>
                  <a:pt x="5956735" y="4137943"/>
                </a:cubicBezTo>
                <a:cubicBezTo>
                  <a:pt x="5958599" y="4137598"/>
                  <a:pt x="5960111" y="4135370"/>
                  <a:pt x="5961971" y="4135025"/>
                </a:cubicBezTo>
                <a:cubicBezTo>
                  <a:pt x="5946031" y="4132136"/>
                  <a:pt x="5926711" y="4131819"/>
                  <a:pt x="5905531" y="4131846"/>
                </a:cubicBezTo>
                <a:close/>
                <a:moveTo>
                  <a:pt x="6131539" y="4124256"/>
                </a:moveTo>
                <a:cubicBezTo>
                  <a:pt x="6118279" y="4124795"/>
                  <a:pt x="6107207" y="4126844"/>
                  <a:pt x="6096135" y="4128894"/>
                </a:cubicBezTo>
                <a:cubicBezTo>
                  <a:pt x="6092447" y="4129579"/>
                  <a:pt x="6089099" y="4132116"/>
                  <a:pt x="6083563" y="4133141"/>
                </a:cubicBezTo>
                <a:cubicBezTo>
                  <a:pt x="6075367" y="4140412"/>
                  <a:pt x="6065327" y="4148023"/>
                  <a:pt x="6057131" y="4155294"/>
                </a:cubicBezTo>
                <a:cubicBezTo>
                  <a:pt x="6057475" y="4157149"/>
                  <a:pt x="6057475" y="4157149"/>
                  <a:pt x="6057475" y="4157149"/>
                </a:cubicBezTo>
                <a:cubicBezTo>
                  <a:pt x="6070047" y="4152902"/>
                  <a:pt x="6082619" y="4148656"/>
                  <a:pt x="6095879" y="4148118"/>
                </a:cubicBezTo>
                <a:cubicBezTo>
                  <a:pt x="6116519" y="4146214"/>
                  <a:pt x="6124031" y="4135235"/>
                  <a:pt x="6131539" y="4124256"/>
                </a:cubicBezTo>
                <a:close/>
                <a:moveTo>
                  <a:pt x="5969755" y="4108705"/>
                </a:moveTo>
                <a:cubicBezTo>
                  <a:pt x="5966463" y="4111189"/>
                  <a:pt x="5962839" y="4111860"/>
                  <a:pt x="5959215" y="4112531"/>
                </a:cubicBezTo>
                <a:lnTo>
                  <a:pt x="5965323" y="4115150"/>
                </a:lnTo>
                <a:cubicBezTo>
                  <a:pt x="5966799" y="4113003"/>
                  <a:pt x="5968275" y="4110853"/>
                  <a:pt x="5969755" y="4108705"/>
                </a:cubicBezTo>
                <a:close/>
                <a:moveTo>
                  <a:pt x="6086803" y="4102498"/>
                </a:moveTo>
                <a:cubicBezTo>
                  <a:pt x="6079363" y="4103876"/>
                  <a:pt x="6074131" y="4106814"/>
                  <a:pt x="6067043" y="4110094"/>
                </a:cubicBezTo>
                <a:cubicBezTo>
                  <a:pt x="6080419" y="4109587"/>
                  <a:pt x="6092287" y="4111327"/>
                  <a:pt x="6103451" y="4109259"/>
                </a:cubicBezTo>
                <a:cubicBezTo>
                  <a:pt x="6098671" y="4104239"/>
                  <a:pt x="6093091" y="4105272"/>
                  <a:pt x="6086803" y="4102498"/>
                </a:cubicBezTo>
                <a:close/>
                <a:moveTo>
                  <a:pt x="5440513" y="4098425"/>
                </a:moveTo>
                <a:cubicBezTo>
                  <a:pt x="5433261" y="4099768"/>
                  <a:pt x="5426011" y="4101111"/>
                  <a:pt x="5419137" y="4104493"/>
                </a:cubicBezTo>
                <a:cubicBezTo>
                  <a:pt x="5426767" y="4105190"/>
                  <a:pt x="5433639" y="4101808"/>
                  <a:pt x="5440891" y="4100465"/>
                </a:cubicBezTo>
                <a:cubicBezTo>
                  <a:pt x="5440891" y="4100465"/>
                  <a:pt x="5440513" y="4098425"/>
                  <a:pt x="5440513" y="4098425"/>
                </a:cubicBezTo>
                <a:close/>
                <a:moveTo>
                  <a:pt x="6142627" y="4087943"/>
                </a:moveTo>
                <a:cubicBezTo>
                  <a:pt x="6140815" y="4088278"/>
                  <a:pt x="6139003" y="4088614"/>
                  <a:pt x="6137187" y="4088950"/>
                </a:cubicBezTo>
                <a:cubicBezTo>
                  <a:pt x="6127031" y="4094850"/>
                  <a:pt x="6116871" y="4100748"/>
                  <a:pt x="6108887" y="4108253"/>
                </a:cubicBezTo>
                <a:cubicBezTo>
                  <a:pt x="6121579" y="4105903"/>
                  <a:pt x="6133907" y="4101610"/>
                  <a:pt x="6146239" y="4097320"/>
                </a:cubicBezTo>
                <a:cubicBezTo>
                  <a:pt x="6145519" y="4093434"/>
                  <a:pt x="6144799" y="4089549"/>
                  <a:pt x="6142627" y="4087943"/>
                </a:cubicBezTo>
                <a:close/>
                <a:moveTo>
                  <a:pt x="1155895" y="4080422"/>
                </a:moveTo>
                <a:cubicBezTo>
                  <a:pt x="1156271" y="4080353"/>
                  <a:pt x="1156632" y="4080600"/>
                  <a:pt x="1156702" y="4080977"/>
                </a:cubicBezTo>
                <a:cubicBezTo>
                  <a:pt x="1156771" y="4081352"/>
                  <a:pt x="1156523" y="4081713"/>
                  <a:pt x="1156147" y="4081783"/>
                </a:cubicBezTo>
                <a:cubicBezTo>
                  <a:pt x="1155772" y="4081853"/>
                  <a:pt x="1155410" y="4081604"/>
                  <a:pt x="1155341" y="4081229"/>
                </a:cubicBezTo>
                <a:cubicBezTo>
                  <a:pt x="1155271" y="4080852"/>
                  <a:pt x="1155520" y="4080492"/>
                  <a:pt x="1155895" y="4080422"/>
                </a:cubicBezTo>
                <a:close/>
                <a:moveTo>
                  <a:pt x="1155165" y="4080278"/>
                </a:moveTo>
                <a:cubicBezTo>
                  <a:pt x="1121272" y="4092459"/>
                  <a:pt x="1088866" y="4102397"/>
                  <a:pt x="1054621" y="4112676"/>
                </a:cubicBezTo>
                <a:cubicBezTo>
                  <a:pt x="1047615" y="4115942"/>
                  <a:pt x="1039553" y="4113497"/>
                  <a:pt x="1031842" y="4112956"/>
                </a:cubicBezTo>
                <a:cubicBezTo>
                  <a:pt x="1038143" y="4105884"/>
                  <a:pt x="1044091" y="4096907"/>
                  <a:pt x="1051448" y="4095545"/>
                </a:cubicBezTo>
                <a:cubicBezTo>
                  <a:pt x="1086399" y="4089073"/>
                  <a:pt x="1120215" y="4086749"/>
                  <a:pt x="1155165" y="4080278"/>
                </a:cubicBezTo>
                <a:close/>
                <a:moveTo>
                  <a:pt x="1115824" y="3996925"/>
                </a:moveTo>
                <a:cubicBezTo>
                  <a:pt x="1110940" y="4001616"/>
                  <a:pt x="1104202" y="4006649"/>
                  <a:pt x="1101172" y="4010995"/>
                </a:cubicBezTo>
                <a:cubicBezTo>
                  <a:pt x="1099995" y="4014999"/>
                  <a:pt x="1103205" y="4021978"/>
                  <a:pt x="1106076" y="4027125"/>
                </a:cubicBezTo>
                <a:cubicBezTo>
                  <a:pt x="1108947" y="4032271"/>
                  <a:pt x="1113333" y="4035246"/>
                  <a:pt x="1116204" y="4040394"/>
                </a:cubicBezTo>
                <a:cubicBezTo>
                  <a:pt x="1109126" y="4043598"/>
                  <a:pt x="1100195" y="4047144"/>
                  <a:pt x="1092779" y="4048517"/>
                </a:cubicBezTo>
                <a:cubicBezTo>
                  <a:pt x="1061759" y="4046689"/>
                  <a:pt x="1030400" y="4043031"/>
                  <a:pt x="999380" y="4041203"/>
                </a:cubicBezTo>
                <a:cubicBezTo>
                  <a:pt x="998702" y="4037542"/>
                  <a:pt x="996509" y="4036056"/>
                  <a:pt x="995831" y="4032394"/>
                </a:cubicBezTo>
                <a:cubicBezTo>
                  <a:pt x="1026672" y="4022898"/>
                  <a:pt x="1057173" y="4011572"/>
                  <a:pt x="1088014" y="4002074"/>
                </a:cubicBezTo>
                <a:cubicBezTo>
                  <a:pt x="1096945" y="3998529"/>
                  <a:pt x="1106554" y="3998642"/>
                  <a:pt x="1115824" y="3996925"/>
                </a:cubicBezTo>
                <a:close/>
                <a:moveTo>
                  <a:pt x="738610" y="2529402"/>
                </a:moveTo>
                <a:cubicBezTo>
                  <a:pt x="752127" y="2526899"/>
                  <a:pt x="765056" y="2535522"/>
                  <a:pt x="767489" y="2548665"/>
                </a:cubicBezTo>
                <a:cubicBezTo>
                  <a:pt x="769922" y="2561802"/>
                  <a:pt x="760938" y="2574482"/>
                  <a:pt x="747422" y="2576985"/>
                </a:cubicBezTo>
                <a:cubicBezTo>
                  <a:pt x="733905" y="2579489"/>
                  <a:pt x="720976" y="2570865"/>
                  <a:pt x="718543" y="2557728"/>
                </a:cubicBezTo>
                <a:cubicBezTo>
                  <a:pt x="716110" y="2544586"/>
                  <a:pt x="725094" y="2531905"/>
                  <a:pt x="738610" y="2529402"/>
                </a:cubicBezTo>
                <a:close/>
                <a:moveTo>
                  <a:pt x="1897151" y="2437209"/>
                </a:moveTo>
                <a:cubicBezTo>
                  <a:pt x="1904403" y="2435866"/>
                  <a:pt x="1912676" y="2440043"/>
                  <a:pt x="1920608" y="2442379"/>
                </a:cubicBezTo>
                <a:cubicBezTo>
                  <a:pt x="1916533" y="2450746"/>
                  <a:pt x="1912005" y="2466799"/>
                  <a:pt x="1910193" y="2467134"/>
                </a:cubicBezTo>
                <a:cubicBezTo>
                  <a:pt x="1896482" y="2463970"/>
                  <a:pt x="1884242" y="2458623"/>
                  <a:pt x="1866224" y="2452448"/>
                </a:cubicBezTo>
                <a:cubicBezTo>
                  <a:pt x="1879704" y="2444244"/>
                  <a:pt x="1888088" y="2438887"/>
                  <a:pt x="1897151" y="2437209"/>
                </a:cubicBezTo>
                <a:close/>
                <a:moveTo>
                  <a:pt x="714249" y="2342113"/>
                </a:moveTo>
                <a:cubicBezTo>
                  <a:pt x="729637" y="2340449"/>
                  <a:pt x="745969" y="2346453"/>
                  <a:pt x="747771" y="2361321"/>
                </a:cubicBezTo>
                <a:cubicBezTo>
                  <a:pt x="750215" y="2395073"/>
                  <a:pt x="693670" y="2397940"/>
                  <a:pt x="686388" y="2368888"/>
                </a:cubicBezTo>
                <a:cubicBezTo>
                  <a:pt x="684415" y="2353099"/>
                  <a:pt x="698861" y="2343773"/>
                  <a:pt x="714249" y="2342113"/>
                </a:cubicBezTo>
                <a:close/>
                <a:moveTo>
                  <a:pt x="2038077" y="2239912"/>
                </a:moveTo>
                <a:cubicBezTo>
                  <a:pt x="2023939" y="2240771"/>
                  <a:pt x="2009656" y="2243417"/>
                  <a:pt x="1995833" y="2245976"/>
                </a:cubicBezTo>
                <a:cubicBezTo>
                  <a:pt x="1998395" y="2249520"/>
                  <a:pt x="1999474" y="2255346"/>
                  <a:pt x="1996507" y="2259913"/>
                </a:cubicBezTo>
                <a:cubicBezTo>
                  <a:pt x="2024153" y="2254794"/>
                  <a:pt x="2051799" y="2249675"/>
                  <a:pt x="2079444" y="2244555"/>
                </a:cubicBezTo>
                <a:cubicBezTo>
                  <a:pt x="2066206" y="2239977"/>
                  <a:pt x="2052214" y="2239052"/>
                  <a:pt x="2038077" y="2239912"/>
                </a:cubicBezTo>
                <a:close/>
                <a:moveTo>
                  <a:pt x="1086863" y="2225415"/>
                </a:moveTo>
                <a:cubicBezTo>
                  <a:pt x="1109963" y="2227548"/>
                  <a:pt x="1130069" y="2241304"/>
                  <a:pt x="1133927" y="2269840"/>
                </a:cubicBezTo>
                <a:cubicBezTo>
                  <a:pt x="1144215" y="2345937"/>
                  <a:pt x="1025744" y="2373581"/>
                  <a:pt x="1007761" y="2297008"/>
                </a:cubicBezTo>
                <a:cubicBezTo>
                  <a:pt x="1002788" y="2259881"/>
                  <a:pt x="1031757" y="2234062"/>
                  <a:pt x="1063256" y="2227041"/>
                </a:cubicBezTo>
                <a:cubicBezTo>
                  <a:pt x="1071131" y="2225286"/>
                  <a:pt x="1079163" y="2224705"/>
                  <a:pt x="1086863" y="2225415"/>
                </a:cubicBezTo>
                <a:close/>
                <a:moveTo>
                  <a:pt x="2101953" y="2206639"/>
                </a:moveTo>
                <a:cubicBezTo>
                  <a:pt x="2084949" y="2213537"/>
                  <a:pt x="2088396" y="2222274"/>
                  <a:pt x="2095376" y="2230356"/>
                </a:cubicBezTo>
                <a:cubicBezTo>
                  <a:pt x="2095466" y="2220966"/>
                  <a:pt x="2097322" y="2211246"/>
                  <a:pt x="2101953" y="2206639"/>
                </a:cubicBezTo>
                <a:close/>
                <a:moveTo>
                  <a:pt x="735268" y="2165817"/>
                </a:moveTo>
                <a:cubicBezTo>
                  <a:pt x="752164" y="2162687"/>
                  <a:pt x="768453" y="2174154"/>
                  <a:pt x="771651" y="2191425"/>
                </a:cubicBezTo>
                <a:cubicBezTo>
                  <a:pt x="774849" y="2208697"/>
                  <a:pt x="763745" y="2225232"/>
                  <a:pt x="746850" y="2228360"/>
                </a:cubicBezTo>
                <a:cubicBezTo>
                  <a:pt x="729955" y="2231489"/>
                  <a:pt x="713666" y="2220026"/>
                  <a:pt x="710468" y="2202754"/>
                </a:cubicBezTo>
                <a:cubicBezTo>
                  <a:pt x="707270" y="2185482"/>
                  <a:pt x="718373" y="2168944"/>
                  <a:pt x="735268" y="2165817"/>
                </a:cubicBezTo>
                <a:close/>
                <a:moveTo>
                  <a:pt x="2346922" y="2119092"/>
                </a:moveTo>
                <a:cubicBezTo>
                  <a:pt x="2330385" y="2122155"/>
                  <a:pt x="2314528" y="2128875"/>
                  <a:pt x="2298331" y="2133768"/>
                </a:cubicBezTo>
                <a:cubicBezTo>
                  <a:pt x="2298331" y="2133768"/>
                  <a:pt x="2296493" y="2134109"/>
                  <a:pt x="2294656" y="2134448"/>
                </a:cubicBezTo>
                <a:cubicBezTo>
                  <a:pt x="2232384" y="2157336"/>
                  <a:pt x="2170111" y="2180228"/>
                  <a:pt x="2109675" y="2202775"/>
                </a:cubicBezTo>
                <a:cubicBezTo>
                  <a:pt x="2116686" y="2199584"/>
                  <a:pt x="2126211" y="2199713"/>
                  <a:pt x="2145940" y="2203631"/>
                </a:cubicBezTo>
                <a:cubicBezTo>
                  <a:pt x="2149615" y="2202952"/>
                  <a:pt x="2155126" y="2201930"/>
                  <a:pt x="2156626" y="2199763"/>
                </a:cubicBezTo>
                <a:cubicBezTo>
                  <a:pt x="2178762" y="2165372"/>
                  <a:pt x="2221609" y="2191514"/>
                  <a:pt x="2252308" y="2172578"/>
                </a:cubicBezTo>
                <a:cubicBezTo>
                  <a:pt x="2279333" y="2154323"/>
                  <a:pt x="2319612" y="2156330"/>
                  <a:pt x="2354181" y="2148035"/>
                </a:cubicBezTo>
                <a:cubicBezTo>
                  <a:pt x="2363368" y="2146334"/>
                  <a:pt x="2370040" y="2141312"/>
                  <a:pt x="2378548" y="2135951"/>
                </a:cubicBezTo>
                <a:cubicBezTo>
                  <a:pt x="2378210" y="2134121"/>
                  <a:pt x="2376176" y="2123139"/>
                  <a:pt x="2372162" y="2121990"/>
                </a:cubicBezTo>
                <a:cubicBezTo>
                  <a:pt x="2364135" y="2119689"/>
                  <a:pt x="2354271" y="2117731"/>
                  <a:pt x="2346922" y="2119092"/>
                </a:cubicBezTo>
                <a:close/>
                <a:moveTo>
                  <a:pt x="2267955" y="2114030"/>
                </a:moveTo>
                <a:cubicBezTo>
                  <a:pt x="2246587" y="2121821"/>
                  <a:pt x="2225219" y="2129611"/>
                  <a:pt x="2205690" y="2137064"/>
                </a:cubicBezTo>
                <a:cubicBezTo>
                  <a:pt x="2189836" y="2143833"/>
                  <a:pt x="2175820" y="2150265"/>
                  <a:pt x="2159966" y="2157035"/>
                </a:cubicBezTo>
                <a:cubicBezTo>
                  <a:pt x="2113900" y="2175154"/>
                  <a:pt x="2067832" y="2193272"/>
                  <a:pt x="2021766" y="2211391"/>
                </a:cubicBezTo>
                <a:cubicBezTo>
                  <a:pt x="2022452" y="2215098"/>
                  <a:pt x="2023482" y="2220659"/>
                  <a:pt x="2021988" y="2222853"/>
                </a:cubicBezTo>
                <a:cubicBezTo>
                  <a:pt x="2058865" y="2206437"/>
                  <a:pt x="2093905" y="2190360"/>
                  <a:pt x="2128945" y="2174284"/>
                </a:cubicBezTo>
                <a:cubicBezTo>
                  <a:pt x="2178345" y="2153632"/>
                  <a:pt x="2228430" y="2136686"/>
                  <a:pt x="2278173" y="2117887"/>
                </a:cubicBezTo>
                <a:cubicBezTo>
                  <a:pt x="2274154" y="2116716"/>
                  <a:pt x="2269793" y="2113691"/>
                  <a:pt x="2267955" y="2114030"/>
                </a:cubicBezTo>
                <a:close/>
                <a:moveTo>
                  <a:pt x="691523" y="2030728"/>
                </a:moveTo>
                <a:cubicBezTo>
                  <a:pt x="707681" y="2030122"/>
                  <a:pt x="724450" y="2037990"/>
                  <a:pt x="725504" y="2054018"/>
                </a:cubicBezTo>
                <a:cubicBezTo>
                  <a:pt x="728295" y="2089763"/>
                  <a:pt x="668876" y="2089314"/>
                  <a:pt x="661559" y="2060133"/>
                </a:cubicBezTo>
                <a:cubicBezTo>
                  <a:pt x="661216" y="2058286"/>
                  <a:pt x="661216" y="2058286"/>
                  <a:pt x="661216" y="2058286"/>
                </a:cubicBezTo>
                <a:cubicBezTo>
                  <a:pt x="659821" y="2040414"/>
                  <a:pt x="675366" y="2031333"/>
                  <a:pt x="691523" y="2030728"/>
                </a:cubicBezTo>
                <a:close/>
                <a:moveTo>
                  <a:pt x="903094" y="2026576"/>
                </a:moveTo>
                <a:cubicBezTo>
                  <a:pt x="920742" y="2026417"/>
                  <a:pt x="939138" y="2035459"/>
                  <a:pt x="940375" y="2052464"/>
                </a:cubicBezTo>
                <a:cubicBezTo>
                  <a:pt x="943881" y="2092029"/>
                  <a:pt x="880508" y="2090361"/>
                  <a:pt x="870640" y="2057717"/>
                </a:cubicBezTo>
                <a:cubicBezTo>
                  <a:pt x="870640" y="2057717"/>
                  <a:pt x="872488" y="2057376"/>
                  <a:pt x="872488" y="2057376"/>
                </a:cubicBezTo>
                <a:cubicBezTo>
                  <a:pt x="872488" y="2057376"/>
                  <a:pt x="870640" y="2057717"/>
                  <a:pt x="870297" y="2055869"/>
                </a:cubicBezTo>
                <a:cubicBezTo>
                  <a:pt x="868545" y="2036083"/>
                  <a:pt x="885447" y="2026731"/>
                  <a:pt x="903094" y="2026576"/>
                </a:cubicBezTo>
                <a:close/>
                <a:moveTo>
                  <a:pt x="3772367" y="1879046"/>
                </a:moveTo>
                <a:cubicBezTo>
                  <a:pt x="3772367" y="1879046"/>
                  <a:pt x="3772367" y="1879046"/>
                  <a:pt x="3770475" y="1879397"/>
                </a:cubicBezTo>
                <a:cubicBezTo>
                  <a:pt x="3760195" y="1887275"/>
                  <a:pt x="3748024" y="1895506"/>
                  <a:pt x="3735139" y="1899884"/>
                </a:cubicBezTo>
                <a:cubicBezTo>
                  <a:pt x="3733961" y="1904086"/>
                  <a:pt x="3734674" y="1907937"/>
                  <a:pt x="3733139" y="1910217"/>
                </a:cubicBezTo>
                <a:cubicBezTo>
                  <a:pt x="3742597" y="1908466"/>
                  <a:pt x="3752056" y="1906714"/>
                  <a:pt x="3763049" y="1902683"/>
                </a:cubicBezTo>
                <a:cubicBezTo>
                  <a:pt x="3768723" y="1901632"/>
                  <a:pt x="3770011" y="1887450"/>
                  <a:pt x="3772367" y="1879046"/>
                </a:cubicBezTo>
                <a:close/>
                <a:moveTo>
                  <a:pt x="3946171" y="1843696"/>
                </a:moveTo>
                <a:cubicBezTo>
                  <a:pt x="3938484" y="1843187"/>
                  <a:pt x="3931141" y="1844547"/>
                  <a:pt x="3921618" y="1844376"/>
                </a:cubicBezTo>
                <a:cubicBezTo>
                  <a:pt x="3920129" y="1846586"/>
                  <a:pt x="3918293" y="1846926"/>
                  <a:pt x="3914968" y="1849474"/>
                </a:cubicBezTo>
                <a:cubicBezTo>
                  <a:pt x="3913479" y="1851684"/>
                  <a:pt x="3910155" y="1854234"/>
                  <a:pt x="3911990" y="1853895"/>
                </a:cubicBezTo>
                <a:cubicBezTo>
                  <a:pt x="3903609" y="1849645"/>
                  <a:pt x="3899245" y="1846584"/>
                  <a:pt x="3893048" y="1843869"/>
                </a:cubicBezTo>
                <a:cubicBezTo>
                  <a:pt x="3878017" y="1844716"/>
                  <a:pt x="3864477" y="1843357"/>
                  <a:pt x="3849447" y="1844206"/>
                </a:cubicBezTo>
                <a:cubicBezTo>
                  <a:pt x="3828910" y="1846076"/>
                  <a:pt x="3806780" y="1859843"/>
                  <a:pt x="3785792" y="1869527"/>
                </a:cubicBezTo>
                <a:cubicBezTo>
                  <a:pt x="3782468" y="1872077"/>
                  <a:pt x="3777306" y="1874965"/>
                  <a:pt x="3773982" y="1877515"/>
                </a:cubicBezTo>
                <a:cubicBezTo>
                  <a:pt x="3774328" y="1879386"/>
                  <a:pt x="3772493" y="1879726"/>
                  <a:pt x="3774328" y="1879386"/>
                </a:cubicBezTo>
                <a:cubicBezTo>
                  <a:pt x="3789149" y="1897910"/>
                  <a:pt x="3804180" y="1897062"/>
                  <a:pt x="3827348" y="1888902"/>
                </a:cubicBezTo>
                <a:cubicBezTo>
                  <a:pt x="3860838" y="1874967"/>
                  <a:pt x="3898240" y="1871909"/>
                  <a:pt x="3934603" y="1863241"/>
                </a:cubicBezTo>
                <a:cubicBezTo>
                  <a:pt x="3941599" y="1860012"/>
                  <a:pt x="3950083" y="1854574"/>
                  <a:pt x="3957080" y="1851345"/>
                </a:cubicBezTo>
                <a:cubicBezTo>
                  <a:pt x="3952717" y="1848287"/>
                  <a:pt x="3950535" y="1846757"/>
                  <a:pt x="3946171" y="1843696"/>
                </a:cubicBezTo>
                <a:close/>
                <a:moveTo>
                  <a:pt x="3169004" y="1817812"/>
                </a:moveTo>
                <a:cubicBezTo>
                  <a:pt x="3169696" y="1821551"/>
                  <a:pt x="3170388" y="1825288"/>
                  <a:pt x="3171081" y="1829029"/>
                </a:cubicBezTo>
                <a:cubicBezTo>
                  <a:pt x="3187075" y="1831867"/>
                  <a:pt x="3205285" y="1836230"/>
                  <a:pt x="3221279" y="1839067"/>
                </a:cubicBezTo>
                <a:cubicBezTo>
                  <a:pt x="3233673" y="1832907"/>
                  <a:pt x="3246413" y="1828614"/>
                  <a:pt x="3262200" y="1819889"/>
                </a:cubicBezTo>
                <a:cubicBezTo>
                  <a:pt x="3231250" y="1819820"/>
                  <a:pt x="3199954" y="1817881"/>
                  <a:pt x="3169004" y="1817812"/>
                </a:cubicBezTo>
                <a:close/>
                <a:moveTo>
                  <a:pt x="3106915" y="1816653"/>
                </a:moveTo>
                <a:cubicBezTo>
                  <a:pt x="3090273" y="1819734"/>
                  <a:pt x="3075480" y="1822474"/>
                  <a:pt x="3061002" y="1826912"/>
                </a:cubicBezTo>
                <a:cubicBezTo>
                  <a:pt x="3065015" y="1827927"/>
                  <a:pt x="3067494" y="1830984"/>
                  <a:pt x="3070877" y="1828599"/>
                </a:cubicBezTo>
                <a:cubicBezTo>
                  <a:pt x="3081657" y="1824846"/>
                  <a:pt x="3094601" y="1822449"/>
                  <a:pt x="3106915" y="1816653"/>
                </a:cubicBezTo>
                <a:close/>
                <a:moveTo>
                  <a:pt x="3837112" y="1811211"/>
                </a:moveTo>
                <a:cubicBezTo>
                  <a:pt x="3818864" y="1814590"/>
                  <a:pt x="3802119" y="1815884"/>
                  <a:pt x="3783871" y="1819263"/>
                </a:cubicBezTo>
                <a:cubicBezTo>
                  <a:pt x="3782046" y="1819601"/>
                  <a:pt x="3780221" y="1819939"/>
                  <a:pt x="3778397" y="1820276"/>
                </a:cubicBezTo>
                <a:cubicBezTo>
                  <a:pt x="3776571" y="1820615"/>
                  <a:pt x="3775071" y="1822700"/>
                  <a:pt x="3773246" y="1823037"/>
                </a:cubicBezTo>
                <a:cubicBezTo>
                  <a:pt x="3783341" y="1826594"/>
                  <a:pt x="3791610" y="1830485"/>
                  <a:pt x="3802029" y="1835788"/>
                </a:cubicBezTo>
                <a:cubicBezTo>
                  <a:pt x="3803854" y="1835450"/>
                  <a:pt x="3806002" y="1836857"/>
                  <a:pt x="3808151" y="1838270"/>
                </a:cubicBezTo>
                <a:cubicBezTo>
                  <a:pt x="3806326" y="1838608"/>
                  <a:pt x="3804825" y="1840692"/>
                  <a:pt x="3804825" y="1840692"/>
                </a:cubicBezTo>
                <a:cubicBezTo>
                  <a:pt x="3817274" y="1836581"/>
                  <a:pt x="3827576" y="1831057"/>
                  <a:pt x="3840025" y="1826943"/>
                </a:cubicBezTo>
                <a:cubicBezTo>
                  <a:pt x="3839378" y="1823447"/>
                  <a:pt x="3838731" y="1819951"/>
                  <a:pt x="3842910" y="1811945"/>
                </a:cubicBezTo>
                <a:cubicBezTo>
                  <a:pt x="3841085" y="1812283"/>
                  <a:pt x="3839261" y="1812620"/>
                  <a:pt x="3837112" y="1811211"/>
                </a:cubicBezTo>
                <a:close/>
                <a:moveTo>
                  <a:pt x="599400" y="1783853"/>
                </a:moveTo>
                <a:cubicBezTo>
                  <a:pt x="618192" y="1782275"/>
                  <a:pt x="637853" y="1790540"/>
                  <a:pt x="639418" y="1809294"/>
                </a:cubicBezTo>
                <a:cubicBezTo>
                  <a:pt x="643568" y="1852322"/>
                  <a:pt x="573592" y="1855759"/>
                  <a:pt x="564586" y="1817436"/>
                </a:cubicBezTo>
                <a:cubicBezTo>
                  <a:pt x="562681" y="1796838"/>
                  <a:pt x="580607" y="1785427"/>
                  <a:pt x="599400" y="1783853"/>
                </a:cubicBezTo>
                <a:close/>
                <a:moveTo>
                  <a:pt x="4483933" y="1751517"/>
                </a:moveTo>
                <a:cubicBezTo>
                  <a:pt x="4478893" y="1756200"/>
                  <a:pt x="4475758" y="1760530"/>
                  <a:pt x="4472622" y="1764859"/>
                </a:cubicBezTo>
                <a:cubicBezTo>
                  <a:pt x="4477997" y="1761990"/>
                  <a:pt x="4485275" y="1758768"/>
                  <a:pt x="4490650" y="1755897"/>
                </a:cubicBezTo>
                <a:cubicBezTo>
                  <a:pt x="4488410" y="1754438"/>
                  <a:pt x="4486171" y="1752976"/>
                  <a:pt x="4483933" y="1751517"/>
                </a:cubicBezTo>
                <a:close/>
                <a:moveTo>
                  <a:pt x="4371131" y="1740765"/>
                </a:moveTo>
                <a:cubicBezTo>
                  <a:pt x="4367444" y="1741448"/>
                  <a:pt x="4363417" y="1740286"/>
                  <a:pt x="4359731" y="1740969"/>
                </a:cubicBezTo>
                <a:cubicBezTo>
                  <a:pt x="4338775" y="1741033"/>
                  <a:pt x="4317817" y="1741096"/>
                  <a:pt x="4298703" y="1740817"/>
                </a:cubicBezTo>
                <a:cubicBezTo>
                  <a:pt x="4299045" y="1742663"/>
                  <a:pt x="4300888" y="1742321"/>
                  <a:pt x="4300888" y="1742321"/>
                </a:cubicBezTo>
                <a:cubicBezTo>
                  <a:pt x="4304916" y="1743485"/>
                  <a:pt x="4307101" y="1744988"/>
                  <a:pt x="4309285" y="1746494"/>
                </a:cubicBezTo>
                <a:cubicBezTo>
                  <a:pt x="4304782" y="1753051"/>
                  <a:pt x="4297751" y="1756262"/>
                  <a:pt x="4288877" y="1759813"/>
                </a:cubicBezTo>
                <a:cubicBezTo>
                  <a:pt x="4316864" y="1756539"/>
                  <a:pt x="4343350" y="1755450"/>
                  <a:pt x="4371679" y="1754024"/>
                </a:cubicBezTo>
                <a:cubicBezTo>
                  <a:pt x="4371679" y="1754024"/>
                  <a:pt x="4371679" y="1754024"/>
                  <a:pt x="4371131" y="1740765"/>
                </a:cubicBezTo>
                <a:close/>
                <a:moveTo>
                  <a:pt x="3548824" y="1735018"/>
                </a:moveTo>
                <a:cubicBezTo>
                  <a:pt x="3546987" y="1735358"/>
                  <a:pt x="3545488" y="1737527"/>
                  <a:pt x="3541475" y="1736379"/>
                </a:cubicBezTo>
                <a:cubicBezTo>
                  <a:pt x="3521264" y="1740121"/>
                  <a:pt x="3499022" y="1732892"/>
                  <a:pt x="3476636" y="1735147"/>
                </a:cubicBezTo>
                <a:cubicBezTo>
                  <a:pt x="3459012" y="1737466"/>
                  <a:pt x="3438379" y="1738922"/>
                  <a:pt x="3419504" y="1742181"/>
                </a:cubicBezTo>
                <a:cubicBezTo>
                  <a:pt x="3400629" y="1745439"/>
                  <a:pt x="3383513" y="1750500"/>
                  <a:pt x="3372924" y="1760026"/>
                </a:cubicBezTo>
                <a:cubicBezTo>
                  <a:pt x="3371087" y="1760366"/>
                  <a:pt x="3372924" y="1760026"/>
                  <a:pt x="3371087" y="1760366"/>
                </a:cubicBezTo>
                <a:cubicBezTo>
                  <a:pt x="3373263" y="1761853"/>
                  <a:pt x="3373263" y="1761853"/>
                  <a:pt x="3373263" y="1761853"/>
                </a:cubicBezTo>
                <a:cubicBezTo>
                  <a:pt x="3371426" y="1762193"/>
                  <a:pt x="3371426" y="1762193"/>
                  <a:pt x="3369589" y="1762534"/>
                </a:cubicBezTo>
                <a:cubicBezTo>
                  <a:pt x="3347252" y="1785581"/>
                  <a:pt x="3396182" y="1772738"/>
                  <a:pt x="3401067" y="1788854"/>
                </a:cubicBezTo>
                <a:cubicBezTo>
                  <a:pt x="3395555" y="1789874"/>
                  <a:pt x="3392219" y="1792384"/>
                  <a:pt x="3387045" y="1795234"/>
                </a:cubicBezTo>
                <a:cubicBezTo>
                  <a:pt x="3399906" y="1792852"/>
                  <a:pt x="3414605" y="1790130"/>
                  <a:pt x="3427804" y="1789575"/>
                </a:cubicBezTo>
                <a:cubicBezTo>
                  <a:pt x="3436991" y="1787873"/>
                  <a:pt x="3449853" y="1785492"/>
                  <a:pt x="3456186" y="1778647"/>
                </a:cubicBezTo>
                <a:cubicBezTo>
                  <a:pt x="3471850" y="1760617"/>
                  <a:pt x="3490563" y="1759044"/>
                  <a:pt x="3513964" y="1762274"/>
                </a:cubicBezTo>
                <a:cubicBezTo>
                  <a:pt x="3523829" y="1764230"/>
                  <a:pt x="3543362" y="1756831"/>
                  <a:pt x="3542685" y="1753174"/>
                </a:cubicBezTo>
                <a:cubicBezTo>
                  <a:pt x="3543168" y="1745520"/>
                  <a:pt x="3545826" y="1739355"/>
                  <a:pt x="3548824" y="1735018"/>
                </a:cubicBezTo>
                <a:close/>
                <a:moveTo>
                  <a:pt x="3611473" y="1720214"/>
                </a:moveTo>
                <a:cubicBezTo>
                  <a:pt x="3601146" y="1721401"/>
                  <a:pt x="3591036" y="1723756"/>
                  <a:pt x="3581011" y="1726578"/>
                </a:cubicBezTo>
                <a:cubicBezTo>
                  <a:pt x="3585066" y="1727762"/>
                  <a:pt x="3586919" y="1727419"/>
                  <a:pt x="3590973" y="1728601"/>
                </a:cubicBezTo>
                <a:cubicBezTo>
                  <a:pt x="3612407" y="1730433"/>
                  <a:pt x="3629785" y="1731082"/>
                  <a:pt x="3643233" y="1720859"/>
                </a:cubicBezTo>
                <a:cubicBezTo>
                  <a:pt x="3632344" y="1719008"/>
                  <a:pt x="3621799" y="1719025"/>
                  <a:pt x="3611473" y="1720214"/>
                </a:cubicBezTo>
                <a:close/>
                <a:moveTo>
                  <a:pt x="896840" y="1711803"/>
                </a:moveTo>
                <a:cubicBezTo>
                  <a:pt x="912484" y="1708430"/>
                  <a:pt x="928652" y="1713047"/>
                  <a:pt x="929697" y="1729026"/>
                </a:cubicBezTo>
                <a:cubicBezTo>
                  <a:pt x="931446" y="1759144"/>
                  <a:pt x="876268" y="1771264"/>
                  <a:pt x="867117" y="1742516"/>
                </a:cubicBezTo>
                <a:cubicBezTo>
                  <a:pt x="866072" y="1726537"/>
                  <a:pt x="881195" y="1715176"/>
                  <a:pt x="896840" y="1711803"/>
                </a:cubicBezTo>
                <a:close/>
                <a:moveTo>
                  <a:pt x="4871163" y="1602089"/>
                </a:moveTo>
                <a:cubicBezTo>
                  <a:pt x="4833984" y="1607056"/>
                  <a:pt x="4794962" y="1612364"/>
                  <a:pt x="4758126" y="1619186"/>
                </a:cubicBezTo>
                <a:cubicBezTo>
                  <a:pt x="4745576" y="1623426"/>
                  <a:pt x="4735213" y="1629181"/>
                  <a:pt x="4722664" y="1633422"/>
                </a:cubicBezTo>
                <a:cubicBezTo>
                  <a:pt x="4682487" y="1642780"/>
                  <a:pt x="4643466" y="1648088"/>
                  <a:pt x="4597421" y="1656614"/>
                </a:cubicBezTo>
                <a:cubicBezTo>
                  <a:pt x="4607660" y="1660469"/>
                  <a:pt x="4619397" y="1662131"/>
                  <a:pt x="4629292" y="1664133"/>
                </a:cubicBezTo>
                <a:cubicBezTo>
                  <a:pt x="4634475" y="1661256"/>
                  <a:pt x="4639656" y="1658380"/>
                  <a:pt x="4643340" y="1657697"/>
                </a:cubicBezTo>
                <a:cubicBezTo>
                  <a:pt x="4643683" y="1659551"/>
                  <a:pt x="4640343" y="1662087"/>
                  <a:pt x="4637003" y="1664623"/>
                </a:cubicBezTo>
                <a:cubicBezTo>
                  <a:pt x="4683610" y="1669415"/>
                  <a:pt x="4738863" y="1659183"/>
                  <a:pt x="4763401" y="1637382"/>
                </a:cubicBezTo>
                <a:cubicBezTo>
                  <a:pt x="4780103" y="1624704"/>
                  <a:pt x="4794837" y="1621976"/>
                  <a:pt x="4812661" y="1635933"/>
                </a:cubicBezTo>
                <a:cubicBezTo>
                  <a:pt x="4819559" y="1642324"/>
                  <a:pt x="4829456" y="1644328"/>
                  <a:pt x="4839351" y="1646330"/>
                </a:cubicBezTo>
                <a:cubicBezTo>
                  <a:pt x="4865137" y="1641555"/>
                  <a:pt x="4892419" y="1634583"/>
                  <a:pt x="4919704" y="1627616"/>
                </a:cubicBezTo>
                <a:cubicBezTo>
                  <a:pt x="4900599" y="1627317"/>
                  <a:pt x="4881838" y="1628875"/>
                  <a:pt x="4864575" y="1628236"/>
                </a:cubicBezTo>
                <a:cubicBezTo>
                  <a:pt x="4866885" y="1620138"/>
                  <a:pt x="4868852" y="1610184"/>
                  <a:pt x="4871163" y="1602089"/>
                </a:cubicBezTo>
                <a:close/>
                <a:moveTo>
                  <a:pt x="4041761" y="1601223"/>
                </a:moveTo>
                <a:cubicBezTo>
                  <a:pt x="4036247" y="1602245"/>
                  <a:pt x="4030732" y="1603265"/>
                  <a:pt x="4025217" y="1604287"/>
                </a:cubicBezTo>
                <a:cubicBezTo>
                  <a:pt x="3966256" y="1624731"/>
                  <a:pt x="3907770" y="1637466"/>
                  <a:pt x="3844850" y="1626255"/>
                </a:cubicBezTo>
                <a:cubicBezTo>
                  <a:pt x="3837989" y="1625144"/>
                  <a:pt x="3830767" y="1625290"/>
                  <a:pt x="3823339" y="1626249"/>
                </a:cubicBezTo>
                <a:cubicBezTo>
                  <a:pt x="3801055" y="1629126"/>
                  <a:pt x="3776916" y="1639310"/>
                  <a:pt x="3755111" y="1644776"/>
                </a:cubicBezTo>
                <a:cubicBezTo>
                  <a:pt x="3751434" y="1645457"/>
                  <a:pt x="3750620" y="1651324"/>
                  <a:pt x="3747284" y="1653846"/>
                </a:cubicBezTo>
                <a:cubicBezTo>
                  <a:pt x="3757499" y="1657671"/>
                  <a:pt x="3765876" y="1661836"/>
                  <a:pt x="3782630" y="1670165"/>
                </a:cubicBezTo>
                <a:cubicBezTo>
                  <a:pt x="3766425" y="1675070"/>
                  <a:pt x="3752060" y="1679637"/>
                  <a:pt x="3737694" y="1684202"/>
                </a:cubicBezTo>
                <a:cubicBezTo>
                  <a:pt x="3768472" y="1686124"/>
                  <a:pt x="3800539" y="1674469"/>
                  <a:pt x="3828796" y="1673048"/>
                </a:cubicBezTo>
                <a:cubicBezTo>
                  <a:pt x="3886809" y="1668022"/>
                  <a:pt x="3944745" y="1642050"/>
                  <a:pt x="4002208" y="1623790"/>
                </a:cubicBezTo>
                <a:cubicBezTo>
                  <a:pt x="4005885" y="1623109"/>
                  <a:pt x="4008879" y="1618743"/>
                  <a:pt x="4011059" y="1620245"/>
                </a:cubicBezTo>
                <a:cubicBezTo>
                  <a:pt x="4049872" y="1624490"/>
                  <a:pt x="4074795" y="1625589"/>
                  <a:pt x="4097537" y="1625190"/>
                </a:cubicBezTo>
                <a:cubicBezTo>
                  <a:pt x="4110406" y="1622807"/>
                  <a:pt x="4120413" y="1615237"/>
                  <a:pt x="4127899" y="1604325"/>
                </a:cubicBezTo>
                <a:cubicBezTo>
                  <a:pt x="4113192" y="1607049"/>
                  <a:pt x="4098143" y="1607930"/>
                  <a:pt x="4083778" y="1612495"/>
                </a:cubicBezTo>
                <a:cubicBezTo>
                  <a:pt x="4046196" y="1625171"/>
                  <a:pt x="4042520" y="1625851"/>
                  <a:pt x="4041761" y="1601223"/>
                </a:cubicBezTo>
                <a:close/>
                <a:moveTo>
                  <a:pt x="5302407" y="1577443"/>
                </a:moveTo>
                <a:cubicBezTo>
                  <a:pt x="5302753" y="1579305"/>
                  <a:pt x="5303097" y="1581165"/>
                  <a:pt x="5304939" y="1580824"/>
                </a:cubicBezTo>
                <a:cubicBezTo>
                  <a:pt x="5296415" y="1586251"/>
                  <a:pt x="5289387" y="1589477"/>
                  <a:pt x="5282703" y="1594563"/>
                </a:cubicBezTo>
                <a:cubicBezTo>
                  <a:pt x="5279707" y="1598966"/>
                  <a:pt x="5277055" y="1605231"/>
                  <a:pt x="5272215" y="1609976"/>
                </a:cubicBezTo>
                <a:cubicBezTo>
                  <a:pt x="5274057" y="1609634"/>
                  <a:pt x="5274401" y="1611493"/>
                  <a:pt x="5276243" y="1611152"/>
                </a:cubicBezTo>
                <a:cubicBezTo>
                  <a:pt x="5293175" y="1609942"/>
                  <a:pt x="5310451" y="1610591"/>
                  <a:pt x="5325543" y="1609722"/>
                </a:cubicBezTo>
                <a:cubicBezTo>
                  <a:pt x="5327039" y="1607519"/>
                  <a:pt x="5326695" y="1605659"/>
                  <a:pt x="5326351" y="1603799"/>
                </a:cubicBezTo>
                <a:cubicBezTo>
                  <a:pt x="5331535" y="1600914"/>
                  <a:pt x="5338563" y="1597690"/>
                  <a:pt x="5343747" y="1594804"/>
                </a:cubicBezTo>
                <a:cubicBezTo>
                  <a:pt x="5347091" y="1592263"/>
                  <a:pt x="5350087" y="1587858"/>
                  <a:pt x="5353427" y="1585315"/>
                </a:cubicBezTo>
                <a:cubicBezTo>
                  <a:pt x="5347211" y="1582619"/>
                  <a:pt x="5342835" y="1579580"/>
                  <a:pt x="5336961" y="1578743"/>
                </a:cubicBezTo>
                <a:cubicBezTo>
                  <a:pt x="5325215" y="1577070"/>
                  <a:pt x="5314155" y="1579118"/>
                  <a:pt x="5302407" y="1577443"/>
                </a:cubicBezTo>
                <a:close/>
                <a:moveTo>
                  <a:pt x="4138209" y="1576469"/>
                </a:moveTo>
                <a:cubicBezTo>
                  <a:pt x="4109057" y="1583743"/>
                  <a:pt x="4083589" y="1590334"/>
                  <a:pt x="4056279" y="1597265"/>
                </a:cubicBezTo>
                <a:cubicBezTo>
                  <a:pt x="4068345" y="1600656"/>
                  <a:pt x="4080409" y="1604046"/>
                  <a:pt x="4087111" y="1599056"/>
                </a:cubicBezTo>
                <a:cubicBezTo>
                  <a:pt x="4102356" y="1588733"/>
                  <a:pt x="4118607" y="1583850"/>
                  <a:pt x="4135530" y="1582590"/>
                </a:cubicBezTo>
                <a:cubicBezTo>
                  <a:pt x="4136702" y="1578624"/>
                  <a:pt x="4138545" y="1578283"/>
                  <a:pt x="4138209" y="1576469"/>
                </a:cubicBezTo>
                <a:close/>
                <a:moveTo>
                  <a:pt x="2932541" y="1515667"/>
                </a:moveTo>
                <a:cubicBezTo>
                  <a:pt x="2916166" y="1520646"/>
                  <a:pt x="2897934" y="1525971"/>
                  <a:pt x="2879352" y="1529412"/>
                </a:cubicBezTo>
                <a:cubicBezTo>
                  <a:pt x="2880746" y="1536939"/>
                  <a:pt x="2883999" y="1544125"/>
                  <a:pt x="2883186" y="1550118"/>
                </a:cubicBezTo>
                <a:cubicBezTo>
                  <a:pt x="2901071" y="1542911"/>
                  <a:pt x="2918955" y="1535705"/>
                  <a:pt x="2936839" y="1528496"/>
                </a:cubicBezTo>
                <a:cubicBezTo>
                  <a:pt x="2936142" y="1524732"/>
                  <a:pt x="2935444" y="1520967"/>
                  <a:pt x="2932541" y="1515667"/>
                </a:cubicBezTo>
                <a:close/>
                <a:moveTo>
                  <a:pt x="2405534" y="1499488"/>
                </a:moveTo>
                <a:cubicBezTo>
                  <a:pt x="2392633" y="1501877"/>
                  <a:pt x="2377889" y="1504607"/>
                  <a:pt x="2364647" y="1505161"/>
                </a:cubicBezTo>
                <a:cubicBezTo>
                  <a:pt x="2329289" y="1509807"/>
                  <a:pt x="2293592" y="1512622"/>
                  <a:pt x="2260077" y="1516928"/>
                </a:cubicBezTo>
                <a:cubicBezTo>
                  <a:pt x="2252366" y="1516457"/>
                  <a:pt x="2246013" y="1523328"/>
                  <a:pt x="2239321" y="1528367"/>
                </a:cubicBezTo>
                <a:cubicBezTo>
                  <a:pt x="2244027" y="1533191"/>
                  <a:pt x="2248733" y="1538016"/>
                  <a:pt x="2255282" y="1542497"/>
                </a:cubicBezTo>
                <a:cubicBezTo>
                  <a:pt x="2262170" y="1548816"/>
                  <a:pt x="2267359" y="1545955"/>
                  <a:pt x="2273907" y="1550436"/>
                </a:cubicBezTo>
                <a:cubicBezTo>
                  <a:pt x="2318285" y="1532730"/>
                  <a:pt x="2361158" y="1517198"/>
                  <a:pt x="2405534" y="1499488"/>
                </a:cubicBezTo>
                <a:close/>
                <a:moveTo>
                  <a:pt x="4602805" y="1497485"/>
                </a:moveTo>
                <a:cubicBezTo>
                  <a:pt x="4597306" y="1498503"/>
                  <a:pt x="4594001" y="1501124"/>
                  <a:pt x="4588504" y="1502142"/>
                </a:cubicBezTo>
                <a:cubicBezTo>
                  <a:pt x="4603883" y="1503310"/>
                  <a:pt x="4619263" y="1504481"/>
                  <a:pt x="4632810" y="1505991"/>
                </a:cubicBezTo>
                <a:cubicBezTo>
                  <a:pt x="4624400" y="1501520"/>
                  <a:pt x="4618543" y="1500596"/>
                  <a:pt x="4610853" y="1500012"/>
                </a:cubicBezTo>
                <a:cubicBezTo>
                  <a:pt x="4609022" y="1500351"/>
                  <a:pt x="4606829" y="1498748"/>
                  <a:pt x="4604996" y="1499088"/>
                </a:cubicBezTo>
                <a:cubicBezTo>
                  <a:pt x="4604996" y="1499088"/>
                  <a:pt x="4602805" y="1497485"/>
                  <a:pt x="4602805" y="1497485"/>
                </a:cubicBezTo>
                <a:close/>
                <a:moveTo>
                  <a:pt x="5642855" y="1455343"/>
                </a:moveTo>
                <a:cubicBezTo>
                  <a:pt x="5583519" y="1464456"/>
                  <a:pt x="5526027" y="1473228"/>
                  <a:pt x="5467027" y="1484153"/>
                </a:cubicBezTo>
                <a:cubicBezTo>
                  <a:pt x="5431995" y="1490640"/>
                  <a:pt x="5400649" y="1496444"/>
                  <a:pt x="5363267" y="1490241"/>
                </a:cubicBezTo>
                <a:cubicBezTo>
                  <a:pt x="5348433" y="1487362"/>
                  <a:pt x="5332341" y="1487998"/>
                  <a:pt x="5315851" y="1490350"/>
                </a:cubicBezTo>
                <a:cubicBezTo>
                  <a:pt x="5299363" y="1492700"/>
                  <a:pt x="5282475" y="1496764"/>
                  <a:pt x="5266049" y="1500744"/>
                </a:cubicBezTo>
                <a:cubicBezTo>
                  <a:pt x="5279127" y="1509572"/>
                  <a:pt x="5288851" y="1520895"/>
                  <a:pt x="5291871" y="1537209"/>
                </a:cubicBezTo>
                <a:cubicBezTo>
                  <a:pt x="5293715" y="1536867"/>
                  <a:pt x="5293715" y="1536867"/>
                  <a:pt x="5295559" y="1536526"/>
                </a:cubicBezTo>
                <a:cubicBezTo>
                  <a:pt x="5299583" y="1537658"/>
                  <a:pt x="5303271" y="1536975"/>
                  <a:pt x="5305115" y="1536634"/>
                </a:cubicBezTo>
                <a:cubicBezTo>
                  <a:pt x="5313997" y="1533112"/>
                  <a:pt x="5322879" y="1529592"/>
                  <a:pt x="5329919" y="1526414"/>
                </a:cubicBezTo>
                <a:cubicBezTo>
                  <a:pt x="5328747" y="1530380"/>
                  <a:pt x="5325395" y="1532878"/>
                  <a:pt x="5322379" y="1537186"/>
                </a:cubicBezTo>
                <a:cubicBezTo>
                  <a:pt x="5354731" y="1536819"/>
                  <a:pt x="5389427" y="1528521"/>
                  <a:pt x="5422279" y="1520561"/>
                </a:cubicBezTo>
                <a:cubicBezTo>
                  <a:pt x="5444403" y="1516464"/>
                  <a:pt x="5465859" y="1508740"/>
                  <a:pt x="5487311" y="1501019"/>
                </a:cubicBezTo>
                <a:cubicBezTo>
                  <a:pt x="5492003" y="1485153"/>
                  <a:pt x="5505071" y="1473356"/>
                  <a:pt x="5520831" y="1476065"/>
                </a:cubicBezTo>
                <a:cubicBezTo>
                  <a:pt x="5527031" y="1478666"/>
                  <a:pt x="5527703" y="1482291"/>
                  <a:pt x="5530219" y="1485573"/>
                </a:cubicBezTo>
                <a:cubicBezTo>
                  <a:pt x="5532063" y="1485232"/>
                  <a:pt x="5535751" y="1484549"/>
                  <a:pt x="5537595" y="1484208"/>
                </a:cubicBezTo>
                <a:cubicBezTo>
                  <a:pt x="5574135" y="1475566"/>
                  <a:pt x="5611343" y="1470551"/>
                  <a:pt x="5649227" y="1469161"/>
                </a:cubicBezTo>
                <a:cubicBezTo>
                  <a:pt x="5650735" y="1467007"/>
                  <a:pt x="5650399" y="1465194"/>
                  <a:pt x="5650063" y="1463381"/>
                </a:cubicBezTo>
                <a:cubicBezTo>
                  <a:pt x="5649395" y="1459758"/>
                  <a:pt x="5645371" y="1458627"/>
                  <a:pt x="5642855" y="1455343"/>
                </a:cubicBezTo>
                <a:close/>
                <a:moveTo>
                  <a:pt x="5747227" y="1447266"/>
                </a:moveTo>
                <a:cubicBezTo>
                  <a:pt x="5738739" y="1452586"/>
                  <a:pt x="5729911" y="1456096"/>
                  <a:pt x="5721419" y="1461417"/>
                </a:cubicBezTo>
                <a:cubicBezTo>
                  <a:pt x="5721419" y="1461417"/>
                  <a:pt x="5723251" y="1461078"/>
                  <a:pt x="5723587" y="1462893"/>
                </a:cubicBezTo>
                <a:cubicBezTo>
                  <a:pt x="5736415" y="1460517"/>
                  <a:pt x="5748907" y="1456327"/>
                  <a:pt x="5762559" y="1448175"/>
                </a:cubicBezTo>
                <a:cubicBezTo>
                  <a:pt x="5756727" y="1447380"/>
                  <a:pt x="5753063" y="1448059"/>
                  <a:pt x="5747227" y="1447266"/>
                </a:cubicBezTo>
                <a:close/>
                <a:moveTo>
                  <a:pt x="5004079" y="1410606"/>
                </a:moveTo>
                <a:cubicBezTo>
                  <a:pt x="4970225" y="1413093"/>
                  <a:pt x="4938213" y="1415238"/>
                  <a:pt x="4906879" y="1421040"/>
                </a:cubicBezTo>
                <a:cubicBezTo>
                  <a:pt x="4886435" y="1423879"/>
                  <a:pt x="4865529" y="1426805"/>
                  <a:pt x="4845067" y="1430830"/>
                </a:cubicBezTo>
                <a:cubicBezTo>
                  <a:pt x="4824603" y="1434856"/>
                  <a:pt x="4804582" y="1439983"/>
                  <a:pt x="4785905" y="1447224"/>
                </a:cubicBezTo>
                <a:cubicBezTo>
                  <a:pt x="4777028" y="1450758"/>
                  <a:pt x="4768150" y="1454294"/>
                  <a:pt x="4759273" y="1457828"/>
                </a:cubicBezTo>
                <a:cubicBezTo>
                  <a:pt x="4770671" y="1457609"/>
                  <a:pt x="4778044" y="1456243"/>
                  <a:pt x="4790118" y="1459681"/>
                </a:cubicBezTo>
                <a:cubicBezTo>
                  <a:pt x="4764653" y="1466288"/>
                  <a:pt x="4750246" y="1470847"/>
                  <a:pt x="4737344" y="1473236"/>
                </a:cubicBezTo>
                <a:cubicBezTo>
                  <a:pt x="4710034" y="1480183"/>
                  <a:pt x="4683891" y="1483134"/>
                  <a:pt x="4656581" y="1490081"/>
                </a:cubicBezTo>
                <a:cubicBezTo>
                  <a:pt x="4659779" y="1497054"/>
                  <a:pt x="4662638" y="1502198"/>
                  <a:pt x="4667001" y="1505172"/>
                </a:cubicBezTo>
                <a:cubicBezTo>
                  <a:pt x="4728015" y="1505221"/>
                  <a:pt x="4769732" y="1493716"/>
                  <a:pt x="4895708" y="1453366"/>
                </a:cubicBezTo>
                <a:cubicBezTo>
                  <a:pt x="4922678" y="1444591"/>
                  <a:pt x="4950326" y="1439471"/>
                  <a:pt x="4975453" y="1431035"/>
                </a:cubicBezTo>
                <a:cubicBezTo>
                  <a:pt x="4988355" y="1428646"/>
                  <a:pt x="5000581" y="1422600"/>
                  <a:pt x="5011790" y="1411068"/>
                </a:cubicBezTo>
                <a:cubicBezTo>
                  <a:pt x="5011790" y="1411068"/>
                  <a:pt x="5011790" y="1411068"/>
                  <a:pt x="5004079" y="1410606"/>
                </a:cubicBezTo>
                <a:close/>
                <a:moveTo>
                  <a:pt x="3254627" y="1409617"/>
                </a:moveTo>
                <a:cubicBezTo>
                  <a:pt x="3229067" y="1416225"/>
                  <a:pt x="3205356" y="1422493"/>
                  <a:pt x="3179796" y="1429100"/>
                </a:cubicBezTo>
                <a:cubicBezTo>
                  <a:pt x="3152722" y="1437862"/>
                  <a:pt x="3127497" y="1446286"/>
                  <a:pt x="3100422" y="1455045"/>
                </a:cubicBezTo>
                <a:cubicBezTo>
                  <a:pt x="3101094" y="1458672"/>
                  <a:pt x="3101765" y="1462298"/>
                  <a:pt x="3102100" y="1464108"/>
                </a:cubicBezTo>
                <a:cubicBezTo>
                  <a:pt x="3115048" y="1461710"/>
                  <a:pt x="3128332" y="1461127"/>
                  <a:pt x="3141281" y="1458729"/>
                </a:cubicBezTo>
                <a:cubicBezTo>
                  <a:pt x="3156078" y="1455989"/>
                  <a:pt x="3169026" y="1453591"/>
                  <a:pt x="3181974" y="1451194"/>
                </a:cubicBezTo>
                <a:cubicBezTo>
                  <a:pt x="3207199" y="1442774"/>
                  <a:pt x="3233938" y="1432197"/>
                  <a:pt x="3258827" y="1421967"/>
                </a:cubicBezTo>
                <a:cubicBezTo>
                  <a:pt x="3258155" y="1418339"/>
                  <a:pt x="3255634" y="1415057"/>
                  <a:pt x="3254627" y="1409617"/>
                </a:cubicBezTo>
                <a:close/>
                <a:moveTo>
                  <a:pt x="2661850" y="1408288"/>
                </a:moveTo>
                <a:cubicBezTo>
                  <a:pt x="2656303" y="1409315"/>
                  <a:pt x="2651101" y="1412205"/>
                  <a:pt x="2645898" y="1415091"/>
                </a:cubicBezTo>
                <a:cubicBezTo>
                  <a:pt x="2603243" y="1432613"/>
                  <a:pt x="2558394" y="1448613"/>
                  <a:pt x="2513889" y="1466476"/>
                </a:cubicBezTo>
                <a:cubicBezTo>
                  <a:pt x="2514234" y="1468339"/>
                  <a:pt x="2514579" y="1470199"/>
                  <a:pt x="2516772" y="1471715"/>
                </a:cubicBezTo>
                <a:cubicBezTo>
                  <a:pt x="2488910" y="1486498"/>
                  <a:pt x="2460703" y="1499422"/>
                  <a:pt x="2432495" y="1512338"/>
                </a:cubicBezTo>
                <a:cubicBezTo>
                  <a:pt x="2421745" y="1516253"/>
                  <a:pt x="2410995" y="1520168"/>
                  <a:pt x="2400590" y="1525941"/>
                </a:cubicBezTo>
                <a:cubicBezTo>
                  <a:pt x="2407986" y="1524572"/>
                  <a:pt x="2416071" y="1526925"/>
                  <a:pt x="2423123" y="1523694"/>
                </a:cubicBezTo>
                <a:cubicBezTo>
                  <a:pt x="2506114" y="1496783"/>
                  <a:pt x="2588760" y="1468009"/>
                  <a:pt x="2671406" y="1439235"/>
                </a:cubicBezTo>
                <a:cubicBezTo>
                  <a:pt x="2665984" y="1430614"/>
                  <a:pt x="2662068" y="1419792"/>
                  <a:pt x="2661850" y="1408288"/>
                </a:cubicBezTo>
                <a:close/>
                <a:moveTo>
                  <a:pt x="4793901" y="1374212"/>
                </a:moveTo>
                <a:cubicBezTo>
                  <a:pt x="4789927" y="1374289"/>
                  <a:pt x="4785431" y="1375720"/>
                  <a:pt x="4780336" y="1379058"/>
                </a:cubicBezTo>
                <a:cubicBezTo>
                  <a:pt x="4738891" y="1402058"/>
                  <a:pt x="4684593" y="1396787"/>
                  <a:pt x="4645892" y="1434606"/>
                </a:cubicBezTo>
                <a:cubicBezTo>
                  <a:pt x="4634718" y="1446253"/>
                  <a:pt x="4631847" y="1441038"/>
                  <a:pt x="4628760" y="1424367"/>
                </a:cubicBezTo>
                <a:cubicBezTo>
                  <a:pt x="4629230" y="1416617"/>
                  <a:pt x="4617966" y="1407209"/>
                  <a:pt x="4609572" y="1403016"/>
                </a:cubicBezTo>
                <a:cubicBezTo>
                  <a:pt x="4605547" y="1401846"/>
                  <a:pt x="4601864" y="1402528"/>
                  <a:pt x="4597839" y="1401357"/>
                </a:cubicBezTo>
                <a:cubicBezTo>
                  <a:pt x="4598525" y="1405062"/>
                  <a:pt x="4599211" y="1408766"/>
                  <a:pt x="4601738" y="1412130"/>
                </a:cubicBezTo>
                <a:cubicBezTo>
                  <a:pt x="4588380" y="1422265"/>
                  <a:pt x="4576051" y="1437959"/>
                  <a:pt x="4559480" y="1441028"/>
                </a:cubicBezTo>
                <a:cubicBezTo>
                  <a:pt x="4521157" y="1450039"/>
                  <a:pt x="4480307" y="1455688"/>
                  <a:pt x="4440955" y="1459143"/>
                </a:cubicBezTo>
                <a:cubicBezTo>
                  <a:pt x="4435432" y="1460166"/>
                  <a:pt x="4431749" y="1460848"/>
                  <a:pt x="4427724" y="1459678"/>
                </a:cubicBezTo>
                <a:cubicBezTo>
                  <a:pt x="4389401" y="1468690"/>
                  <a:pt x="4348895" y="1476190"/>
                  <a:pt x="4310228" y="1483350"/>
                </a:cubicBezTo>
                <a:cubicBezTo>
                  <a:pt x="4312756" y="1486714"/>
                  <a:pt x="4317125" y="1489737"/>
                  <a:pt x="4317468" y="1491589"/>
                </a:cubicBezTo>
                <a:cubicBezTo>
                  <a:pt x="4316998" y="1499339"/>
                  <a:pt x="4313533" y="1511475"/>
                  <a:pt x="4306167" y="1512839"/>
                </a:cubicBezTo>
                <a:cubicBezTo>
                  <a:pt x="4293965" y="1518931"/>
                  <a:pt x="4276365" y="1516443"/>
                  <a:pt x="4264162" y="1522533"/>
                </a:cubicBezTo>
                <a:cubicBezTo>
                  <a:pt x="4244938" y="1531841"/>
                  <a:pt x="4247122" y="1533353"/>
                  <a:pt x="4238854" y="1519557"/>
                </a:cubicBezTo>
                <a:cubicBezTo>
                  <a:pt x="4238168" y="1515852"/>
                  <a:pt x="4230117" y="1513511"/>
                  <a:pt x="4224251" y="1512682"/>
                </a:cubicBezTo>
                <a:cubicBezTo>
                  <a:pt x="4207680" y="1515751"/>
                  <a:pt x="4190766" y="1516966"/>
                  <a:pt x="4174538" y="1521888"/>
                </a:cubicBezTo>
                <a:cubicBezTo>
                  <a:pt x="4163833" y="1525785"/>
                  <a:pt x="4153472" y="1531536"/>
                  <a:pt x="4144609" y="1535093"/>
                </a:cubicBezTo>
                <a:cubicBezTo>
                  <a:pt x="4151847" y="1543331"/>
                  <a:pt x="4158743" y="1549718"/>
                  <a:pt x="4167823" y="1557615"/>
                </a:cubicBezTo>
                <a:cubicBezTo>
                  <a:pt x="4218277" y="1603830"/>
                  <a:pt x="4284127" y="1568648"/>
                  <a:pt x="4340393" y="1563976"/>
                </a:cubicBezTo>
                <a:cubicBezTo>
                  <a:pt x="4347758" y="1562612"/>
                  <a:pt x="4352939" y="1559738"/>
                  <a:pt x="4360304" y="1558374"/>
                </a:cubicBezTo>
                <a:cubicBezTo>
                  <a:pt x="4365484" y="1555497"/>
                  <a:pt x="4372849" y="1554133"/>
                  <a:pt x="4377344" y="1547553"/>
                </a:cubicBezTo>
                <a:cubicBezTo>
                  <a:pt x="4373319" y="1546385"/>
                  <a:pt x="4367795" y="1547408"/>
                  <a:pt x="4363427" y="1544385"/>
                </a:cubicBezTo>
                <a:cubicBezTo>
                  <a:pt x="4363427" y="1544385"/>
                  <a:pt x="4363427" y="1544385"/>
                  <a:pt x="4343642" y="1540386"/>
                </a:cubicBezTo>
                <a:cubicBezTo>
                  <a:pt x="4343299" y="1538533"/>
                  <a:pt x="4342613" y="1534829"/>
                  <a:pt x="4342270" y="1532975"/>
                </a:cubicBezTo>
                <a:cubicBezTo>
                  <a:pt x="4347794" y="1531953"/>
                  <a:pt x="4351477" y="1531270"/>
                  <a:pt x="4355159" y="1530589"/>
                </a:cubicBezTo>
                <a:cubicBezTo>
                  <a:pt x="4352632" y="1527226"/>
                  <a:pt x="4350448" y="1525715"/>
                  <a:pt x="4349762" y="1522009"/>
                </a:cubicBezTo>
                <a:cubicBezTo>
                  <a:pt x="4346675" y="1505338"/>
                  <a:pt x="4358660" y="1487793"/>
                  <a:pt x="4375232" y="1484725"/>
                </a:cubicBezTo>
                <a:cubicBezTo>
                  <a:pt x="4391802" y="1481656"/>
                  <a:pt x="4407435" y="1494087"/>
                  <a:pt x="4410522" y="1510758"/>
                </a:cubicBezTo>
                <a:cubicBezTo>
                  <a:pt x="4411208" y="1514464"/>
                  <a:pt x="4409710" y="1516656"/>
                  <a:pt x="4410396" y="1520361"/>
                </a:cubicBezTo>
                <a:cubicBezTo>
                  <a:pt x="4410396" y="1520361"/>
                  <a:pt x="4412237" y="1520020"/>
                  <a:pt x="4412237" y="1520020"/>
                </a:cubicBezTo>
                <a:cubicBezTo>
                  <a:pt x="4468159" y="1513496"/>
                  <a:pt x="4520399" y="1507655"/>
                  <a:pt x="4572549" y="1480755"/>
                </a:cubicBezTo>
                <a:cubicBezTo>
                  <a:pt x="4579228" y="1475686"/>
                  <a:pt x="4589121" y="1477686"/>
                  <a:pt x="4600855" y="1479346"/>
                </a:cubicBezTo>
                <a:cubicBezTo>
                  <a:pt x="4600168" y="1475640"/>
                  <a:pt x="4599825" y="1473789"/>
                  <a:pt x="4599139" y="1470084"/>
                </a:cubicBezTo>
                <a:cubicBezTo>
                  <a:pt x="4616739" y="1472572"/>
                  <a:pt x="4643419" y="1482959"/>
                  <a:pt x="4655622" y="1476868"/>
                </a:cubicBezTo>
                <a:cubicBezTo>
                  <a:pt x="4655622" y="1476868"/>
                  <a:pt x="4657463" y="1476527"/>
                  <a:pt x="4659304" y="1476186"/>
                </a:cubicBezTo>
                <a:cubicBezTo>
                  <a:pt x="4663582" y="1458151"/>
                  <a:pt x="4675098" y="1448355"/>
                  <a:pt x="4697193" y="1444263"/>
                </a:cubicBezTo>
                <a:cubicBezTo>
                  <a:pt x="4729992" y="1436274"/>
                  <a:pt x="4764632" y="1427944"/>
                  <a:pt x="4796745" y="1416250"/>
                </a:cubicBezTo>
                <a:cubicBezTo>
                  <a:pt x="4805608" y="1412694"/>
                  <a:pt x="4818623" y="1400704"/>
                  <a:pt x="4817594" y="1395147"/>
                </a:cubicBezTo>
                <a:cubicBezTo>
                  <a:pt x="4813031" y="1385934"/>
                  <a:pt x="4805819" y="1373980"/>
                  <a:pt x="4793901" y="1374212"/>
                </a:cubicBezTo>
                <a:close/>
                <a:moveTo>
                  <a:pt x="2572674" y="1362926"/>
                </a:moveTo>
                <a:cubicBezTo>
                  <a:pt x="2547898" y="1373173"/>
                  <a:pt x="2522785" y="1381593"/>
                  <a:pt x="2496166" y="1392176"/>
                </a:cubicBezTo>
                <a:cubicBezTo>
                  <a:pt x="2483609" y="1396388"/>
                  <a:pt x="2469549" y="1402766"/>
                  <a:pt x="2459171" y="1408457"/>
                </a:cubicBezTo>
                <a:cubicBezTo>
                  <a:pt x="2450636" y="1413811"/>
                  <a:pt x="2421839" y="1422915"/>
                  <a:pt x="2455855" y="1431701"/>
                </a:cubicBezTo>
                <a:cubicBezTo>
                  <a:pt x="2458033" y="1433182"/>
                  <a:pt x="2458555" y="1446282"/>
                  <a:pt x="2456712" y="1446624"/>
                </a:cubicBezTo>
                <a:cubicBezTo>
                  <a:pt x="2437801" y="1457673"/>
                  <a:pt x="2420393" y="1466554"/>
                  <a:pt x="2400806" y="1473954"/>
                </a:cubicBezTo>
                <a:cubicBezTo>
                  <a:pt x="2406332" y="1472930"/>
                  <a:pt x="2412533" y="1475548"/>
                  <a:pt x="2415880" y="1473047"/>
                </a:cubicBezTo>
                <a:cubicBezTo>
                  <a:pt x="2501935" y="1443909"/>
                  <a:pt x="2587653" y="1412948"/>
                  <a:pt x="2673372" y="1381995"/>
                </a:cubicBezTo>
                <a:cubicBezTo>
                  <a:pt x="2673372" y="1381995"/>
                  <a:pt x="2675213" y="1381654"/>
                  <a:pt x="2675213" y="1381654"/>
                </a:cubicBezTo>
                <a:cubicBezTo>
                  <a:pt x="2676717" y="1379488"/>
                  <a:pt x="2676717" y="1379488"/>
                  <a:pt x="2678560" y="1379147"/>
                </a:cubicBezTo>
                <a:cubicBezTo>
                  <a:pt x="2650592" y="1382443"/>
                  <a:pt x="2622623" y="1385735"/>
                  <a:pt x="2594654" y="1389025"/>
                </a:cubicBezTo>
                <a:cubicBezTo>
                  <a:pt x="2606198" y="1379346"/>
                  <a:pt x="2618417" y="1373312"/>
                  <a:pt x="2630637" y="1367276"/>
                </a:cubicBezTo>
                <a:cubicBezTo>
                  <a:pt x="2616575" y="1373653"/>
                  <a:pt x="2602514" y="1380028"/>
                  <a:pt x="2587440" y="1380935"/>
                </a:cubicBezTo>
                <a:cubicBezTo>
                  <a:pt x="2555788" y="1384910"/>
                  <a:pt x="2567331" y="1375228"/>
                  <a:pt x="2572674" y="1362926"/>
                </a:cubicBezTo>
                <a:close/>
                <a:moveTo>
                  <a:pt x="3129580" y="1354300"/>
                </a:moveTo>
                <a:cubicBezTo>
                  <a:pt x="3112510" y="1354511"/>
                  <a:pt x="3095791" y="1356621"/>
                  <a:pt x="3079337" y="1360158"/>
                </a:cubicBezTo>
                <a:cubicBezTo>
                  <a:pt x="3062883" y="1363700"/>
                  <a:pt x="3046694" y="1368665"/>
                  <a:pt x="3030680" y="1374583"/>
                </a:cubicBezTo>
                <a:cubicBezTo>
                  <a:pt x="3036194" y="1373562"/>
                  <a:pt x="3042060" y="1374444"/>
                  <a:pt x="3047575" y="1373423"/>
                </a:cubicBezTo>
                <a:cubicBezTo>
                  <a:pt x="3074792" y="1366415"/>
                  <a:pt x="3102010" y="1359405"/>
                  <a:pt x="3129580" y="1354300"/>
                </a:cubicBezTo>
                <a:close/>
                <a:moveTo>
                  <a:pt x="5282047" y="1352977"/>
                </a:moveTo>
                <a:cubicBezTo>
                  <a:pt x="5248227" y="1355453"/>
                  <a:pt x="5214263" y="1367423"/>
                  <a:pt x="5180299" y="1379391"/>
                </a:cubicBezTo>
                <a:cubicBezTo>
                  <a:pt x="5216343" y="1399221"/>
                  <a:pt x="5286499" y="1397588"/>
                  <a:pt x="5362131" y="1374116"/>
                </a:cubicBezTo>
                <a:cubicBezTo>
                  <a:pt x="5328121" y="1365270"/>
                  <a:pt x="5304479" y="1350717"/>
                  <a:pt x="5282047" y="1352977"/>
                </a:cubicBezTo>
                <a:close/>
                <a:moveTo>
                  <a:pt x="5041593" y="1336594"/>
                </a:moveTo>
                <a:cubicBezTo>
                  <a:pt x="5013641" y="1339879"/>
                  <a:pt x="4983848" y="1343504"/>
                  <a:pt x="4954055" y="1347130"/>
                </a:cubicBezTo>
                <a:cubicBezTo>
                  <a:pt x="4950374" y="1347812"/>
                  <a:pt x="4944364" y="1356489"/>
                  <a:pt x="4941698" y="1362657"/>
                </a:cubicBezTo>
                <a:cubicBezTo>
                  <a:pt x="4933361" y="1379329"/>
                  <a:pt x="4935689" y="1371334"/>
                  <a:pt x="4918105" y="1368916"/>
                </a:cubicBezTo>
                <a:cubicBezTo>
                  <a:pt x="4890979" y="1366374"/>
                  <a:pt x="4862201" y="1375486"/>
                  <a:pt x="4834587" y="1380599"/>
                </a:cubicBezTo>
                <a:cubicBezTo>
                  <a:pt x="4837444" y="1385744"/>
                  <a:pt x="4839137" y="1394887"/>
                  <a:pt x="4843157" y="1396033"/>
                </a:cubicBezTo>
                <a:cubicBezTo>
                  <a:pt x="4864761" y="1399596"/>
                  <a:pt x="4886705" y="1404990"/>
                  <a:pt x="4907632" y="1404897"/>
                </a:cubicBezTo>
                <a:cubicBezTo>
                  <a:pt x="4926718" y="1405146"/>
                  <a:pt x="4946630" y="1399568"/>
                  <a:pt x="4965038" y="1396159"/>
                </a:cubicBezTo>
                <a:cubicBezTo>
                  <a:pt x="4970561" y="1395137"/>
                  <a:pt x="4977586" y="1391944"/>
                  <a:pt x="4977247" y="1390116"/>
                </a:cubicBezTo>
                <a:cubicBezTo>
                  <a:pt x="4966603" y="1342915"/>
                  <a:pt x="5014848" y="1356676"/>
                  <a:pt x="5034907" y="1341614"/>
                </a:cubicBezTo>
                <a:cubicBezTo>
                  <a:pt x="5036410" y="1339444"/>
                  <a:pt x="5040092" y="1338763"/>
                  <a:pt x="5041593" y="1336594"/>
                </a:cubicBezTo>
                <a:close/>
                <a:moveTo>
                  <a:pt x="3483784" y="1330617"/>
                </a:moveTo>
                <a:cubicBezTo>
                  <a:pt x="3476749" y="1333853"/>
                  <a:pt x="3467523" y="1335562"/>
                  <a:pt x="3458643" y="1339138"/>
                </a:cubicBezTo>
                <a:cubicBezTo>
                  <a:pt x="3459336" y="1342880"/>
                  <a:pt x="3459682" y="1344748"/>
                  <a:pt x="3460374" y="1348489"/>
                </a:cubicBezTo>
                <a:cubicBezTo>
                  <a:pt x="3469600" y="1346781"/>
                  <a:pt x="3476981" y="1345414"/>
                  <a:pt x="3486554" y="1345576"/>
                </a:cubicBezTo>
                <a:cubicBezTo>
                  <a:pt x="3485515" y="1339965"/>
                  <a:pt x="3484476" y="1334354"/>
                  <a:pt x="3483784" y="1330617"/>
                </a:cubicBezTo>
                <a:close/>
                <a:moveTo>
                  <a:pt x="6917311" y="1305136"/>
                </a:moveTo>
                <a:cubicBezTo>
                  <a:pt x="6893071" y="1305875"/>
                  <a:pt x="6867023" y="1306949"/>
                  <a:pt x="6840971" y="1308023"/>
                </a:cubicBezTo>
                <a:cubicBezTo>
                  <a:pt x="6840971" y="1308023"/>
                  <a:pt x="6839159" y="1308359"/>
                  <a:pt x="6839495" y="1310174"/>
                </a:cubicBezTo>
                <a:cubicBezTo>
                  <a:pt x="6865543" y="1309098"/>
                  <a:pt x="6891595" y="1308023"/>
                  <a:pt x="6917311" y="1305136"/>
                </a:cubicBezTo>
                <a:close/>
                <a:moveTo>
                  <a:pt x="2769937" y="1295461"/>
                </a:moveTo>
                <a:cubicBezTo>
                  <a:pt x="2760692" y="1297173"/>
                  <a:pt x="2751447" y="1298885"/>
                  <a:pt x="2742201" y="1300597"/>
                </a:cubicBezTo>
                <a:cubicBezTo>
                  <a:pt x="2719177" y="1310525"/>
                  <a:pt x="2695816" y="1318630"/>
                  <a:pt x="2674303" y="1326390"/>
                </a:cubicBezTo>
                <a:cubicBezTo>
                  <a:pt x="2678339" y="1327532"/>
                  <a:pt x="2677345" y="1342820"/>
                  <a:pt x="2675496" y="1343162"/>
                </a:cubicBezTo>
                <a:cubicBezTo>
                  <a:pt x="2663229" y="1349210"/>
                  <a:pt x="2651299" y="1357083"/>
                  <a:pt x="2639032" y="1363131"/>
                </a:cubicBezTo>
                <a:cubicBezTo>
                  <a:pt x="2659869" y="1351721"/>
                  <a:pt x="2673827" y="1354804"/>
                  <a:pt x="2681583" y="1376030"/>
                </a:cubicBezTo>
                <a:cubicBezTo>
                  <a:pt x="2683432" y="1375687"/>
                  <a:pt x="2683769" y="1377511"/>
                  <a:pt x="2685618" y="1377168"/>
                </a:cubicBezTo>
                <a:cubicBezTo>
                  <a:pt x="2687467" y="1376826"/>
                  <a:pt x="2689316" y="1376484"/>
                  <a:pt x="2691165" y="1376141"/>
                </a:cubicBezTo>
                <a:lnTo>
                  <a:pt x="2824278" y="1330721"/>
                </a:lnTo>
                <a:cubicBezTo>
                  <a:pt x="2811293" y="1291582"/>
                  <a:pt x="2787455" y="1328096"/>
                  <a:pt x="2769461" y="1323873"/>
                </a:cubicBezTo>
                <a:cubicBezTo>
                  <a:pt x="2769282" y="1312580"/>
                  <a:pt x="2769779" y="1304934"/>
                  <a:pt x="2769937" y="1295461"/>
                </a:cubicBezTo>
                <a:close/>
                <a:moveTo>
                  <a:pt x="5688827" y="1293007"/>
                </a:moveTo>
                <a:cubicBezTo>
                  <a:pt x="5666623" y="1297119"/>
                  <a:pt x="5645935" y="1299120"/>
                  <a:pt x="5625255" y="1301124"/>
                </a:cubicBezTo>
                <a:lnTo>
                  <a:pt x="5624915" y="1315682"/>
                </a:lnTo>
                <a:lnTo>
                  <a:pt x="5624171" y="1315948"/>
                </a:lnTo>
                <a:lnTo>
                  <a:pt x="5624899" y="1316244"/>
                </a:lnTo>
                <a:lnTo>
                  <a:pt x="5624823" y="1319483"/>
                </a:lnTo>
                <a:cubicBezTo>
                  <a:pt x="5626675" y="1319141"/>
                  <a:pt x="5628527" y="1318798"/>
                  <a:pt x="5630375" y="1318456"/>
                </a:cubicBezTo>
                <a:lnTo>
                  <a:pt x="5624899" y="1316244"/>
                </a:lnTo>
                <a:lnTo>
                  <a:pt x="5624915" y="1315682"/>
                </a:lnTo>
                <a:lnTo>
                  <a:pt x="5686979" y="1293350"/>
                </a:lnTo>
                <a:cubicBezTo>
                  <a:pt x="5686979" y="1293350"/>
                  <a:pt x="5686979" y="1293350"/>
                  <a:pt x="5688827" y="1293007"/>
                </a:cubicBezTo>
                <a:close/>
                <a:moveTo>
                  <a:pt x="5515403" y="1290530"/>
                </a:moveTo>
                <a:cubicBezTo>
                  <a:pt x="5511551" y="1291243"/>
                  <a:pt x="5509623" y="1291600"/>
                  <a:pt x="5505771" y="1292313"/>
                </a:cubicBezTo>
                <a:cubicBezTo>
                  <a:pt x="5502423" y="1295746"/>
                  <a:pt x="5496643" y="1296816"/>
                  <a:pt x="5492791" y="1297529"/>
                </a:cubicBezTo>
                <a:cubicBezTo>
                  <a:pt x="5500495" y="1296102"/>
                  <a:pt x="5508199" y="1294676"/>
                  <a:pt x="5515403" y="1290530"/>
                </a:cubicBezTo>
                <a:close/>
                <a:moveTo>
                  <a:pt x="6816543" y="1284963"/>
                </a:moveTo>
                <a:cubicBezTo>
                  <a:pt x="6812919" y="1285634"/>
                  <a:pt x="6808943" y="1284424"/>
                  <a:pt x="6803507" y="1285431"/>
                </a:cubicBezTo>
                <a:cubicBezTo>
                  <a:pt x="6795139" y="1290875"/>
                  <a:pt x="6787123" y="1298200"/>
                  <a:pt x="6776943" y="1303979"/>
                </a:cubicBezTo>
                <a:cubicBezTo>
                  <a:pt x="6775479" y="1306197"/>
                  <a:pt x="6774363" y="1310299"/>
                  <a:pt x="6771087" y="1312853"/>
                </a:cubicBezTo>
                <a:cubicBezTo>
                  <a:pt x="6778683" y="1313389"/>
                  <a:pt x="6785935" y="1312046"/>
                  <a:pt x="6793535" y="1312588"/>
                </a:cubicBezTo>
                <a:cubicBezTo>
                  <a:pt x="6801555" y="1305263"/>
                  <a:pt x="6807759" y="1298272"/>
                  <a:pt x="6813967" y="1291281"/>
                </a:cubicBezTo>
                <a:cubicBezTo>
                  <a:pt x="6815779" y="1290946"/>
                  <a:pt x="6815079" y="1287183"/>
                  <a:pt x="6816543" y="1284963"/>
                </a:cubicBezTo>
                <a:close/>
                <a:moveTo>
                  <a:pt x="6908451" y="1265998"/>
                </a:moveTo>
                <a:cubicBezTo>
                  <a:pt x="6896723" y="1273970"/>
                  <a:pt x="6883171" y="1282279"/>
                  <a:pt x="6869619" y="1290592"/>
                </a:cubicBezTo>
                <a:cubicBezTo>
                  <a:pt x="6875091" y="1289579"/>
                  <a:pt x="6880907" y="1290434"/>
                  <a:pt x="6891063" y="1294352"/>
                </a:cubicBezTo>
                <a:cubicBezTo>
                  <a:pt x="6903047" y="1297937"/>
                  <a:pt x="6919115" y="1293026"/>
                  <a:pt x="6933707" y="1290325"/>
                </a:cubicBezTo>
                <a:cubicBezTo>
                  <a:pt x="6937355" y="1289649"/>
                  <a:pt x="6941095" y="1279289"/>
                  <a:pt x="6941879" y="1273343"/>
                </a:cubicBezTo>
                <a:cubicBezTo>
                  <a:pt x="6943359" y="1271134"/>
                  <a:pt x="6935023" y="1266877"/>
                  <a:pt x="6929207" y="1266022"/>
                </a:cubicBezTo>
                <a:cubicBezTo>
                  <a:pt x="6923387" y="1265167"/>
                  <a:pt x="6916095" y="1266517"/>
                  <a:pt x="6908451" y="1265998"/>
                </a:cubicBezTo>
                <a:close/>
                <a:moveTo>
                  <a:pt x="5640967" y="1263056"/>
                </a:moveTo>
                <a:cubicBezTo>
                  <a:pt x="5635403" y="1264086"/>
                  <a:pt x="5631695" y="1264773"/>
                  <a:pt x="5626135" y="1265802"/>
                </a:cubicBezTo>
                <a:cubicBezTo>
                  <a:pt x="5632075" y="1266812"/>
                  <a:pt x="5640247" y="1269518"/>
                  <a:pt x="5648039" y="1270184"/>
                </a:cubicBezTo>
                <a:cubicBezTo>
                  <a:pt x="5647663" y="1268144"/>
                  <a:pt x="5647663" y="1268144"/>
                  <a:pt x="5647283" y="1266104"/>
                </a:cubicBezTo>
                <a:cubicBezTo>
                  <a:pt x="5645431" y="1266447"/>
                  <a:pt x="5641723" y="1267134"/>
                  <a:pt x="5639867" y="1267478"/>
                </a:cubicBezTo>
                <a:cubicBezTo>
                  <a:pt x="5639491" y="1265438"/>
                  <a:pt x="5641343" y="1265095"/>
                  <a:pt x="5640967" y="1263056"/>
                </a:cubicBezTo>
                <a:close/>
                <a:moveTo>
                  <a:pt x="3785015" y="1241090"/>
                </a:moveTo>
                <a:cubicBezTo>
                  <a:pt x="3779826" y="1243906"/>
                  <a:pt x="3774304" y="1244929"/>
                  <a:pt x="3769115" y="1247751"/>
                </a:cubicBezTo>
                <a:cubicBezTo>
                  <a:pt x="3743835" y="1265440"/>
                  <a:pt x="3718400" y="1272009"/>
                  <a:pt x="3688795" y="1266340"/>
                </a:cubicBezTo>
                <a:cubicBezTo>
                  <a:pt x="3658171" y="1275727"/>
                  <a:pt x="3626372" y="1289050"/>
                  <a:pt x="3593242" y="1295184"/>
                </a:cubicBezTo>
                <a:cubicBezTo>
                  <a:pt x="3567806" y="1301751"/>
                  <a:pt x="3542703" y="1310115"/>
                  <a:pt x="3519441" y="1318140"/>
                </a:cubicBezTo>
                <a:cubicBezTo>
                  <a:pt x="3524453" y="1324647"/>
                  <a:pt x="3527291" y="1329692"/>
                  <a:pt x="3528622" y="1336879"/>
                </a:cubicBezTo>
                <a:cubicBezTo>
                  <a:pt x="3561752" y="1330744"/>
                  <a:pt x="3595216" y="1326409"/>
                  <a:pt x="3628347" y="1320274"/>
                </a:cubicBezTo>
                <a:cubicBezTo>
                  <a:pt x="3631694" y="1317793"/>
                  <a:pt x="3633535" y="1317452"/>
                  <a:pt x="3636884" y="1314975"/>
                </a:cubicBezTo>
                <a:cubicBezTo>
                  <a:pt x="3639056" y="1316430"/>
                  <a:pt x="3639056" y="1316430"/>
                  <a:pt x="3639389" y="1318229"/>
                </a:cubicBezTo>
                <a:cubicBezTo>
                  <a:pt x="3643071" y="1317548"/>
                  <a:pt x="3647085" y="1318658"/>
                  <a:pt x="3648593" y="1316525"/>
                </a:cubicBezTo>
                <a:cubicBezTo>
                  <a:pt x="3691279" y="1290034"/>
                  <a:pt x="3741130" y="1291953"/>
                  <a:pt x="3789318" y="1284888"/>
                </a:cubicBezTo>
                <a:cubicBezTo>
                  <a:pt x="3777122" y="1270424"/>
                  <a:pt x="3773795" y="1252458"/>
                  <a:pt x="3785015" y="1241090"/>
                </a:cubicBezTo>
                <a:close/>
                <a:moveTo>
                  <a:pt x="6011659" y="1236588"/>
                </a:moveTo>
                <a:cubicBezTo>
                  <a:pt x="6009959" y="1236903"/>
                  <a:pt x="6009959" y="1236903"/>
                  <a:pt x="6008259" y="1237218"/>
                </a:cubicBezTo>
                <a:cubicBezTo>
                  <a:pt x="6008763" y="1239938"/>
                  <a:pt x="6005363" y="1240567"/>
                  <a:pt x="6005363" y="1240567"/>
                </a:cubicBezTo>
                <a:cubicBezTo>
                  <a:pt x="6007063" y="1240253"/>
                  <a:pt x="6008763" y="1239938"/>
                  <a:pt x="6010463" y="1239623"/>
                </a:cubicBezTo>
                <a:cubicBezTo>
                  <a:pt x="6010463" y="1239623"/>
                  <a:pt x="6012163" y="1239309"/>
                  <a:pt x="6011659" y="1236588"/>
                </a:cubicBezTo>
                <a:close/>
                <a:moveTo>
                  <a:pt x="4400718" y="1223264"/>
                </a:moveTo>
                <a:cubicBezTo>
                  <a:pt x="4392913" y="1222742"/>
                  <a:pt x="4384654" y="1230178"/>
                  <a:pt x="4376043" y="1235709"/>
                </a:cubicBezTo>
                <a:cubicBezTo>
                  <a:pt x="4392812" y="1232604"/>
                  <a:pt x="4409229" y="1227596"/>
                  <a:pt x="4425997" y="1224491"/>
                </a:cubicBezTo>
                <a:cubicBezTo>
                  <a:pt x="4417840" y="1222066"/>
                  <a:pt x="4410034" y="1221539"/>
                  <a:pt x="4400718" y="1223264"/>
                </a:cubicBezTo>
                <a:close/>
                <a:moveTo>
                  <a:pt x="5690119" y="1216440"/>
                </a:moveTo>
                <a:cubicBezTo>
                  <a:pt x="5660711" y="1221886"/>
                  <a:pt x="5629127" y="1225858"/>
                  <a:pt x="5599719" y="1231303"/>
                </a:cubicBezTo>
                <a:cubicBezTo>
                  <a:pt x="5596043" y="1231984"/>
                  <a:pt x="5594543" y="1234138"/>
                  <a:pt x="5591203" y="1236634"/>
                </a:cubicBezTo>
                <a:cubicBezTo>
                  <a:pt x="5612763" y="1240140"/>
                  <a:pt x="5634323" y="1243647"/>
                  <a:pt x="5655211" y="1243530"/>
                </a:cubicBezTo>
                <a:cubicBezTo>
                  <a:pt x="5656715" y="1241375"/>
                  <a:pt x="5657883" y="1237409"/>
                  <a:pt x="5661223" y="1234917"/>
                </a:cubicBezTo>
                <a:cubicBezTo>
                  <a:pt x="5663059" y="1234577"/>
                  <a:pt x="5664899" y="1234236"/>
                  <a:pt x="5668575" y="1233555"/>
                </a:cubicBezTo>
                <a:cubicBezTo>
                  <a:pt x="5674919" y="1226755"/>
                  <a:pt x="5681935" y="1223581"/>
                  <a:pt x="5691459" y="1223692"/>
                </a:cubicBezTo>
                <a:cubicBezTo>
                  <a:pt x="5691127" y="1221879"/>
                  <a:pt x="5690455" y="1218255"/>
                  <a:pt x="5690119" y="1216440"/>
                </a:cubicBezTo>
                <a:close/>
                <a:moveTo>
                  <a:pt x="3969015" y="1202509"/>
                </a:moveTo>
                <a:cubicBezTo>
                  <a:pt x="3960511" y="1204084"/>
                  <a:pt x="3949952" y="1211250"/>
                  <a:pt x="3943347" y="1211524"/>
                </a:cubicBezTo>
                <a:cubicBezTo>
                  <a:pt x="3895200" y="1218545"/>
                  <a:pt x="3847394" y="1227398"/>
                  <a:pt x="3799247" y="1234416"/>
                </a:cubicBezTo>
                <a:cubicBezTo>
                  <a:pt x="3799247" y="1234416"/>
                  <a:pt x="3799587" y="1236250"/>
                  <a:pt x="3799587" y="1236250"/>
                </a:cubicBezTo>
                <a:cubicBezTo>
                  <a:pt x="3818653" y="1236511"/>
                  <a:pt x="3833418" y="1254626"/>
                  <a:pt x="3833473" y="1275463"/>
                </a:cubicBezTo>
                <a:cubicBezTo>
                  <a:pt x="3835312" y="1275122"/>
                  <a:pt x="3837150" y="1274782"/>
                  <a:pt x="3837150" y="1274782"/>
                </a:cubicBezTo>
                <a:cubicBezTo>
                  <a:pt x="3842327" y="1271928"/>
                  <a:pt x="3847504" y="1269075"/>
                  <a:pt x="3851182" y="1268394"/>
                </a:cubicBezTo>
                <a:cubicBezTo>
                  <a:pt x="3909255" y="1284178"/>
                  <a:pt x="3953329" y="1255166"/>
                  <a:pt x="3998421" y="1231651"/>
                </a:cubicBezTo>
                <a:cubicBezTo>
                  <a:pt x="3992565" y="1230841"/>
                  <a:pt x="3982354" y="1227047"/>
                  <a:pt x="3982354" y="1227047"/>
                </a:cubicBezTo>
                <a:cubicBezTo>
                  <a:pt x="3983968" y="1204951"/>
                  <a:pt x="3977519" y="1200934"/>
                  <a:pt x="3969015" y="1202509"/>
                </a:cubicBezTo>
                <a:close/>
                <a:moveTo>
                  <a:pt x="5759375" y="1172772"/>
                </a:moveTo>
                <a:cubicBezTo>
                  <a:pt x="5744735" y="1175483"/>
                  <a:pt x="5729739" y="1176290"/>
                  <a:pt x="5713267" y="1179340"/>
                </a:cubicBezTo>
                <a:cubicBezTo>
                  <a:pt x="5713267" y="1179340"/>
                  <a:pt x="5711787" y="1181584"/>
                  <a:pt x="5711787" y="1181584"/>
                </a:cubicBezTo>
                <a:cubicBezTo>
                  <a:pt x="5713619" y="1181245"/>
                  <a:pt x="5719111" y="1180228"/>
                  <a:pt x="5720939" y="1179889"/>
                </a:cubicBezTo>
                <a:cubicBezTo>
                  <a:pt x="5730795" y="1182002"/>
                  <a:pt x="5740299" y="1182211"/>
                  <a:pt x="5747975" y="1182758"/>
                </a:cubicBezTo>
                <a:cubicBezTo>
                  <a:pt x="5753111" y="1179839"/>
                  <a:pt x="5756067" y="1175354"/>
                  <a:pt x="5759375" y="1172772"/>
                </a:cubicBezTo>
                <a:close/>
                <a:moveTo>
                  <a:pt x="3830057" y="1168062"/>
                </a:moveTo>
                <a:cubicBezTo>
                  <a:pt x="3830057" y="1168062"/>
                  <a:pt x="3830057" y="1168062"/>
                  <a:pt x="3517464" y="1269488"/>
                </a:cubicBezTo>
                <a:cubicBezTo>
                  <a:pt x="3517464" y="1269488"/>
                  <a:pt x="3517802" y="1271314"/>
                  <a:pt x="3518141" y="1273146"/>
                </a:cubicBezTo>
                <a:cubicBezTo>
                  <a:pt x="3556809" y="1265985"/>
                  <a:pt x="3597656" y="1260313"/>
                  <a:pt x="3636324" y="1253152"/>
                </a:cubicBezTo>
                <a:cubicBezTo>
                  <a:pt x="3678674" y="1245310"/>
                  <a:pt x="3722526" y="1235299"/>
                  <a:pt x="3766718" y="1227116"/>
                </a:cubicBezTo>
                <a:cubicBezTo>
                  <a:pt x="3773744" y="1223921"/>
                  <a:pt x="3782612" y="1220389"/>
                  <a:pt x="3791481" y="1216854"/>
                </a:cubicBezTo>
                <a:cubicBezTo>
                  <a:pt x="3807373" y="1210121"/>
                  <a:pt x="3819054" y="1190918"/>
                  <a:pt x="3833930" y="1178698"/>
                </a:cubicBezTo>
                <a:cubicBezTo>
                  <a:pt x="3833253" y="1175040"/>
                  <a:pt x="3830734" y="1171719"/>
                  <a:pt x="3830057" y="1168062"/>
                </a:cubicBezTo>
                <a:close/>
                <a:moveTo>
                  <a:pt x="5821339" y="1165657"/>
                </a:moveTo>
                <a:cubicBezTo>
                  <a:pt x="5810299" y="1167701"/>
                  <a:pt x="5800727" y="1167365"/>
                  <a:pt x="5789687" y="1169409"/>
                </a:cubicBezTo>
                <a:cubicBezTo>
                  <a:pt x="5792283" y="1173147"/>
                  <a:pt x="5796339" y="1174506"/>
                  <a:pt x="5798559" y="1176204"/>
                </a:cubicBezTo>
                <a:cubicBezTo>
                  <a:pt x="5804075" y="1175182"/>
                  <a:pt x="5807755" y="1174501"/>
                  <a:pt x="5811055" y="1171781"/>
                </a:cubicBezTo>
                <a:cubicBezTo>
                  <a:pt x="5814359" y="1169059"/>
                  <a:pt x="5818035" y="1168378"/>
                  <a:pt x="5821339" y="1165657"/>
                </a:cubicBezTo>
                <a:close/>
                <a:moveTo>
                  <a:pt x="4064894" y="1127384"/>
                </a:moveTo>
                <a:cubicBezTo>
                  <a:pt x="3999327" y="1143395"/>
                  <a:pt x="3935252" y="1157193"/>
                  <a:pt x="3879470" y="1184925"/>
                </a:cubicBezTo>
                <a:cubicBezTo>
                  <a:pt x="3853246" y="1197515"/>
                  <a:pt x="3828863" y="1209766"/>
                  <a:pt x="3802293" y="1220486"/>
                </a:cubicBezTo>
                <a:cubicBezTo>
                  <a:pt x="3850148" y="1211624"/>
                  <a:pt x="3896507" y="1204973"/>
                  <a:pt x="3944016" y="1194242"/>
                </a:cubicBezTo>
                <a:cubicBezTo>
                  <a:pt x="3967598" y="1187942"/>
                  <a:pt x="3981631" y="1181477"/>
                  <a:pt x="3987608" y="1172635"/>
                </a:cubicBezTo>
                <a:cubicBezTo>
                  <a:pt x="3991289" y="1171953"/>
                  <a:pt x="3996810" y="1170931"/>
                  <a:pt x="4000491" y="1170249"/>
                </a:cubicBezTo>
                <a:cubicBezTo>
                  <a:pt x="4003827" y="1167701"/>
                  <a:pt x="4005668" y="1167359"/>
                  <a:pt x="4009349" y="1166678"/>
                </a:cubicBezTo>
                <a:cubicBezTo>
                  <a:pt x="4011535" y="1168204"/>
                  <a:pt x="4013722" y="1169732"/>
                  <a:pt x="4013722" y="1169732"/>
                </a:cubicBezTo>
                <a:cubicBezTo>
                  <a:pt x="4028100" y="1165137"/>
                  <a:pt x="4051682" y="1158839"/>
                  <a:pt x="4052483" y="1152888"/>
                </a:cubicBezTo>
                <a:cubicBezTo>
                  <a:pt x="4054088" y="1140992"/>
                  <a:pt x="4060758" y="1135887"/>
                  <a:pt x="4064894" y="1127384"/>
                </a:cubicBezTo>
                <a:close/>
                <a:moveTo>
                  <a:pt x="6248875" y="1126571"/>
                </a:moveTo>
                <a:cubicBezTo>
                  <a:pt x="6247363" y="1128677"/>
                  <a:pt x="6245523" y="1129018"/>
                  <a:pt x="6245851" y="1130785"/>
                </a:cubicBezTo>
                <a:cubicBezTo>
                  <a:pt x="6240987" y="1135343"/>
                  <a:pt x="6238291" y="1141326"/>
                  <a:pt x="6235263" y="1145544"/>
                </a:cubicBezTo>
                <a:cubicBezTo>
                  <a:pt x="6242623" y="1144181"/>
                  <a:pt x="6250307" y="1144586"/>
                  <a:pt x="6255499" y="1141797"/>
                </a:cubicBezTo>
                <a:cubicBezTo>
                  <a:pt x="6258851" y="1139346"/>
                  <a:pt x="6262203" y="1136898"/>
                  <a:pt x="6265883" y="1136217"/>
                </a:cubicBezTo>
                <a:cubicBezTo>
                  <a:pt x="6258195" y="1135813"/>
                  <a:pt x="6253535" y="1131191"/>
                  <a:pt x="6248875" y="1126571"/>
                </a:cubicBezTo>
                <a:close/>
                <a:moveTo>
                  <a:pt x="6233059" y="1116574"/>
                </a:moveTo>
                <a:cubicBezTo>
                  <a:pt x="6232719" y="1114738"/>
                  <a:pt x="6197831" y="1121198"/>
                  <a:pt x="6186335" y="1130928"/>
                </a:cubicBezTo>
                <a:cubicBezTo>
                  <a:pt x="6161851" y="1152566"/>
                  <a:pt x="6138795" y="1151133"/>
                  <a:pt x="6112199" y="1140856"/>
                </a:cubicBezTo>
                <a:cubicBezTo>
                  <a:pt x="6101827" y="1136122"/>
                  <a:pt x="6091879" y="1133691"/>
                  <a:pt x="6082971" y="1135578"/>
                </a:cubicBezTo>
                <a:cubicBezTo>
                  <a:pt x="6074063" y="1137465"/>
                  <a:pt x="6066187" y="1143674"/>
                  <a:pt x="6059967" y="1156228"/>
                </a:cubicBezTo>
                <a:cubicBezTo>
                  <a:pt x="6057315" y="1162421"/>
                  <a:pt x="6045139" y="1168476"/>
                  <a:pt x="6035959" y="1170176"/>
                </a:cubicBezTo>
                <a:cubicBezTo>
                  <a:pt x="6012767" y="1178272"/>
                  <a:pt x="5988895" y="1182692"/>
                  <a:pt x="5965363" y="1188951"/>
                </a:cubicBezTo>
                <a:cubicBezTo>
                  <a:pt x="5965703" y="1190789"/>
                  <a:pt x="5966383" y="1194462"/>
                  <a:pt x="5965227" y="1198476"/>
                </a:cubicBezTo>
                <a:cubicBezTo>
                  <a:pt x="5991955" y="1199228"/>
                  <a:pt x="6016035" y="1206172"/>
                  <a:pt x="6042423" y="1205087"/>
                </a:cubicBezTo>
                <a:cubicBezTo>
                  <a:pt x="6053443" y="1203046"/>
                  <a:pt x="6064459" y="1201006"/>
                  <a:pt x="6075819" y="1200803"/>
                </a:cubicBezTo>
                <a:cubicBezTo>
                  <a:pt x="6099011" y="1192707"/>
                  <a:pt x="6122203" y="1184613"/>
                  <a:pt x="6143219" y="1175019"/>
                </a:cubicBezTo>
                <a:cubicBezTo>
                  <a:pt x="6143559" y="1176857"/>
                  <a:pt x="6141723" y="1177197"/>
                  <a:pt x="6140227" y="1179374"/>
                </a:cubicBezTo>
                <a:cubicBezTo>
                  <a:pt x="6140227" y="1179374"/>
                  <a:pt x="6140227" y="1179374"/>
                  <a:pt x="6143083" y="1184546"/>
                </a:cubicBezTo>
                <a:cubicBezTo>
                  <a:pt x="6157435" y="1179989"/>
                  <a:pt x="6169947" y="1175772"/>
                  <a:pt x="6183959" y="1169376"/>
                </a:cubicBezTo>
                <a:cubicBezTo>
                  <a:pt x="6190963" y="1166178"/>
                  <a:pt x="6196947" y="1157468"/>
                  <a:pt x="6203271" y="1150596"/>
                </a:cubicBezTo>
                <a:cubicBezTo>
                  <a:pt x="6201435" y="1150936"/>
                  <a:pt x="6201095" y="1149099"/>
                  <a:pt x="6198919" y="1147603"/>
                </a:cubicBezTo>
                <a:cubicBezTo>
                  <a:pt x="6214767" y="1140867"/>
                  <a:pt x="6228439" y="1132634"/>
                  <a:pt x="6243943" y="1124062"/>
                </a:cubicBezTo>
                <a:cubicBezTo>
                  <a:pt x="6239591" y="1121066"/>
                  <a:pt x="6235919" y="1121747"/>
                  <a:pt x="6233059" y="1116574"/>
                </a:cubicBezTo>
                <a:close/>
                <a:moveTo>
                  <a:pt x="4630451" y="1106677"/>
                </a:moveTo>
                <a:cubicBezTo>
                  <a:pt x="4612105" y="1110074"/>
                  <a:pt x="4591925" y="1113811"/>
                  <a:pt x="4573240" y="1115374"/>
                </a:cubicBezTo>
                <a:cubicBezTo>
                  <a:pt x="4558682" y="1116173"/>
                  <a:pt x="4544945" y="1118837"/>
                  <a:pt x="4531661" y="1122509"/>
                </a:cubicBezTo>
                <a:cubicBezTo>
                  <a:pt x="4491810" y="1133533"/>
                  <a:pt x="4456048" y="1153670"/>
                  <a:pt x="4414516" y="1159939"/>
                </a:cubicBezTo>
                <a:cubicBezTo>
                  <a:pt x="4401674" y="1162317"/>
                  <a:pt x="4390869" y="1175698"/>
                  <a:pt x="4379386" y="1185409"/>
                </a:cubicBezTo>
                <a:cubicBezTo>
                  <a:pt x="4395081" y="1188197"/>
                  <a:pt x="4412951" y="1192474"/>
                  <a:pt x="4428646" y="1195262"/>
                </a:cubicBezTo>
                <a:cubicBezTo>
                  <a:pt x="4434489" y="1196076"/>
                  <a:pt x="4441488" y="1192884"/>
                  <a:pt x="4446652" y="1190030"/>
                </a:cubicBezTo>
                <a:cubicBezTo>
                  <a:pt x="4478792" y="1168903"/>
                  <a:pt x="4507057" y="1188331"/>
                  <a:pt x="4535116" y="1196410"/>
                </a:cubicBezTo>
                <a:cubicBezTo>
                  <a:pt x="4546125" y="1194372"/>
                  <a:pt x="4554958" y="1190839"/>
                  <a:pt x="4565964" y="1188801"/>
                </a:cubicBezTo>
                <a:cubicBezTo>
                  <a:pt x="4565285" y="1185134"/>
                  <a:pt x="4580098" y="1172906"/>
                  <a:pt x="4589272" y="1171207"/>
                </a:cubicBezTo>
                <a:cubicBezTo>
                  <a:pt x="4607617" y="1167810"/>
                  <a:pt x="4624127" y="1164753"/>
                  <a:pt x="4640639" y="1161695"/>
                </a:cubicBezTo>
                <a:cubicBezTo>
                  <a:pt x="4646618" y="1153002"/>
                  <a:pt x="4648250" y="1141317"/>
                  <a:pt x="4645533" y="1126644"/>
                </a:cubicBezTo>
                <a:cubicBezTo>
                  <a:pt x="4641660" y="1115979"/>
                  <a:pt x="4635478" y="1113331"/>
                  <a:pt x="4630451" y="1106677"/>
                </a:cubicBezTo>
                <a:close/>
                <a:moveTo>
                  <a:pt x="7523551" y="1084866"/>
                </a:moveTo>
                <a:cubicBezTo>
                  <a:pt x="7485103" y="1093884"/>
                  <a:pt x="7446655" y="1102904"/>
                  <a:pt x="7410391" y="1113412"/>
                </a:cubicBezTo>
                <a:cubicBezTo>
                  <a:pt x="7409715" y="1109744"/>
                  <a:pt x="7409035" y="1106072"/>
                  <a:pt x="7406507" y="1102741"/>
                </a:cubicBezTo>
                <a:cubicBezTo>
                  <a:pt x="7415403" y="1099196"/>
                  <a:pt x="7422451" y="1095993"/>
                  <a:pt x="7431007" y="1090614"/>
                </a:cubicBezTo>
                <a:cubicBezTo>
                  <a:pt x="7376763" y="1096861"/>
                  <a:pt x="7320671" y="1103450"/>
                  <a:pt x="7266427" y="1109698"/>
                </a:cubicBezTo>
                <a:cubicBezTo>
                  <a:pt x="7276683" y="1113494"/>
                  <a:pt x="7294135" y="1104567"/>
                  <a:pt x="7290823" y="1127961"/>
                </a:cubicBezTo>
                <a:cubicBezTo>
                  <a:pt x="7289999" y="1133811"/>
                  <a:pt x="7290335" y="1135643"/>
                  <a:pt x="7288831" y="1137823"/>
                </a:cubicBezTo>
                <a:cubicBezTo>
                  <a:pt x="7302439" y="1139098"/>
                  <a:pt x="7316387" y="1142210"/>
                  <a:pt x="7329655" y="1141652"/>
                </a:cubicBezTo>
                <a:cubicBezTo>
                  <a:pt x="7370143" y="1143647"/>
                  <a:pt x="7413643" y="1141286"/>
                  <a:pt x="7454959" y="1137431"/>
                </a:cubicBezTo>
                <a:cubicBezTo>
                  <a:pt x="7494427" y="1133921"/>
                  <a:pt x="7534235" y="1132245"/>
                  <a:pt x="7573699" y="1128734"/>
                </a:cubicBezTo>
                <a:cubicBezTo>
                  <a:pt x="7541723" y="1100484"/>
                  <a:pt x="7508863" y="1129350"/>
                  <a:pt x="7476103" y="1127822"/>
                </a:cubicBezTo>
                <a:cubicBezTo>
                  <a:pt x="7464683" y="1128038"/>
                  <a:pt x="7450247" y="1132610"/>
                  <a:pt x="7439503" y="1136497"/>
                </a:cubicBezTo>
                <a:cubicBezTo>
                  <a:pt x="7438483" y="1130992"/>
                  <a:pt x="7435955" y="1127662"/>
                  <a:pt x="7435279" y="1123991"/>
                </a:cubicBezTo>
                <a:cubicBezTo>
                  <a:pt x="7435279" y="1123991"/>
                  <a:pt x="7435279" y="1123991"/>
                  <a:pt x="7523403" y="1094386"/>
                </a:cubicBezTo>
                <a:cubicBezTo>
                  <a:pt x="7524571" y="1090374"/>
                  <a:pt x="7524231" y="1088539"/>
                  <a:pt x="7523551" y="1084866"/>
                </a:cubicBezTo>
                <a:close/>
                <a:moveTo>
                  <a:pt x="3571860" y="1069622"/>
                </a:moveTo>
                <a:cubicBezTo>
                  <a:pt x="3544844" y="1078140"/>
                  <a:pt x="3517512" y="1084959"/>
                  <a:pt x="3490182" y="1091779"/>
                </a:cubicBezTo>
                <a:cubicBezTo>
                  <a:pt x="3524615" y="1092433"/>
                  <a:pt x="3553789" y="1085274"/>
                  <a:pt x="3571860" y="1069622"/>
                </a:cubicBezTo>
                <a:close/>
                <a:moveTo>
                  <a:pt x="5086467" y="1054934"/>
                </a:moveTo>
                <a:cubicBezTo>
                  <a:pt x="5087139" y="1058563"/>
                  <a:pt x="5087811" y="1062190"/>
                  <a:pt x="5089991" y="1063660"/>
                </a:cubicBezTo>
                <a:cubicBezTo>
                  <a:pt x="5097199" y="1071704"/>
                  <a:pt x="5110435" y="1071128"/>
                  <a:pt x="5117643" y="1079168"/>
                </a:cubicBezTo>
                <a:cubicBezTo>
                  <a:pt x="5125015" y="1077803"/>
                  <a:pt x="5132723" y="1078249"/>
                  <a:pt x="5142273" y="1078355"/>
                </a:cubicBezTo>
                <a:cubicBezTo>
                  <a:pt x="5150817" y="1073025"/>
                  <a:pt x="5161539" y="1069166"/>
                  <a:pt x="5172263" y="1065303"/>
                </a:cubicBezTo>
                <a:cubicBezTo>
                  <a:pt x="5171927" y="1063489"/>
                  <a:pt x="5171255" y="1059866"/>
                  <a:pt x="5172763" y="1057711"/>
                </a:cubicBezTo>
                <a:cubicBezTo>
                  <a:pt x="5155167" y="1055339"/>
                  <a:pt x="5137909" y="1054786"/>
                  <a:pt x="5122829" y="1055705"/>
                </a:cubicBezTo>
                <a:cubicBezTo>
                  <a:pt x="5109591" y="1056280"/>
                  <a:pt x="5098199" y="1056515"/>
                  <a:pt x="5086467" y="1054934"/>
                </a:cubicBezTo>
                <a:close/>
                <a:moveTo>
                  <a:pt x="5043917" y="1052972"/>
                </a:moveTo>
                <a:cubicBezTo>
                  <a:pt x="5032754" y="1055039"/>
                  <a:pt x="5021073" y="1064701"/>
                  <a:pt x="5010581" y="1070397"/>
                </a:cubicBezTo>
                <a:cubicBezTo>
                  <a:pt x="5020891" y="1074111"/>
                  <a:pt x="5033397" y="1079297"/>
                  <a:pt x="5045232" y="1080857"/>
                </a:cubicBezTo>
                <a:cubicBezTo>
                  <a:pt x="5058591" y="1080259"/>
                  <a:pt x="5070090" y="1080001"/>
                  <a:pt x="5083451" y="1079404"/>
                </a:cubicBezTo>
                <a:cubicBezTo>
                  <a:pt x="5083115" y="1077590"/>
                  <a:pt x="5084303" y="1073622"/>
                  <a:pt x="5082443" y="1073967"/>
                </a:cubicBezTo>
                <a:cubicBezTo>
                  <a:pt x="5079238" y="1067056"/>
                  <a:pt x="5074175" y="1060494"/>
                  <a:pt x="5067250" y="1054277"/>
                </a:cubicBezTo>
                <a:cubicBezTo>
                  <a:pt x="5059473" y="1053843"/>
                  <a:pt x="5051694" y="1053406"/>
                  <a:pt x="5043917" y="1052972"/>
                </a:cubicBezTo>
                <a:close/>
                <a:moveTo>
                  <a:pt x="4519458" y="1040368"/>
                </a:moveTo>
                <a:cubicBezTo>
                  <a:pt x="4509070" y="1042292"/>
                  <a:pt x="4495790" y="1050511"/>
                  <a:pt x="4487307" y="1051123"/>
                </a:cubicBezTo>
                <a:cubicBezTo>
                  <a:pt x="4429713" y="1059865"/>
                  <a:pt x="4370617" y="1070808"/>
                  <a:pt x="4313025" y="1079551"/>
                </a:cubicBezTo>
                <a:cubicBezTo>
                  <a:pt x="4300098" y="1081945"/>
                  <a:pt x="4286011" y="1088398"/>
                  <a:pt x="4275619" y="1094163"/>
                </a:cubicBezTo>
                <a:cubicBezTo>
                  <a:pt x="4274115" y="1096361"/>
                  <a:pt x="4272268" y="1096703"/>
                  <a:pt x="4270422" y="1097045"/>
                </a:cubicBezTo>
                <a:cubicBezTo>
                  <a:pt x="4268447" y="1107013"/>
                  <a:pt x="4266130" y="1115127"/>
                  <a:pt x="4263812" y="1123238"/>
                </a:cubicBezTo>
                <a:cubicBezTo>
                  <a:pt x="4277083" y="1122705"/>
                  <a:pt x="4290698" y="1124023"/>
                  <a:pt x="4303969" y="1123487"/>
                </a:cubicBezTo>
                <a:cubicBezTo>
                  <a:pt x="4364097" y="1118114"/>
                  <a:pt x="4422378" y="1113085"/>
                  <a:pt x="4482162" y="1105855"/>
                </a:cubicBezTo>
                <a:cubicBezTo>
                  <a:pt x="4496935" y="1103120"/>
                  <a:pt x="4510678" y="1094813"/>
                  <a:pt x="4525452" y="1092077"/>
                </a:cubicBezTo>
                <a:cubicBezTo>
                  <a:pt x="4545766" y="1088315"/>
                  <a:pt x="4564922" y="1088609"/>
                  <a:pt x="4585580" y="1086705"/>
                </a:cubicBezTo>
                <a:cubicBezTo>
                  <a:pt x="4594813" y="1084995"/>
                  <a:pt x="4604391" y="1085140"/>
                  <a:pt x="4613624" y="1083431"/>
                </a:cubicBezTo>
                <a:cubicBezTo>
                  <a:pt x="4598634" y="1074684"/>
                  <a:pt x="4579135" y="1072534"/>
                  <a:pt x="4554439" y="1073265"/>
                </a:cubicBezTo>
                <a:cubicBezTo>
                  <a:pt x="4546709" y="1072777"/>
                  <a:pt x="4534597" y="1069258"/>
                  <a:pt x="4534253" y="1067398"/>
                </a:cubicBezTo>
                <a:cubicBezTo>
                  <a:pt x="4537341" y="1042817"/>
                  <a:pt x="4529846" y="1038444"/>
                  <a:pt x="4519458" y="1040368"/>
                </a:cubicBezTo>
                <a:close/>
                <a:moveTo>
                  <a:pt x="6420703" y="1035686"/>
                </a:moveTo>
                <a:cubicBezTo>
                  <a:pt x="6416975" y="1056064"/>
                  <a:pt x="6431175" y="1041624"/>
                  <a:pt x="6438779" y="1042186"/>
                </a:cubicBezTo>
                <a:cubicBezTo>
                  <a:pt x="6440591" y="1041850"/>
                  <a:pt x="6444571" y="1043082"/>
                  <a:pt x="6448195" y="1042411"/>
                </a:cubicBezTo>
                <a:cubicBezTo>
                  <a:pt x="6438427" y="1040281"/>
                  <a:pt x="6430471" y="1037817"/>
                  <a:pt x="6420703" y="1035686"/>
                </a:cubicBezTo>
                <a:close/>
                <a:moveTo>
                  <a:pt x="6522231" y="1033772"/>
                </a:moveTo>
                <a:cubicBezTo>
                  <a:pt x="6514851" y="1035139"/>
                  <a:pt x="6507471" y="1036505"/>
                  <a:pt x="6501935" y="1037530"/>
                </a:cubicBezTo>
                <a:cubicBezTo>
                  <a:pt x="6496399" y="1038556"/>
                  <a:pt x="6491207" y="1041427"/>
                  <a:pt x="6487859" y="1043955"/>
                </a:cubicBezTo>
                <a:cubicBezTo>
                  <a:pt x="6487859" y="1043955"/>
                  <a:pt x="6487859" y="1043955"/>
                  <a:pt x="6488199" y="1045799"/>
                </a:cubicBezTo>
                <a:cubicBezTo>
                  <a:pt x="6498791" y="1051473"/>
                  <a:pt x="6510547" y="1053113"/>
                  <a:pt x="6521139" y="1058786"/>
                </a:cubicBezTo>
                <a:cubicBezTo>
                  <a:pt x="6535899" y="1056053"/>
                  <a:pt x="6550663" y="1053319"/>
                  <a:pt x="6565767" y="1052430"/>
                </a:cubicBezTo>
                <a:cubicBezTo>
                  <a:pt x="6568771" y="1048057"/>
                  <a:pt x="6571435" y="1041838"/>
                  <a:pt x="6575127" y="1041154"/>
                </a:cubicBezTo>
                <a:cubicBezTo>
                  <a:pt x="6580323" y="1038286"/>
                  <a:pt x="6587703" y="1036919"/>
                  <a:pt x="6593239" y="1035894"/>
                </a:cubicBezTo>
                <a:cubicBezTo>
                  <a:pt x="6570071" y="1034456"/>
                  <a:pt x="6545399" y="1035207"/>
                  <a:pt x="6522231" y="1033772"/>
                </a:cubicBezTo>
                <a:close/>
                <a:moveTo>
                  <a:pt x="7494395" y="1004228"/>
                </a:moveTo>
                <a:cubicBezTo>
                  <a:pt x="7465095" y="1009653"/>
                  <a:pt x="7435795" y="1015079"/>
                  <a:pt x="7404999" y="1022657"/>
                </a:cubicBezTo>
                <a:cubicBezTo>
                  <a:pt x="7405671" y="1026284"/>
                  <a:pt x="7406339" y="1029908"/>
                  <a:pt x="7407011" y="1033533"/>
                </a:cubicBezTo>
                <a:cubicBezTo>
                  <a:pt x="7421999" y="1032633"/>
                  <a:pt x="7434819" y="1030259"/>
                  <a:pt x="7449467" y="1027546"/>
                </a:cubicBezTo>
                <a:cubicBezTo>
                  <a:pt x="7460791" y="1027323"/>
                  <a:pt x="7473611" y="1024950"/>
                  <a:pt x="7484263" y="1021103"/>
                </a:cubicBezTo>
                <a:cubicBezTo>
                  <a:pt x="7489423" y="1018273"/>
                  <a:pt x="7491743" y="1010345"/>
                  <a:pt x="7494395" y="1004228"/>
                </a:cubicBezTo>
                <a:close/>
                <a:moveTo>
                  <a:pt x="3703615" y="998869"/>
                </a:moveTo>
                <a:cubicBezTo>
                  <a:pt x="3692663" y="999642"/>
                  <a:pt x="3681432" y="1002725"/>
                  <a:pt x="3670284" y="1008810"/>
                </a:cubicBezTo>
                <a:cubicBezTo>
                  <a:pt x="3672470" y="1010414"/>
                  <a:pt x="3676121" y="1009737"/>
                  <a:pt x="3678306" y="1011340"/>
                </a:cubicBezTo>
                <a:cubicBezTo>
                  <a:pt x="3696564" y="1007959"/>
                  <a:pt x="3717008" y="1006184"/>
                  <a:pt x="3735266" y="1002803"/>
                </a:cubicBezTo>
                <a:cubicBezTo>
                  <a:pt x="3725237" y="999636"/>
                  <a:pt x="3714566" y="998097"/>
                  <a:pt x="3703615" y="998869"/>
                </a:cubicBezTo>
                <a:close/>
                <a:moveTo>
                  <a:pt x="6962031" y="984677"/>
                </a:moveTo>
                <a:cubicBezTo>
                  <a:pt x="6962031" y="984677"/>
                  <a:pt x="6959991" y="985054"/>
                  <a:pt x="6957951" y="985432"/>
                </a:cubicBezTo>
                <a:cubicBezTo>
                  <a:pt x="6958203" y="986792"/>
                  <a:pt x="6960243" y="986415"/>
                  <a:pt x="6960243" y="986415"/>
                </a:cubicBezTo>
                <a:cubicBezTo>
                  <a:pt x="6962283" y="986037"/>
                  <a:pt x="6962031" y="984677"/>
                  <a:pt x="6962031" y="984677"/>
                </a:cubicBezTo>
                <a:close/>
                <a:moveTo>
                  <a:pt x="3799285" y="976293"/>
                </a:moveTo>
                <a:cubicBezTo>
                  <a:pt x="3791210" y="978988"/>
                  <a:pt x="3783405" y="985706"/>
                  <a:pt x="3772226" y="997364"/>
                </a:cubicBezTo>
                <a:cubicBezTo>
                  <a:pt x="3790303" y="992098"/>
                  <a:pt x="3808037" y="984979"/>
                  <a:pt x="3827957" y="979375"/>
                </a:cubicBezTo>
                <a:cubicBezTo>
                  <a:pt x="3815703" y="974932"/>
                  <a:pt x="3807359" y="973600"/>
                  <a:pt x="3799285" y="976293"/>
                </a:cubicBezTo>
                <a:close/>
                <a:moveTo>
                  <a:pt x="5868567" y="970438"/>
                </a:moveTo>
                <a:cubicBezTo>
                  <a:pt x="5817839" y="974157"/>
                  <a:pt x="5764931" y="976387"/>
                  <a:pt x="5714207" y="980110"/>
                </a:cubicBezTo>
                <a:cubicBezTo>
                  <a:pt x="5697975" y="985008"/>
                  <a:pt x="5681407" y="988077"/>
                  <a:pt x="5664495" y="989316"/>
                </a:cubicBezTo>
                <a:cubicBezTo>
                  <a:pt x="5590851" y="1002953"/>
                  <a:pt x="5517203" y="1016590"/>
                  <a:pt x="5442881" y="1026570"/>
                </a:cubicBezTo>
                <a:cubicBezTo>
                  <a:pt x="5407561" y="1031220"/>
                  <a:pt x="5371225" y="1030383"/>
                  <a:pt x="5335227" y="1031375"/>
                </a:cubicBezTo>
                <a:cubicBezTo>
                  <a:pt x="5396367" y="1042749"/>
                  <a:pt x="5457843" y="1055949"/>
                  <a:pt x="5521943" y="1042186"/>
                </a:cubicBezTo>
                <a:cubicBezTo>
                  <a:pt x="5619187" y="1022289"/>
                  <a:pt x="5719963" y="1011194"/>
                  <a:pt x="5818219" y="996781"/>
                </a:cubicBezTo>
                <a:cubicBezTo>
                  <a:pt x="5836631" y="993372"/>
                  <a:pt x="5854027" y="984475"/>
                  <a:pt x="5873603" y="977068"/>
                </a:cubicBezTo>
                <a:cubicBezTo>
                  <a:pt x="5871423" y="975582"/>
                  <a:pt x="5871083" y="973753"/>
                  <a:pt x="5868567" y="970438"/>
                </a:cubicBezTo>
                <a:close/>
                <a:moveTo>
                  <a:pt x="7495683" y="967427"/>
                </a:moveTo>
                <a:cubicBezTo>
                  <a:pt x="7483439" y="973601"/>
                  <a:pt x="7473043" y="979431"/>
                  <a:pt x="7482887" y="991282"/>
                </a:cubicBezTo>
                <a:cubicBezTo>
                  <a:pt x="7477339" y="992309"/>
                  <a:pt x="7473643" y="992994"/>
                  <a:pt x="7469943" y="993678"/>
                </a:cubicBezTo>
                <a:cubicBezTo>
                  <a:pt x="7478387" y="997973"/>
                  <a:pt x="7488335" y="1000038"/>
                  <a:pt x="7496431" y="1002446"/>
                </a:cubicBezTo>
                <a:cubicBezTo>
                  <a:pt x="7510171" y="994040"/>
                  <a:pt x="7516171" y="985118"/>
                  <a:pt x="7500431" y="972408"/>
                </a:cubicBezTo>
                <a:cubicBezTo>
                  <a:pt x="7498231" y="970862"/>
                  <a:pt x="7496031" y="969315"/>
                  <a:pt x="7495683" y="967427"/>
                </a:cubicBezTo>
                <a:close/>
                <a:moveTo>
                  <a:pt x="7487443" y="961922"/>
                </a:moveTo>
                <a:cubicBezTo>
                  <a:pt x="7476223" y="963999"/>
                  <a:pt x="7465007" y="966076"/>
                  <a:pt x="7453791" y="968153"/>
                </a:cubicBezTo>
                <a:cubicBezTo>
                  <a:pt x="7444767" y="971633"/>
                  <a:pt x="7437939" y="976514"/>
                  <a:pt x="7431107" y="981395"/>
                </a:cubicBezTo>
                <a:cubicBezTo>
                  <a:pt x="7432975" y="981049"/>
                  <a:pt x="7433299" y="982797"/>
                  <a:pt x="7433299" y="982797"/>
                </a:cubicBezTo>
                <a:cubicBezTo>
                  <a:pt x="7454187" y="980737"/>
                  <a:pt x="7472235" y="973779"/>
                  <a:pt x="7489959" y="965073"/>
                </a:cubicBezTo>
                <a:cubicBezTo>
                  <a:pt x="7489959" y="965073"/>
                  <a:pt x="7487767" y="963671"/>
                  <a:pt x="7487443" y="961922"/>
                </a:cubicBezTo>
                <a:close/>
                <a:moveTo>
                  <a:pt x="6925355" y="930904"/>
                </a:moveTo>
                <a:cubicBezTo>
                  <a:pt x="6917283" y="928520"/>
                  <a:pt x="6896995" y="932277"/>
                  <a:pt x="6892503" y="938926"/>
                </a:cubicBezTo>
                <a:cubicBezTo>
                  <a:pt x="6877531" y="961098"/>
                  <a:pt x="6854115" y="947976"/>
                  <a:pt x="6845695" y="943714"/>
                </a:cubicBezTo>
                <a:cubicBezTo>
                  <a:pt x="6829775" y="935024"/>
                  <a:pt x="6812943" y="934260"/>
                  <a:pt x="6797263" y="937163"/>
                </a:cubicBezTo>
                <a:cubicBezTo>
                  <a:pt x="6781587" y="940066"/>
                  <a:pt x="6767063" y="946637"/>
                  <a:pt x="6755771" y="952609"/>
                </a:cubicBezTo>
                <a:cubicBezTo>
                  <a:pt x="6724999" y="971885"/>
                  <a:pt x="6693643" y="977691"/>
                  <a:pt x="6661591" y="979746"/>
                </a:cubicBezTo>
                <a:cubicBezTo>
                  <a:pt x="6675543" y="982981"/>
                  <a:pt x="6690299" y="980249"/>
                  <a:pt x="6705751" y="981268"/>
                </a:cubicBezTo>
                <a:cubicBezTo>
                  <a:pt x="6713583" y="972057"/>
                  <a:pt x="6724303" y="968133"/>
                  <a:pt x="6735263" y="975803"/>
                </a:cubicBezTo>
                <a:cubicBezTo>
                  <a:pt x="6737455" y="977335"/>
                  <a:pt x="6736303" y="981429"/>
                  <a:pt x="6738495" y="982963"/>
                </a:cubicBezTo>
                <a:cubicBezTo>
                  <a:pt x="6790035" y="983118"/>
                  <a:pt x="6844219" y="976963"/>
                  <a:pt x="6894823" y="961773"/>
                </a:cubicBezTo>
                <a:cubicBezTo>
                  <a:pt x="6905199" y="955974"/>
                  <a:pt x="6913379" y="948640"/>
                  <a:pt x="6923403" y="940964"/>
                </a:cubicBezTo>
                <a:cubicBezTo>
                  <a:pt x="6925247" y="940623"/>
                  <a:pt x="6924207" y="934997"/>
                  <a:pt x="6925355" y="930904"/>
                </a:cubicBezTo>
                <a:close/>
                <a:moveTo>
                  <a:pt x="3985414" y="922732"/>
                </a:moveTo>
                <a:cubicBezTo>
                  <a:pt x="3976020" y="922596"/>
                  <a:pt x="3965633" y="923582"/>
                  <a:pt x="3955413" y="925474"/>
                </a:cubicBezTo>
                <a:cubicBezTo>
                  <a:pt x="3949838" y="926506"/>
                  <a:pt x="3946458" y="929008"/>
                  <a:pt x="3940883" y="930040"/>
                </a:cubicBezTo>
                <a:cubicBezTo>
                  <a:pt x="3924495" y="934949"/>
                  <a:pt x="3908109" y="939860"/>
                  <a:pt x="3897967" y="947365"/>
                </a:cubicBezTo>
                <a:cubicBezTo>
                  <a:pt x="3932576" y="957829"/>
                  <a:pt x="3932576" y="957829"/>
                  <a:pt x="4009455" y="926721"/>
                </a:cubicBezTo>
                <a:cubicBezTo>
                  <a:pt x="4003209" y="924125"/>
                  <a:pt x="3994808" y="922867"/>
                  <a:pt x="3985414" y="922732"/>
                </a:cubicBezTo>
                <a:close/>
                <a:moveTo>
                  <a:pt x="7038927" y="898718"/>
                </a:moveTo>
                <a:lnTo>
                  <a:pt x="7039427" y="901437"/>
                </a:lnTo>
                <a:cubicBezTo>
                  <a:pt x="7042575" y="899447"/>
                  <a:pt x="7044275" y="899133"/>
                  <a:pt x="7045975" y="898818"/>
                </a:cubicBezTo>
                <a:cubicBezTo>
                  <a:pt x="7044275" y="899133"/>
                  <a:pt x="7040875" y="899762"/>
                  <a:pt x="7038927" y="898718"/>
                </a:cubicBezTo>
                <a:close/>
                <a:moveTo>
                  <a:pt x="6151231" y="890117"/>
                </a:moveTo>
                <a:cubicBezTo>
                  <a:pt x="6151231" y="890117"/>
                  <a:pt x="6149387" y="890458"/>
                  <a:pt x="6147547" y="890799"/>
                </a:cubicBezTo>
                <a:cubicBezTo>
                  <a:pt x="6128799" y="892396"/>
                  <a:pt x="6111895" y="893653"/>
                  <a:pt x="6093147" y="895248"/>
                </a:cubicBezTo>
                <a:cubicBezTo>
                  <a:pt x="6087959" y="898084"/>
                  <a:pt x="6080259" y="897634"/>
                  <a:pt x="6073899" y="904437"/>
                </a:cubicBezTo>
                <a:cubicBezTo>
                  <a:pt x="6099179" y="907253"/>
                  <a:pt x="6122951" y="912225"/>
                  <a:pt x="6146051" y="913573"/>
                </a:cubicBezTo>
                <a:cubicBezTo>
                  <a:pt x="6151575" y="912551"/>
                  <a:pt x="6158267" y="907563"/>
                  <a:pt x="6165299" y="904384"/>
                </a:cubicBezTo>
                <a:cubicBezTo>
                  <a:pt x="6160607" y="899631"/>
                  <a:pt x="6157423" y="892718"/>
                  <a:pt x="6151231" y="890117"/>
                </a:cubicBezTo>
                <a:close/>
                <a:moveTo>
                  <a:pt x="7577267" y="870373"/>
                </a:moveTo>
                <a:cubicBezTo>
                  <a:pt x="7567671" y="870232"/>
                  <a:pt x="7558071" y="870092"/>
                  <a:pt x="7548819" y="871806"/>
                </a:cubicBezTo>
                <a:cubicBezTo>
                  <a:pt x="7518047" y="881339"/>
                  <a:pt x="7485767" y="893069"/>
                  <a:pt x="7453487" y="904800"/>
                </a:cubicBezTo>
                <a:cubicBezTo>
                  <a:pt x="7454171" y="908509"/>
                  <a:pt x="7456711" y="911873"/>
                  <a:pt x="7457739" y="917435"/>
                </a:cubicBezTo>
                <a:cubicBezTo>
                  <a:pt x="7460619" y="922656"/>
                  <a:pt x="7465007" y="925679"/>
                  <a:pt x="7467547" y="929043"/>
                </a:cubicBezTo>
                <a:cubicBezTo>
                  <a:pt x="7464531" y="933436"/>
                  <a:pt x="7467411" y="938658"/>
                  <a:pt x="7466591" y="944562"/>
                </a:cubicBezTo>
                <a:cubicBezTo>
                  <a:pt x="7507647" y="938877"/>
                  <a:pt x="7550555" y="932849"/>
                  <a:pt x="7591611" y="927164"/>
                </a:cubicBezTo>
                <a:cubicBezTo>
                  <a:pt x="7592775" y="923113"/>
                  <a:pt x="7592087" y="919405"/>
                  <a:pt x="7592907" y="913501"/>
                </a:cubicBezTo>
                <a:cubicBezTo>
                  <a:pt x="7572207" y="915415"/>
                  <a:pt x="7553015" y="915134"/>
                  <a:pt x="7533823" y="914852"/>
                </a:cubicBezTo>
                <a:cubicBezTo>
                  <a:pt x="7533479" y="912999"/>
                  <a:pt x="7533135" y="911145"/>
                  <a:pt x="7533135" y="911145"/>
                </a:cubicBezTo>
                <a:cubicBezTo>
                  <a:pt x="7542047" y="907578"/>
                  <a:pt x="7555343" y="907033"/>
                  <a:pt x="7559867" y="900443"/>
                </a:cubicBezTo>
                <a:cubicBezTo>
                  <a:pt x="7568087" y="893167"/>
                  <a:pt x="7571579" y="881015"/>
                  <a:pt x="7577267" y="870373"/>
                </a:cubicBezTo>
                <a:close/>
                <a:moveTo>
                  <a:pt x="5844255" y="844047"/>
                </a:moveTo>
                <a:cubicBezTo>
                  <a:pt x="5826619" y="841561"/>
                  <a:pt x="5804823" y="847511"/>
                  <a:pt x="5786371" y="850928"/>
                </a:cubicBezTo>
                <a:cubicBezTo>
                  <a:pt x="5726647" y="858157"/>
                  <a:pt x="5666575" y="863523"/>
                  <a:pt x="5607195" y="872604"/>
                </a:cubicBezTo>
                <a:cubicBezTo>
                  <a:pt x="5554847" y="878461"/>
                  <a:pt x="5502499" y="884316"/>
                  <a:pt x="5450843" y="893882"/>
                </a:cubicBezTo>
                <a:cubicBezTo>
                  <a:pt x="5386267" y="905839"/>
                  <a:pt x="5321563" y="927410"/>
                  <a:pt x="5257463" y="931608"/>
                </a:cubicBezTo>
                <a:cubicBezTo>
                  <a:pt x="5185635" y="935322"/>
                  <a:pt x="5128055" y="974748"/>
                  <a:pt x="5061293" y="985193"/>
                </a:cubicBezTo>
                <a:cubicBezTo>
                  <a:pt x="5046534" y="987926"/>
                  <a:pt x="5032332" y="1003979"/>
                  <a:pt x="5016757" y="1012616"/>
                </a:cubicBezTo>
                <a:cubicBezTo>
                  <a:pt x="5028857" y="1016131"/>
                  <a:pt x="5038425" y="1016277"/>
                  <a:pt x="5048338" y="1018278"/>
                </a:cubicBezTo>
                <a:cubicBezTo>
                  <a:pt x="5057218" y="1014712"/>
                  <a:pt x="5070477" y="1014178"/>
                  <a:pt x="5080045" y="1014323"/>
                </a:cubicBezTo>
                <a:cubicBezTo>
                  <a:pt x="5091459" y="1014127"/>
                  <a:pt x="5101027" y="1014273"/>
                  <a:pt x="5112439" y="1014078"/>
                </a:cubicBezTo>
                <a:cubicBezTo>
                  <a:pt x="5114285" y="1013736"/>
                  <a:pt x="5115787" y="1011540"/>
                  <a:pt x="5119477" y="1010857"/>
                </a:cubicBezTo>
                <a:cubicBezTo>
                  <a:pt x="5117631" y="1011199"/>
                  <a:pt x="5113941" y="1011882"/>
                  <a:pt x="5111753" y="1010369"/>
                </a:cubicBezTo>
                <a:cubicBezTo>
                  <a:pt x="5104031" y="1009882"/>
                  <a:pt x="5097467" y="1005345"/>
                  <a:pt x="5089399" y="1003002"/>
                </a:cubicBezTo>
                <a:cubicBezTo>
                  <a:pt x="5096091" y="997925"/>
                  <a:pt x="5102099" y="989146"/>
                  <a:pt x="5109479" y="987780"/>
                </a:cubicBezTo>
                <a:cubicBezTo>
                  <a:pt x="5133463" y="983338"/>
                  <a:pt x="5158135" y="982602"/>
                  <a:pt x="5180961" y="982210"/>
                </a:cubicBezTo>
                <a:cubicBezTo>
                  <a:pt x="5186495" y="981185"/>
                  <a:pt x="5191903" y="989772"/>
                  <a:pt x="5198811" y="996167"/>
                </a:cubicBezTo>
                <a:cubicBezTo>
                  <a:pt x="5230863" y="994067"/>
                  <a:pt x="5260039" y="986746"/>
                  <a:pt x="5293119" y="990207"/>
                </a:cubicBezTo>
                <a:cubicBezTo>
                  <a:pt x="5353661" y="977079"/>
                  <a:pt x="5414545" y="965805"/>
                  <a:pt x="5475431" y="954531"/>
                </a:cubicBezTo>
                <a:cubicBezTo>
                  <a:pt x="5479935" y="947945"/>
                  <a:pt x="5486283" y="941016"/>
                  <a:pt x="5492979" y="935942"/>
                </a:cubicBezTo>
                <a:cubicBezTo>
                  <a:pt x="5499671" y="930867"/>
                  <a:pt x="5512115" y="936233"/>
                  <a:pt x="5521683" y="936379"/>
                </a:cubicBezTo>
                <a:cubicBezTo>
                  <a:pt x="5520183" y="938575"/>
                  <a:pt x="5517179" y="942965"/>
                  <a:pt x="5516019" y="947015"/>
                </a:cubicBezTo>
                <a:cubicBezTo>
                  <a:pt x="5548887" y="939010"/>
                  <a:pt x="5582095" y="932860"/>
                  <a:pt x="5615303" y="926711"/>
                </a:cubicBezTo>
                <a:cubicBezTo>
                  <a:pt x="5639291" y="922269"/>
                  <a:pt x="5662115" y="921879"/>
                  <a:pt x="5686787" y="921143"/>
                </a:cubicBezTo>
                <a:cubicBezTo>
                  <a:pt x="5696011" y="919435"/>
                  <a:pt x="5704895" y="915873"/>
                  <a:pt x="5714119" y="914164"/>
                </a:cubicBezTo>
                <a:cubicBezTo>
                  <a:pt x="5723131" y="900994"/>
                  <a:pt x="5734671" y="891187"/>
                  <a:pt x="5748271" y="892503"/>
                </a:cubicBezTo>
                <a:cubicBezTo>
                  <a:pt x="5748615" y="894357"/>
                  <a:pt x="5748615" y="894357"/>
                  <a:pt x="5748615" y="894357"/>
                </a:cubicBezTo>
                <a:cubicBezTo>
                  <a:pt x="5748615" y="894357"/>
                  <a:pt x="5750463" y="894016"/>
                  <a:pt x="5750463" y="894016"/>
                </a:cubicBezTo>
                <a:cubicBezTo>
                  <a:pt x="5754495" y="895187"/>
                  <a:pt x="5755179" y="898893"/>
                  <a:pt x="5757711" y="902260"/>
                </a:cubicBezTo>
                <a:cubicBezTo>
                  <a:pt x="5761403" y="901577"/>
                  <a:pt x="5766935" y="900552"/>
                  <a:pt x="5770627" y="899869"/>
                </a:cubicBezTo>
                <a:cubicBezTo>
                  <a:pt x="5779851" y="898160"/>
                  <a:pt x="5790579" y="894254"/>
                  <a:pt x="5795987" y="902841"/>
                </a:cubicBezTo>
                <a:cubicBezTo>
                  <a:pt x="5820315" y="900256"/>
                  <a:pt x="5844643" y="897667"/>
                  <a:pt x="5868627" y="893226"/>
                </a:cubicBezTo>
                <a:cubicBezTo>
                  <a:pt x="5872315" y="892542"/>
                  <a:pt x="5879483" y="879712"/>
                  <a:pt x="5876951" y="876345"/>
                </a:cubicBezTo>
                <a:cubicBezTo>
                  <a:pt x="5869011" y="864389"/>
                  <a:pt x="5858199" y="847220"/>
                  <a:pt x="5844255" y="844047"/>
                </a:cubicBezTo>
                <a:close/>
                <a:moveTo>
                  <a:pt x="7194075" y="840455"/>
                </a:moveTo>
                <a:cubicBezTo>
                  <a:pt x="7193215" y="843427"/>
                  <a:pt x="7193215" y="843427"/>
                  <a:pt x="7193215" y="843427"/>
                </a:cubicBezTo>
                <a:cubicBezTo>
                  <a:pt x="7194579" y="843175"/>
                  <a:pt x="7194579" y="843175"/>
                  <a:pt x="7195935" y="842923"/>
                </a:cubicBezTo>
                <a:cubicBezTo>
                  <a:pt x="7194579" y="843175"/>
                  <a:pt x="7194579" y="843175"/>
                  <a:pt x="7194075" y="840455"/>
                </a:cubicBezTo>
                <a:close/>
                <a:moveTo>
                  <a:pt x="5873583" y="840276"/>
                </a:moveTo>
                <a:cubicBezTo>
                  <a:pt x="5878979" y="848888"/>
                  <a:pt x="5880699" y="858181"/>
                  <a:pt x="5885747" y="864931"/>
                </a:cubicBezTo>
                <a:cubicBezTo>
                  <a:pt x="5895159" y="874719"/>
                  <a:pt x="5927187" y="863024"/>
                  <a:pt x="5924315" y="888540"/>
                </a:cubicBezTo>
                <a:cubicBezTo>
                  <a:pt x="5945667" y="880740"/>
                  <a:pt x="5964839" y="871427"/>
                  <a:pt x="5986191" y="863627"/>
                </a:cubicBezTo>
                <a:cubicBezTo>
                  <a:pt x="5985503" y="859912"/>
                  <a:pt x="5984815" y="856196"/>
                  <a:pt x="5984471" y="854339"/>
                </a:cubicBezTo>
                <a:cubicBezTo>
                  <a:pt x="5957035" y="849809"/>
                  <a:pt x="5927763" y="845619"/>
                  <a:pt x="5900675" y="842945"/>
                </a:cubicBezTo>
                <a:cubicBezTo>
                  <a:pt x="5890803" y="840931"/>
                  <a:pt x="5883111" y="840434"/>
                  <a:pt x="5873583" y="840276"/>
                </a:cubicBezTo>
                <a:close/>
                <a:moveTo>
                  <a:pt x="7193419" y="829328"/>
                </a:moveTo>
                <a:cubicBezTo>
                  <a:pt x="7193419" y="829328"/>
                  <a:pt x="7193419" y="829328"/>
                  <a:pt x="7138115" y="849613"/>
                </a:cubicBezTo>
                <a:cubicBezTo>
                  <a:pt x="7142159" y="850875"/>
                  <a:pt x="7148043" y="851791"/>
                  <a:pt x="7153567" y="850769"/>
                </a:cubicBezTo>
                <a:cubicBezTo>
                  <a:pt x="7167587" y="844155"/>
                  <a:pt x="7179763" y="837884"/>
                  <a:pt x="7193419" y="829328"/>
                </a:cubicBezTo>
                <a:close/>
                <a:moveTo>
                  <a:pt x="4216420" y="806551"/>
                </a:moveTo>
                <a:cubicBezTo>
                  <a:pt x="4199659" y="807685"/>
                  <a:pt x="4181075" y="809158"/>
                  <a:pt x="4162844" y="812534"/>
                </a:cubicBezTo>
                <a:cubicBezTo>
                  <a:pt x="4153728" y="814222"/>
                  <a:pt x="4146375" y="825427"/>
                  <a:pt x="4138317" y="832825"/>
                </a:cubicBezTo>
                <a:cubicBezTo>
                  <a:pt x="4141963" y="832150"/>
                  <a:pt x="4145962" y="833379"/>
                  <a:pt x="4151783" y="834267"/>
                </a:cubicBezTo>
                <a:cubicBezTo>
                  <a:pt x="4177307" y="829541"/>
                  <a:pt x="4201008" y="825152"/>
                  <a:pt x="4211242" y="819322"/>
                </a:cubicBezTo>
                <a:cubicBezTo>
                  <a:pt x="4212712" y="817081"/>
                  <a:pt x="4216358" y="816406"/>
                  <a:pt x="4216006" y="814501"/>
                </a:cubicBezTo>
                <a:cubicBezTo>
                  <a:pt x="4217124" y="810356"/>
                  <a:pt x="4216772" y="808452"/>
                  <a:pt x="4216420" y="806551"/>
                </a:cubicBezTo>
                <a:close/>
                <a:moveTo>
                  <a:pt x="7729323" y="799645"/>
                </a:moveTo>
                <a:cubicBezTo>
                  <a:pt x="7651591" y="800615"/>
                  <a:pt x="7576035" y="803099"/>
                  <a:pt x="7497615" y="800360"/>
                </a:cubicBezTo>
                <a:cubicBezTo>
                  <a:pt x="7484411" y="800890"/>
                  <a:pt x="7470863" y="799561"/>
                  <a:pt x="7457659" y="800090"/>
                </a:cubicBezTo>
                <a:cubicBezTo>
                  <a:pt x="7458003" y="801942"/>
                  <a:pt x="7462023" y="803116"/>
                  <a:pt x="7462707" y="806824"/>
                </a:cubicBezTo>
                <a:cubicBezTo>
                  <a:pt x="7465455" y="821660"/>
                  <a:pt x="7463031" y="839366"/>
                  <a:pt x="7458087" y="853707"/>
                </a:cubicBezTo>
                <a:cubicBezTo>
                  <a:pt x="7548115" y="837037"/>
                  <a:pt x="7638143" y="820366"/>
                  <a:pt x="7729891" y="812965"/>
                </a:cubicBezTo>
                <a:cubicBezTo>
                  <a:pt x="7729203" y="809256"/>
                  <a:pt x="7730355" y="805207"/>
                  <a:pt x="7729323" y="799645"/>
                </a:cubicBezTo>
                <a:close/>
                <a:moveTo>
                  <a:pt x="7180455" y="798447"/>
                </a:moveTo>
                <a:cubicBezTo>
                  <a:pt x="7174911" y="799474"/>
                  <a:pt x="7171215" y="800158"/>
                  <a:pt x="7165675" y="801184"/>
                </a:cubicBezTo>
                <a:cubicBezTo>
                  <a:pt x="7154591" y="803237"/>
                  <a:pt x="7143507" y="805289"/>
                  <a:pt x="7132755" y="809154"/>
                </a:cubicBezTo>
                <a:cubicBezTo>
                  <a:pt x="7134267" y="807000"/>
                  <a:pt x="7135779" y="804844"/>
                  <a:pt x="7137291" y="802688"/>
                </a:cubicBezTo>
                <a:cubicBezTo>
                  <a:pt x="7112939" y="805324"/>
                  <a:pt x="7088587" y="807959"/>
                  <a:pt x="7064235" y="810592"/>
                </a:cubicBezTo>
                <a:cubicBezTo>
                  <a:pt x="7060543" y="811277"/>
                  <a:pt x="7055335" y="814117"/>
                  <a:pt x="7051639" y="814801"/>
                </a:cubicBezTo>
                <a:cubicBezTo>
                  <a:pt x="7051303" y="812987"/>
                  <a:pt x="7053151" y="812645"/>
                  <a:pt x="7054663" y="810489"/>
                </a:cubicBezTo>
                <a:cubicBezTo>
                  <a:pt x="7019227" y="815176"/>
                  <a:pt x="6981943" y="820205"/>
                  <a:pt x="6946171" y="823079"/>
                </a:cubicBezTo>
                <a:cubicBezTo>
                  <a:pt x="6950199" y="824209"/>
                  <a:pt x="6952383" y="825679"/>
                  <a:pt x="6956079" y="824995"/>
                </a:cubicBezTo>
                <a:cubicBezTo>
                  <a:pt x="6968171" y="828381"/>
                  <a:pt x="6980599" y="833579"/>
                  <a:pt x="6994199" y="834811"/>
                </a:cubicBezTo>
                <a:cubicBezTo>
                  <a:pt x="7013851" y="827422"/>
                  <a:pt x="7031991" y="822188"/>
                  <a:pt x="7051639" y="814801"/>
                </a:cubicBezTo>
                <a:cubicBezTo>
                  <a:pt x="7039715" y="822632"/>
                  <a:pt x="7027455" y="828653"/>
                  <a:pt x="7015531" y="836487"/>
                </a:cubicBezTo>
                <a:cubicBezTo>
                  <a:pt x="7032491" y="835222"/>
                  <a:pt x="7047271" y="832485"/>
                  <a:pt x="7064571" y="833031"/>
                </a:cubicBezTo>
                <a:cubicBezTo>
                  <a:pt x="7069775" y="830192"/>
                  <a:pt x="7074983" y="827353"/>
                  <a:pt x="7082035" y="824172"/>
                </a:cubicBezTo>
                <a:cubicBezTo>
                  <a:pt x="7085731" y="823488"/>
                  <a:pt x="7091611" y="824275"/>
                  <a:pt x="7097151" y="823248"/>
                </a:cubicBezTo>
                <a:cubicBezTo>
                  <a:pt x="7094127" y="827558"/>
                  <a:pt x="7091775" y="835493"/>
                  <a:pt x="7088415" y="837989"/>
                </a:cubicBezTo>
                <a:cubicBezTo>
                  <a:pt x="7088415" y="837989"/>
                  <a:pt x="7086567" y="838331"/>
                  <a:pt x="7086567" y="838331"/>
                </a:cubicBezTo>
                <a:cubicBezTo>
                  <a:pt x="7100171" y="839563"/>
                  <a:pt x="7113775" y="840795"/>
                  <a:pt x="7126539" y="847806"/>
                </a:cubicBezTo>
                <a:cubicBezTo>
                  <a:pt x="7128723" y="849277"/>
                  <a:pt x="7134263" y="848251"/>
                  <a:pt x="7136447" y="849720"/>
                </a:cubicBezTo>
                <a:cubicBezTo>
                  <a:pt x="7136111" y="847909"/>
                  <a:pt x="7135775" y="846095"/>
                  <a:pt x="7135439" y="844286"/>
                </a:cubicBezTo>
                <a:cubicBezTo>
                  <a:pt x="7144007" y="838947"/>
                  <a:pt x="7152571" y="833611"/>
                  <a:pt x="7163319" y="829745"/>
                </a:cubicBezTo>
                <a:cubicBezTo>
                  <a:pt x="7170375" y="826563"/>
                  <a:pt x="7177763" y="825195"/>
                  <a:pt x="7184483" y="820200"/>
                </a:cubicBezTo>
                <a:cubicBezTo>
                  <a:pt x="7189355" y="815550"/>
                  <a:pt x="7193887" y="809085"/>
                  <a:pt x="7192883" y="803646"/>
                </a:cubicBezTo>
                <a:cubicBezTo>
                  <a:pt x="7190699" y="802175"/>
                  <a:pt x="7184483" y="799575"/>
                  <a:pt x="7180455" y="798447"/>
                </a:cubicBezTo>
                <a:close/>
                <a:moveTo>
                  <a:pt x="4571388" y="794587"/>
                </a:moveTo>
                <a:cubicBezTo>
                  <a:pt x="4554462" y="795831"/>
                  <a:pt x="4539380" y="796733"/>
                  <a:pt x="4524296" y="797636"/>
                </a:cubicBezTo>
                <a:cubicBezTo>
                  <a:pt x="4512410" y="805508"/>
                  <a:pt x="4502368" y="813042"/>
                  <a:pt x="4490482" y="820916"/>
                </a:cubicBezTo>
                <a:cubicBezTo>
                  <a:pt x="4499548" y="828692"/>
                  <a:pt x="4507786" y="842298"/>
                  <a:pt x="4517678" y="844249"/>
                </a:cubicBezTo>
                <a:cubicBezTo>
                  <a:pt x="4531595" y="847346"/>
                  <a:pt x="4552545" y="847244"/>
                  <a:pt x="4549987" y="823135"/>
                </a:cubicBezTo>
                <a:cubicBezTo>
                  <a:pt x="4549648" y="821305"/>
                  <a:pt x="4549648" y="821305"/>
                  <a:pt x="4551153" y="819136"/>
                </a:cubicBezTo>
                <a:cubicBezTo>
                  <a:pt x="4557509" y="812287"/>
                  <a:pt x="4563527" y="803606"/>
                  <a:pt x="4571388" y="794587"/>
                </a:cubicBezTo>
                <a:close/>
                <a:moveTo>
                  <a:pt x="7294203" y="793788"/>
                </a:moveTo>
                <a:cubicBezTo>
                  <a:pt x="7275011" y="803021"/>
                  <a:pt x="7255819" y="812255"/>
                  <a:pt x="7236963" y="823320"/>
                </a:cubicBezTo>
                <a:cubicBezTo>
                  <a:pt x="7233627" y="825829"/>
                  <a:pt x="7232807" y="831661"/>
                  <a:pt x="7230151" y="837833"/>
                </a:cubicBezTo>
                <a:cubicBezTo>
                  <a:pt x="7231987" y="837493"/>
                  <a:pt x="7234163" y="838983"/>
                  <a:pt x="7236339" y="840472"/>
                </a:cubicBezTo>
                <a:cubicBezTo>
                  <a:pt x="7240015" y="839792"/>
                  <a:pt x="7246203" y="842432"/>
                  <a:pt x="7249879" y="841751"/>
                </a:cubicBezTo>
                <a:cubicBezTo>
                  <a:pt x="7253551" y="841071"/>
                  <a:pt x="7258387" y="836390"/>
                  <a:pt x="7261723" y="833880"/>
                </a:cubicBezTo>
                <a:cubicBezTo>
                  <a:pt x="7262883" y="829878"/>
                  <a:pt x="7262883" y="829878"/>
                  <a:pt x="7264039" y="825878"/>
                </a:cubicBezTo>
                <a:cubicBezTo>
                  <a:pt x="7264863" y="820046"/>
                  <a:pt x="7319019" y="825162"/>
                  <a:pt x="7350787" y="832529"/>
                </a:cubicBezTo>
                <a:cubicBezTo>
                  <a:pt x="7352091" y="819038"/>
                  <a:pt x="7355567" y="807036"/>
                  <a:pt x="7363059" y="796182"/>
                </a:cubicBezTo>
                <a:cubicBezTo>
                  <a:pt x="7355371" y="795713"/>
                  <a:pt x="7345847" y="795584"/>
                  <a:pt x="7336319" y="795455"/>
                </a:cubicBezTo>
                <a:cubicBezTo>
                  <a:pt x="7338159" y="795114"/>
                  <a:pt x="7338495" y="796945"/>
                  <a:pt x="7340335" y="796605"/>
                </a:cubicBezTo>
                <a:cubicBezTo>
                  <a:pt x="7334823" y="797626"/>
                  <a:pt x="7328631" y="794986"/>
                  <a:pt x="7322783" y="794176"/>
                </a:cubicBezTo>
                <a:cubicBezTo>
                  <a:pt x="7315091" y="793705"/>
                  <a:pt x="7307403" y="793235"/>
                  <a:pt x="7300055" y="794596"/>
                </a:cubicBezTo>
                <a:cubicBezTo>
                  <a:pt x="7298219" y="794936"/>
                  <a:pt x="7296043" y="793448"/>
                  <a:pt x="7294203" y="793788"/>
                </a:cubicBezTo>
                <a:close/>
                <a:moveTo>
                  <a:pt x="7261227" y="793038"/>
                </a:moveTo>
                <a:cubicBezTo>
                  <a:pt x="7242463" y="794580"/>
                  <a:pt x="7221855" y="796461"/>
                  <a:pt x="7203087" y="798007"/>
                </a:cubicBezTo>
                <a:cubicBezTo>
                  <a:pt x="7204123" y="803612"/>
                  <a:pt x="7207007" y="808882"/>
                  <a:pt x="7211035" y="810069"/>
                </a:cubicBezTo>
                <a:cubicBezTo>
                  <a:pt x="7224275" y="809550"/>
                  <a:pt x="7242699" y="806139"/>
                  <a:pt x="7254899" y="800013"/>
                </a:cubicBezTo>
                <a:cubicBezTo>
                  <a:pt x="7256395" y="797801"/>
                  <a:pt x="7257891" y="795590"/>
                  <a:pt x="7261227" y="793038"/>
                </a:cubicBezTo>
                <a:close/>
                <a:moveTo>
                  <a:pt x="4351072" y="781896"/>
                </a:moveTo>
                <a:cubicBezTo>
                  <a:pt x="4345770" y="782878"/>
                  <a:pt x="4340467" y="783860"/>
                  <a:pt x="4333396" y="785169"/>
                </a:cubicBezTo>
                <a:cubicBezTo>
                  <a:pt x="4340467" y="783860"/>
                  <a:pt x="4346273" y="785599"/>
                  <a:pt x="4351576" y="784617"/>
                </a:cubicBezTo>
                <a:cubicBezTo>
                  <a:pt x="4351576" y="784617"/>
                  <a:pt x="4351072" y="781896"/>
                  <a:pt x="4351072" y="781896"/>
                </a:cubicBezTo>
                <a:close/>
                <a:moveTo>
                  <a:pt x="6508867" y="781710"/>
                </a:moveTo>
                <a:cubicBezTo>
                  <a:pt x="6512439" y="790592"/>
                  <a:pt x="6510083" y="798663"/>
                  <a:pt x="6505867" y="807080"/>
                </a:cubicBezTo>
                <a:cubicBezTo>
                  <a:pt x="6517031" y="805013"/>
                  <a:pt x="6530399" y="804446"/>
                  <a:pt x="6541219" y="800534"/>
                </a:cubicBezTo>
                <a:cubicBezTo>
                  <a:pt x="6530547" y="794874"/>
                  <a:pt x="6519539" y="787370"/>
                  <a:pt x="6508867" y="781710"/>
                </a:cubicBezTo>
                <a:close/>
                <a:moveTo>
                  <a:pt x="6473575" y="776983"/>
                </a:moveTo>
                <a:cubicBezTo>
                  <a:pt x="6436363" y="782002"/>
                  <a:pt x="6399151" y="787017"/>
                  <a:pt x="6361939" y="792032"/>
                </a:cubicBezTo>
                <a:cubicBezTo>
                  <a:pt x="6360095" y="792373"/>
                  <a:pt x="6360095" y="792373"/>
                  <a:pt x="6358251" y="792715"/>
                </a:cubicBezTo>
                <a:cubicBezTo>
                  <a:pt x="6336123" y="796812"/>
                  <a:pt x="6313327" y="797286"/>
                  <a:pt x="6289355" y="801725"/>
                </a:cubicBezTo>
                <a:cubicBezTo>
                  <a:pt x="6265051" y="804350"/>
                  <a:pt x="6239571" y="810944"/>
                  <a:pt x="6213759" y="815724"/>
                </a:cubicBezTo>
                <a:cubicBezTo>
                  <a:pt x="6215935" y="817192"/>
                  <a:pt x="6216271" y="819005"/>
                  <a:pt x="6216271" y="819005"/>
                </a:cubicBezTo>
                <a:cubicBezTo>
                  <a:pt x="6212923" y="821502"/>
                  <a:pt x="6209571" y="823998"/>
                  <a:pt x="6204039" y="825022"/>
                </a:cubicBezTo>
                <a:cubicBezTo>
                  <a:pt x="6221639" y="827385"/>
                  <a:pt x="6239239" y="829754"/>
                  <a:pt x="6256843" y="832119"/>
                </a:cubicBezTo>
                <a:cubicBezTo>
                  <a:pt x="6272767" y="825419"/>
                  <a:pt x="6289027" y="820535"/>
                  <a:pt x="6302939" y="823583"/>
                </a:cubicBezTo>
                <a:cubicBezTo>
                  <a:pt x="6359767" y="831810"/>
                  <a:pt x="6411059" y="820438"/>
                  <a:pt x="6464867" y="812348"/>
                </a:cubicBezTo>
                <a:cubicBezTo>
                  <a:pt x="6461011" y="801814"/>
                  <a:pt x="6464195" y="788099"/>
                  <a:pt x="6473575" y="776983"/>
                </a:cubicBezTo>
                <a:close/>
                <a:moveTo>
                  <a:pt x="6813803" y="746166"/>
                </a:moveTo>
                <a:cubicBezTo>
                  <a:pt x="6782043" y="748353"/>
                  <a:pt x="6750287" y="750545"/>
                  <a:pt x="6716699" y="753071"/>
                </a:cubicBezTo>
                <a:cubicBezTo>
                  <a:pt x="6716519" y="762332"/>
                  <a:pt x="6716343" y="771598"/>
                  <a:pt x="6716167" y="780858"/>
                </a:cubicBezTo>
                <a:cubicBezTo>
                  <a:pt x="6734791" y="779258"/>
                  <a:pt x="6753083" y="775871"/>
                  <a:pt x="6771375" y="772484"/>
                </a:cubicBezTo>
                <a:cubicBezTo>
                  <a:pt x="6782023" y="768664"/>
                  <a:pt x="6792335" y="763062"/>
                  <a:pt x="6802651" y="757460"/>
                </a:cubicBezTo>
                <a:cubicBezTo>
                  <a:pt x="6809639" y="754322"/>
                  <a:pt x="6812635" y="750074"/>
                  <a:pt x="6813803" y="746166"/>
                </a:cubicBezTo>
                <a:close/>
                <a:moveTo>
                  <a:pt x="4541507" y="732581"/>
                </a:moveTo>
                <a:cubicBezTo>
                  <a:pt x="4529883" y="733026"/>
                  <a:pt x="4517127" y="734729"/>
                  <a:pt x="4504552" y="737417"/>
                </a:cubicBezTo>
                <a:cubicBezTo>
                  <a:pt x="4479404" y="742794"/>
                  <a:pt x="4454985" y="752109"/>
                  <a:pt x="4441823" y="763176"/>
                </a:cubicBezTo>
                <a:cubicBezTo>
                  <a:pt x="4443661" y="762835"/>
                  <a:pt x="4443661" y="762835"/>
                  <a:pt x="4445843" y="764350"/>
                </a:cubicBezTo>
                <a:cubicBezTo>
                  <a:pt x="4478711" y="746757"/>
                  <a:pt x="4513297" y="738434"/>
                  <a:pt x="4553275" y="738703"/>
                </a:cubicBezTo>
                <a:cubicBezTo>
                  <a:pt x="4558791" y="737681"/>
                  <a:pt x="4564306" y="736660"/>
                  <a:pt x="4571659" y="735299"/>
                </a:cubicBezTo>
                <a:cubicBezTo>
                  <a:pt x="4563619" y="732951"/>
                  <a:pt x="4553130" y="732137"/>
                  <a:pt x="4541507" y="732581"/>
                </a:cubicBezTo>
                <a:close/>
                <a:moveTo>
                  <a:pt x="4653543" y="696359"/>
                </a:moveTo>
                <a:cubicBezTo>
                  <a:pt x="4644317" y="698067"/>
                  <a:pt x="4638112" y="716089"/>
                  <a:pt x="4630565" y="726861"/>
                </a:cubicBezTo>
                <a:cubicBezTo>
                  <a:pt x="4641636" y="724811"/>
                  <a:pt x="4654888" y="724235"/>
                  <a:pt x="4667804" y="721843"/>
                </a:cubicBezTo>
                <a:cubicBezTo>
                  <a:pt x="4689947" y="717743"/>
                  <a:pt x="4711753" y="711828"/>
                  <a:pt x="4733560" y="705915"/>
                </a:cubicBezTo>
                <a:cubicBezTo>
                  <a:pt x="4727689" y="705126"/>
                  <a:pt x="4721817" y="704340"/>
                  <a:pt x="4715946" y="703552"/>
                </a:cubicBezTo>
                <a:cubicBezTo>
                  <a:pt x="4694306" y="700060"/>
                  <a:pt x="4674176" y="694413"/>
                  <a:pt x="4653543" y="696359"/>
                </a:cubicBezTo>
                <a:close/>
                <a:moveTo>
                  <a:pt x="5115787" y="608452"/>
                </a:moveTo>
                <a:cubicBezTo>
                  <a:pt x="5042321" y="623964"/>
                  <a:pt x="4969881" y="645012"/>
                  <a:pt x="4887872" y="665923"/>
                </a:cubicBezTo>
                <a:cubicBezTo>
                  <a:pt x="4895936" y="668246"/>
                  <a:pt x="4901813" y="669068"/>
                  <a:pt x="4907691" y="669887"/>
                </a:cubicBezTo>
                <a:cubicBezTo>
                  <a:pt x="4918761" y="667837"/>
                  <a:pt x="4929833" y="665787"/>
                  <a:pt x="4940904" y="663737"/>
                </a:cubicBezTo>
                <a:cubicBezTo>
                  <a:pt x="4983344" y="655878"/>
                  <a:pt x="5025782" y="648020"/>
                  <a:pt x="5068564" y="642005"/>
                </a:cubicBezTo>
                <a:cubicBezTo>
                  <a:pt x="5094397" y="637222"/>
                  <a:pt x="5120229" y="632438"/>
                  <a:pt x="5147907" y="627313"/>
                </a:cubicBezTo>
                <a:cubicBezTo>
                  <a:pt x="5136631" y="617951"/>
                  <a:pt x="5122827" y="605239"/>
                  <a:pt x="5115787" y="608452"/>
                </a:cubicBezTo>
                <a:close/>
                <a:moveTo>
                  <a:pt x="5923667" y="595387"/>
                </a:moveTo>
                <a:cubicBezTo>
                  <a:pt x="5901219" y="597645"/>
                  <a:pt x="5879111" y="601739"/>
                  <a:pt x="5856659" y="603996"/>
                </a:cubicBezTo>
                <a:cubicBezTo>
                  <a:pt x="5838235" y="607408"/>
                  <a:pt x="5819471" y="608982"/>
                  <a:pt x="5802207" y="608379"/>
                </a:cubicBezTo>
                <a:cubicBezTo>
                  <a:pt x="5776895" y="605466"/>
                  <a:pt x="5757451" y="603367"/>
                  <a:pt x="5747815" y="633652"/>
                </a:cubicBezTo>
                <a:cubicBezTo>
                  <a:pt x="5743987" y="643861"/>
                  <a:pt x="5718875" y="652312"/>
                  <a:pt x="5704135" y="655042"/>
                </a:cubicBezTo>
                <a:cubicBezTo>
                  <a:pt x="5672131" y="657167"/>
                  <a:pt x="5639111" y="653781"/>
                  <a:pt x="5609291" y="657402"/>
                </a:cubicBezTo>
                <a:cubicBezTo>
                  <a:pt x="5590523" y="658976"/>
                  <a:pt x="5570939" y="666405"/>
                  <a:pt x="5552515" y="669816"/>
                </a:cubicBezTo>
                <a:cubicBezTo>
                  <a:pt x="5543303" y="671522"/>
                  <a:pt x="5533411" y="669552"/>
                  <a:pt x="5521675" y="667927"/>
                </a:cubicBezTo>
                <a:cubicBezTo>
                  <a:pt x="5528023" y="661051"/>
                  <a:pt x="5532531" y="654516"/>
                  <a:pt x="5538539" y="645803"/>
                </a:cubicBezTo>
                <a:cubicBezTo>
                  <a:pt x="5501691" y="652626"/>
                  <a:pt x="5457275" y="649450"/>
                  <a:pt x="5428673" y="669947"/>
                </a:cubicBezTo>
                <a:cubicBezTo>
                  <a:pt x="5393383" y="695481"/>
                  <a:pt x="5364867" y="685562"/>
                  <a:pt x="5331165" y="678505"/>
                </a:cubicBezTo>
                <a:cubicBezTo>
                  <a:pt x="5327139" y="677349"/>
                  <a:pt x="5318607" y="682726"/>
                  <a:pt x="5315603" y="687085"/>
                </a:cubicBezTo>
                <a:cubicBezTo>
                  <a:pt x="5297575" y="713222"/>
                  <a:pt x="5269883" y="697451"/>
                  <a:pt x="5247433" y="699708"/>
                </a:cubicBezTo>
                <a:cubicBezTo>
                  <a:pt x="5241565" y="698895"/>
                  <a:pt x="5230795" y="681888"/>
                  <a:pt x="5232295" y="679708"/>
                </a:cubicBezTo>
                <a:cubicBezTo>
                  <a:pt x="5240487" y="672492"/>
                  <a:pt x="5250863" y="666772"/>
                  <a:pt x="5259393" y="661392"/>
                </a:cubicBezTo>
                <a:cubicBezTo>
                  <a:pt x="5242271" y="651261"/>
                  <a:pt x="5234803" y="646942"/>
                  <a:pt x="5228251" y="648867"/>
                </a:cubicBezTo>
                <a:cubicBezTo>
                  <a:pt x="5221699" y="650794"/>
                  <a:pt x="5216067" y="658962"/>
                  <a:pt x="5202619" y="673806"/>
                </a:cubicBezTo>
                <a:cubicBezTo>
                  <a:pt x="5186915" y="691914"/>
                  <a:pt x="5155593" y="697714"/>
                  <a:pt x="5130819" y="707999"/>
                </a:cubicBezTo>
                <a:cubicBezTo>
                  <a:pt x="5127475" y="710520"/>
                  <a:pt x="5121267" y="707869"/>
                  <a:pt x="5115739" y="708893"/>
                </a:cubicBezTo>
                <a:cubicBezTo>
                  <a:pt x="5058623" y="719469"/>
                  <a:pt x="5000005" y="732223"/>
                  <a:pt x="4942209" y="739126"/>
                </a:cubicBezTo>
                <a:cubicBezTo>
                  <a:pt x="4910207" y="741252"/>
                  <a:pt x="4878545" y="745212"/>
                  <a:pt x="4843340" y="740335"/>
                </a:cubicBezTo>
                <a:cubicBezTo>
                  <a:pt x="4825738" y="737891"/>
                  <a:pt x="4805952" y="733955"/>
                  <a:pt x="4785004" y="734034"/>
                </a:cubicBezTo>
                <a:lnTo>
                  <a:pt x="4777635" y="735399"/>
                </a:lnTo>
                <a:cubicBezTo>
                  <a:pt x="4754845" y="735817"/>
                  <a:pt x="4733076" y="741748"/>
                  <a:pt x="4715531" y="760200"/>
                </a:cubicBezTo>
                <a:cubicBezTo>
                  <a:pt x="4710684" y="764899"/>
                  <a:pt x="4710542" y="774423"/>
                  <a:pt x="4707878" y="780618"/>
                </a:cubicBezTo>
                <a:cubicBezTo>
                  <a:pt x="4715588" y="781091"/>
                  <a:pt x="4725480" y="783057"/>
                  <a:pt x="4732510" y="779856"/>
                </a:cubicBezTo>
                <a:cubicBezTo>
                  <a:pt x="4746569" y="773454"/>
                  <a:pt x="4758446" y="765552"/>
                  <a:pt x="4775027" y="762482"/>
                </a:cubicBezTo>
                <a:cubicBezTo>
                  <a:pt x="4763491" y="772220"/>
                  <a:pt x="4752296" y="783795"/>
                  <a:pt x="4740758" y="793531"/>
                </a:cubicBezTo>
                <a:cubicBezTo>
                  <a:pt x="4734070" y="798569"/>
                  <a:pt x="4713802" y="802322"/>
                  <a:pt x="4738293" y="811088"/>
                </a:cubicBezTo>
                <a:cubicBezTo>
                  <a:pt x="4735288" y="815444"/>
                  <a:pt x="4731122" y="823817"/>
                  <a:pt x="4728939" y="822320"/>
                </a:cubicBezTo>
                <a:cubicBezTo>
                  <a:pt x="4709834" y="822056"/>
                  <a:pt x="4690389" y="819958"/>
                  <a:pt x="4672446" y="815682"/>
                </a:cubicBezTo>
                <a:cubicBezTo>
                  <a:pt x="4660711" y="814053"/>
                  <a:pt x="4649798" y="806571"/>
                  <a:pt x="4637723" y="803108"/>
                </a:cubicBezTo>
                <a:cubicBezTo>
                  <a:pt x="4636901" y="808959"/>
                  <a:pt x="4633075" y="819171"/>
                  <a:pt x="4634917" y="818830"/>
                </a:cubicBezTo>
                <a:cubicBezTo>
                  <a:pt x="4655383" y="826440"/>
                  <a:pt x="4647191" y="833656"/>
                  <a:pt x="4632452" y="836385"/>
                </a:cubicBezTo>
                <a:cubicBezTo>
                  <a:pt x="4573492" y="847303"/>
                  <a:pt x="4516377" y="857879"/>
                  <a:pt x="4455718" y="859613"/>
                </a:cubicBezTo>
                <a:cubicBezTo>
                  <a:pt x="4455718" y="859613"/>
                  <a:pt x="4455718" y="859613"/>
                  <a:pt x="4482674" y="850822"/>
                </a:cubicBezTo>
                <a:cubicBezTo>
                  <a:pt x="4483836" y="846806"/>
                  <a:pt x="4485338" y="844628"/>
                  <a:pt x="4484998" y="842791"/>
                </a:cubicBezTo>
                <a:cubicBezTo>
                  <a:pt x="4473745" y="833472"/>
                  <a:pt x="4461130" y="816808"/>
                  <a:pt x="4451918" y="818514"/>
                </a:cubicBezTo>
                <a:cubicBezTo>
                  <a:pt x="4393300" y="831268"/>
                  <a:pt x="4333860" y="849876"/>
                  <a:pt x="4266711" y="868009"/>
                </a:cubicBezTo>
                <a:cubicBezTo>
                  <a:pt x="4288677" y="873441"/>
                  <a:pt x="4304779" y="878062"/>
                  <a:pt x="4320539" y="880845"/>
                </a:cubicBezTo>
                <a:cubicBezTo>
                  <a:pt x="4320879" y="882682"/>
                  <a:pt x="4320879" y="882682"/>
                  <a:pt x="4321219" y="884519"/>
                </a:cubicBezTo>
                <a:cubicBezTo>
                  <a:pt x="4311667" y="884387"/>
                  <a:pt x="4299109" y="888613"/>
                  <a:pt x="4291059" y="886304"/>
                </a:cubicBezTo>
                <a:cubicBezTo>
                  <a:pt x="4268411" y="877194"/>
                  <a:pt x="4263905" y="883731"/>
                  <a:pt x="4250384" y="903336"/>
                </a:cubicBezTo>
                <a:cubicBezTo>
                  <a:pt x="4238366" y="920762"/>
                  <a:pt x="4203019" y="925407"/>
                  <a:pt x="4173540" y="930866"/>
                </a:cubicBezTo>
                <a:cubicBezTo>
                  <a:pt x="4182894" y="919631"/>
                  <a:pt x="4190745" y="910578"/>
                  <a:pt x="4202763" y="893153"/>
                </a:cubicBezTo>
                <a:cubicBezTo>
                  <a:pt x="4185019" y="900239"/>
                  <a:pt x="4174645" y="905960"/>
                  <a:pt x="4165093" y="905828"/>
                </a:cubicBezTo>
                <a:cubicBezTo>
                  <a:pt x="4151856" y="906380"/>
                  <a:pt x="4139439" y="901076"/>
                  <a:pt x="4125522" y="897954"/>
                </a:cubicBezTo>
                <a:cubicBezTo>
                  <a:pt x="4109762" y="895173"/>
                  <a:pt x="4094002" y="892392"/>
                  <a:pt x="4080764" y="892940"/>
                </a:cubicBezTo>
                <a:cubicBezTo>
                  <a:pt x="4077079" y="893623"/>
                  <a:pt x="4073394" y="894305"/>
                  <a:pt x="4071552" y="894646"/>
                </a:cubicBezTo>
                <a:cubicBezTo>
                  <a:pt x="4064863" y="899687"/>
                  <a:pt x="4059875" y="913914"/>
                  <a:pt x="4053865" y="922625"/>
                </a:cubicBezTo>
                <a:cubicBezTo>
                  <a:pt x="4047516" y="929501"/>
                  <a:pt x="4041507" y="938213"/>
                  <a:pt x="4034478" y="941416"/>
                </a:cubicBezTo>
                <a:cubicBezTo>
                  <a:pt x="4011206" y="949524"/>
                  <a:pt x="3988274" y="959472"/>
                  <a:pt x="3965004" y="967581"/>
                </a:cubicBezTo>
                <a:cubicBezTo>
                  <a:pt x="3953608" y="967792"/>
                  <a:pt x="3940711" y="970180"/>
                  <a:pt x="3928154" y="974405"/>
                </a:cubicBezTo>
                <a:cubicBezTo>
                  <a:pt x="3926312" y="974746"/>
                  <a:pt x="3924469" y="975087"/>
                  <a:pt x="3922626" y="975428"/>
                </a:cubicBezTo>
                <a:cubicBezTo>
                  <a:pt x="3917099" y="976452"/>
                  <a:pt x="3911572" y="977475"/>
                  <a:pt x="3907887" y="978157"/>
                </a:cubicBezTo>
                <a:cubicBezTo>
                  <a:pt x="3907887" y="978157"/>
                  <a:pt x="3907887" y="978157"/>
                  <a:pt x="3906044" y="978499"/>
                </a:cubicBezTo>
                <a:cubicBezTo>
                  <a:pt x="3873419" y="997840"/>
                  <a:pt x="3835409" y="1008681"/>
                  <a:pt x="3796178" y="1002643"/>
                </a:cubicBezTo>
                <a:cubicBezTo>
                  <a:pt x="3799523" y="1000124"/>
                  <a:pt x="3801365" y="999783"/>
                  <a:pt x="3804710" y="997263"/>
                </a:cubicBezTo>
                <a:cubicBezTo>
                  <a:pt x="3788468" y="1002171"/>
                  <a:pt x="3770384" y="1007419"/>
                  <a:pt x="3752640" y="1014506"/>
                </a:cubicBezTo>
                <a:cubicBezTo>
                  <a:pt x="3729369" y="1022616"/>
                  <a:pt x="3707599" y="1028546"/>
                  <a:pt x="3683987" y="1034821"/>
                </a:cubicBezTo>
                <a:cubicBezTo>
                  <a:pt x="3688353" y="1037811"/>
                  <a:pt x="3692378" y="1038967"/>
                  <a:pt x="3696403" y="1040119"/>
                </a:cubicBezTo>
                <a:cubicBezTo>
                  <a:pt x="3691216" y="1042981"/>
                  <a:pt x="3684186" y="1046182"/>
                  <a:pt x="3680841" y="1048703"/>
                </a:cubicBezTo>
                <a:cubicBezTo>
                  <a:pt x="3624322" y="1093372"/>
                  <a:pt x="3553968" y="1104497"/>
                  <a:pt x="3484295" y="1119301"/>
                </a:cubicBezTo>
                <a:cubicBezTo>
                  <a:pt x="3469556" y="1122031"/>
                  <a:pt x="3453654" y="1128776"/>
                  <a:pt x="3439255" y="1133340"/>
                </a:cubicBezTo>
                <a:cubicBezTo>
                  <a:pt x="3453994" y="1130611"/>
                  <a:pt x="3466891" y="1128223"/>
                  <a:pt x="3478286" y="1128013"/>
                </a:cubicBezTo>
                <a:cubicBezTo>
                  <a:pt x="3450026" y="1150348"/>
                  <a:pt x="3410513" y="1163365"/>
                  <a:pt x="3372785" y="1155150"/>
                </a:cubicBezTo>
                <a:cubicBezTo>
                  <a:pt x="3363913" y="1158692"/>
                  <a:pt x="3354701" y="1160398"/>
                  <a:pt x="3345829" y="1163945"/>
                </a:cubicBezTo>
                <a:cubicBezTo>
                  <a:pt x="3326242" y="1171370"/>
                  <a:pt x="3306656" y="1178796"/>
                  <a:pt x="3289251" y="1187718"/>
                </a:cubicBezTo>
                <a:cubicBezTo>
                  <a:pt x="3289251" y="1187718"/>
                  <a:pt x="3291093" y="1187377"/>
                  <a:pt x="3291093" y="1187377"/>
                </a:cubicBezTo>
                <a:cubicBezTo>
                  <a:pt x="3285906" y="1190236"/>
                  <a:pt x="3282562" y="1192757"/>
                  <a:pt x="3277375" y="1195617"/>
                </a:cubicBezTo>
                <a:cubicBezTo>
                  <a:pt x="3233412" y="1236061"/>
                  <a:pt x="3175615" y="1242961"/>
                  <a:pt x="3118840" y="1255376"/>
                </a:cubicBezTo>
                <a:cubicBezTo>
                  <a:pt x="3078646" y="1264720"/>
                  <a:pt x="3041656" y="1281067"/>
                  <a:pt x="3004325" y="1295583"/>
                </a:cubicBezTo>
                <a:cubicBezTo>
                  <a:pt x="2963309" y="1310776"/>
                  <a:pt x="2923314" y="1331486"/>
                  <a:pt x="2882299" y="1346682"/>
                </a:cubicBezTo>
                <a:cubicBezTo>
                  <a:pt x="2829066" y="1367938"/>
                  <a:pt x="2775154" y="1385523"/>
                  <a:pt x="2721241" y="1403106"/>
                </a:cubicBezTo>
                <a:cubicBezTo>
                  <a:pt x="2714211" y="1406309"/>
                  <a:pt x="2712028" y="1404811"/>
                  <a:pt x="2706501" y="1405835"/>
                </a:cubicBezTo>
                <a:cubicBezTo>
                  <a:pt x="2706841" y="1407674"/>
                  <a:pt x="2707522" y="1411347"/>
                  <a:pt x="2707862" y="1413188"/>
                </a:cubicBezTo>
                <a:cubicBezTo>
                  <a:pt x="2708542" y="1416859"/>
                  <a:pt x="2708882" y="1418696"/>
                  <a:pt x="2709563" y="1422371"/>
                </a:cubicBezTo>
                <a:cubicBezTo>
                  <a:pt x="2708060" y="1424546"/>
                  <a:pt x="2710243" y="1426042"/>
                  <a:pt x="2710243" y="1426042"/>
                </a:cubicBezTo>
                <a:cubicBezTo>
                  <a:pt x="2730170" y="1420452"/>
                  <a:pt x="2749756" y="1413026"/>
                  <a:pt x="2769343" y="1405600"/>
                </a:cubicBezTo>
                <a:cubicBezTo>
                  <a:pt x="2807355" y="1394764"/>
                  <a:pt x="2847067" y="1393108"/>
                  <a:pt x="2883235" y="1382612"/>
                </a:cubicBezTo>
                <a:cubicBezTo>
                  <a:pt x="2892107" y="1379070"/>
                  <a:pt x="2901320" y="1377364"/>
                  <a:pt x="2908349" y="1374159"/>
                </a:cubicBezTo>
                <a:cubicBezTo>
                  <a:pt x="2911296" y="1348908"/>
                  <a:pt x="2928558" y="1349515"/>
                  <a:pt x="2946983" y="1346103"/>
                </a:cubicBezTo>
                <a:cubicBezTo>
                  <a:pt x="2958037" y="1344056"/>
                  <a:pt x="2968752" y="1340171"/>
                  <a:pt x="2979807" y="1338123"/>
                </a:cubicBezTo>
                <a:cubicBezTo>
                  <a:pt x="2989019" y="1336418"/>
                  <a:pt x="2998911" y="1338385"/>
                  <a:pt x="3008464" y="1338518"/>
                </a:cubicBezTo>
                <a:cubicBezTo>
                  <a:pt x="3006961" y="1340695"/>
                  <a:pt x="3005460" y="1342876"/>
                  <a:pt x="3003958" y="1345054"/>
                </a:cubicBezTo>
                <a:cubicBezTo>
                  <a:pt x="3040126" y="1334554"/>
                  <a:pt x="3074452" y="1324397"/>
                  <a:pt x="3110620" y="1313900"/>
                </a:cubicBezTo>
                <a:cubicBezTo>
                  <a:pt x="3121335" y="1310014"/>
                  <a:pt x="3130689" y="1298784"/>
                  <a:pt x="3142906" y="1292724"/>
                </a:cubicBezTo>
                <a:cubicBezTo>
                  <a:pt x="3149594" y="1287678"/>
                  <a:pt x="3163654" y="1281281"/>
                  <a:pt x="3165837" y="1282775"/>
                </a:cubicBezTo>
                <a:cubicBezTo>
                  <a:pt x="3215216" y="1323037"/>
                  <a:pt x="3226779" y="1261988"/>
                  <a:pt x="3227262" y="1254301"/>
                </a:cubicBezTo>
                <a:cubicBezTo>
                  <a:pt x="3229529" y="1225381"/>
                  <a:pt x="3250476" y="1225302"/>
                  <a:pt x="3274428" y="1220867"/>
                </a:cubicBezTo>
                <a:cubicBezTo>
                  <a:pt x="3287665" y="1220315"/>
                  <a:pt x="3301724" y="1213910"/>
                  <a:pt x="3314621" y="1211522"/>
                </a:cubicBezTo>
                <a:cubicBezTo>
                  <a:pt x="3326016" y="1211314"/>
                  <a:pt x="3337751" y="1212938"/>
                  <a:pt x="3349146" y="1212729"/>
                </a:cubicBezTo>
                <a:cubicBezTo>
                  <a:pt x="3343136" y="1221439"/>
                  <a:pt x="3339311" y="1231652"/>
                  <a:pt x="3331799" y="1242542"/>
                </a:cubicBezTo>
                <a:cubicBezTo>
                  <a:pt x="3328795" y="1246901"/>
                  <a:pt x="3321765" y="1250099"/>
                  <a:pt x="3318279" y="1262149"/>
                </a:cubicBezTo>
                <a:cubicBezTo>
                  <a:pt x="3334861" y="1259078"/>
                  <a:pt x="3351443" y="1256008"/>
                  <a:pt x="3368025" y="1252937"/>
                </a:cubicBezTo>
                <a:cubicBezTo>
                  <a:pt x="3368846" y="1247078"/>
                  <a:pt x="3367486" y="1239736"/>
                  <a:pt x="3370490" y="1235377"/>
                </a:cubicBezTo>
                <a:cubicBezTo>
                  <a:pt x="3366125" y="1232388"/>
                  <a:pt x="3363942" y="1230888"/>
                  <a:pt x="3359237" y="1226061"/>
                </a:cubicBezTo>
                <a:cubicBezTo>
                  <a:pt x="3366607" y="1224697"/>
                  <a:pt x="3372134" y="1223673"/>
                  <a:pt x="3379504" y="1222309"/>
                </a:cubicBezTo>
                <a:cubicBezTo>
                  <a:pt x="3395547" y="1206038"/>
                  <a:pt x="3421001" y="1199424"/>
                  <a:pt x="3437640" y="1217241"/>
                </a:cubicBezTo>
                <a:cubicBezTo>
                  <a:pt x="3442686" y="1223909"/>
                  <a:pt x="3444047" y="1231258"/>
                  <a:pt x="3447250" y="1238267"/>
                </a:cubicBezTo>
                <a:cubicBezTo>
                  <a:pt x="3566329" y="1212417"/>
                  <a:pt x="3686089" y="1190241"/>
                  <a:pt x="3802644" y="1161053"/>
                </a:cubicBezTo>
                <a:cubicBezTo>
                  <a:pt x="3891563" y="1136988"/>
                  <a:pt x="3982864" y="1125785"/>
                  <a:pt x="4073484" y="1110901"/>
                </a:cubicBezTo>
                <a:cubicBezTo>
                  <a:pt x="4102566" y="1082718"/>
                  <a:pt x="4155033" y="1088201"/>
                  <a:pt x="4187319" y="1067024"/>
                </a:cubicBezTo>
                <a:cubicBezTo>
                  <a:pt x="4191004" y="1066342"/>
                  <a:pt x="4197211" y="1068989"/>
                  <a:pt x="4201576" y="1071984"/>
                </a:cubicBezTo>
                <a:cubicBezTo>
                  <a:pt x="4198232" y="1074503"/>
                  <a:pt x="4197410" y="1080354"/>
                  <a:pt x="4195907" y="1082532"/>
                </a:cubicBezTo>
                <a:cubicBezTo>
                  <a:pt x="4194405" y="1084711"/>
                  <a:pt x="4192904" y="1086891"/>
                  <a:pt x="4191400" y="1089066"/>
                </a:cubicBezTo>
                <a:cubicBezTo>
                  <a:pt x="4290893" y="1070642"/>
                  <a:pt x="4390385" y="1052219"/>
                  <a:pt x="4489538" y="1031962"/>
                </a:cubicBezTo>
                <a:cubicBezTo>
                  <a:pt x="4518676" y="1024665"/>
                  <a:pt x="4534578" y="1017919"/>
                  <a:pt x="4542430" y="1008867"/>
                </a:cubicBezTo>
                <a:cubicBezTo>
                  <a:pt x="4547957" y="1007843"/>
                  <a:pt x="4553144" y="1004982"/>
                  <a:pt x="4558672" y="1003958"/>
                </a:cubicBezTo>
                <a:cubicBezTo>
                  <a:pt x="4562357" y="1003276"/>
                  <a:pt x="4565701" y="1000755"/>
                  <a:pt x="4569386" y="1000072"/>
                </a:cubicBezTo>
                <a:cubicBezTo>
                  <a:pt x="4571569" y="1001570"/>
                  <a:pt x="4574092" y="1004904"/>
                  <a:pt x="4575595" y="1002725"/>
                </a:cubicBezTo>
                <a:cubicBezTo>
                  <a:pt x="4591836" y="997817"/>
                  <a:pt x="4621315" y="992358"/>
                  <a:pt x="4623639" y="984324"/>
                </a:cubicBezTo>
                <a:cubicBezTo>
                  <a:pt x="4638151" y="898037"/>
                  <a:pt x="4735574" y="919898"/>
                  <a:pt x="4788608" y="887277"/>
                </a:cubicBezTo>
                <a:cubicBezTo>
                  <a:pt x="4791952" y="884757"/>
                  <a:pt x="4798501" y="889246"/>
                  <a:pt x="4804708" y="891895"/>
                </a:cubicBezTo>
                <a:cubicBezTo>
                  <a:pt x="4801703" y="896253"/>
                  <a:pt x="4800542" y="900269"/>
                  <a:pt x="4797537" y="904626"/>
                </a:cubicBezTo>
                <a:cubicBezTo>
                  <a:pt x="4791529" y="913337"/>
                  <a:pt x="4785178" y="920213"/>
                  <a:pt x="4781013" y="928588"/>
                </a:cubicBezTo>
                <a:cubicBezTo>
                  <a:pt x="4792067" y="926541"/>
                  <a:pt x="4803803" y="928168"/>
                  <a:pt x="4814518" y="924286"/>
                </a:cubicBezTo>
                <a:cubicBezTo>
                  <a:pt x="4840312" y="919510"/>
                  <a:pt x="4863924" y="913235"/>
                  <a:pt x="4891559" y="908118"/>
                </a:cubicBezTo>
                <a:cubicBezTo>
                  <a:pt x="4886571" y="922341"/>
                  <a:pt x="4884927" y="934043"/>
                  <a:pt x="4881441" y="946091"/>
                </a:cubicBezTo>
                <a:cubicBezTo>
                  <a:pt x="4896860" y="947032"/>
                  <a:pt x="4912280" y="947979"/>
                  <a:pt x="4928862" y="944908"/>
                </a:cubicBezTo>
                <a:cubicBezTo>
                  <a:pt x="5002079" y="938950"/>
                  <a:pt x="5073112" y="931494"/>
                  <a:pt x="5145649" y="921870"/>
                </a:cubicBezTo>
                <a:cubicBezTo>
                  <a:pt x="5164415" y="920294"/>
                  <a:pt x="5179635" y="909873"/>
                  <a:pt x="5198059" y="906462"/>
                </a:cubicBezTo>
                <a:cubicBezTo>
                  <a:pt x="5222011" y="902026"/>
                  <a:pt x="5246983" y="903105"/>
                  <a:pt x="5271275" y="900506"/>
                </a:cubicBezTo>
                <a:cubicBezTo>
                  <a:pt x="5327231" y="893946"/>
                  <a:pt x="5383183" y="887384"/>
                  <a:pt x="5436955" y="879327"/>
                </a:cubicBezTo>
                <a:cubicBezTo>
                  <a:pt x="5471959" y="872845"/>
                  <a:pt x="5506487" y="874049"/>
                  <a:pt x="5535567" y="845860"/>
                </a:cubicBezTo>
                <a:cubicBezTo>
                  <a:pt x="5544923" y="834631"/>
                  <a:pt x="5581627" y="837331"/>
                  <a:pt x="5603255" y="840931"/>
                </a:cubicBezTo>
                <a:cubicBezTo>
                  <a:pt x="5638463" y="845812"/>
                  <a:pt x="5671683" y="860561"/>
                  <a:pt x="5697219" y="823531"/>
                </a:cubicBezTo>
                <a:cubicBezTo>
                  <a:pt x="5700567" y="821013"/>
                  <a:pt x="5713463" y="818625"/>
                  <a:pt x="5717487" y="819779"/>
                </a:cubicBezTo>
                <a:cubicBezTo>
                  <a:pt x="5751391" y="838199"/>
                  <a:pt x="5796631" y="835528"/>
                  <a:pt x="5834779" y="815160"/>
                </a:cubicBezTo>
                <a:cubicBezTo>
                  <a:pt x="5845155" y="809439"/>
                  <a:pt x="5862419" y="810042"/>
                  <a:pt x="5875655" y="809490"/>
                </a:cubicBezTo>
                <a:cubicBezTo>
                  <a:pt x="5907659" y="807367"/>
                  <a:pt x="5938159" y="807418"/>
                  <a:pt x="5968315" y="805632"/>
                </a:cubicBezTo>
                <a:cubicBezTo>
                  <a:pt x="5951055" y="805030"/>
                  <a:pt x="5932291" y="806602"/>
                  <a:pt x="5914687" y="804165"/>
                </a:cubicBezTo>
                <a:cubicBezTo>
                  <a:pt x="5905135" y="804031"/>
                  <a:pt x="5896403" y="798048"/>
                  <a:pt x="5888355" y="795740"/>
                </a:cubicBezTo>
                <a:cubicBezTo>
                  <a:pt x="5896887" y="790357"/>
                  <a:pt x="5902895" y="781648"/>
                  <a:pt x="5912107" y="779942"/>
                </a:cubicBezTo>
                <a:cubicBezTo>
                  <a:pt x="5941587" y="774483"/>
                  <a:pt x="5969563" y="771202"/>
                  <a:pt x="6000063" y="771252"/>
                </a:cubicBezTo>
                <a:cubicBezTo>
                  <a:pt x="6005591" y="770228"/>
                  <a:pt x="6013159" y="780227"/>
                  <a:pt x="6019707" y="784718"/>
                </a:cubicBezTo>
                <a:cubicBezTo>
                  <a:pt x="6064947" y="782038"/>
                  <a:pt x="6108483" y="770179"/>
                  <a:pt x="6157267" y="776349"/>
                </a:cubicBezTo>
                <a:cubicBezTo>
                  <a:pt x="6174871" y="778786"/>
                  <a:pt x="6195479" y="776873"/>
                  <a:pt x="6216083" y="774954"/>
                </a:cubicBezTo>
                <a:cubicBezTo>
                  <a:pt x="6210219" y="774144"/>
                  <a:pt x="6207355" y="768973"/>
                  <a:pt x="6202647" y="764143"/>
                </a:cubicBezTo>
                <a:cubicBezTo>
                  <a:pt x="6209679" y="760939"/>
                  <a:pt x="6218551" y="757399"/>
                  <a:pt x="6225579" y="754196"/>
                </a:cubicBezTo>
                <a:cubicBezTo>
                  <a:pt x="6225239" y="752356"/>
                  <a:pt x="6226403" y="748344"/>
                  <a:pt x="6226063" y="746507"/>
                </a:cubicBezTo>
                <a:cubicBezTo>
                  <a:pt x="6162539" y="743068"/>
                  <a:pt x="6100179" y="735611"/>
                  <a:pt x="6037335" y="735847"/>
                </a:cubicBezTo>
                <a:cubicBezTo>
                  <a:pt x="5976339" y="735746"/>
                  <a:pt x="5914515" y="741493"/>
                  <a:pt x="5854199" y="745062"/>
                </a:cubicBezTo>
                <a:cubicBezTo>
                  <a:pt x="5853515" y="741386"/>
                  <a:pt x="5852835" y="737716"/>
                  <a:pt x="5852155" y="734041"/>
                </a:cubicBezTo>
                <a:cubicBezTo>
                  <a:pt x="5863211" y="731994"/>
                  <a:pt x="5874267" y="729947"/>
                  <a:pt x="5883819" y="730075"/>
                </a:cubicBezTo>
                <a:cubicBezTo>
                  <a:pt x="5943795" y="724669"/>
                  <a:pt x="6003775" y="719261"/>
                  <a:pt x="6063755" y="713858"/>
                </a:cubicBezTo>
                <a:cubicBezTo>
                  <a:pt x="6071123" y="712493"/>
                  <a:pt x="6078975" y="703439"/>
                  <a:pt x="6085327" y="696564"/>
                </a:cubicBezTo>
                <a:cubicBezTo>
                  <a:pt x="6098703" y="686489"/>
                  <a:pt x="6107375" y="671576"/>
                  <a:pt x="6123619" y="666670"/>
                </a:cubicBezTo>
                <a:cubicBezTo>
                  <a:pt x="6143207" y="659242"/>
                  <a:pt x="6163811" y="657325"/>
                  <a:pt x="6185923" y="653231"/>
                </a:cubicBezTo>
                <a:cubicBezTo>
                  <a:pt x="6185583" y="651395"/>
                  <a:pt x="6186743" y="647382"/>
                  <a:pt x="6186403" y="645543"/>
                </a:cubicBezTo>
                <a:cubicBezTo>
                  <a:pt x="6155563" y="643657"/>
                  <a:pt x="6126567" y="641423"/>
                  <a:pt x="6097907" y="641028"/>
                </a:cubicBezTo>
                <a:cubicBezTo>
                  <a:pt x="6037251" y="642760"/>
                  <a:pt x="5979111" y="647825"/>
                  <a:pt x="5919955" y="647378"/>
                </a:cubicBezTo>
                <a:cubicBezTo>
                  <a:pt x="5899007" y="647455"/>
                  <a:pt x="5879703" y="635829"/>
                  <a:pt x="5851531" y="627748"/>
                </a:cubicBezTo>
                <a:cubicBezTo>
                  <a:pt x="5882171" y="618273"/>
                  <a:pt x="5903939" y="612342"/>
                  <a:pt x="5925711" y="606411"/>
                </a:cubicBezTo>
                <a:cubicBezTo>
                  <a:pt x="5925031" y="602737"/>
                  <a:pt x="5924347" y="599062"/>
                  <a:pt x="5923667" y="595387"/>
                </a:cubicBezTo>
                <a:close/>
                <a:moveTo>
                  <a:pt x="5208623" y="580916"/>
                </a:moveTo>
                <a:cubicBezTo>
                  <a:pt x="5206779" y="581257"/>
                  <a:pt x="5204931" y="581599"/>
                  <a:pt x="5204931" y="581599"/>
                </a:cubicBezTo>
                <a:cubicBezTo>
                  <a:pt x="5187859" y="592457"/>
                  <a:pt x="5175975" y="600430"/>
                  <a:pt x="5164091" y="608403"/>
                </a:cubicBezTo>
                <a:cubicBezTo>
                  <a:pt x="5168817" y="613302"/>
                  <a:pt x="5171695" y="618543"/>
                  <a:pt x="5176419" y="623439"/>
                </a:cubicBezTo>
                <a:cubicBezTo>
                  <a:pt x="5183455" y="620214"/>
                  <a:pt x="5191181" y="620706"/>
                  <a:pt x="5198561" y="619339"/>
                </a:cubicBezTo>
                <a:cubicBezTo>
                  <a:pt x="5205599" y="616114"/>
                  <a:pt x="5209189" y="594280"/>
                  <a:pt x="5212657" y="582091"/>
                </a:cubicBezTo>
                <a:cubicBezTo>
                  <a:pt x="5212657" y="582091"/>
                  <a:pt x="5210811" y="582432"/>
                  <a:pt x="5208623" y="580916"/>
                </a:cubicBezTo>
                <a:close/>
                <a:moveTo>
                  <a:pt x="6226951" y="558286"/>
                </a:moveTo>
                <a:cubicBezTo>
                  <a:pt x="6179799" y="561391"/>
                  <a:pt x="6134491" y="564157"/>
                  <a:pt x="6089519" y="568735"/>
                </a:cubicBezTo>
                <a:cubicBezTo>
                  <a:pt x="6055959" y="573073"/>
                  <a:pt x="6022731" y="579225"/>
                  <a:pt x="5990179" y="589005"/>
                </a:cubicBezTo>
                <a:cubicBezTo>
                  <a:pt x="6028607" y="600639"/>
                  <a:pt x="6063679" y="614769"/>
                  <a:pt x="6106635" y="599316"/>
                </a:cubicBezTo>
                <a:cubicBezTo>
                  <a:pt x="6133651" y="590564"/>
                  <a:pt x="6164027" y="599939"/>
                  <a:pt x="6194231" y="598096"/>
                </a:cubicBezTo>
                <a:cubicBezTo>
                  <a:pt x="6207487" y="597517"/>
                  <a:pt x="6222255" y="594782"/>
                  <a:pt x="6237355" y="593858"/>
                </a:cubicBezTo>
                <a:cubicBezTo>
                  <a:pt x="6253967" y="590782"/>
                  <a:pt x="6270919" y="589523"/>
                  <a:pt x="6275111" y="581243"/>
                </a:cubicBezTo>
                <a:cubicBezTo>
                  <a:pt x="6275111" y="581243"/>
                  <a:pt x="6276959" y="580901"/>
                  <a:pt x="6276959" y="580901"/>
                </a:cubicBezTo>
                <a:cubicBezTo>
                  <a:pt x="6268231" y="575019"/>
                  <a:pt x="6259171" y="567322"/>
                  <a:pt x="6250779" y="563249"/>
                </a:cubicBezTo>
                <a:cubicBezTo>
                  <a:pt x="6244571" y="560648"/>
                  <a:pt x="6234335" y="556918"/>
                  <a:pt x="6226951" y="558286"/>
                </a:cubicBezTo>
                <a:close/>
                <a:moveTo>
                  <a:pt x="5432131" y="547964"/>
                </a:moveTo>
                <a:cubicBezTo>
                  <a:pt x="5430893" y="551849"/>
                  <a:pt x="5427765" y="556087"/>
                  <a:pt x="5426527" y="559973"/>
                </a:cubicBezTo>
                <a:cubicBezTo>
                  <a:pt x="5436313" y="559988"/>
                  <a:pt x="5448645" y="563190"/>
                  <a:pt x="5457775" y="559671"/>
                </a:cubicBezTo>
                <a:cubicBezTo>
                  <a:pt x="5461231" y="557200"/>
                  <a:pt x="5466907" y="556150"/>
                  <a:pt x="5470363" y="553683"/>
                </a:cubicBezTo>
                <a:cubicBezTo>
                  <a:pt x="5458687" y="554018"/>
                  <a:pt x="5445443" y="556470"/>
                  <a:pt x="5433439" y="555036"/>
                </a:cubicBezTo>
                <a:cubicBezTo>
                  <a:pt x="5433111" y="553268"/>
                  <a:pt x="5432783" y="551499"/>
                  <a:pt x="5432131" y="547964"/>
                </a:cubicBezTo>
                <a:close/>
                <a:moveTo>
                  <a:pt x="6484211" y="536707"/>
                </a:moveTo>
                <a:cubicBezTo>
                  <a:pt x="6442447" y="536832"/>
                  <a:pt x="6401019" y="538795"/>
                  <a:pt x="6357759" y="541100"/>
                </a:cubicBezTo>
                <a:cubicBezTo>
                  <a:pt x="6358439" y="544778"/>
                  <a:pt x="6357287" y="548798"/>
                  <a:pt x="6356131" y="552816"/>
                </a:cubicBezTo>
                <a:cubicBezTo>
                  <a:pt x="6386195" y="551055"/>
                  <a:pt x="6415919" y="547455"/>
                  <a:pt x="6444147" y="546029"/>
                </a:cubicBezTo>
                <a:cubicBezTo>
                  <a:pt x="6457343" y="545490"/>
                  <a:pt x="6474215" y="544268"/>
                  <a:pt x="6484759" y="549925"/>
                </a:cubicBezTo>
                <a:cubicBezTo>
                  <a:pt x="6520067" y="566219"/>
                  <a:pt x="6556455" y="557579"/>
                  <a:pt x="6593051" y="560311"/>
                </a:cubicBezTo>
                <a:cubicBezTo>
                  <a:pt x="6598903" y="561131"/>
                  <a:pt x="6605227" y="554254"/>
                  <a:pt x="6610735" y="553234"/>
                </a:cubicBezTo>
                <a:cubicBezTo>
                  <a:pt x="6606043" y="548397"/>
                  <a:pt x="6600667" y="539875"/>
                  <a:pt x="6596991" y="540555"/>
                </a:cubicBezTo>
                <a:cubicBezTo>
                  <a:pt x="6558559" y="538163"/>
                  <a:pt x="6522303" y="537264"/>
                  <a:pt x="6484211" y="536707"/>
                </a:cubicBezTo>
                <a:close/>
                <a:moveTo>
                  <a:pt x="5609279" y="532038"/>
                </a:moveTo>
                <a:cubicBezTo>
                  <a:pt x="5597819" y="532283"/>
                  <a:pt x="5582315" y="531404"/>
                  <a:pt x="5571527" y="535276"/>
                </a:cubicBezTo>
                <a:cubicBezTo>
                  <a:pt x="5544387" y="544054"/>
                  <a:pt x="5516915" y="551015"/>
                  <a:pt x="5490623" y="554010"/>
                </a:cubicBezTo>
                <a:cubicBezTo>
                  <a:pt x="5482359" y="561165"/>
                  <a:pt x="5475615" y="566162"/>
                  <a:pt x="5467351" y="573319"/>
                </a:cubicBezTo>
                <a:cubicBezTo>
                  <a:pt x="5462123" y="576162"/>
                  <a:pt x="5455043" y="579345"/>
                  <a:pt x="5451671" y="581845"/>
                </a:cubicBezTo>
                <a:cubicBezTo>
                  <a:pt x="5481671" y="578167"/>
                  <a:pt x="5513191" y="572330"/>
                  <a:pt x="5544375" y="564679"/>
                </a:cubicBezTo>
                <a:cubicBezTo>
                  <a:pt x="5568475" y="560216"/>
                  <a:pt x="5590387" y="554283"/>
                  <a:pt x="5611963" y="546541"/>
                </a:cubicBezTo>
                <a:cubicBezTo>
                  <a:pt x="5613819" y="546197"/>
                  <a:pt x="5611135" y="531694"/>
                  <a:pt x="5609279" y="532038"/>
                </a:cubicBezTo>
                <a:close/>
                <a:moveTo>
                  <a:pt x="5949443" y="498111"/>
                </a:moveTo>
                <a:cubicBezTo>
                  <a:pt x="5897103" y="504051"/>
                  <a:pt x="5844767" y="509993"/>
                  <a:pt x="5792767" y="517748"/>
                </a:cubicBezTo>
                <a:cubicBezTo>
                  <a:pt x="5792767" y="517748"/>
                  <a:pt x="5792767" y="517748"/>
                  <a:pt x="5794783" y="528625"/>
                </a:cubicBezTo>
                <a:cubicBezTo>
                  <a:pt x="5847623" y="535714"/>
                  <a:pt x="5898955" y="524336"/>
                  <a:pt x="5949947" y="511141"/>
                </a:cubicBezTo>
                <a:cubicBezTo>
                  <a:pt x="5949275" y="507517"/>
                  <a:pt x="5950115" y="501739"/>
                  <a:pt x="5949443" y="498111"/>
                </a:cubicBezTo>
                <a:close/>
                <a:moveTo>
                  <a:pt x="6960643" y="497653"/>
                </a:moveTo>
                <a:cubicBezTo>
                  <a:pt x="6952583" y="496535"/>
                  <a:pt x="6943375" y="498240"/>
                  <a:pt x="6933079" y="499198"/>
                </a:cubicBezTo>
                <a:cubicBezTo>
                  <a:pt x="6886023" y="502208"/>
                  <a:pt x="6837127" y="505567"/>
                  <a:pt x="6789391" y="504911"/>
                </a:cubicBezTo>
                <a:cubicBezTo>
                  <a:pt x="6775991" y="504542"/>
                  <a:pt x="6763479" y="506383"/>
                  <a:pt x="6751479" y="509556"/>
                </a:cubicBezTo>
                <a:cubicBezTo>
                  <a:pt x="6715479" y="519070"/>
                  <a:pt x="6684103" y="540552"/>
                  <a:pt x="6647323" y="550208"/>
                </a:cubicBezTo>
                <a:cubicBezTo>
                  <a:pt x="6645823" y="552390"/>
                  <a:pt x="6642339" y="564428"/>
                  <a:pt x="6644183" y="564087"/>
                </a:cubicBezTo>
                <a:cubicBezTo>
                  <a:pt x="6653247" y="571903"/>
                  <a:pt x="6667015" y="584550"/>
                  <a:pt x="6678063" y="582504"/>
                </a:cubicBezTo>
                <a:cubicBezTo>
                  <a:pt x="6696479" y="579095"/>
                  <a:pt x="6699339" y="584263"/>
                  <a:pt x="6696535" y="599974"/>
                </a:cubicBezTo>
                <a:cubicBezTo>
                  <a:pt x="6694751" y="621198"/>
                  <a:pt x="6701975" y="629362"/>
                  <a:pt x="6727755" y="624588"/>
                </a:cubicBezTo>
                <a:cubicBezTo>
                  <a:pt x="6798067" y="613467"/>
                  <a:pt x="6869879" y="600169"/>
                  <a:pt x="6940871" y="592719"/>
                </a:cubicBezTo>
                <a:cubicBezTo>
                  <a:pt x="6976199" y="588077"/>
                  <a:pt x="7011043" y="591121"/>
                  <a:pt x="7045547" y="592326"/>
                </a:cubicBezTo>
                <a:cubicBezTo>
                  <a:pt x="7046711" y="588316"/>
                  <a:pt x="7047871" y="584301"/>
                  <a:pt x="7049031" y="580286"/>
                </a:cubicBezTo>
                <a:cubicBezTo>
                  <a:pt x="7049031" y="580286"/>
                  <a:pt x="7049031" y="580286"/>
                  <a:pt x="7010647" y="568404"/>
                </a:cubicBezTo>
                <a:cubicBezTo>
                  <a:pt x="7006963" y="569086"/>
                  <a:pt x="7005123" y="569427"/>
                  <a:pt x="6999259" y="568614"/>
                </a:cubicBezTo>
                <a:cubicBezTo>
                  <a:pt x="7001099" y="568273"/>
                  <a:pt x="7002939" y="567932"/>
                  <a:pt x="7004443" y="565752"/>
                </a:cubicBezTo>
                <a:cubicBezTo>
                  <a:pt x="7004443" y="565752"/>
                  <a:pt x="7004443" y="565752"/>
                  <a:pt x="6974099" y="556175"/>
                </a:cubicBezTo>
                <a:cubicBezTo>
                  <a:pt x="6974099" y="556175"/>
                  <a:pt x="6974099" y="556175"/>
                  <a:pt x="6974923" y="550324"/>
                </a:cubicBezTo>
                <a:cubicBezTo>
                  <a:pt x="7023475" y="545131"/>
                  <a:pt x="7069851" y="538445"/>
                  <a:pt x="7118407" y="533255"/>
                </a:cubicBezTo>
                <a:cubicBezTo>
                  <a:pt x="7117727" y="529579"/>
                  <a:pt x="7118887" y="525564"/>
                  <a:pt x="7118207" y="521892"/>
                </a:cubicBezTo>
                <a:cubicBezTo>
                  <a:pt x="7081863" y="521029"/>
                  <a:pt x="7051123" y="488732"/>
                  <a:pt x="7011011" y="518951"/>
                </a:cubicBezTo>
                <a:cubicBezTo>
                  <a:pt x="7005827" y="521811"/>
                  <a:pt x="6984211" y="518218"/>
                  <a:pt x="6981351" y="513050"/>
                </a:cubicBezTo>
                <a:cubicBezTo>
                  <a:pt x="6975627" y="502714"/>
                  <a:pt x="6968707" y="498772"/>
                  <a:pt x="6960643" y="497653"/>
                </a:cubicBezTo>
                <a:close/>
                <a:moveTo>
                  <a:pt x="7119155" y="376199"/>
                </a:moveTo>
                <a:cubicBezTo>
                  <a:pt x="7117211" y="376558"/>
                  <a:pt x="7115271" y="376918"/>
                  <a:pt x="7115271" y="376918"/>
                </a:cubicBezTo>
                <a:cubicBezTo>
                  <a:pt x="7115647" y="378959"/>
                  <a:pt x="7117591" y="378599"/>
                  <a:pt x="7117591" y="378599"/>
                </a:cubicBezTo>
                <a:cubicBezTo>
                  <a:pt x="7119911" y="380278"/>
                  <a:pt x="7125735" y="379199"/>
                  <a:pt x="7129623" y="378480"/>
                </a:cubicBezTo>
                <a:cubicBezTo>
                  <a:pt x="7125359" y="377161"/>
                  <a:pt x="7123415" y="377521"/>
                  <a:pt x="7119155" y="376199"/>
                </a:cubicBezTo>
                <a:close/>
                <a:moveTo>
                  <a:pt x="6911023" y="329507"/>
                </a:moveTo>
                <a:cubicBezTo>
                  <a:pt x="6883039" y="332785"/>
                  <a:pt x="6855395" y="337904"/>
                  <a:pt x="6827407" y="341185"/>
                </a:cubicBezTo>
                <a:cubicBezTo>
                  <a:pt x="6805291" y="345280"/>
                  <a:pt x="6782835" y="347533"/>
                  <a:pt x="6759695" y="346106"/>
                </a:cubicBezTo>
                <a:cubicBezTo>
                  <a:pt x="6731027" y="345705"/>
                  <a:pt x="6707551" y="342439"/>
                  <a:pt x="6694915" y="377140"/>
                </a:cubicBezTo>
                <a:cubicBezTo>
                  <a:pt x="6691087" y="387364"/>
                  <a:pt x="6660439" y="396847"/>
                  <a:pt x="6640167" y="400601"/>
                </a:cubicBezTo>
                <a:cubicBezTo>
                  <a:pt x="6602623" y="403746"/>
                  <a:pt x="6564063" y="401370"/>
                  <a:pt x="6524675" y="404856"/>
                </a:cubicBezTo>
                <a:cubicBezTo>
                  <a:pt x="6502219" y="407110"/>
                  <a:pt x="6479283" y="417069"/>
                  <a:pt x="6457167" y="421164"/>
                </a:cubicBezTo>
                <a:cubicBezTo>
                  <a:pt x="6446107" y="423212"/>
                  <a:pt x="6432187" y="420078"/>
                  <a:pt x="6420447" y="418445"/>
                </a:cubicBezTo>
                <a:cubicBezTo>
                  <a:pt x="6426795" y="411557"/>
                  <a:pt x="6432803" y="402832"/>
                  <a:pt x="6440655" y="393764"/>
                </a:cubicBezTo>
                <a:cubicBezTo>
                  <a:pt x="6396423" y="401954"/>
                  <a:pt x="6340591" y="398968"/>
                  <a:pt x="6306799" y="422357"/>
                </a:cubicBezTo>
                <a:cubicBezTo>
                  <a:pt x="6260787" y="451817"/>
                  <a:pt x="6228571" y="442554"/>
                  <a:pt x="6187143" y="434997"/>
                </a:cubicBezTo>
                <a:cubicBezTo>
                  <a:pt x="6181275" y="434181"/>
                  <a:pt x="6172739" y="439568"/>
                  <a:pt x="6167891" y="444272"/>
                </a:cubicBezTo>
                <a:cubicBezTo>
                  <a:pt x="6144679" y="473317"/>
                  <a:pt x="6111443" y="458533"/>
                  <a:pt x="6083115" y="459971"/>
                </a:cubicBezTo>
                <a:cubicBezTo>
                  <a:pt x="6077247" y="459155"/>
                  <a:pt x="6064279" y="440615"/>
                  <a:pt x="6067627" y="438092"/>
                </a:cubicBezTo>
                <a:cubicBezTo>
                  <a:pt x="6075819" y="430863"/>
                  <a:pt x="6089883" y="424452"/>
                  <a:pt x="6099915" y="416883"/>
                </a:cubicBezTo>
                <a:cubicBezTo>
                  <a:pt x="6078931" y="406493"/>
                  <a:pt x="6069991" y="401962"/>
                  <a:pt x="6062055" y="404145"/>
                </a:cubicBezTo>
                <a:cubicBezTo>
                  <a:pt x="6054119" y="406328"/>
                  <a:pt x="6047191" y="415227"/>
                  <a:pt x="6030223" y="431691"/>
                </a:cubicBezTo>
                <a:cubicBezTo>
                  <a:pt x="6011175" y="452353"/>
                  <a:pt x="5972471" y="459520"/>
                  <a:pt x="5944347" y="472342"/>
                </a:cubicBezTo>
                <a:cubicBezTo>
                  <a:pt x="5938819" y="473366"/>
                  <a:pt x="5931107" y="472891"/>
                  <a:pt x="5925575" y="473914"/>
                </a:cubicBezTo>
                <a:cubicBezTo>
                  <a:pt x="5889467" y="479649"/>
                  <a:pt x="5853991" y="486219"/>
                  <a:pt x="5818471" y="492558"/>
                </a:cubicBezTo>
                <a:lnTo>
                  <a:pt x="5817179" y="492766"/>
                </a:lnTo>
                <a:lnTo>
                  <a:pt x="5809127" y="493573"/>
                </a:lnTo>
                <a:lnTo>
                  <a:pt x="5806691" y="494450"/>
                </a:lnTo>
                <a:lnTo>
                  <a:pt x="5711107" y="509821"/>
                </a:lnTo>
                <a:cubicBezTo>
                  <a:pt x="5692507" y="512313"/>
                  <a:pt x="5673359" y="514429"/>
                  <a:pt x="5653771" y="515441"/>
                </a:cubicBezTo>
                <a:lnTo>
                  <a:pt x="5608551" y="514667"/>
                </a:lnTo>
                <a:lnTo>
                  <a:pt x="5603791" y="512857"/>
                </a:lnTo>
                <a:lnTo>
                  <a:pt x="5588915" y="513766"/>
                </a:lnTo>
                <a:lnTo>
                  <a:pt x="5555723" y="509327"/>
                </a:lnTo>
                <a:cubicBezTo>
                  <a:pt x="5515427" y="505008"/>
                  <a:pt x="5470195" y="505861"/>
                  <a:pt x="5436097" y="537902"/>
                </a:cubicBezTo>
                <a:cubicBezTo>
                  <a:pt x="5434595" y="540083"/>
                  <a:pt x="5434935" y="541923"/>
                  <a:pt x="5433435" y="544105"/>
                </a:cubicBezTo>
                <a:cubicBezTo>
                  <a:pt x="5463263" y="540486"/>
                  <a:pt x="5492751" y="535025"/>
                  <a:pt x="5522579" y="531405"/>
                </a:cubicBezTo>
                <a:cubicBezTo>
                  <a:pt x="5533639" y="529358"/>
                  <a:pt x="5542511" y="525811"/>
                  <a:pt x="5551727" y="524104"/>
                </a:cubicBezTo>
                <a:cubicBezTo>
                  <a:pt x="5563707" y="521886"/>
                  <a:pt x="5574627" y="516533"/>
                  <a:pt x="5586063" y="513938"/>
                </a:cubicBezTo>
                <a:lnTo>
                  <a:pt x="5588915" y="513766"/>
                </a:lnTo>
                <a:lnTo>
                  <a:pt x="5593775" y="514415"/>
                </a:lnTo>
                <a:lnTo>
                  <a:pt x="5608551" y="514667"/>
                </a:lnTo>
                <a:lnTo>
                  <a:pt x="5623463" y="520339"/>
                </a:lnTo>
                <a:cubicBezTo>
                  <a:pt x="5647487" y="536831"/>
                  <a:pt x="5686871" y="533344"/>
                  <a:pt x="5718403" y="538925"/>
                </a:cubicBezTo>
                <a:cubicBezTo>
                  <a:pt x="5732327" y="542059"/>
                  <a:pt x="5754103" y="536122"/>
                  <a:pt x="5758191" y="558208"/>
                </a:cubicBezTo>
                <a:cubicBezTo>
                  <a:pt x="5758875" y="561892"/>
                  <a:pt x="5779487" y="559976"/>
                  <a:pt x="5790887" y="559771"/>
                </a:cubicBezTo>
                <a:cubicBezTo>
                  <a:pt x="5787679" y="552748"/>
                  <a:pt x="5782971" y="547911"/>
                  <a:pt x="5780107" y="542730"/>
                </a:cubicBezTo>
                <a:cubicBezTo>
                  <a:pt x="5772891" y="526934"/>
                  <a:pt x="5779155" y="508642"/>
                  <a:pt x="5792987" y="499388"/>
                </a:cubicBezTo>
                <a:lnTo>
                  <a:pt x="5806691" y="494450"/>
                </a:lnTo>
                <a:lnTo>
                  <a:pt x="5817179" y="492766"/>
                </a:lnTo>
                <a:lnTo>
                  <a:pt x="5898955" y="484554"/>
                </a:lnTo>
                <a:cubicBezTo>
                  <a:pt x="5930627" y="480594"/>
                  <a:pt x="5961475" y="482494"/>
                  <a:pt x="5993147" y="478535"/>
                </a:cubicBezTo>
                <a:cubicBezTo>
                  <a:pt x="6066387" y="472586"/>
                  <a:pt x="6139287" y="464796"/>
                  <a:pt x="6211847" y="455171"/>
                </a:cubicBezTo>
                <a:cubicBezTo>
                  <a:pt x="6273687" y="449428"/>
                  <a:pt x="6334027" y="445870"/>
                  <a:pt x="6394507" y="432767"/>
                </a:cubicBezTo>
                <a:cubicBezTo>
                  <a:pt x="6503243" y="412632"/>
                  <a:pt x="6611019" y="407905"/>
                  <a:pt x="6719619" y="397312"/>
                </a:cubicBezTo>
                <a:cubicBezTo>
                  <a:pt x="6740231" y="395400"/>
                  <a:pt x="6760367" y="401188"/>
                  <a:pt x="6780979" y="399274"/>
                </a:cubicBezTo>
                <a:cubicBezTo>
                  <a:pt x="6799751" y="397700"/>
                  <a:pt x="6820159" y="384404"/>
                  <a:pt x="6838111" y="388695"/>
                </a:cubicBezTo>
                <a:cubicBezTo>
                  <a:pt x="6858247" y="394487"/>
                  <a:pt x="6877015" y="392911"/>
                  <a:pt x="6896947" y="387320"/>
                </a:cubicBezTo>
                <a:cubicBezTo>
                  <a:pt x="6873811" y="385893"/>
                  <a:pt x="6852655" y="374582"/>
                  <a:pt x="6820779" y="367156"/>
                </a:cubicBezTo>
                <a:cubicBezTo>
                  <a:pt x="6858803" y="356308"/>
                  <a:pt x="6886103" y="349349"/>
                  <a:pt x="6913411" y="342394"/>
                </a:cubicBezTo>
                <a:cubicBezTo>
                  <a:pt x="6912727" y="338710"/>
                  <a:pt x="6911707" y="333188"/>
                  <a:pt x="6911023" y="329507"/>
                </a:cubicBezTo>
                <a:close/>
                <a:moveTo>
                  <a:pt x="7277367" y="281558"/>
                </a:moveTo>
                <a:cubicBezTo>
                  <a:pt x="7222879" y="285938"/>
                  <a:pt x="7166547" y="290662"/>
                  <a:pt x="7110555" y="297225"/>
                </a:cubicBezTo>
                <a:cubicBezTo>
                  <a:pt x="7090855" y="298972"/>
                  <a:pt x="7070951" y="302183"/>
                  <a:pt x="7050947" y="306124"/>
                </a:cubicBezTo>
                <a:cubicBezTo>
                  <a:pt x="7030939" y="310067"/>
                  <a:pt x="7010827" y="314742"/>
                  <a:pt x="6990719" y="319416"/>
                </a:cubicBezTo>
                <a:cubicBezTo>
                  <a:pt x="7036867" y="331801"/>
                  <a:pt x="7080011" y="348542"/>
                  <a:pt x="7133963" y="330942"/>
                </a:cubicBezTo>
                <a:cubicBezTo>
                  <a:pt x="7164283" y="319622"/>
                  <a:pt x="7202375" y="329691"/>
                  <a:pt x="7238087" y="326884"/>
                </a:cubicBezTo>
                <a:cubicBezTo>
                  <a:pt x="7277487" y="323393"/>
                  <a:pt x="7314699" y="318403"/>
                  <a:pt x="7353759" y="313075"/>
                </a:cubicBezTo>
                <a:cubicBezTo>
                  <a:pt x="7334779" y="303270"/>
                  <a:pt x="7321675" y="294281"/>
                  <a:pt x="7307067" y="287475"/>
                </a:cubicBezTo>
                <a:cubicBezTo>
                  <a:pt x="7298671" y="283322"/>
                  <a:pt x="7288431" y="279509"/>
                  <a:pt x="7277367" y="281558"/>
                </a:cubicBezTo>
                <a:close/>
                <a:moveTo>
                  <a:pt x="7728855" y="254070"/>
                </a:moveTo>
                <a:cubicBezTo>
                  <a:pt x="7682915" y="253076"/>
                  <a:pt x="7637311" y="253921"/>
                  <a:pt x="7593551" y="254421"/>
                </a:cubicBezTo>
                <a:cubicBezTo>
                  <a:pt x="7540235" y="254791"/>
                  <a:pt x="7489443" y="258496"/>
                  <a:pt x="7438651" y="262199"/>
                </a:cubicBezTo>
                <a:cubicBezTo>
                  <a:pt x="7437487" y="266216"/>
                  <a:pt x="7436323" y="270232"/>
                  <a:pt x="7435499" y="276084"/>
                </a:cubicBezTo>
                <a:cubicBezTo>
                  <a:pt x="7470867" y="271434"/>
                  <a:pt x="7508415" y="268283"/>
                  <a:pt x="7542275" y="265815"/>
                </a:cubicBezTo>
                <a:cubicBezTo>
                  <a:pt x="7559207" y="264580"/>
                  <a:pt x="7577983" y="263004"/>
                  <a:pt x="7592247" y="267966"/>
                </a:cubicBezTo>
                <a:cubicBezTo>
                  <a:pt x="7635379" y="284681"/>
                  <a:pt x="7681127" y="274308"/>
                  <a:pt x="7723723" y="277824"/>
                </a:cubicBezTo>
                <a:cubicBezTo>
                  <a:pt x="7731435" y="278295"/>
                  <a:pt x="7737787" y="271420"/>
                  <a:pt x="7744823" y="268218"/>
                </a:cubicBezTo>
                <a:cubicBezTo>
                  <a:pt x="7740115" y="263385"/>
                  <a:pt x="7734727" y="254882"/>
                  <a:pt x="7728855" y="254070"/>
                </a:cubicBezTo>
                <a:close/>
                <a:moveTo>
                  <a:pt x="6941487" y="220631"/>
                </a:moveTo>
                <a:cubicBezTo>
                  <a:pt x="6878431" y="228557"/>
                  <a:pt x="6815375" y="236482"/>
                  <a:pt x="6752319" y="244408"/>
                </a:cubicBezTo>
                <a:lnTo>
                  <a:pt x="6752835" y="257440"/>
                </a:lnTo>
                <a:cubicBezTo>
                  <a:pt x="6817083" y="266196"/>
                  <a:pt x="6880631" y="250677"/>
                  <a:pt x="6942343" y="235500"/>
                </a:cubicBezTo>
                <a:cubicBezTo>
                  <a:pt x="6941331" y="230035"/>
                  <a:pt x="6942495" y="226069"/>
                  <a:pt x="6941487" y="220631"/>
                </a:cubicBezTo>
                <a:close/>
                <a:moveTo>
                  <a:pt x="9576763" y="265"/>
                </a:moveTo>
                <a:cubicBezTo>
                  <a:pt x="9627523" y="-3439"/>
                  <a:pt x="9638015" y="32644"/>
                  <a:pt x="9650147" y="57001"/>
                </a:cubicBezTo>
                <a:cubicBezTo>
                  <a:pt x="9675779" y="113090"/>
                  <a:pt x="9666399" y="175656"/>
                  <a:pt x="9650823" y="235570"/>
                </a:cubicBezTo>
                <a:cubicBezTo>
                  <a:pt x="9648159" y="241768"/>
                  <a:pt x="9635943" y="247830"/>
                  <a:pt x="9629935" y="256548"/>
                </a:cubicBezTo>
                <a:cubicBezTo>
                  <a:pt x="9618743" y="268122"/>
                  <a:pt x="9585579" y="274263"/>
                  <a:pt x="9618659" y="298557"/>
                </a:cubicBezTo>
                <a:cubicBezTo>
                  <a:pt x="9632095" y="309372"/>
                  <a:pt x="9595167" y="346627"/>
                  <a:pt x="9566855" y="348068"/>
                </a:cubicBezTo>
                <a:cubicBezTo>
                  <a:pt x="9557643" y="349774"/>
                  <a:pt x="9549931" y="349300"/>
                  <a:pt x="9540383" y="349167"/>
                </a:cubicBezTo>
                <a:cubicBezTo>
                  <a:pt x="9539563" y="355021"/>
                  <a:pt x="9535055" y="361560"/>
                  <a:pt x="9529867" y="364422"/>
                </a:cubicBezTo>
                <a:cubicBezTo>
                  <a:pt x="9515811" y="370828"/>
                  <a:pt x="9498551" y="370222"/>
                  <a:pt x="9485455" y="361239"/>
                </a:cubicBezTo>
                <a:cubicBezTo>
                  <a:pt x="9480747" y="356406"/>
                  <a:pt x="9481911" y="352391"/>
                  <a:pt x="9481231" y="348714"/>
                </a:cubicBezTo>
                <a:cubicBezTo>
                  <a:pt x="9467315" y="345590"/>
                  <a:pt x="9455579" y="343959"/>
                  <a:pt x="9464031" y="369008"/>
                </a:cubicBezTo>
                <a:cubicBezTo>
                  <a:pt x="9440423" y="375282"/>
                  <a:pt x="9414967" y="381898"/>
                  <a:pt x="9389519" y="388509"/>
                </a:cubicBezTo>
                <a:cubicBezTo>
                  <a:pt x="9374779" y="391238"/>
                  <a:pt x="9359703" y="392131"/>
                  <a:pt x="9346463" y="392681"/>
                </a:cubicBezTo>
                <a:cubicBezTo>
                  <a:pt x="9342783" y="393362"/>
                  <a:pt x="9341759" y="387848"/>
                  <a:pt x="9339579" y="386351"/>
                </a:cubicBezTo>
                <a:cubicBezTo>
                  <a:pt x="9334535" y="379682"/>
                  <a:pt x="9326963" y="369679"/>
                  <a:pt x="9323279" y="370361"/>
                </a:cubicBezTo>
                <a:cubicBezTo>
                  <a:pt x="9278583" y="386239"/>
                  <a:pt x="9247347" y="361609"/>
                  <a:pt x="9211123" y="351206"/>
                </a:cubicBezTo>
                <a:cubicBezTo>
                  <a:pt x="9159483" y="339861"/>
                  <a:pt x="9109879" y="339543"/>
                  <a:pt x="9055295" y="353453"/>
                </a:cubicBezTo>
                <a:cubicBezTo>
                  <a:pt x="8968571" y="379015"/>
                  <a:pt x="8878099" y="384362"/>
                  <a:pt x="8789615" y="379833"/>
                </a:cubicBezTo>
                <a:cubicBezTo>
                  <a:pt x="8777879" y="378205"/>
                  <a:pt x="8765663" y="384268"/>
                  <a:pt x="8752767" y="386656"/>
                </a:cubicBezTo>
                <a:cubicBezTo>
                  <a:pt x="8763339" y="392306"/>
                  <a:pt x="8773911" y="397950"/>
                  <a:pt x="8784487" y="403600"/>
                </a:cubicBezTo>
                <a:cubicBezTo>
                  <a:pt x="8790691" y="406250"/>
                  <a:pt x="8795399" y="411081"/>
                  <a:pt x="8801947" y="415571"/>
                </a:cubicBezTo>
                <a:cubicBezTo>
                  <a:pt x="8795259" y="420610"/>
                  <a:pt x="8791095" y="428985"/>
                  <a:pt x="8783723" y="430350"/>
                </a:cubicBezTo>
                <a:cubicBezTo>
                  <a:pt x="8767827" y="437100"/>
                  <a:pt x="8748239" y="444524"/>
                  <a:pt x="8734323" y="441401"/>
                </a:cubicBezTo>
                <a:cubicBezTo>
                  <a:pt x="8697759" y="429162"/>
                  <a:pt x="8663095" y="437480"/>
                  <a:pt x="8626591" y="446142"/>
                </a:cubicBezTo>
                <a:cubicBezTo>
                  <a:pt x="8634363" y="467512"/>
                  <a:pt x="8621383" y="500333"/>
                  <a:pt x="8595731" y="495576"/>
                </a:cubicBezTo>
                <a:cubicBezTo>
                  <a:pt x="8581135" y="488776"/>
                  <a:pt x="8577731" y="470398"/>
                  <a:pt x="8582039" y="452490"/>
                </a:cubicBezTo>
                <a:cubicBezTo>
                  <a:pt x="8526431" y="460887"/>
                  <a:pt x="8475471" y="453213"/>
                  <a:pt x="8423827" y="441864"/>
                </a:cubicBezTo>
                <a:cubicBezTo>
                  <a:pt x="8384259" y="433982"/>
                  <a:pt x="8348035" y="423581"/>
                  <a:pt x="8317139" y="400789"/>
                </a:cubicBezTo>
                <a:cubicBezTo>
                  <a:pt x="8299679" y="388813"/>
                  <a:pt x="8267679" y="390940"/>
                  <a:pt x="8241207" y="392039"/>
                </a:cubicBezTo>
                <a:cubicBezTo>
                  <a:pt x="8220263" y="392113"/>
                  <a:pt x="8196315" y="396548"/>
                  <a:pt x="8175707" y="398464"/>
                </a:cubicBezTo>
                <a:cubicBezTo>
                  <a:pt x="8194451" y="448222"/>
                  <a:pt x="8189239" y="502414"/>
                  <a:pt x="8177823" y="553951"/>
                </a:cubicBezTo>
                <a:cubicBezTo>
                  <a:pt x="8176663" y="557969"/>
                  <a:pt x="8172979" y="558652"/>
                  <a:pt x="8169975" y="563011"/>
                </a:cubicBezTo>
                <a:cubicBezTo>
                  <a:pt x="8185735" y="565795"/>
                  <a:pt x="8202175" y="572255"/>
                  <a:pt x="8217251" y="571363"/>
                </a:cubicBezTo>
                <a:cubicBezTo>
                  <a:pt x="8267675" y="565831"/>
                  <a:pt x="8317415" y="556620"/>
                  <a:pt x="8365911" y="581856"/>
                </a:cubicBezTo>
                <a:cubicBezTo>
                  <a:pt x="8382691" y="590154"/>
                  <a:pt x="8414831" y="578499"/>
                  <a:pt x="8439119" y="575903"/>
                </a:cubicBezTo>
                <a:cubicBezTo>
                  <a:pt x="8454199" y="575015"/>
                  <a:pt x="8471119" y="573780"/>
                  <a:pt x="8482991" y="565877"/>
                </a:cubicBezTo>
                <a:cubicBezTo>
                  <a:pt x="8498891" y="559134"/>
                  <a:pt x="8526847" y="607183"/>
                  <a:pt x="8534235" y="554490"/>
                </a:cubicBezTo>
                <a:cubicBezTo>
                  <a:pt x="8534715" y="546796"/>
                  <a:pt x="8652879" y="557233"/>
                  <a:pt x="8668499" y="569547"/>
                </a:cubicBezTo>
                <a:cubicBezTo>
                  <a:pt x="8634119" y="558805"/>
                  <a:pt x="8614531" y="566236"/>
                  <a:pt x="8615131" y="600340"/>
                </a:cubicBezTo>
                <a:cubicBezTo>
                  <a:pt x="8614311" y="606197"/>
                  <a:pt x="8611987" y="614229"/>
                  <a:pt x="8607143" y="618928"/>
                </a:cubicBezTo>
                <a:cubicBezTo>
                  <a:pt x="8582911" y="642426"/>
                  <a:pt x="8609723" y="643165"/>
                  <a:pt x="8622959" y="642616"/>
                </a:cubicBezTo>
                <a:cubicBezTo>
                  <a:pt x="8658643" y="639809"/>
                  <a:pt x="8696851" y="640337"/>
                  <a:pt x="8727143" y="629024"/>
                </a:cubicBezTo>
                <a:cubicBezTo>
                  <a:pt x="8766655" y="616007"/>
                  <a:pt x="8764191" y="633571"/>
                  <a:pt x="8767595" y="651948"/>
                </a:cubicBezTo>
                <a:cubicBezTo>
                  <a:pt x="8769295" y="661138"/>
                  <a:pt x="8773183" y="671826"/>
                  <a:pt x="8776723" y="680674"/>
                </a:cubicBezTo>
                <a:cubicBezTo>
                  <a:pt x="8819779" y="676504"/>
                  <a:pt x="8860987" y="672675"/>
                  <a:pt x="8902539" y="670685"/>
                </a:cubicBezTo>
                <a:cubicBezTo>
                  <a:pt x="8909907" y="669320"/>
                  <a:pt x="8916115" y="671973"/>
                  <a:pt x="8923483" y="670608"/>
                </a:cubicBezTo>
                <a:cubicBezTo>
                  <a:pt x="8986459" y="660848"/>
                  <a:pt x="8991163" y="665679"/>
                  <a:pt x="8983435" y="716534"/>
                </a:cubicBezTo>
                <a:cubicBezTo>
                  <a:pt x="8980627" y="732261"/>
                  <a:pt x="8983351" y="746963"/>
                  <a:pt x="8978363" y="761193"/>
                </a:cubicBezTo>
                <a:cubicBezTo>
                  <a:pt x="8968731" y="791485"/>
                  <a:pt x="8987271" y="829870"/>
                  <a:pt x="8935207" y="847113"/>
                </a:cubicBezTo>
                <a:cubicBezTo>
                  <a:pt x="8929683" y="848136"/>
                  <a:pt x="8930559" y="863181"/>
                  <a:pt x="8924211" y="870057"/>
                </a:cubicBezTo>
                <a:cubicBezTo>
                  <a:pt x="8919367" y="874757"/>
                  <a:pt x="8907151" y="880822"/>
                  <a:pt x="8905311" y="881163"/>
                </a:cubicBezTo>
                <a:cubicBezTo>
                  <a:pt x="8866507" y="846530"/>
                  <a:pt x="8823711" y="882967"/>
                  <a:pt x="8785503" y="882438"/>
                </a:cubicBezTo>
                <a:cubicBezTo>
                  <a:pt x="8770087" y="881492"/>
                  <a:pt x="8754187" y="888237"/>
                  <a:pt x="8739447" y="890966"/>
                </a:cubicBezTo>
                <a:cubicBezTo>
                  <a:pt x="8738767" y="887291"/>
                  <a:pt x="8737747" y="881780"/>
                  <a:pt x="8737067" y="878103"/>
                </a:cubicBezTo>
                <a:cubicBezTo>
                  <a:pt x="8737067" y="878103"/>
                  <a:pt x="8737067" y="878103"/>
                  <a:pt x="8760335" y="869993"/>
                </a:cubicBezTo>
                <a:cubicBezTo>
                  <a:pt x="8752967" y="871358"/>
                  <a:pt x="8744235" y="865370"/>
                  <a:pt x="8742875" y="858019"/>
                </a:cubicBezTo>
                <a:cubicBezTo>
                  <a:pt x="8742875" y="858019"/>
                  <a:pt x="8742875" y="858019"/>
                  <a:pt x="8742535" y="856183"/>
                </a:cubicBezTo>
                <a:cubicBezTo>
                  <a:pt x="8729979" y="860406"/>
                  <a:pt x="8717083" y="862795"/>
                  <a:pt x="8704527" y="867019"/>
                </a:cubicBezTo>
                <a:cubicBezTo>
                  <a:pt x="8703507" y="861508"/>
                  <a:pt x="8702827" y="857831"/>
                  <a:pt x="8702147" y="854158"/>
                </a:cubicBezTo>
                <a:cubicBezTo>
                  <a:pt x="8711019" y="850613"/>
                  <a:pt x="8719887" y="847069"/>
                  <a:pt x="8730259" y="841347"/>
                </a:cubicBezTo>
                <a:cubicBezTo>
                  <a:pt x="8720511" y="829847"/>
                  <a:pt x="8710759" y="818349"/>
                  <a:pt x="8699163" y="807188"/>
                </a:cubicBezTo>
                <a:cubicBezTo>
                  <a:pt x="8694803" y="804196"/>
                  <a:pt x="8686071" y="798210"/>
                  <a:pt x="8680543" y="799234"/>
                </a:cubicBezTo>
                <a:cubicBezTo>
                  <a:pt x="8651067" y="804692"/>
                  <a:pt x="8621251" y="808311"/>
                  <a:pt x="8594639" y="818942"/>
                </a:cubicBezTo>
                <a:cubicBezTo>
                  <a:pt x="8568027" y="829572"/>
                  <a:pt x="8546459" y="846872"/>
                  <a:pt x="8524211" y="860495"/>
                </a:cubicBezTo>
                <a:cubicBezTo>
                  <a:pt x="8526111" y="881052"/>
                  <a:pt x="8566239" y="850811"/>
                  <a:pt x="8561315" y="885936"/>
                </a:cubicBezTo>
                <a:cubicBezTo>
                  <a:pt x="8557687" y="907518"/>
                  <a:pt x="8564915" y="915681"/>
                  <a:pt x="8530535" y="904942"/>
                </a:cubicBezTo>
                <a:cubicBezTo>
                  <a:pt x="8492131" y="893046"/>
                  <a:pt x="8468379" y="908848"/>
                  <a:pt x="8479011" y="935391"/>
                </a:cubicBezTo>
                <a:cubicBezTo>
                  <a:pt x="8480715" y="944580"/>
                  <a:pt x="8496811" y="949200"/>
                  <a:pt x="8511751" y="957840"/>
                </a:cubicBezTo>
                <a:cubicBezTo>
                  <a:pt x="8482275" y="963299"/>
                  <a:pt x="8450615" y="967261"/>
                  <a:pt x="8419299" y="973060"/>
                </a:cubicBezTo>
                <a:cubicBezTo>
                  <a:pt x="8413771" y="974083"/>
                  <a:pt x="8408247" y="975107"/>
                  <a:pt x="8400875" y="976471"/>
                </a:cubicBezTo>
                <a:cubicBezTo>
                  <a:pt x="8403059" y="977967"/>
                  <a:pt x="8405239" y="979463"/>
                  <a:pt x="8403399" y="979804"/>
                </a:cubicBezTo>
                <a:cubicBezTo>
                  <a:pt x="8407423" y="980961"/>
                  <a:pt x="8407283" y="990491"/>
                  <a:pt x="8403119" y="998865"/>
                </a:cubicBezTo>
                <a:cubicBezTo>
                  <a:pt x="8401955" y="1002880"/>
                  <a:pt x="8399631" y="1010915"/>
                  <a:pt x="8393767" y="1010100"/>
                </a:cubicBezTo>
                <a:cubicBezTo>
                  <a:pt x="8391923" y="1010441"/>
                  <a:pt x="8391583" y="1008604"/>
                  <a:pt x="8389399" y="1007108"/>
                </a:cubicBezTo>
                <a:cubicBezTo>
                  <a:pt x="8387559" y="1007449"/>
                  <a:pt x="8387215" y="1005609"/>
                  <a:pt x="8387215" y="1005609"/>
                </a:cubicBezTo>
                <a:cubicBezTo>
                  <a:pt x="8387215" y="1005609"/>
                  <a:pt x="8385375" y="1005950"/>
                  <a:pt x="8385375" y="1005950"/>
                </a:cubicBezTo>
                <a:cubicBezTo>
                  <a:pt x="8383191" y="1004454"/>
                  <a:pt x="8383191" y="1004454"/>
                  <a:pt x="8382851" y="1002618"/>
                </a:cubicBezTo>
                <a:cubicBezTo>
                  <a:pt x="8382851" y="1002618"/>
                  <a:pt x="8380667" y="1001119"/>
                  <a:pt x="8380327" y="999285"/>
                </a:cubicBezTo>
                <a:cubicBezTo>
                  <a:pt x="8380327" y="999285"/>
                  <a:pt x="8380667" y="1001119"/>
                  <a:pt x="8378827" y="1001460"/>
                </a:cubicBezTo>
                <a:cubicBezTo>
                  <a:pt x="8379167" y="1003300"/>
                  <a:pt x="8379167" y="1003300"/>
                  <a:pt x="8377663" y="1005478"/>
                </a:cubicBezTo>
                <a:cubicBezTo>
                  <a:pt x="8378003" y="1007315"/>
                  <a:pt x="8375003" y="1011674"/>
                  <a:pt x="8373499" y="1013853"/>
                </a:cubicBezTo>
                <a:cubicBezTo>
                  <a:pt x="8391923" y="1010441"/>
                  <a:pt x="8410687" y="1008868"/>
                  <a:pt x="8427267" y="1005798"/>
                </a:cubicBezTo>
                <a:cubicBezTo>
                  <a:pt x="8434635" y="1004433"/>
                  <a:pt x="8441523" y="1010759"/>
                  <a:pt x="8447391" y="1011575"/>
                </a:cubicBezTo>
                <a:cubicBezTo>
                  <a:pt x="8444727" y="1017771"/>
                  <a:pt x="8440559" y="1026145"/>
                  <a:pt x="8436875" y="1026828"/>
                </a:cubicBezTo>
                <a:cubicBezTo>
                  <a:pt x="8418795" y="1032076"/>
                  <a:pt x="8398191" y="1033991"/>
                  <a:pt x="8377583" y="1035904"/>
                </a:cubicBezTo>
                <a:cubicBezTo>
                  <a:pt x="8358819" y="1037480"/>
                  <a:pt x="8339379" y="1035379"/>
                  <a:pt x="8318775" y="1037293"/>
                </a:cubicBezTo>
                <a:cubicBezTo>
                  <a:pt x="8313247" y="1038317"/>
                  <a:pt x="8306899" y="1045195"/>
                  <a:pt x="8300207" y="1050232"/>
                </a:cubicBezTo>
                <a:cubicBezTo>
                  <a:pt x="8306755" y="1054722"/>
                  <a:pt x="8312143" y="1063231"/>
                  <a:pt x="8318011" y="1064043"/>
                </a:cubicBezTo>
                <a:cubicBezTo>
                  <a:pt x="8333431" y="1064992"/>
                  <a:pt x="8352871" y="1067094"/>
                  <a:pt x="8365087" y="1061031"/>
                </a:cubicBezTo>
                <a:cubicBezTo>
                  <a:pt x="8435375" y="1029006"/>
                  <a:pt x="8510283" y="1032243"/>
                  <a:pt x="8583151" y="1024452"/>
                </a:cubicBezTo>
                <a:cubicBezTo>
                  <a:pt x="8629887" y="1019600"/>
                  <a:pt x="8674443" y="1013251"/>
                  <a:pt x="8721179" y="1008397"/>
                </a:cubicBezTo>
                <a:cubicBezTo>
                  <a:pt x="8755023" y="1005931"/>
                  <a:pt x="8791867" y="999109"/>
                  <a:pt x="8799351" y="1039539"/>
                </a:cubicBezTo>
                <a:cubicBezTo>
                  <a:pt x="8803095" y="1059754"/>
                  <a:pt x="8761803" y="1094009"/>
                  <a:pt x="8723115" y="1101173"/>
                </a:cubicBezTo>
                <a:cubicBezTo>
                  <a:pt x="8704695" y="1104584"/>
                  <a:pt x="8685931" y="1106156"/>
                  <a:pt x="8667851" y="1111407"/>
                </a:cubicBezTo>
                <a:cubicBezTo>
                  <a:pt x="8660819" y="1114608"/>
                  <a:pt x="8652971" y="1123666"/>
                  <a:pt x="8648803" y="1132038"/>
                </a:cubicBezTo>
                <a:cubicBezTo>
                  <a:pt x="8647303" y="1134218"/>
                  <a:pt x="8660055" y="1141362"/>
                  <a:pt x="8666603" y="1145851"/>
                </a:cubicBezTo>
                <a:cubicBezTo>
                  <a:pt x="8684067" y="1157824"/>
                  <a:pt x="8722411" y="1148823"/>
                  <a:pt x="8717143" y="1182113"/>
                </a:cubicBezTo>
                <a:cubicBezTo>
                  <a:pt x="8731543" y="1177546"/>
                  <a:pt x="8745939" y="1172978"/>
                  <a:pt x="8760679" y="1170248"/>
                </a:cubicBezTo>
                <a:cubicBezTo>
                  <a:pt x="8768047" y="1168884"/>
                  <a:pt x="8777939" y="1170856"/>
                  <a:pt x="8785647" y="1171328"/>
                </a:cubicBezTo>
                <a:cubicBezTo>
                  <a:pt x="8781483" y="1179704"/>
                  <a:pt x="8779159" y="1187738"/>
                  <a:pt x="8772471" y="1192777"/>
                </a:cubicBezTo>
                <a:cubicBezTo>
                  <a:pt x="8769467" y="1197135"/>
                  <a:pt x="8761755" y="1196662"/>
                  <a:pt x="8756911" y="1201360"/>
                </a:cubicBezTo>
                <a:cubicBezTo>
                  <a:pt x="8751727" y="1204222"/>
                  <a:pt x="8748719" y="1208582"/>
                  <a:pt x="8745719" y="1212935"/>
                </a:cubicBezTo>
                <a:cubicBezTo>
                  <a:pt x="8751923" y="1215588"/>
                  <a:pt x="8758131" y="1218243"/>
                  <a:pt x="8763659" y="1217219"/>
                </a:cubicBezTo>
                <a:cubicBezTo>
                  <a:pt x="8769527" y="1218033"/>
                  <a:pt x="8776215" y="1212990"/>
                  <a:pt x="8782079" y="1213809"/>
                </a:cubicBezTo>
                <a:cubicBezTo>
                  <a:pt x="8791631" y="1213939"/>
                  <a:pt x="8801523" y="1215907"/>
                  <a:pt x="8809575" y="1218218"/>
                </a:cubicBezTo>
                <a:cubicBezTo>
                  <a:pt x="8801383" y="1225437"/>
                  <a:pt x="8795375" y="1234154"/>
                  <a:pt x="8784323" y="1236200"/>
                </a:cubicBezTo>
                <a:cubicBezTo>
                  <a:pt x="8769923" y="1240765"/>
                  <a:pt x="8754503" y="1239820"/>
                  <a:pt x="8739427" y="1240712"/>
                </a:cubicBezTo>
                <a:cubicBezTo>
                  <a:pt x="8673931" y="1247138"/>
                  <a:pt x="8608091" y="1251726"/>
                  <a:pt x="8543611" y="1263666"/>
                </a:cubicBezTo>
                <a:cubicBezTo>
                  <a:pt x="8521503" y="1267760"/>
                  <a:pt x="8501779" y="1284718"/>
                  <a:pt x="8481035" y="1296164"/>
                </a:cubicBezTo>
                <a:cubicBezTo>
                  <a:pt x="8481715" y="1299840"/>
                  <a:pt x="8484579" y="1305009"/>
                  <a:pt x="8485259" y="1308687"/>
                </a:cubicBezTo>
                <a:cubicBezTo>
                  <a:pt x="8522103" y="1301864"/>
                  <a:pt x="8558947" y="1295042"/>
                  <a:pt x="8595791" y="1288219"/>
                </a:cubicBezTo>
                <a:cubicBezTo>
                  <a:pt x="8639663" y="1278194"/>
                  <a:pt x="8646891" y="1286360"/>
                  <a:pt x="8630911" y="1323537"/>
                </a:cubicBezTo>
                <a:cubicBezTo>
                  <a:pt x="8608443" y="1377124"/>
                  <a:pt x="8581491" y="1385911"/>
                  <a:pt x="8493827" y="1375534"/>
                </a:cubicBezTo>
                <a:cubicBezTo>
                  <a:pt x="8443203" y="1369699"/>
                  <a:pt x="8389719" y="1358694"/>
                  <a:pt x="8342163" y="1369403"/>
                </a:cubicBezTo>
                <a:cubicBezTo>
                  <a:pt x="8248891" y="1390477"/>
                  <a:pt x="8155555" y="1390649"/>
                  <a:pt x="8061403" y="1396680"/>
                </a:cubicBezTo>
                <a:cubicBezTo>
                  <a:pt x="8023875" y="1399827"/>
                  <a:pt x="7987031" y="1406650"/>
                  <a:pt x="7950187" y="1413473"/>
                </a:cubicBezTo>
                <a:cubicBezTo>
                  <a:pt x="7933947" y="1418378"/>
                  <a:pt x="7917367" y="1421449"/>
                  <a:pt x="7901947" y="1420499"/>
                </a:cubicBezTo>
                <a:cubicBezTo>
                  <a:pt x="7870971" y="1428141"/>
                  <a:pt x="7839651" y="1433941"/>
                  <a:pt x="7807991" y="1437897"/>
                </a:cubicBezTo>
                <a:cubicBezTo>
                  <a:pt x="7804307" y="1438579"/>
                  <a:pt x="7800623" y="1439261"/>
                  <a:pt x="7798783" y="1439603"/>
                </a:cubicBezTo>
                <a:cubicBezTo>
                  <a:pt x="7749663" y="1431595"/>
                  <a:pt x="7706811" y="1447130"/>
                  <a:pt x="7667843" y="1473358"/>
                </a:cubicBezTo>
                <a:cubicBezTo>
                  <a:pt x="7666339" y="1475537"/>
                  <a:pt x="7667019" y="1479212"/>
                  <a:pt x="7665859" y="1483228"/>
                </a:cubicBezTo>
                <a:cubicBezTo>
                  <a:pt x="7758311" y="1468008"/>
                  <a:pt x="7848579" y="1451293"/>
                  <a:pt x="7941375" y="1437917"/>
                </a:cubicBezTo>
                <a:cubicBezTo>
                  <a:pt x="7976719" y="1433270"/>
                  <a:pt x="8012399" y="1430466"/>
                  <a:pt x="8048423" y="1429494"/>
                </a:cubicBezTo>
                <a:cubicBezTo>
                  <a:pt x="8049927" y="1427320"/>
                  <a:pt x="8051427" y="1425140"/>
                  <a:pt x="8052931" y="1422961"/>
                </a:cubicBezTo>
                <a:cubicBezTo>
                  <a:pt x="8054091" y="1418942"/>
                  <a:pt x="8057095" y="1414582"/>
                  <a:pt x="8058935" y="1414241"/>
                </a:cubicBezTo>
                <a:cubicBezTo>
                  <a:pt x="8079883" y="1414166"/>
                  <a:pt x="8100827" y="1414092"/>
                  <a:pt x="8123275" y="1411836"/>
                </a:cubicBezTo>
                <a:cubicBezTo>
                  <a:pt x="8142379" y="1412096"/>
                  <a:pt x="8162643" y="1408343"/>
                  <a:pt x="8179563" y="1407115"/>
                </a:cubicBezTo>
                <a:cubicBezTo>
                  <a:pt x="8176219" y="1409632"/>
                  <a:pt x="8168027" y="1416851"/>
                  <a:pt x="8161339" y="1421892"/>
                </a:cubicBezTo>
                <a:cubicBezTo>
                  <a:pt x="8188155" y="1422631"/>
                  <a:pt x="8216467" y="1421191"/>
                  <a:pt x="8242059" y="1405043"/>
                </a:cubicBezTo>
                <a:cubicBezTo>
                  <a:pt x="8248747" y="1400006"/>
                  <a:pt x="8268051" y="1411639"/>
                  <a:pt x="8281287" y="1411090"/>
                </a:cubicBezTo>
                <a:cubicBezTo>
                  <a:pt x="8332727" y="1411067"/>
                  <a:pt x="8385331" y="1407029"/>
                  <a:pt x="8436775" y="1407007"/>
                </a:cubicBezTo>
                <a:cubicBezTo>
                  <a:pt x="8488219" y="1406986"/>
                  <a:pt x="8539999" y="1408801"/>
                  <a:pt x="8591783" y="1410617"/>
                </a:cubicBezTo>
                <a:cubicBezTo>
                  <a:pt x="8601331" y="1410751"/>
                  <a:pt x="8612247" y="1418237"/>
                  <a:pt x="8617291" y="1424907"/>
                </a:cubicBezTo>
                <a:cubicBezTo>
                  <a:pt x="8644763" y="1480646"/>
                  <a:pt x="8662703" y="1484933"/>
                  <a:pt x="8736055" y="1469446"/>
                </a:cubicBezTo>
                <a:cubicBezTo>
                  <a:pt x="8794663" y="1456696"/>
                  <a:pt x="8853959" y="1447613"/>
                  <a:pt x="8914755" y="1436356"/>
                </a:cubicBezTo>
                <a:cubicBezTo>
                  <a:pt x="8912571" y="1434863"/>
                  <a:pt x="8910387" y="1433363"/>
                  <a:pt x="8909707" y="1429687"/>
                </a:cubicBezTo>
                <a:cubicBezTo>
                  <a:pt x="8906303" y="1411304"/>
                  <a:pt x="8916475" y="1394220"/>
                  <a:pt x="8933055" y="1391150"/>
                </a:cubicBezTo>
                <a:cubicBezTo>
                  <a:pt x="8949635" y="1388080"/>
                  <a:pt x="8967095" y="1400047"/>
                  <a:pt x="8970499" y="1418429"/>
                </a:cubicBezTo>
                <a:cubicBezTo>
                  <a:pt x="8970839" y="1420264"/>
                  <a:pt x="8969339" y="1422447"/>
                  <a:pt x="8967835" y="1424629"/>
                </a:cubicBezTo>
                <a:cubicBezTo>
                  <a:pt x="9000655" y="1416648"/>
                  <a:pt x="9032795" y="1404990"/>
                  <a:pt x="9065275" y="1395176"/>
                </a:cubicBezTo>
                <a:cubicBezTo>
                  <a:pt x="9077831" y="1390946"/>
                  <a:pt x="9090047" y="1384886"/>
                  <a:pt x="9099599" y="1385020"/>
                </a:cubicBezTo>
                <a:cubicBezTo>
                  <a:pt x="9180375" y="1389074"/>
                  <a:pt x="9245955" y="1352210"/>
                  <a:pt x="9315423" y="1326046"/>
                </a:cubicBezTo>
                <a:cubicBezTo>
                  <a:pt x="9318763" y="1323524"/>
                  <a:pt x="9322111" y="1321005"/>
                  <a:pt x="9327635" y="1319981"/>
                </a:cubicBezTo>
                <a:cubicBezTo>
                  <a:pt x="9327635" y="1319981"/>
                  <a:pt x="9325795" y="1320322"/>
                  <a:pt x="9325455" y="1318488"/>
                </a:cubicBezTo>
                <a:cubicBezTo>
                  <a:pt x="9323411" y="1307460"/>
                  <a:pt x="9330583" y="1294725"/>
                  <a:pt x="9343475" y="1292338"/>
                </a:cubicBezTo>
                <a:cubicBezTo>
                  <a:pt x="9350843" y="1290973"/>
                  <a:pt x="9354391" y="1299822"/>
                  <a:pt x="9359095" y="1304656"/>
                </a:cubicBezTo>
                <a:cubicBezTo>
                  <a:pt x="9381683" y="1292869"/>
                  <a:pt x="9404951" y="1284757"/>
                  <a:pt x="9425355" y="1271475"/>
                </a:cubicBezTo>
                <a:cubicBezTo>
                  <a:pt x="9439075" y="1263230"/>
                  <a:pt x="9483967" y="1258719"/>
                  <a:pt x="9446523" y="1231429"/>
                </a:cubicBezTo>
                <a:cubicBezTo>
                  <a:pt x="9446523" y="1231429"/>
                  <a:pt x="9458059" y="1221697"/>
                  <a:pt x="9462903" y="1216996"/>
                </a:cubicBezTo>
                <a:cubicBezTo>
                  <a:pt x="9469251" y="1210119"/>
                  <a:pt x="9473419" y="1201746"/>
                  <a:pt x="9479767" y="1194867"/>
                </a:cubicBezTo>
                <a:cubicBezTo>
                  <a:pt x="9480927" y="1190848"/>
                  <a:pt x="9485771" y="1186149"/>
                  <a:pt x="9487615" y="1185808"/>
                </a:cubicBezTo>
                <a:cubicBezTo>
                  <a:pt x="9513747" y="1182871"/>
                  <a:pt x="9538719" y="1183950"/>
                  <a:pt x="9564851" y="1181011"/>
                </a:cubicBezTo>
                <a:cubicBezTo>
                  <a:pt x="9589479" y="1180254"/>
                  <a:pt x="9613771" y="1177654"/>
                  <a:pt x="9636215" y="1175399"/>
                </a:cubicBezTo>
                <a:cubicBezTo>
                  <a:pt x="9627347" y="1178943"/>
                  <a:pt x="9615811" y="1188681"/>
                  <a:pt x="9602095" y="1196923"/>
                </a:cubicBezTo>
                <a:cubicBezTo>
                  <a:pt x="9604275" y="1198422"/>
                  <a:pt x="9604955" y="1202092"/>
                  <a:pt x="9605295" y="1203933"/>
                </a:cubicBezTo>
                <a:cubicBezTo>
                  <a:pt x="9617851" y="1199704"/>
                  <a:pt x="9627883" y="1192147"/>
                  <a:pt x="9641123" y="1191598"/>
                </a:cubicBezTo>
                <a:cubicBezTo>
                  <a:pt x="9652515" y="1191389"/>
                  <a:pt x="9667931" y="1192334"/>
                  <a:pt x="9676663" y="1198321"/>
                </a:cubicBezTo>
                <a:cubicBezTo>
                  <a:pt x="9683211" y="1202810"/>
                  <a:pt x="9684091" y="1217859"/>
                  <a:pt x="9681767" y="1225894"/>
                </a:cubicBezTo>
                <a:cubicBezTo>
                  <a:pt x="9676299" y="1247817"/>
                  <a:pt x="9699887" y="1292875"/>
                  <a:pt x="9726359" y="1291772"/>
                </a:cubicBezTo>
                <a:cubicBezTo>
                  <a:pt x="9745467" y="1292038"/>
                  <a:pt x="9767371" y="1276577"/>
                  <a:pt x="9785935" y="1263627"/>
                </a:cubicBezTo>
                <a:cubicBezTo>
                  <a:pt x="9806679" y="1252185"/>
                  <a:pt x="9789759" y="1253415"/>
                  <a:pt x="9777343" y="1248112"/>
                </a:cubicBezTo>
                <a:cubicBezTo>
                  <a:pt x="9756879" y="1240497"/>
                  <a:pt x="9764051" y="1227768"/>
                  <a:pt x="9783635" y="1220338"/>
                </a:cubicBezTo>
                <a:cubicBezTo>
                  <a:pt x="9806563" y="1210390"/>
                  <a:pt x="9842983" y="1232156"/>
                  <a:pt x="9841199" y="1253394"/>
                </a:cubicBezTo>
                <a:cubicBezTo>
                  <a:pt x="9838735" y="1270962"/>
                  <a:pt x="9841459" y="1285665"/>
                  <a:pt x="9840499" y="1301048"/>
                </a:cubicBezTo>
                <a:cubicBezTo>
                  <a:pt x="9857899" y="1292128"/>
                  <a:pt x="9874819" y="1290893"/>
                  <a:pt x="9880067" y="1308928"/>
                </a:cubicBezTo>
                <a:cubicBezTo>
                  <a:pt x="9893419" y="1350180"/>
                  <a:pt x="9946163" y="1336609"/>
                  <a:pt x="9977539" y="1351708"/>
                </a:cubicBezTo>
                <a:cubicBezTo>
                  <a:pt x="9978703" y="1347693"/>
                  <a:pt x="9981367" y="1341495"/>
                  <a:pt x="9984031" y="1335301"/>
                </a:cubicBezTo>
                <a:cubicBezTo>
                  <a:pt x="9960563" y="1332040"/>
                  <a:pt x="9937575" y="1321095"/>
                  <a:pt x="9930287" y="1292027"/>
                </a:cubicBezTo>
                <a:cubicBezTo>
                  <a:pt x="9920015" y="1215991"/>
                  <a:pt x="10049655" y="1195787"/>
                  <a:pt x="10057743" y="1270329"/>
                </a:cubicBezTo>
                <a:cubicBezTo>
                  <a:pt x="10060463" y="1285029"/>
                  <a:pt x="10054799" y="1295587"/>
                  <a:pt x="10049127" y="1306135"/>
                </a:cubicBezTo>
                <a:cubicBezTo>
                  <a:pt x="10052335" y="1313146"/>
                  <a:pt x="10055879" y="1321996"/>
                  <a:pt x="10055055" y="1327850"/>
                </a:cubicBezTo>
                <a:cubicBezTo>
                  <a:pt x="10053815" y="1362298"/>
                  <a:pt x="10053815" y="1362298"/>
                  <a:pt x="10093659" y="1351117"/>
                </a:cubicBezTo>
                <a:cubicBezTo>
                  <a:pt x="10097347" y="1350434"/>
                  <a:pt x="10108599" y="1359757"/>
                  <a:pt x="10107099" y="1361936"/>
                </a:cubicBezTo>
                <a:cubicBezTo>
                  <a:pt x="10090775" y="1397273"/>
                  <a:pt x="10120735" y="1384120"/>
                  <a:pt x="10135131" y="1379554"/>
                </a:cubicBezTo>
                <a:cubicBezTo>
                  <a:pt x="10151371" y="1374646"/>
                  <a:pt x="10168431" y="1363884"/>
                  <a:pt x="10183651" y="1353463"/>
                </a:cubicBezTo>
                <a:cubicBezTo>
                  <a:pt x="10224119" y="1325057"/>
                  <a:pt x="10224119" y="1325057"/>
                  <a:pt x="10238295" y="1360451"/>
                </a:cubicBezTo>
                <a:cubicBezTo>
                  <a:pt x="10219531" y="1362025"/>
                  <a:pt x="10196743" y="1362444"/>
                  <a:pt x="10179003" y="1369530"/>
                </a:cubicBezTo>
                <a:cubicBezTo>
                  <a:pt x="10146863" y="1381184"/>
                  <a:pt x="10140375" y="1397594"/>
                  <a:pt x="10169087" y="1418887"/>
                </a:cubicBezTo>
                <a:cubicBezTo>
                  <a:pt x="10216283" y="1457669"/>
                  <a:pt x="10219375" y="1494930"/>
                  <a:pt x="10184147" y="1541373"/>
                </a:cubicBezTo>
                <a:cubicBezTo>
                  <a:pt x="10177799" y="1548250"/>
                  <a:pt x="10166747" y="1550297"/>
                  <a:pt x="10158215" y="1555679"/>
                </a:cubicBezTo>
                <a:cubicBezTo>
                  <a:pt x="10156515" y="1546490"/>
                  <a:pt x="10147103" y="1536827"/>
                  <a:pt x="10150107" y="1532469"/>
                </a:cubicBezTo>
                <a:cubicBezTo>
                  <a:pt x="10160623" y="1517216"/>
                  <a:pt x="10126355" y="1476224"/>
                  <a:pt x="10188707" y="1483685"/>
                </a:cubicBezTo>
                <a:cubicBezTo>
                  <a:pt x="10176779" y="1470689"/>
                  <a:pt x="10164843" y="1457691"/>
                  <a:pt x="10157951" y="1451362"/>
                </a:cubicBezTo>
                <a:cubicBezTo>
                  <a:pt x="10127999" y="1464514"/>
                  <a:pt x="10101383" y="1475142"/>
                  <a:pt x="10076615" y="1485434"/>
                </a:cubicBezTo>
                <a:cubicBezTo>
                  <a:pt x="10077235" y="1468211"/>
                  <a:pt x="10077859" y="1450988"/>
                  <a:pt x="10077119" y="1426416"/>
                </a:cubicBezTo>
                <a:cubicBezTo>
                  <a:pt x="10050363" y="1446576"/>
                  <a:pt x="10018567" y="1460066"/>
                  <a:pt x="10001703" y="1482197"/>
                </a:cubicBezTo>
                <a:cubicBezTo>
                  <a:pt x="9976991" y="1513386"/>
                  <a:pt x="9946355" y="1522860"/>
                  <a:pt x="9906987" y="1526349"/>
                </a:cubicBezTo>
                <a:cubicBezTo>
                  <a:pt x="9877171" y="1529968"/>
                  <a:pt x="9848035" y="1537265"/>
                  <a:pt x="9818559" y="1542723"/>
                </a:cubicBezTo>
                <a:cubicBezTo>
                  <a:pt x="9817395" y="1546740"/>
                  <a:pt x="9818415" y="1552253"/>
                  <a:pt x="9819099" y="1555929"/>
                </a:cubicBezTo>
                <a:cubicBezTo>
                  <a:pt x="9869179" y="1548554"/>
                  <a:pt x="9919227" y="1541006"/>
                  <a:pt x="9969311" y="1533633"/>
                </a:cubicBezTo>
                <a:cubicBezTo>
                  <a:pt x="9991759" y="1531376"/>
                  <a:pt x="10013183" y="1523607"/>
                  <a:pt x="10018287" y="1551175"/>
                </a:cubicBezTo>
                <a:cubicBezTo>
                  <a:pt x="10020187" y="1571734"/>
                  <a:pt x="10020251" y="1592632"/>
                  <a:pt x="10047259" y="1604739"/>
                </a:cubicBezTo>
                <a:cubicBezTo>
                  <a:pt x="10062199" y="1613378"/>
                  <a:pt x="10036863" y="1661790"/>
                  <a:pt x="10012095" y="1672079"/>
                </a:cubicBezTo>
                <a:cubicBezTo>
                  <a:pt x="9985483" y="1682709"/>
                  <a:pt x="9957027" y="1693681"/>
                  <a:pt x="9929735" y="1700636"/>
                </a:cubicBezTo>
                <a:cubicBezTo>
                  <a:pt x="9895071" y="1708956"/>
                  <a:pt x="9899295" y="1721479"/>
                  <a:pt x="9915935" y="1739309"/>
                </a:cubicBezTo>
                <a:cubicBezTo>
                  <a:pt x="9923503" y="1749312"/>
                  <a:pt x="9929571" y="1761495"/>
                  <a:pt x="9935639" y="1773678"/>
                </a:cubicBezTo>
                <a:cubicBezTo>
                  <a:pt x="9942043" y="1787698"/>
                  <a:pt x="9946267" y="1800223"/>
                  <a:pt x="9952335" y="1812405"/>
                </a:cubicBezTo>
                <a:cubicBezTo>
                  <a:pt x="9955539" y="1819416"/>
                  <a:pt x="9960587" y="1826085"/>
                  <a:pt x="9965631" y="1832754"/>
                </a:cubicBezTo>
                <a:cubicBezTo>
                  <a:pt x="9961947" y="1833436"/>
                  <a:pt x="9958603" y="1835957"/>
                  <a:pt x="9953415" y="1838818"/>
                </a:cubicBezTo>
                <a:cubicBezTo>
                  <a:pt x="9950551" y="1833645"/>
                  <a:pt x="9946187" y="1830652"/>
                  <a:pt x="9941483" y="1825821"/>
                </a:cubicBezTo>
                <a:cubicBezTo>
                  <a:pt x="9938959" y="1822486"/>
                  <a:pt x="9920539" y="1825897"/>
                  <a:pt x="9920539" y="1825897"/>
                </a:cubicBezTo>
                <a:cubicBezTo>
                  <a:pt x="9912267" y="1863547"/>
                  <a:pt x="9874739" y="1866693"/>
                  <a:pt x="9841579" y="1872834"/>
                </a:cubicBezTo>
                <a:cubicBezTo>
                  <a:pt x="9827179" y="1877401"/>
                  <a:pt x="9812443" y="1880130"/>
                  <a:pt x="9798047" y="1884697"/>
                </a:cubicBezTo>
                <a:cubicBezTo>
                  <a:pt x="9770755" y="1891651"/>
                  <a:pt x="9754371" y="1906090"/>
                  <a:pt x="9758455" y="1928144"/>
                </a:cubicBezTo>
                <a:cubicBezTo>
                  <a:pt x="9762339" y="1938831"/>
                  <a:pt x="9779459" y="1948966"/>
                  <a:pt x="9793235" y="1961623"/>
                </a:cubicBezTo>
                <a:cubicBezTo>
                  <a:pt x="9779519" y="1969866"/>
                  <a:pt x="9760275" y="1979132"/>
                  <a:pt x="9741715" y="1992074"/>
                </a:cubicBezTo>
                <a:cubicBezTo>
                  <a:pt x="9735027" y="1997113"/>
                  <a:pt x="9731199" y="2007328"/>
                  <a:pt x="9726691" y="2013865"/>
                </a:cubicBezTo>
                <a:cubicBezTo>
                  <a:pt x="9736583" y="2015834"/>
                  <a:pt x="9747159" y="2021479"/>
                  <a:pt x="9756367" y="2019775"/>
                </a:cubicBezTo>
                <a:cubicBezTo>
                  <a:pt x="9769607" y="2019223"/>
                  <a:pt x="9785847" y="2014315"/>
                  <a:pt x="9798059" y="2008253"/>
                </a:cubicBezTo>
                <a:cubicBezTo>
                  <a:pt x="9798399" y="2010090"/>
                  <a:pt x="9799079" y="2013765"/>
                  <a:pt x="9801263" y="2015263"/>
                </a:cubicBezTo>
                <a:cubicBezTo>
                  <a:pt x="9797919" y="2017782"/>
                  <a:pt x="9792391" y="2018807"/>
                  <a:pt x="9789047" y="2021326"/>
                </a:cubicBezTo>
                <a:cubicBezTo>
                  <a:pt x="9785703" y="2023846"/>
                  <a:pt x="9779015" y="2028886"/>
                  <a:pt x="9780039" y="2034400"/>
                </a:cubicBezTo>
                <a:cubicBezTo>
                  <a:pt x="9781319" y="2072182"/>
                  <a:pt x="9749915" y="2108410"/>
                  <a:pt x="9704203" y="2118776"/>
                </a:cubicBezTo>
                <a:cubicBezTo>
                  <a:pt x="9705083" y="2133820"/>
                  <a:pt x="9699755" y="2146212"/>
                  <a:pt x="9686039" y="2154454"/>
                </a:cubicBezTo>
                <a:cubicBezTo>
                  <a:pt x="9663791" y="2168079"/>
                  <a:pt x="9635479" y="2169520"/>
                  <a:pt x="9613651" y="2154554"/>
                </a:cubicBezTo>
                <a:cubicBezTo>
                  <a:pt x="9613651" y="2154554"/>
                  <a:pt x="9615495" y="2154211"/>
                  <a:pt x="9615495" y="2154211"/>
                </a:cubicBezTo>
                <a:cubicBezTo>
                  <a:pt x="9615151" y="2152374"/>
                  <a:pt x="9613651" y="2154554"/>
                  <a:pt x="9613311" y="2152715"/>
                </a:cubicBezTo>
                <a:cubicBezTo>
                  <a:pt x="9606763" y="2148225"/>
                  <a:pt x="9607243" y="2140533"/>
                  <a:pt x="9604039" y="2133522"/>
                </a:cubicBezTo>
                <a:lnTo>
                  <a:pt x="9597967" y="2138099"/>
                </a:lnTo>
                <a:lnTo>
                  <a:pt x="9597011" y="2136724"/>
                </a:lnTo>
                <a:cubicBezTo>
                  <a:pt x="9597011" y="2136724"/>
                  <a:pt x="9597351" y="2138562"/>
                  <a:pt x="9597351" y="2138562"/>
                </a:cubicBezTo>
                <a:lnTo>
                  <a:pt x="9597967" y="2138099"/>
                </a:lnTo>
                <a:lnTo>
                  <a:pt x="9610639" y="2156299"/>
                </a:lnTo>
                <a:cubicBezTo>
                  <a:pt x="9615095" y="2162363"/>
                  <a:pt x="9619887" y="2167655"/>
                  <a:pt x="9626267" y="2171226"/>
                </a:cubicBezTo>
                <a:cubicBezTo>
                  <a:pt x="9650755" y="2179998"/>
                  <a:pt x="9690123" y="2176508"/>
                  <a:pt x="9704235" y="2191004"/>
                </a:cubicBezTo>
                <a:cubicBezTo>
                  <a:pt x="9728107" y="2216998"/>
                  <a:pt x="9771159" y="2212827"/>
                  <a:pt x="9794687" y="2236984"/>
                </a:cubicBezTo>
                <a:cubicBezTo>
                  <a:pt x="9797207" y="2240320"/>
                  <a:pt x="9805259" y="2242630"/>
                  <a:pt x="9810787" y="2241608"/>
                </a:cubicBezTo>
                <a:cubicBezTo>
                  <a:pt x="9866391" y="2233211"/>
                  <a:pt x="9924183" y="2226311"/>
                  <a:pt x="9979791" y="2217916"/>
                </a:cubicBezTo>
                <a:cubicBezTo>
                  <a:pt x="9980951" y="2213899"/>
                  <a:pt x="9980271" y="2210222"/>
                  <a:pt x="9979931" y="2208385"/>
                </a:cubicBezTo>
                <a:cubicBezTo>
                  <a:pt x="9945067" y="2205335"/>
                  <a:pt x="9910207" y="2202287"/>
                  <a:pt x="9875343" y="2199238"/>
                </a:cubicBezTo>
                <a:cubicBezTo>
                  <a:pt x="9874663" y="2195562"/>
                  <a:pt x="9873979" y="2191887"/>
                  <a:pt x="9873299" y="2188212"/>
                </a:cubicBezTo>
                <a:cubicBezTo>
                  <a:pt x="9891727" y="2184800"/>
                  <a:pt x="9912327" y="2182885"/>
                  <a:pt x="9928227" y="2176139"/>
                </a:cubicBezTo>
                <a:cubicBezTo>
                  <a:pt x="9972583" y="2158421"/>
                  <a:pt x="10018019" y="2167115"/>
                  <a:pt x="10060731" y="2161107"/>
                </a:cubicBezTo>
                <a:cubicBezTo>
                  <a:pt x="10079151" y="2157697"/>
                  <a:pt x="10097235" y="2152447"/>
                  <a:pt x="10112795" y="2143863"/>
                </a:cubicBezTo>
                <a:cubicBezTo>
                  <a:pt x="10119823" y="2140662"/>
                  <a:pt x="10122967" y="2126772"/>
                  <a:pt x="10119763" y="2119762"/>
                </a:cubicBezTo>
                <a:cubicBezTo>
                  <a:pt x="10118743" y="2114249"/>
                  <a:pt x="10113699" y="2107579"/>
                  <a:pt x="10110835" y="2102406"/>
                </a:cubicBezTo>
                <a:cubicBezTo>
                  <a:pt x="10081019" y="2106027"/>
                  <a:pt x="10048139" y="2093106"/>
                  <a:pt x="10052723" y="2056141"/>
                </a:cubicBezTo>
                <a:cubicBezTo>
                  <a:pt x="10054027" y="2042592"/>
                  <a:pt x="10061879" y="2033534"/>
                  <a:pt x="10071911" y="2025976"/>
                </a:cubicBezTo>
                <a:cubicBezTo>
                  <a:pt x="10064343" y="2015971"/>
                  <a:pt x="10055271" y="2008146"/>
                  <a:pt x="10034667" y="2010061"/>
                </a:cubicBezTo>
                <a:cubicBezTo>
                  <a:pt x="10030983" y="2010743"/>
                  <a:pt x="10025939" y="2004074"/>
                  <a:pt x="10021231" y="1999242"/>
                </a:cubicBezTo>
                <a:cubicBezTo>
                  <a:pt x="10055011" y="1975879"/>
                  <a:pt x="10023975" y="1962617"/>
                  <a:pt x="10015047" y="1945261"/>
                </a:cubicBezTo>
                <a:cubicBezTo>
                  <a:pt x="10023575" y="1939880"/>
                  <a:pt x="10030603" y="1936678"/>
                  <a:pt x="10039135" y="1931296"/>
                </a:cubicBezTo>
                <a:cubicBezTo>
                  <a:pt x="10046023" y="1937625"/>
                  <a:pt x="10056935" y="1945108"/>
                  <a:pt x="10066827" y="1947078"/>
                </a:cubicBezTo>
                <a:cubicBezTo>
                  <a:pt x="10090295" y="1950336"/>
                  <a:pt x="10114927" y="1949577"/>
                  <a:pt x="10138055" y="1950997"/>
                </a:cubicBezTo>
                <a:cubicBezTo>
                  <a:pt x="10164863" y="1951735"/>
                  <a:pt x="10194003" y="1944438"/>
                  <a:pt x="10193783" y="1984398"/>
                </a:cubicBezTo>
                <a:cubicBezTo>
                  <a:pt x="10193979" y="1995768"/>
                  <a:pt x="10235731" y="2005144"/>
                  <a:pt x="10260219" y="2013915"/>
                </a:cubicBezTo>
                <a:cubicBezTo>
                  <a:pt x="10269655" y="1972249"/>
                  <a:pt x="10314547" y="1967738"/>
                  <a:pt x="10351391" y="1960915"/>
                </a:cubicBezTo>
                <a:cubicBezTo>
                  <a:pt x="10356919" y="1959892"/>
                  <a:pt x="10363463" y="1964383"/>
                  <a:pt x="10370015" y="1968873"/>
                </a:cubicBezTo>
                <a:cubicBezTo>
                  <a:pt x="10369675" y="1967035"/>
                  <a:pt x="10369675" y="1967035"/>
                  <a:pt x="10369335" y="1965197"/>
                </a:cubicBezTo>
                <a:cubicBezTo>
                  <a:pt x="10373439" y="1935924"/>
                  <a:pt x="10421679" y="1928892"/>
                  <a:pt x="10434151" y="1955095"/>
                </a:cubicBezTo>
                <a:cubicBezTo>
                  <a:pt x="10467855" y="1962161"/>
                  <a:pt x="10472079" y="1974685"/>
                  <a:pt x="10463807" y="2012333"/>
                </a:cubicBezTo>
                <a:cubicBezTo>
                  <a:pt x="10461483" y="2020368"/>
                  <a:pt x="10465367" y="2031054"/>
                  <a:pt x="10465227" y="2040585"/>
                </a:cubicBezTo>
                <a:cubicBezTo>
                  <a:pt x="10476279" y="2038537"/>
                  <a:pt x="10489855" y="2039825"/>
                  <a:pt x="10498727" y="2036281"/>
                </a:cubicBezTo>
                <a:cubicBezTo>
                  <a:pt x="10521655" y="2026333"/>
                  <a:pt x="10536251" y="2033136"/>
                  <a:pt x="10548527" y="2047970"/>
                </a:cubicBezTo>
                <a:cubicBezTo>
                  <a:pt x="10564827" y="2063960"/>
                  <a:pt x="10583787" y="2073756"/>
                  <a:pt x="10613747" y="2060604"/>
                </a:cubicBezTo>
                <a:cubicBezTo>
                  <a:pt x="10645543" y="2047113"/>
                  <a:pt x="10654215" y="2032201"/>
                  <a:pt x="10634031" y="2005524"/>
                </a:cubicBezTo>
                <a:cubicBezTo>
                  <a:pt x="10631507" y="2002189"/>
                  <a:pt x="10628643" y="1997018"/>
                  <a:pt x="10625779" y="1991845"/>
                </a:cubicBezTo>
                <a:cubicBezTo>
                  <a:pt x="10637035" y="2001167"/>
                  <a:pt x="10647607" y="2006812"/>
                  <a:pt x="10660363" y="2013955"/>
                </a:cubicBezTo>
                <a:cubicBezTo>
                  <a:pt x="10662543" y="2015452"/>
                  <a:pt x="10662543" y="2015452"/>
                  <a:pt x="10664727" y="2016948"/>
                </a:cubicBezTo>
                <a:cubicBezTo>
                  <a:pt x="10677139" y="2022253"/>
                  <a:pt x="10691399" y="2027217"/>
                  <a:pt x="10703815" y="2032522"/>
                </a:cubicBezTo>
                <a:cubicBezTo>
                  <a:pt x="10693783" y="2040082"/>
                  <a:pt x="10681567" y="2046145"/>
                  <a:pt x="10684087" y="2049481"/>
                </a:cubicBezTo>
                <a:cubicBezTo>
                  <a:pt x="10691859" y="2070851"/>
                  <a:pt x="10706995" y="2090859"/>
                  <a:pt x="10723635" y="2108688"/>
                </a:cubicBezTo>
                <a:cubicBezTo>
                  <a:pt x="10725815" y="2110186"/>
                  <a:pt x="10750247" y="2098058"/>
                  <a:pt x="10764647" y="2093491"/>
                </a:cubicBezTo>
                <a:cubicBezTo>
                  <a:pt x="10776859" y="2087427"/>
                  <a:pt x="10789419" y="2083202"/>
                  <a:pt x="10801971" y="2078975"/>
                </a:cubicBezTo>
                <a:cubicBezTo>
                  <a:pt x="10796303" y="2089530"/>
                  <a:pt x="10792819" y="2101580"/>
                  <a:pt x="10784971" y="2110637"/>
                </a:cubicBezTo>
                <a:cubicBezTo>
                  <a:pt x="10778963" y="2119353"/>
                  <a:pt x="10768587" y="2125076"/>
                  <a:pt x="10762239" y="2131955"/>
                </a:cubicBezTo>
                <a:cubicBezTo>
                  <a:pt x="10753911" y="2148704"/>
                  <a:pt x="10758815" y="2164905"/>
                  <a:pt x="10782083" y="2156793"/>
                </a:cubicBezTo>
                <a:cubicBezTo>
                  <a:pt x="10814223" y="2145139"/>
                  <a:pt x="10813939" y="2164200"/>
                  <a:pt x="10825875" y="2177197"/>
                </a:cubicBezTo>
                <a:cubicBezTo>
                  <a:pt x="10831263" y="2185705"/>
                  <a:pt x="10843675" y="2191010"/>
                  <a:pt x="10852407" y="2196996"/>
                </a:cubicBezTo>
                <a:cubicBezTo>
                  <a:pt x="10856571" y="2188622"/>
                  <a:pt x="10860399" y="2178409"/>
                  <a:pt x="10862379" y="2168537"/>
                </a:cubicBezTo>
                <a:cubicBezTo>
                  <a:pt x="10863883" y="2166359"/>
                  <a:pt x="10862859" y="2160844"/>
                  <a:pt x="10866203" y="2158324"/>
                </a:cubicBezTo>
                <a:cubicBezTo>
                  <a:pt x="10887771" y="2141024"/>
                  <a:pt x="10887771" y="2141024"/>
                  <a:pt x="10874135" y="2118838"/>
                </a:cubicBezTo>
                <a:cubicBezTo>
                  <a:pt x="10909539" y="2135093"/>
                  <a:pt x="10919967" y="2150269"/>
                  <a:pt x="10904811" y="2181589"/>
                </a:cubicBezTo>
                <a:cubicBezTo>
                  <a:pt x="10894499" y="2208212"/>
                  <a:pt x="10876475" y="2234359"/>
                  <a:pt x="10860295" y="2260166"/>
                </a:cubicBezTo>
                <a:cubicBezTo>
                  <a:pt x="10857627" y="2266362"/>
                  <a:pt x="10856467" y="2270380"/>
                  <a:pt x="10853803" y="2276575"/>
                </a:cubicBezTo>
                <a:cubicBezTo>
                  <a:pt x="10859671" y="2277391"/>
                  <a:pt x="10865539" y="2278204"/>
                  <a:pt x="10871067" y="2277180"/>
                </a:cubicBezTo>
                <a:cubicBezTo>
                  <a:pt x="10892835" y="2271249"/>
                  <a:pt x="10918623" y="2266474"/>
                  <a:pt x="10935687" y="2255710"/>
                </a:cubicBezTo>
                <a:cubicBezTo>
                  <a:pt x="10972467" y="2227989"/>
                  <a:pt x="11009515" y="2232535"/>
                  <a:pt x="11047239" y="2240756"/>
                </a:cubicBezTo>
                <a:cubicBezTo>
                  <a:pt x="11053447" y="2243408"/>
                  <a:pt x="11062999" y="2243540"/>
                  <a:pt x="11063679" y="2247216"/>
                </a:cubicBezTo>
                <a:cubicBezTo>
                  <a:pt x="11066063" y="2260082"/>
                  <a:pt x="11071447" y="2268589"/>
                  <a:pt x="11079499" y="2270899"/>
                </a:cubicBezTo>
                <a:cubicBezTo>
                  <a:pt x="11056911" y="2282687"/>
                  <a:pt x="11034323" y="2294472"/>
                  <a:pt x="11012075" y="2308096"/>
                </a:cubicBezTo>
                <a:cubicBezTo>
                  <a:pt x="11012075" y="2308096"/>
                  <a:pt x="11012415" y="2309934"/>
                  <a:pt x="11012415" y="2309934"/>
                </a:cubicBezTo>
                <a:cubicBezTo>
                  <a:pt x="10962955" y="2300085"/>
                  <a:pt x="10939687" y="2308195"/>
                  <a:pt x="10907607" y="2340748"/>
                </a:cubicBezTo>
                <a:cubicBezTo>
                  <a:pt x="10942271" y="2332428"/>
                  <a:pt x="10973587" y="2326629"/>
                  <a:pt x="11003063" y="2321170"/>
                </a:cubicBezTo>
                <a:cubicBezTo>
                  <a:pt x="10999235" y="2331384"/>
                  <a:pt x="11005643" y="2345405"/>
                  <a:pt x="11021063" y="2346350"/>
                </a:cubicBezTo>
                <a:cubicBezTo>
                  <a:pt x="11044191" y="2347770"/>
                  <a:pt x="11066979" y="2347354"/>
                  <a:pt x="11091267" y="2344756"/>
                </a:cubicBezTo>
                <a:cubicBezTo>
                  <a:pt x="11084099" y="2357489"/>
                  <a:pt x="11086139" y="2368517"/>
                  <a:pt x="11097735" y="2379677"/>
                </a:cubicBezTo>
                <a:cubicBezTo>
                  <a:pt x="11098415" y="2383352"/>
                  <a:pt x="11102443" y="2384507"/>
                  <a:pt x="11104623" y="2386003"/>
                </a:cubicBezTo>
                <a:cubicBezTo>
                  <a:pt x="11100939" y="2386685"/>
                  <a:pt x="11097251" y="2387369"/>
                  <a:pt x="11093231" y="2386213"/>
                </a:cubicBezTo>
                <a:cubicBezTo>
                  <a:pt x="11065255" y="2389491"/>
                  <a:pt x="11037279" y="2392770"/>
                  <a:pt x="11007807" y="2398228"/>
                </a:cubicBezTo>
                <a:cubicBezTo>
                  <a:pt x="10976147" y="2402191"/>
                  <a:pt x="10978107" y="2443647"/>
                  <a:pt x="11009767" y="2439685"/>
                </a:cubicBezTo>
                <a:cubicBezTo>
                  <a:pt x="11037739" y="2436407"/>
                  <a:pt x="11067555" y="2432786"/>
                  <a:pt x="11095527" y="2429508"/>
                </a:cubicBezTo>
                <a:cubicBezTo>
                  <a:pt x="11138243" y="2423499"/>
                  <a:pt x="11181635" y="2421167"/>
                  <a:pt x="11226527" y="2416655"/>
                </a:cubicBezTo>
                <a:cubicBezTo>
                  <a:pt x="11199575" y="2425448"/>
                  <a:pt x="11172283" y="2432403"/>
                  <a:pt x="11147171" y="2440854"/>
                </a:cubicBezTo>
                <a:cubicBezTo>
                  <a:pt x="11135779" y="2441064"/>
                  <a:pt x="11126227" y="2440932"/>
                  <a:pt x="11116675" y="2440799"/>
                </a:cubicBezTo>
                <a:cubicBezTo>
                  <a:pt x="11082831" y="2443264"/>
                  <a:pt x="11042787" y="2443076"/>
                  <a:pt x="11034855" y="2482563"/>
                </a:cubicBezTo>
                <a:cubicBezTo>
                  <a:pt x="11033351" y="2484741"/>
                  <a:pt x="11033691" y="2486581"/>
                  <a:pt x="11033691" y="2486581"/>
                </a:cubicBezTo>
                <a:cubicBezTo>
                  <a:pt x="11016291" y="2495504"/>
                  <a:pt x="10998551" y="2502591"/>
                  <a:pt x="10981147" y="2511516"/>
                </a:cubicBezTo>
                <a:cubicBezTo>
                  <a:pt x="10983331" y="2513013"/>
                  <a:pt x="10985855" y="2516347"/>
                  <a:pt x="10988035" y="2517845"/>
                </a:cubicBezTo>
                <a:cubicBezTo>
                  <a:pt x="10969955" y="2523094"/>
                  <a:pt x="10953715" y="2528003"/>
                  <a:pt x="10937471" y="2532910"/>
                </a:cubicBezTo>
                <a:cubicBezTo>
                  <a:pt x="10938295" y="2527055"/>
                  <a:pt x="10939459" y="2523038"/>
                  <a:pt x="10938435" y="2517525"/>
                </a:cubicBezTo>
                <a:cubicBezTo>
                  <a:pt x="10924039" y="2522092"/>
                  <a:pt x="10899067" y="2521012"/>
                  <a:pt x="10893059" y="2529729"/>
                </a:cubicBezTo>
                <a:cubicBezTo>
                  <a:pt x="10884871" y="2536948"/>
                  <a:pt x="10878863" y="2545664"/>
                  <a:pt x="10872515" y="2552543"/>
                </a:cubicBezTo>
                <a:cubicBezTo>
                  <a:pt x="10859959" y="2556768"/>
                  <a:pt x="10847063" y="2559156"/>
                  <a:pt x="10834507" y="2563382"/>
                </a:cubicBezTo>
                <a:cubicBezTo>
                  <a:pt x="10749763" y="2579074"/>
                  <a:pt x="10663859" y="2598783"/>
                  <a:pt x="10580819" y="2623664"/>
                </a:cubicBezTo>
                <a:cubicBezTo>
                  <a:pt x="10580479" y="2621827"/>
                  <a:pt x="10581979" y="2619648"/>
                  <a:pt x="10581979" y="2619648"/>
                </a:cubicBezTo>
                <a:cubicBezTo>
                  <a:pt x="10555987" y="2613055"/>
                  <a:pt x="10528495" y="2608642"/>
                  <a:pt x="10501343" y="2606066"/>
                </a:cubicBezTo>
                <a:cubicBezTo>
                  <a:pt x="10497315" y="2604912"/>
                  <a:pt x="10491171" y="2623156"/>
                  <a:pt x="10485163" y="2631873"/>
                </a:cubicBezTo>
                <a:cubicBezTo>
                  <a:pt x="10499079" y="2635000"/>
                  <a:pt x="10514495" y="2635945"/>
                  <a:pt x="10528411" y="2639071"/>
                </a:cubicBezTo>
                <a:cubicBezTo>
                  <a:pt x="10512515" y="2645817"/>
                  <a:pt x="10494431" y="2651066"/>
                  <a:pt x="10476691" y="2658154"/>
                </a:cubicBezTo>
                <a:cubicBezTo>
                  <a:pt x="10450079" y="2668784"/>
                  <a:pt x="10457367" y="2697849"/>
                  <a:pt x="10486019" y="2698245"/>
                </a:cubicBezTo>
                <a:cubicBezTo>
                  <a:pt x="10491547" y="2697223"/>
                  <a:pt x="10499255" y="2697695"/>
                  <a:pt x="10506963" y="2698169"/>
                </a:cubicBezTo>
                <a:cubicBezTo>
                  <a:pt x="10508323" y="2705521"/>
                  <a:pt x="10513711" y="2714027"/>
                  <a:pt x="10525447" y="2715657"/>
                </a:cubicBezTo>
                <a:cubicBezTo>
                  <a:pt x="10533155" y="2716131"/>
                  <a:pt x="10540863" y="2716603"/>
                  <a:pt x="10546735" y="2717419"/>
                </a:cubicBezTo>
                <a:cubicBezTo>
                  <a:pt x="10551439" y="2722249"/>
                  <a:pt x="10557983" y="2726739"/>
                  <a:pt x="10561671" y="2726056"/>
                </a:cubicBezTo>
                <a:cubicBezTo>
                  <a:pt x="10569039" y="2724692"/>
                  <a:pt x="10576407" y="2723327"/>
                  <a:pt x="10583435" y="2720125"/>
                </a:cubicBezTo>
                <a:cubicBezTo>
                  <a:pt x="10604723" y="2721886"/>
                  <a:pt x="10625667" y="2721810"/>
                  <a:pt x="10646951" y="2723572"/>
                </a:cubicBezTo>
                <a:cubicBezTo>
                  <a:pt x="10646951" y="2723572"/>
                  <a:pt x="10646951" y="2723572"/>
                  <a:pt x="10645111" y="2723912"/>
                </a:cubicBezTo>
                <a:cubicBezTo>
                  <a:pt x="10656507" y="2723703"/>
                  <a:pt x="10664555" y="2726015"/>
                  <a:pt x="10667899" y="2723494"/>
                </a:cubicBezTo>
                <a:cubicBezTo>
                  <a:pt x="10699899" y="2721372"/>
                  <a:pt x="10730395" y="2721427"/>
                  <a:pt x="10760211" y="2717805"/>
                </a:cubicBezTo>
                <a:cubicBezTo>
                  <a:pt x="10755023" y="2720667"/>
                  <a:pt x="10749499" y="2721690"/>
                  <a:pt x="10742471" y="2724893"/>
                </a:cubicBezTo>
                <a:cubicBezTo>
                  <a:pt x="10711831" y="2734369"/>
                  <a:pt x="10726687" y="2773436"/>
                  <a:pt x="10757323" y="2763962"/>
                </a:cubicBezTo>
                <a:cubicBezTo>
                  <a:pt x="10775067" y="2756876"/>
                  <a:pt x="10791307" y="2751967"/>
                  <a:pt x="10809391" y="2746717"/>
                </a:cubicBezTo>
                <a:cubicBezTo>
                  <a:pt x="10805903" y="2758768"/>
                  <a:pt x="10815995" y="2772107"/>
                  <a:pt x="10832915" y="2770874"/>
                </a:cubicBezTo>
                <a:cubicBezTo>
                  <a:pt x="10942971" y="2758098"/>
                  <a:pt x="11050843" y="2743826"/>
                  <a:pt x="11160215" y="2727376"/>
                </a:cubicBezTo>
                <a:cubicBezTo>
                  <a:pt x="11159395" y="2733231"/>
                  <a:pt x="11160075" y="2736905"/>
                  <a:pt x="11161095" y="2742419"/>
                </a:cubicBezTo>
                <a:cubicBezTo>
                  <a:pt x="11104663" y="2756671"/>
                  <a:pt x="11048579" y="2772759"/>
                  <a:pt x="10992147" y="2787010"/>
                </a:cubicBezTo>
                <a:cubicBezTo>
                  <a:pt x="11001019" y="2783466"/>
                  <a:pt x="11007707" y="2778426"/>
                  <a:pt x="11016239" y="2773044"/>
                </a:cubicBezTo>
                <a:cubicBezTo>
                  <a:pt x="11015899" y="2771206"/>
                  <a:pt x="11013715" y="2769710"/>
                  <a:pt x="11013375" y="2767872"/>
                </a:cubicBezTo>
                <a:cubicBezTo>
                  <a:pt x="10998295" y="2768763"/>
                  <a:pt x="10982879" y="2767817"/>
                  <a:pt x="10968479" y="2772383"/>
                </a:cubicBezTo>
                <a:cubicBezTo>
                  <a:pt x="10961111" y="2773748"/>
                  <a:pt x="10957287" y="2783961"/>
                  <a:pt x="10950939" y="2790840"/>
                </a:cubicBezTo>
                <a:cubicBezTo>
                  <a:pt x="10954963" y="2791996"/>
                  <a:pt x="10961167" y="2794647"/>
                  <a:pt x="10967039" y="2795462"/>
                </a:cubicBezTo>
                <a:cubicBezTo>
                  <a:pt x="10947111" y="2801051"/>
                  <a:pt x="10929031" y="2806300"/>
                  <a:pt x="10910947" y="2811550"/>
                </a:cubicBezTo>
                <a:cubicBezTo>
                  <a:pt x="10878471" y="2821366"/>
                  <a:pt x="10894827" y="2858258"/>
                  <a:pt x="10925803" y="2850619"/>
                </a:cubicBezTo>
                <a:cubicBezTo>
                  <a:pt x="10927647" y="2850278"/>
                  <a:pt x="10931331" y="2849597"/>
                  <a:pt x="10935015" y="2848915"/>
                </a:cubicBezTo>
                <a:cubicBezTo>
                  <a:pt x="10911747" y="2857024"/>
                  <a:pt x="10887799" y="2861458"/>
                  <a:pt x="10866371" y="2869228"/>
                </a:cubicBezTo>
                <a:cubicBezTo>
                  <a:pt x="10846787" y="2876657"/>
                  <a:pt x="10836071" y="2880541"/>
                  <a:pt x="10836615" y="2893747"/>
                </a:cubicBezTo>
                <a:cubicBezTo>
                  <a:pt x="10793083" y="2905611"/>
                  <a:pt x="10749887" y="2919311"/>
                  <a:pt x="10704515" y="2931515"/>
                </a:cubicBezTo>
                <a:cubicBezTo>
                  <a:pt x="10634167" y="2942640"/>
                  <a:pt x="10564843" y="2959279"/>
                  <a:pt x="10496199" y="2979595"/>
                </a:cubicBezTo>
                <a:cubicBezTo>
                  <a:pt x="10463719" y="2989411"/>
                  <a:pt x="10481579" y="3024122"/>
                  <a:pt x="10511055" y="3018663"/>
                </a:cubicBezTo>
                <a:cubicBezTo>
                  <a:pt x="10578875" y="3004203"/>
                  <a:pt x="10646359" y="2987905"/>
                  <a:pt x="10713843" y="2971607"/>
                </a:cubicBezTo>
                <a:cubicBezTo>
                  <a:pt x="10737791" y="2967173"/>
                  <a:pt x="10761739" y="2962737"/>
                  <a:pt x="10787875" y="2959800"/>
                </a:cubicBezTo>
                <a:cubicBezTo>
                  <a:pt x="10782547" y="2972191"/>
                  <a:pt x="10791135" y="2987709"/>
                  <a:pt x="10811739" y="2985795"/>
                </a:cubicBezTo>
                <a:cubicBezTo>
                  <a:pt x="10877583" y="2981206"/>
                  <a:pt x="10942399" y="2971105"/>
                  <a:pt x="11006875" y="2959166"/>
                </a:cubicBezTo>
                <a:cubicBezTo>
                  <a:pt x="10972215" y="2967484"/>
                  <a:pt x="10935371" y="2974307"/>
                  <a:pt x="10900711" y="2982625"/>
                </a:cubicBezTo>
                <a:cubicBezTo>
                  <a:pt x="10897023" y="2983308"/>
                  <a:pt x="10890335" y="2988349"/>
                  <a:pt x="10892519" y="2989845"/>
                </a:cubicBezTo>
                <a:cubicBezTo>
                  <a:pt x="10893199" y="2993522"/>
                  <a:pt x="10897903" y="2998353"/>
                  <a:pt x="10901931" y="2999509"/>
                </a:cubicBezTo>
                <a:cubicBezTo>
                  <a:pt x="10912163" y="3003316"/>
                  <a:pt x="10924235" y="3006783"/>
                  <a:pt x="10940335" y="3011405"/>
                </a:cubicBezTo>
                <a:cubicBezTo>
                  <a:pt x="10933303" y="3014608"/>
                  <a:pt x="10930643" y="3020804"/>
                  <a:pt x="10929483" y="3024821"/>
                </a:cubicBezTo>
                <a:cubicBezTo>
                  <a:pt x="10913923" y="3033404"/>
                  <a:pt x="10914119" y="3044773"/>
                  <a:pt x="10914663" y="3057979"/>
                </a:cubicBezTo>
                <a:cubicBezTo>
                  <a:pt x="10900607" y="3064384"/>
                  <a:pt x="10886547" y="3070789"/>
                  <a:pt x="10872487" y="3077194"/>
                </a:cubicBezTo>
                <a:cubicBezTo>
                  <a:pt x="10855087" y="3086119"/>
                  <a:pt x="10862035" y="3113347"/>
                  <a:pt x="10881135" y="3113610"/>
                </a:cubicBezTo>
                <a:cubicBezTo>
                  <a:pt x="10942811" y="3117397"/>
                  <a:pt x="11003467" y="3115669"/>
                  <a:pt x="11065623" y="3111764"/>
                </a:cubicBezTo>
                <a:cubicBezTo>
                  <a:pt x="11089291" y="3126390"/>
                  <a:pt x="11114939" y="3131145"/>
                  <a:pt x="11143395" y="3120173"/>
                </a:cubicBezTo>
                <a:cubicBezTo>
                  <a:pt x="11150423" y="3116970"/>
                  <a:pt x="11162979" y="3112745"/>
                  <a:pt x="11162299" y="3109069"/>
                </a:cubicBezTo>
                <a:cubicBezTo>
                  <a:pt x="11161959" y="3107232"/>
                  <a:pt x="11161619" y="3105394"/>
                  <a:pt x="11161279" y="3103557"/>
                </a:cubicBezTo>
                <a:cubicBezTo>
                  <a:pt x="11187411" y="3100619"/>
                  <a:pt x="11213539" y="3097680"/>
                  <a:pt x="11237831" y="3095082"/>
                </a:cubicBezTo>
                <a:cubicBezTo>
                  <a:pt x="11238171" y="3096920"/>
                  <a:pt x="11236667" y="3099101"/>
                  <a:pt x="11237347" y="3102775"/>
                </a:cubicBezTo>
                <a:cubicBezTo>
                  <a:pt x="11248743" y="3102566"/>
                  <a:pt x="11262659" y="3105692"/>
                  <a:pt x="11274055" y="3105483"/>
                </a:cubicBezTo>
                <a:cubicBezTo>
                  <a:pt x="11276099" y="3116510"/>
                  <a:pt x="11278139" y="3127538"/>
                  <a:pt x="11279839" y="3136726"/>
                </a:cubicBezTo>
                <a:cubicBezTo>
                  <a:pt x="11278339" y="3138906"/>
                  <a:pt x="11278339" y="3138906"/>
                  <a:pt x="11276835" y="3141085"/>
                </a:cubicBezTo>
                <a:cubicBezTo>
                  <a:pt x="11267963" y="3144629"/>
                  <a:pt x="11263119" y="3149328"/>
                  <a:pt x="11258275" y="3154027"/>
                </a:cubicBezTo>
                <a:cubicBezTo>
                  <a:pt x="11242371" y="3160774"/>
                  <a:pt x="11226471" y="3167519"/>
                  <a:pt x="11210571" y="3174266"/>
                </a:cubicBezTo>
                <a:cubicBezTo>
                  <a:pt x="11194675" y="3181010"/>
                  <a:pt x="11185863" y="3205453"/>
                  <a:pt x="11208171" y="3212728"/>
                </a:cubicBezTo>
                <a:cubicBezTo>
                  <a:pt x="11218399" y="3216538"/>
                  <a:pt x="11228291" y="3218506"/>
                  <a:pt x="11238527" y="3222314"/>
                </a:cubicBezTo>
                <a:cubicBezTo>
                  <a:pt x="11232375" y="3240561"/>
                  <a:pt x="11208967" y="3258201"/>
                  <a:pt x="11195451" y="3277812"/>
                </a:cubicBezTo>
                <a:cubicBezTo>
                  <a:pt x="11190947" y="3284349"/>
                  <a:pt x="11186779" y="3292725"/>
                  <a:pt x="11184455" y="3300758"/>
                </a:cubicBezTo>
                <a:cubicBezTo>
                  <a:pt x="11135055" y="3311807"/>
                  <a:pt x="11085995" y="3324693"/>
                  <a:pt x="11037619" y="3341256"/>
                </a:cubicBezTo>
                <a:cubicBezTo>
                  <a:pt x="11017691" y="3346846"/>
                  <a:pt x="11015911" y="3368086"/>
                  <a:pt x="11027163" y="3377408"/>
                </a:cubicBezTo>
                <a:cubicBezTo>
                  <a:pt x="11003215" y="3381842"/>
                  <a:pt x="10981107" y="3385936"/>
                  <a:pt x="10956815" y="3388533"/>
                </a:cubicBezTo>
                <a:cubicBezTo>
                  <a:pt x="10932867" y="3392968"/>
                  <a:pt x="10922555" y="3419589"/>
                  <a:pt x="10945199" y="3428702"/>
                </a:cubicBezTo>
                <a:cubicBezTo>
                  <a:pt x="10986471" y="3445772"/>
                  <a:pt x="11030063" y="3454807"/>
                  <a:pt x="11074819" y="3459826"/>
                </a:cubicBezTo>
                <a:cubicBezTo>
                  <a:pt x="11068131" y="3464867"/>
                  <a:pt x="11065463" y="3471062"/>
                  <a:pt x="11064643" y="3476917"/>
                </a:cubicBezTo>
                <a:cubicBezTo>
                  <a:pt x="10905331" y="3491211"/>
                  <a:pt x="10744715" y="3519051"/>
                  <a:pt x="10598275" y="3582286"/>
                </a:cubicBezTo>
                <a:cubicBezTo>
                  <a:pt x="10575347" y="3592234"/>
                  <a:pt x="10576083" y="3616809"/>
                  <a:pt x="10599891" y="3621904"/>
                </a:cubicBezTo>
                <a:cubicBezTo>
                  <a:pt x="10681551" y="3640999"/>
                  <a:pt x="10764315" y="3635178"/>
                  <a:pt x="10848235" y="3625342"/>
                </a:cubicBezTo>
                <a:cubicBezTo>
                  <a:pt x="10859771" y="3615602"/>
                  <a:pt x="10876011" y="3610695"/>
                  <a:pt x="10883919" y="3622536"/>
                </a:cubicBezTo>
                <a:cubicBezTo>
                  <a:pt x="10891287" y="3621173"/>
                  <a:pt x="10896811" y="3620149"/>
                  <a:pt x="10904523" y="3620623"/>
                </a:cubicBezTo>
                <a:cubicBezTo>
                  <a:pt x="10898995" y="3621645"/>
                  <a:pt x="10893471" y="3622668"/>
                  <a:pt x="10887943" y="3623692"/>
                </a:cubicBezTo>
                <a:cubicBezTo>
                  <a:pt x="10902599" y="3651391"/>
                  <a:pt x="10859127" y="3684154"/>
                  <a:pt x="10838119" y="3663331"/>
                </a:cubicBezTo>
                <a:cubicBezTo>
                  <a:pt x="10832735" y="3654825"/>
                  <a:pt x="10836563" y="3644612"/>
                  <a:pt x="10840727" y="3636236"/>
                </a:cubicBezTo>
                <a:cubicBezTo>
                  <a:pt x="10835199" y="3637259"/>
                  <a:pt x="10827831" y="3638624"/>
                  <a:pt x="10820463" y="3639989"/>
                </a:cubicBezTo>
                <a:cubicBezTo>
                  <a:pt x="10798691" y="3645920"/>
                  <a:pt x="10799435" y="3670495"/>
                  <a:pt x="10816215" y="3678793"/>
                </a:cubicBezTo>
                <a:cubicBezTo>
                  <a:pt x="10711887" y="3701915"/>
                  <a:pt x="10607219" y="3723196"/>
                  <a:pt x="10502551" y="3744478"/>
                </a:cubicBezTo>
                <a:cubicBezTo>
                  <a:pt x="10484127" y="3747890"/>
                  <a:pt x="10480983" y="3761780"/>
                  <a:pt x="10486707" y="3772123"/>
                </a:cubicBezTo>
                <a:cubicBezTo>
                  <a:pt x="10453551" y="3778264"/>
                  <a:pt x="10420731" y="3786242"/>
                  <a:pt x="10387571" y="3792382"/>
                </a:cubicBezTo>
                <a:cubicBezTo>
                  <a:pt x="10356591" y="3800020"/>
                  <a:pt x="10370427" y="3833575"/>
                  <a:pt x="10395059" y="3832816"/>
                </a:cubicBezTo>
                <a:cubicBezTo>
                  <a:pt x="10431419" y="3833686"/>
                  <a:pt x="10465603" y="3833059"/>
                  <a:pt x="10500123" y="3834270"/>
                </a:cubicBezTo>
                <a:cubicBezTo>
                  <a:pt x="10504491" y="3837264"/>
                  <a:pt x="10510355" y="3838079"/>
                  <a:pt x="10517723" y="3836714"/>
                </a:cubicBezTo>
                <a:cubicBezTo>
                  <a:pt x="10521411" y="3836032"/>
                  <a:pt x="10526935" y="3835008"/>
                  <a:pt x="10532463" y="3833985"/>
                </a:cubicBezTo>
                <a:cubicBezTo>
                  <a:pt x="10562959" y="3834040"/>
                  <a:pt x="10593455" y="3834096"/>
                  <a:pt x="10624291" y="3835989"/>
                </a:cubicBezTo>
                <a:cubicBezTo>
                  <a:pt x="10637667" y="3825908"/>
                  <a:pt x="10654591" y="3824676"/>
                  <a:pt x="10666183" y="3835836"/>
                </a:cubicBezTo>
                <a:cubicBezTo>
                  <a:pt x="10685287" y="3836100"/>
                  <a:pt x="10702207" y="3834867"/>
                  <a:pt x="10719467" y="3835473"/>
                </a:cubicBezTo>
                <a:cubicBezTo>
                  <a:pt x="10719467" y="3835473"/>
                  <a:pt x="10717627" y="3835814"/>
                  <a:pt x="10715787" y="3836155"/>
                </a:cubicBezTo>
                <a:cubicBezTo>
                  <a:pt x="10700707" y="3837047"/>
                  <a:pt x="10685967" y="3839776"/>
                  <a:pt x="10672731" y="3840325"/>
                </a:cubicBezTo>
                <a:cubicBezTo>
                  <a:pt x="10692431" y="3874696"/>
                  <a:pt x="10636067" y="3909846"/>
                  <a:pt x="10610015" y="3882354"/>
                </a:cubicBezTo>
                <a:cubicBezTo>
                  <a:pt x="10602103" y="3870513"/>
                  <a:pt x="10605587" y="3858463"/>
                  <a:pt x="10613439" y="3849404"/>
                </a:cubicBezTo>
                <a:cubicBezTo>
                  <a:pt x="10550463" y="3859165"/>
                  <a:pt x="10492531" y="3875595"/>
                  <a:pt x="10435963" y="3899377"/>
                </a:cubicBezTo>
                <a:cubicBezTo>
                  <a:pt x="10434119" y="3899719"/>
                  <a:pt x="10432275" y="3900059"/>
                  <a:pt x="10428255" y="3898903"/>
                </a:cubicBezTo>
                <a:cubicBezTo>
                  <a:pt x="10418703" y="3898771"/>
                  <a:pt x="10410991" y="3898297"/>
                  <a:pt x="10401439" y="3898165"/>
                </a:cubicBezTo>
                <a:cubicBezTo>
                  <a:pt x="10396395" y="3891497"/>
                  <a:pt x="10387667" y="3885510"/>
                  <a:pt x="10376271" y="3885718"/>
                </a:cubicBezTo>
                <a:cubicBezTo>
                  <a:pt x="10269363" y="3884606"/>
                  <a:pt x="10159447" y="3887851"/>
                  <a:pt x="10052399" y="3896267"/>
                </a:cubicBezTo>
                <a:cubicBezTo>
                  <a:pt x="10041887" y="3911520"/>
                  <a:pt x="10023323" y="3924463"/>
                  <a:pt x="10014731" y="3908944"/>
                </a:cubicBezTo>
                <a:cubicBezTo>
                  <a:pt x="10012207" y="3905611"/>
                  <a:pt x="10013711" y="3903432"/>
                  <a:pt x="10013031" y="3899756"/>
                </a:cubicBezTo>
                <a:cubicBezTo>
                  <a:pt x="9953059" y="3905157"/>
                  <a:pt x="9890903" y="3909063"/>
                  <a:pt x="9831951" y="3919980"/>
                </a:cubicBezTo>
                <a:cubicBezTo>
                  <a:pt x="9800631" y="3925779"/>
                  <a:pt x="9799731" y="3962064"/>
                  <a:pt x="9833915" y="3961436"/>
                </a:cubicBezTo>
                <a:cubicBezTo>
                  <a:pt x="9858539" y="3960678"/>
                  <a:pt x="9885015" y="3959577"/>
                  <a:pt x="9911827" y="3960315"/>
                </a:cubicBezTo>
                <a:cubicBezTo>
                  <a:pt x="9881671" y="3962097"/>
                  <a:pt x="9851851" y="3965719"/>
                  <a:pt x="9823879" y="3968997"/>
                </a:cubicBezTo>
                <a:cubicBezTo>
                  <a:pt x="9788535" y="3973641"/>
                  <a:pt x="9753531" y="3980124"/>
                  <a:pt x="9718531" y="3986605"/>
                </a:cubicBezTo>
                <a:cubicBezTo>
                  <a:pt x="9718531" y="3986605"/>
                  <a:pt x="9718531" y="3986605"/>
                  <a:pt x="9718871" y="3988442"/>
                </a:cubicBezTo>
                <a:cubicBezTo>
                  <a:pt x="9711503" y="3989806"/>
                  <a:pt x="9704135" y="3991170"/>
                  <a:pt x="9697103" y="3994373"/>
                </a:cubicBezTo>
                <a:cubicBezTo>
                  <a:pt x="9682707" y="3998940"/>
                  <a:pt x="9670495" y="4005003"/>
                  <a:pt x="9656095" y="4009570"/>
                </a:cubicBezTo>
                <a:cubicBezTo>
                  <a:pt x="9658275" y="4011069"/>
                  <a:pt x="9660459" y="4012565"/>
                  <a:pt x="9662303" y="4012224"/>
                </a:cubicBezTo>
                <a:cubicBezTo>
                  <a:pt x="9651587" y="4016108"/>
                  <a:pt x="9640875" y="4019993"/>
                  <a:pt x="9631663" y="4021699"/>
                </a:cubicBezTo>
                <a:cubicBezTo>
                  <a:pt x="9622255" y="4012035"/>
                  <a:pt x="9614687" y="4002031"/>
                  <a:pt x="9602951" y="4000404"/>
                </a:cubicBezTo>
                <a:cubicBezTo>
                  <a:pt x="9554851" y="3997905"/>
                  <a:pt x="9498567" y="4002625"/>
                  <a:pt x="9454211" y="4020342"/>
                </a:cubicBezTo>
                <a:cubicBezTo>
                  <a:pt x="9443495" y="4024227"/>
                  <a:pt x="9434623" y="4027770"/>
                  <a:pt x="9423911" y="4031656"/>
                </a:cubicBezTo>
                <a:cubicBezTo>
                  <a:pt x="9434003" y="4044993"/>
                  <a:pt x="9438571" y="4059356"/>
                  <a:pt x="9441635" y="4075896"/>
                </a:cubicBezTo>
                <a:cubicBezTo>
                  <a:pt x="9442655" y="4081410"/>
                  <a:pt x="9440671" y="4091281"/>
                  <a:pt x="9437327" y="4093801"/>
                </a:cubicBezTo>
                <a:cubicBezTo>
                  <a:pt x="9414739" y="4105587"/>
                  <a:pt x="9434519" y="4109529"/>
                  <a:pt x="9442231" y="4110002"/>
                </a:cubicBezTo>
                <a:cubicBezTo>
                  <a:pt x="9453963" y="4111631"/>
                  <a:pt x="9466519" y="4107405"/>
                  <a:pt x="9477575" y="4105358"/>
                </a:cubicBezTo>
                <a:cubicBezTo>
                  <a:pt x="9511895" y="4095201"/>
                  <a:pt x="9545315" y="4121328"/>
                  <a:pt x="9538203" y="4154959"/>
                </a:cubicBezTo>
                <a:cubicBezTo>
                  <a:pt x="9537383" y="4160814"/>
                  <a:pt x="9525851" y="4170553"/>
                  <a:pt x="9522167" y="4171236"/>
                </a:cubicBezTo>
                <a:cubicBezTo>
                  <a:pt x="9501359" y="4161783"/>
                  <a:pt x="9470103" y="4188480"/>
                  <a:pt x="9453743" y="4151591"/>
                </a:cubicBezTo>
                <a:cubicBezTo>
                  <a:pt x="9446655" y="4133895"/>
                  <a:pt x="9351823" y="4136247"/>
                  <a:pt x="9337963" y="4154021"/>
                </a:cubicBezTo>
                <a:cubicBezTo>
                  <a:pt x="9331955" y="4162736"/>
                  <a:pt x="9339383" y="4182271"/>
                  <a:pt x="9340263" y="4197315"/>
                </a:cubicBezTo>
                <a:cubicBezTo>
                  <a:pt x="9334055" y="4194663"/>
                  <a:pt x="9306343" y="4230209"/>
                  <a:pt x="9307383" y="4184395"/>
                </a:cubicBezTo>
                <a:cubicBezTo>
                  <a:pt x="9284119" y="4192504"/>
                  <a:pt x="9260167" y="4196940"/>
                  <a:pt x="9236899" y="4205051"/>
                </a:cubicBezTo>
                <a:cubicBezTo>
                  <a:pt x="9226523" y="4210773"/>
                  <a:pt x="9217515" y="4223849"/>
                  <a:pt x="9204959" y="4228072"/>
                </a:cubicBezTo>
                <a:cubicBezTo>
                  <a:pt x="9132971" y="4250907"/>
                  <a:pt x="9055055" y="4252029"/>
                  <a:pt x="8981027" y="4263837"/>
                </a:cubicBezTo>
                <a:cubicBezTo>
                  <a:pt x="8949707" y="4269636"/>
                  <a:pt x="8920431" y="4286463"/>
                  <a:pt x="8889115" y="4292262"/>
                </a:cubicBezTo>
                <a:cubicBezTo>
                  <a:pt x="8882087" y="4295463"/>
                  <a:pt x="8872535" y="4295331"/>
                  <a:pt x="8865163" y="4296696"/>
                </a:cubicBezTo>
                <a:cubicBezTo>
                  <a:pt x="8867347" y="4298194"/>
                  <a:pt x="8869191" y="4297851"/>
                  <a:pt x="8871371" y="4299350"/>
                </a:cubicBezTo>
                <a:cubicBezTo>
                  <a:pt x="8871711" y="4301186"/>
                  <a:pt x="8871711" y="4301186"/>
                  <a:pt x="8871711" y="4301186"/>
                </a:cubicBezTo>
                <a:cubicBezTo>
                  <a:pt x="8872051" y="4303024"/>
                  <a:pt x="8873555" y="4300845"/>
                  <a:pt x="8873555" y="4300845"/>
                </a:cubicBezTo>
                <a:cubicBezTo>
                  <a:pt x="8892235" y="4329701"/>
                  <a:pt x="8845135" y="4384044"/>
                  <a:pt x="8823591" y="4350015"/>
                </a:cubicBezTo>
                <a:cubicBezTo>
                  <a:pt x="8813499" y="4336677"/>
                  <a:pt x="8819307" y="4316593"/>
                  <a:pt x="8830503" y="4305015"/>
                </a:cubicBezTo>
                <a:cubicBezTo>
                  <a:pt x="8784447" y="4313544"/>
                  <a:pt x="8736547" y="4322414"/>
                  <a:pt x="8690491" y="4330941"/>
                </a:cubicBezTo>
                <a:cubicBezTo>
                  <a:pt x="8666543" y="4335376"/>
                  <a:pt x="8642935" y="4341650"/>
                  <a:pt x="8615783" y="4339073"/>
                </a:cubicBezTo>
                <a:cubicBezTo>
                  <a:pt x="8669687" y="4321488"/>
                  <a:pt x="8721071" y="4300567"/>
                  <a:pt x="8775315" y="4284820"/>
                </a:cubicBezTo>
                <a:cubicBezTo>
                  <a:pt x="8846143" y="4266003"/>
                  <a:pt x="8918331" y="4254536"/>
                  <a:pt x="8989159" y="4235718"/>
                </a:cubicBezTo>
                <a:cubicBezTo>
                  <a:pt x="8994683" y="4234695"/>
                  <a:pt x="9001375" y="4229654"/>
                  <a:pt x="9008403" y="4226452"/>
                </a:cubicBezTo>
                <a:cubicBezTo>
                  <a:pt x="9008403" y="4226452"/>
                  <a:pt x="9008063" y="4224614"/>
                  <a:pt x="9008063" y="4224614"/>
                </a:cubicBezTo>
                <a:cubicBezTo>
                  <a:pt x="9000691" y="4225978"/>
                  <a:pt x="8993323" y="4227344"/>
                  <a:pt x="8986295" y="4230546"/>
                </a:cubicBezTo>
                <a:cubicBezTo>
                  <a:pt x="8911103" y="4246370"/>
                  <a:pt x="8835571" y="4260356"/>
                  <a:pt x="8760039" y="4274344"/>
                </a:cubicBezTo>
                <a:cubicBezTo>
                  <a:pt x="8686007" y="4286151"/>
                  <a:pt x="8611299" y="4294282"/>
                  <a:pt x="8536587" y="4302415"/>
                </a:cubicBezTo>
                <a:cubicBezTo>
                  <a:pt x="8504587" y="4304537"/>
                  <a:pt x="8473071" y="4298968"/>
                  <a:pt x="8441895" y="4295238"/>
                </a:cubicBezTo>
                <a:cubicBezTo>
                  <a:pt x="8440051" y="4295579"/>
                  <a:pt x="8438691" y="4288227"/>
                  <a:pt x="8440531" y="4287886"/>
                </a:cubicBezTo>
                <a:cubicBezTo>
                  <a:pt x="8444215" y="4287204"/>
                  <a:pt x="8447559" y="4284684"/>
                  <a:pt x="8451243" y="4284002"/>
                </a:cubicBezTo>
                <a:cubicBezTo>
                  <a:pt x="8449063" y="4282504"/>
                  <a:pt x="8445379" y="4283187"/>
                  <a:pt x="8443195" y="4281690"/>
                </a:cubicBezTo>
                <a:cubicBezTo>
                  <a:pt x="8462439" y="4272424"/>
                  <a:pt x="8480179" y="4265338"/>
                  <a:pt x="8499763" y="4257909"/>
                </a:cubicBezTo>
                <a:cubicBezTo>
                  <a:pt x="8499083" y="4254234"/>
                  <a:pt x="8498743" y="4252395"/>
                  <a:pt x="8498403" y="4250557"/>
                </a:cubicBezTo>
                <a:cubicBezTo>
                  <a:pt x="8479979" y="4253969"/>
                  <a:pt x="8459715" y="4257721"/>
                  <a:pt x="8435767" y="4262155"/>
                </a:cubicBezTo>
                <a:cubicBezTo>
                  <a:pt x="8448123" y="4246561"/>
                  <a:pt x="8461839" y="4238319"/>
                  <a:pt x="8475895" y="4231914"/>
                </a:cubicBezTo>
                <a:cubicBezTo>
                  <a:pt x="8410739" y="4240177"/>
                  <a:pt x="8345919" y="4250280"/>
                  <a:pt x="8282943" y="4260041"/>
                </a:cubicBezTo>
                <a:cubicBezTo>
                  <a:pt x="8282603" y="4258202"/>
                  <a:pt x="8284103" y="4256024"/>
                  <a:pt x="8287787" y="4255342"/>
                </a:cubicBezTo>
                <a:cubicBezTo>
                  <a:pt x="8294475" y="4250301"/>
                  <a:pt x="8299323" y="4245602"/>
                  <a:pt x="8306011" y="4240561"/>
                </a:cubicBezTo>
                <a:cubicBezTo>
                  <a:pt x="8298303" y="4240089"/>
                  <a:pt x="8288411" y="4238118"/>
                  <a:pt x="8280699" y="4237646"/>
                </a:cubicBezTo>
                <a:cubicBezTo>
                  <a:pt x="8257571" y="4236224"/>
                  <a:pt x="8236967" y="4238140"/>
                  <a:pt x="8214179" y="4238557"/>
                </a:cubicBezTo>
                <a:cubicBezTo>
                  <a:pt x="8211995" y="4237060"/>
                  <a:pt x="8210495" y="4239240"/>
                  <a:pt x="8208311" y="4237743"/>
                </a:cubicBezTo>
                <a:cubicBezTo>
                  <a:pt x="8204967" y="4240263"/>
                  <a:pt x="8201623" y="4242785"/>
                  <a:pt x="8197939" y="4243465"/>
                </a:cubicBezTo>
                <a:cubicBezTo>
                  <a:pt x="8198619" y="4247140"/>
                  <a:pt x="8202987" y="4250134"/>
                  <a:pt x="8201823" y="4254151"/>
                </a:cubicBezTo>
                <a:cubicBezTo>
                  <a:pt x="8198399" y="4287101"/>
                  <a:pt x="8169323" y="4315296"/>
                  <a:pt x="8137663" y="4319257"/>
                </a:cubicBezTo>
                <a:cubicBezTo>
                  <a:pt x="8114875" y="4319675"/>
                  <a:pt x="8096735" y="4304025"/>
                  <a:pt x="8087123" y="4282995"/>
                </a:cubicBezTo>
                <a:cubicBezTo>
                  <a:pt x="8087123" y="4282995"/>
                  <a:pt x="8085283" y="4283335"/>
                  <a:pt x="8083439" y="4283677"/>
                </a:cubicBezTo>
                <a:cubicBezTo>
                  <a:pt x="8081939" y="4285857"/>
                  <a:pt x="8080095" y="4286197"/>
                  <a:pt x="8078255" y="4286539"/>
                </a:cubicBezTo>
                <a:cubicBezTo>
                  <a:pt x="8083499" y="4304575"/>
                  <a:pt x="8126327" y="4340365"/>
                  <a:pt x="8140727" y="4335798"/>
                </a:cubicBezTo>
                <a:cubicBezTo>
                  <a:pt x="8147755" y="4332596"/>
                  <a:pt x="8155463" y="4333069"/>
                  <a:pt x="8162495" y="4329866"/>
                </a:cubicBezTo>
                <a:cubicBezTo>
                  <a:pt x="8162495" y="4329866"/>
                  <a:pt x="8162495" y="4329866"/>
                  <a:pt x="8168279" y="4361110"/>
                </a:cubicBezTo>
                <a:cubicBezTo>
                  <a:pt x="8158727" y="4360978"/>
                  <a:pt x="8149515" y="4362684"/>
                  <a:pt x="8139963" y="4362553"/>
                </a:cubicBezTo>
                <a:cubicBezTo>
                  <a:pt x="8105443" y="4361341"/>
                  <a:pt x="8073103" y="4361628"/>
                  <a:pt x="8054939" y="4397305"/>
                </a:cubicBezTo>
                <a:lnTo>
                  <a:pt x="8045759" y="4408337"/>
                </a:lnTo>
                <a:lnTo>
                  <a:pt x="8034875" y="4412426"/>
                </a:lnTo>
                <a:cubicBezTo>
                  <a:pt x="8037807" y="4412834"/>
                  <a:pt x="8041031" y="4412237"/>
                  <a:pt x="8044419" y="4409945"/>
                </a:cubicBezTo>
                <a:lnTo>
                  <a:pt x="8045759" y="4408337"/>
                </a:lnTo>
                <a:lnTo>
                  <a:pt x="8084755" y="4393684"/>
                </a:lnTo>
                <a:cubicBezTo>
                  <a:pt x="8092127" y="4392321"/>
                  <a:pt x="8100175" y="4394631"/>
                  <a:pt x="8106043" y="4395446"/>
                </a:cubicBezTo>
                <a:cubicBezTo>
                  <a:pt x="8101195" y="4400145"/>
                  <a:pt x="8096691" y="4406682"/>
                  <a:pt x="8091163" y="4407706"/>
                </a:cubicBezTo>
                <a:cubicBezTo>
                  <a:pt x="8066051" y="4416156"/>
                  <a:pt x="8042443" y="4422429"/>
                  <a:pt x="8016651" y="4427205"/>
                </a:cubicBezTo>
                <a:cubicBezTo>
                  <a:pt x="8032611" y="4441359"/>
                  <a:pt x="8048571" y="4455511"/>
                  <a:pt x="8061183" y="4472185"/>
                </a:cubicBezTo>
                <a:cubicBezTo>
                  <a:pt x="8076403" y="4461764"/>
                  <a:pt x="8090119" y="4453521"/>
                  <a:pt x="8107183" y="4442757"/>
                </a:cubicBezTo>
                <a:cubicBezTo>
                  <a:pt x="8107523" y="4444595"/>
                  <a:pt x="8107523" y="4444595"/>
                  <a:pt x="8107523" y="4444595"/>
                </a:cubicBezTo>
                <a:cubicBezTo>
                  <a:pt x="8122199" y="4420967"/>
                  <a:pt x="8150655" y="4409995"/>
                  <a:pt x="8176167" y="4424280"/>
                </a:cubicBezTo>
                <a:cubicBezTo>
                  <a:pt x="8199495" y="4437069"/>
                  <a:pt x="8208283" y="4463954"/>
                  <a:pt x="8199811" y="4490236"/>
                </a:cubicBezTo>
                <a:cubicBezTo>
                  <a:pt x="8209363" y="4490368"/>
                  <a:pt x="8217411" y="4492679"/>
                  <a:pt x="8224783" y="4491314"/>
                </a:cubicBezTo>
                <a:cubicBezTo>
                  <a:pt x="8232151" y="4489949"/>
                  <a:pt x="8242523" y="4484226"/>
                  <a:pt x="8243343" y="4478373"/>
                </a:cubicBezTo>
                <a:cubicBezTo>
                  <a:pt x="8244987" y="4466663"/>
                  <a:pt x="8242803" y="4465166"/>
                  <a:pt x="8257403" y="4471968"/>
                </a:cubicBezTo>
                <a:cubicBezTo>
                  <a:pt x="8269475" y="4475434"/>
                  <a:pt x="8277867" y="4479583"/>
                  <a:pt x="8293767" y="4472838"/>
                </a:cubicBezTo>
                <a:cubicBezTo>
                  <a:pt x="8307823" y="4466434"/>
                  <a:pt x="8325423" y="4468876"/>
                  <a:pt x="8342343" y="4467643"/>
                </a:cubicBezTo>
                <a:cubicBezTo>
                  <a:pt x="8361107" y="4466071"/>
                  <a:pt x="8385595" y="4474841"/>
                  <a:pt x="8396591" y="4451896"/>
                </a:cubicBezTo>
                <a:cubicBezTo>
                  <a:pt x="8406423" y="4432967"/>
                  <a:pt x="8421843" y="4433914"/>
                  <a:pt x="8441627" y="4437854"/>
                </a:cubicBezTo>
                <a:cubicBezTo>
                  <a:pt x="8429071" y="4442081"/>
                  <a:pt x="8418355" y="4445965"/>
                  <a:pt x="8405803" y="4450192"/>
                </a:cubicBezTo>
                <a:cubicBezTo>
                  <a:pt x="8454379" y="4444996"/>
                  <a:pt x="8500435" y="4436469"/>
                  <a:pt x="8546491" y="4427939"/>
                </a:cubicBezTo>
                <a:cubicBezTo>
                  <a:pt x="8563071" y="4424870"/>
                  <a:pt x="8582655" y="4417442"/>
                  <a:pt x="8593231" y="4423088"/>
                </a:cubicBezTo>
                <a:cubicBezTo>
                  <a:pt x="8618399" y="4435536"/>
                  <a:pt x="8644191" y="4430759"/>
                  <a:pt x="8670323" y="4427820"/>
                </a:cubicBezTo>
                <a:cubicBezTo>
                  <a:pt x="8713035" y="4421813"/>
                  <a:pt x="8757247" y="4413626"/>
                  <a:pt x="8802143" y="4409114"/>
                </a:cubicBezTo>
                <a:cubicBezTo>
                  <a:pt x="8839327" y="4404128"/>
                  <a:pt x="8877195" y="4402820"/>
                  <a:pt x="8915059" y="4401511"/>
                </a:cubicBezTo>
                <a:cubicBezTo>
                  <a:pt x="8892811" y="4415136"/>
                  <a:pt x="8860475" y="4415421"/>
                  <a:pt x="8845795" y="4439050"/>
                </a:cubicBezTo>
                <a:cubicBezTo>
                  <a:pt x="8857531" y="4440677"/>
                  <a:pt x="8868923" y="4440469"/>
                  <a:pt x="8879975" y="4438421"/>
                </a:cubicBezTo>
                <a:cubicBezTo>
                  <a:pt x="8891031" y="4436375"/>
                  <a:pt x="8901743" y="4432490"/>
                  <a:pt x="8912455" y="4428606"/>
                </a:cubicBezTo>
                <a:cubicBezTo>
                  <a:pt x="8909451" y="4432963"/>
                  <a:pt x="8908291" y="4436981"/>
                  <a:pt x="8907127" y="4440997"/>
                </a:cubicBezTo>
                <a:cubicBezTo>
                  <a:pt x="8986003" y="4424491"/>
                  <a:pt x="9064539" y="4406146"/>
                  <a:pt x="9143419" y="4389639"/>
                </a:cubicBezTo>
                <a:cubicBezTo>
                  <a:pt x="9128339" y="4390532"/>
                  <a:pt x="9115103" y="4391082"/>
                  <a:pt x="9100363" y="4393810"/>
                </a:cubicBezTo>
                <a:cubicBezTo>
                  <a:pt x="9060175" y="4403153"/>
                  <a:pt x="9018823" y="4416512"/>
                  <a:pt x="8977615" y="4420341"/>
                </a:cubicBezTo>
                <a:cubicBezTo>
                  <a:pt x="8960355" y="4419736"/>
                  <a:pt x="8937027" y="4406947"/>
                  <a:pt x="8916903" y="4401170"/>
                </a:cubicBezTo>
                <a:cubicBezTo>
                  <a:pt x="8975855" y="4390253"/>
                  <a:pt x="9036647" y="4378996"/>
                  <a:pt x="9095259" y="4366242"/>
                </a:cubicBezTo>
                <a:cubicBezTo>
                  <a:pt x="9153871" y="4353489"/>
                  <a:pt x="9212139" y="4338896"/>
                  <a:pt x="9272595" y="4325800"/>
                </a:cubicBezTo>
                <a:cubicBezTo>
                  <a:pt x="9298387" y="4321025"/>
                  <a:pt x="9324859" y="4319925"/>
                  <a:pt x="9352495" y="4314808"/>
                </a:cubicBezTo>
                <a:cubicBezTo>
                  <a:pt x="9361707" y="4313102"/>
                  <a:pt x="9383331" y="4316701"/>
                  <a:pt x="9370035" y="4296352"/>
                </a:cubicBezTo>
                <a:cubicBezTo>
                  <a:pt x="9373723" y="4295669"/>
                  <a:pt x="9380411" y="4290629"/>
                  <a:pt x="9380751" y="4292468"/>
                </a:cubicBezTo>
                <a:cubicBezTo>
                  <a:pt x="9387635" y="4298794"/>
                  <a:pt x="9393019" y="4307303"/>
                  <a:pt x="9399911" y="4313630"/>
                </a:cubicBezTo>
                <a:cubicBezTo>
                  <a:pt x="9392883" y="4316833"/>
                  <a:pt x="9385855" y="4320034"/>
                  <a:pt x="9378487" y="4321399"/>
                </a:cubicBezTo>
                <a:cubicBezTo>
                  <a:pt x="9365587" y="4323787"/>
                  <a:pt x="9352691" y="4326175"/>
                  <a:pt x="9339799" y="4328563"/>
                </a:cubicBezTo>
                <a:cubicBezTo>
                  <a:pt x="9349691" y="4330533"/>
                  <a:pt x="9357939" y="4344214"/>
                  <a:pt x="9366187" y="4357893"/>
                </a:cubicBezTo>
                <a:cubicBezTo>
                  <a:pt x="9431687" y="4351467"/>
                  <a:pt x="9496847" y="4343203"/>
                  <a:pt x="9562683" y="4338614"/>
                </a:cubicBezTo>
                <a:cubicBezTo>
                  <a:pt x="9611603" y="4335259"/>
                  <a:pt x="9660043" y="4339595"/>
                  <a:pt x="9707803" y="4340256"/>
                </a:cubicBezTo>
                <a:cubicBezTo>
                  <a:pt x="9722879" y="4339366"/>
                  <a:pt x="9736115" y="4338816"/>
                  <a:pt x="9749351" y="4338266"/>
                </a:cubicBezTo>
                <a:cubicBezTo>
                  <a:pt x="9751195" y="4337924"/>
                  <a:pt x="9751195" y="4337924"/>
                  <a:pt x="9753035" y="4337584"/>
                </a:cubicBezTo>
                <a:cubicBezTo>
                  <a:pt x="9722959" y="4308935"/>
                  <a:pt x="9776267" y="4257245"/>
                  <a:pt x="9803819" y="4282558"/>
                </a:cubicBezTo>
                <a:cubicBezTo>
                  <a:pt x="9824143" y="4299704"/>
                  <a:pt x="9809803" y="4325170"/>
                  <a:pt x="9789059" y="4336615"/>
                </a:cubicBezTo>
                <a:cubicBezTo>
                  <a:pt x="9812187" y="4338035"/>
                  <a:pt x="9834635" y="4335779"/>
                  <a:pt x="9855579" y="4335702"/>
                </a:cubicBezTo>
                <a:cubicBezTo>
                  <a:pt x="9882051" y="4334602"/>
                  <a:pt x="9909827" y="4319954"/>
                  <a:pt x="9941207" y="4335055"/>
                </a:cubicBezTo>
                <a:cubicBezTo>
                  <a:pt x="9959827" y="4343011"/>
                  <a:pt x="9998375" y="4345379"/>
                  <a:pt x="10021243" y="4314531"/>
                </a:cubicBezTo>
                <a:cubicBezTo>
                  <a:pt x="10029915" y="4299619"/>
                  <a:pt x="10054403" y="4308390"/>
                  <a:pt x="10067015" y="4325064"/>
                </a:cubicBezTo>
                <a:cubicBezTo>
                  <a:pt x="10057807" y="4326770"/>
                  <a:pt x="10048255" y="4326638"/>
                  <a:pt x="10040887" y="4328001"/>
                </a:cubicBezTo>
                <a:cubicBezTo>
                  <a:pt x="10033855" y="4331204"/>
                  <a:pt x="10026827" y="4334406"/>
                  <a:pt x="10019459" y="4335770"/>
                </a:cubicBezTo>
                <a:cubicBezTo>
                  <a:pt x="10022323" y="4340943"/>
                  <a:pt x="10026687" y="4343937"/>
                  <a:pt x="10031395" y="4348768"/>
                </a:cubicBezTo>
                <a:cubicBezTo>
                  <a:pt x="10033915" y="4352103"/>
                  <a:pt x="10038283" y="4355096"/>
                  <a:pt x="10037119" y="4359113"/>
                </a:cubicBezTo>
                <a:cubicBezTo>
                  <a:pt x="10026947" y="4376204"/>
                  <a:pt x="10042707" y="4378989"/>
                  <a:pt x="10055119" y="4384295"/>
                </a:cubicBezTo>
                <a:cubicBezTo>
                  <a:pt x="10075923" y="4393748"/>
                  <a:pt x="10082671" y="4409607"/>
                  <a:pt x="10086415" y="4429823"/>
                </a:cubicBezTo>
                <a:cubicBezTo>
                  <a:pt x="10086755" y="4431661"/>
                  <a:pt x="10085935" y="4437514"/>
                  <a:pt x="10082591" y="4440035"/>
                </a:cubicBezTo>
                <a:cubicBezTo>
                  <a:pt x="10067031" y="4448619"/>
                  <a:pt x="10080607" y="4449907"/>
                  <a:pt x="10086475" y="4450721"/>
                </a:cubicBezTo>
                <a:cubicBezTo>
                  <a:pt x="10094183" y="4451195"/>
                  <a:pt x="10103395" y="4449489"/>
                  <a:pt x="10112263" y="4445946"/>
                </a:cubicBezTo>
                <a:cubicBezTo>
                  <a:pt x="10135875" y="4439673"/>
                  <a:pt x="10159883" y="4456137"/>
                  <a:pt x="10154415" y="4478060"/>
                </a:cubicBezTo>
                <a:cubicBezTo>
                  <a:pt x="10153255" y="4482078"/>
                  <a:pt x="10145063" y="4489296"/>
                  <a:pt x="10142883" y="4487799"/>
                </a:cubicBezTo>
                <a:cubicBezTo>
                  <a:pt x="10126779" y="4483176"/>
                  <a:pt x="10105215" y="4500476"/>
                  <a:pt x="10093423" y="4477949"/>
                </a:cubicBezTo>
                <a:cubicBezTo>
                  <a:pt x="10089199" y="4465424"/>
                  <a:pt x="10021175" y="4468516"/>
                  <a:pt x="10011823" y="4479752"/>
                </a:cubicBezTo>
                <a:cubicBezTo>
                  <a:pt x="10005475" y="4486630"/>
                  <a:pt x="10011543" y="4498813"/>
                  <a:pt x="10011403" y="4508343"/>
                </a:cubicBezTo>
                <a:cubicBezTo>
                  <a:pt x="10007375" y="4507188"/>
                  <a:pt x="9986831" y="4530001"/>
                  <a:pt x="9989095" y="4501070"/>
                </a:cubicBezTo>
                <a:cubicBezTo>
                  <a:pt x="9971011" y="4506319"/>
                  <a:pt x="9954431" y="4509388"/>
                  <a:pt x="9938191" y="4514296"/>
                </a:cubicBezTo>
                <a:cubicBezTo>
                  <a:pt x="9929323" y="4517839"/>
                  <a:pt x="9923315" y="4526555"/>
                  <a:pt x="9914443" y="4530099"/>
                </a:cubicBezTo>
                <a:cubicBezTo>
                  <a:pt x="9862039" y="4545506"/>
                  <a:pt x="9807251" y="4548047"/>
                  <a:pt x="9751643" y="4556444"/>
                </a:cubicBezTo>
                <a:cubicBezTo>
                  <a:pt x="9729535" y="4560537"/>
                  <a:pt x="9708791" y="4571984"/>
                  <a:pt x="9684843" y="4576418"/>
                </a:cubicBezTo>
                <a:cubicBezTo>
                  <a:pt x="9637287" y="4587125"/>
                  <a:pt x="9589047" y="4594156"/>
                  <a:pt x="9541487" y="4604864"/>
                </a:cubicBezTo>
                <a:cubicBezTo>
                  <a:pt x="9524907" y="4607935"/>
                  <a:pt x="9508327" y="4611004"/>
                  <a:pt x="9489223" y="4610741"/>
                </a:cubicBezTo>
                <a:cubicBezTo>
                  <a:pt x="9528735" y="4597721"/>
                  <a:pt x="9566059" y="4583205"/>
                  <a:pt x="9604067" y="4572367"/>
                </a:cubicBezTo>
                <a:cubicBezTo>
                  <a:pt x="9654967" y="4559139"/>
                  <a:pt x="9706891" y="4551426"/>
                  <a:pt x="9757791" y="4538197"/>
                </a:cubicBezTo>
                <a:cubicBezTo>
                  <a:pt x="9781403" y="4531924"/>
                  <a:pt x="9801807" y="4518641"/>
                  <a:pt x="9821531" y="4501683"/>
                </a:cubicBezTo>
                <a:cubicBezTo>
                  <a:pt x="9784687" y="4508505"/>
                  <a:pt x="9747843" y="4515328"/>
                  <a:pt x="9712835" y="4521810"/>
                </a:cubicBezTo>
                <a:cubicBezTo>
                  <a:pt x="9654227" y="4534564"/>
                  <a:pt x="9595955" y="4549156"/>
                  <a:pt x="9538847" y="4559732"/>
                </a:cubicBezTo>
                <a:cubicBezTo>
                  <a:pt x="9488763" y="4567104"/>
                  <a:pt x="9440527" y="4574135"/>
                  <a:pt x="9390107" y="4579670"/>
                </a:cubicBezTo>
                <a:cubicBezTo>
                  <a:pt x="9382735" y="4581036"/>
                  <a:pt x="9375027" y="4580562"/>
                  <a:pt x="9366295" y="4574575"/>
                </a:cubicBezTo>
                <a:cubicBezTo>
                  <a:pt x="9378851" y="4570349"/>
                  <a:pt x="9391067" y="4564284"/>
                  <a:pt x="9403623" y="4560060"/>
                </a:cubicBezTo>
                <a:cubicBezTo>
                  <a:pt x="9403623" y="4560060"/>
                  <a:pt x="9403623" y="4560060"/>
                  <a:pt x="9401439" y="4558563"/>
                </a:cubicBezTo>
                <a:lnTo>
                  <a:pt x="9399599" y="4558904"/>
                </a:lnTo>
                <a:cubicBezTo>
                  <a:pt x="9399259" y="4557067"/>
                  <a:pt x="9399259" y="4557067"/>
                  <a:pt x="9398919" y="4555229"/>
                </a:cubicBezTo>
                <a:cubicBezTo>
                  <a:pt x="9387863" y="4557275"/>
                  <a:pt x="9374971" y="4559662"/>
                  <a:pt x="9360231" y="4562391"/>
                </a:cubicBezTo>
                <a:cubicBezTo>
                  <a:pt x="9369583" y="4551156"/>
                  <a:pt x="9382475" y="4548768"/>
                  <a:pt x="9395035" y="4544541"/>
                </a:cubicBezTo>
                <a:cubicBezTo>
                  <a:pt x="9391831" y="4537533"/>
                  <a:pt x="9387127" y="4532700"/>
                  <a:pt x="9387603" y="4525007"/>
                </a:cubicBezTo>
                <a:cubicBezTo>
                  <a:pt x="9378051" y="4524875"/>
                  <a:pt x="9366659" y="4525084"/>
                  <a:pt x="9355263" y="4525293"/>
                </a:cubicBezTo>
                <a:cubicBezTo>
                  <a:pt x="9342031" y="4525843"/>
                  <a:pt x="9329135" y="4528231"/>
                  <a:pt x="9314399" y="4530960"/>
                </a:cubicBezTo>
                <a:cubicBezTo>
                  <a:pt x="9305187" y="4532666"/>
                  <a:pt x="9294471" y="4536550"/>
                  <a:pt x="9283419" y="4538598"/>
                </a:cubicBezTo>
                <a:cubicBezTo>
                  <a:pt x="9278575" y="4543297"/>
                  <a:pt x="9275227" y="4545816"/>
                  <a:pt x="9269703" y="4546839"/>
                </a:cubicBezTo>
                <a:cubicBezTo>
                  <a:pt x="9267859" y="4547181"/>
                  <a:pt x="9265675" y="4545684"/>
                  <a:pt x="9265335" y="4543847"/>
                </a:cubicBezTo>
                <a:cubicBezTo>
                  <a:pt x="9216279" y="4556732"/>
                  <a:pt x="9168039" y="4563764"/>
                  <a:pt x="9117615" y="4569300"/>
                </a:cubicBezTo>
                <a:cubicBezTo>
                  <a:pt x="9115775" y="4569640"/>
                  <a:pt x="9112091" y="4570322"/>
                  <a:pt x="9110247" y="4570663"/>
                </a:cubicBezTo>
                <a:cubicBezTo>
                  <a:pt x="9106563" y="4571345"/>
                  <a:pt x="9101719" y="4576045"/>
                  <a:pt x="9100555" y="4580062"/>
                </a:cubicBezTo>
                <a:cubicBezTo>
                  <a:pt x="9098571" y="4589934"/>
                  <a:pt x="9136019" y="4617216"/>
                  <a:pt x="9147071" y="4615170"/>
                </a:cubicBezTo>
                <a:cubicBezTo>
                  <a:pt x="9152255" y="4612308"/>
                  <a:pt x="9157783" y="4611284"/>
                  <a:pt x="9163311" y="4610261"/>
                </a:cubicBezTo>
                <a:cubicBezTo>
                  <a:pt x="9163311" y="4610261"/>
                  <a:pt x="9163311" y="4610261"/>
                  <a:pt x="9167055" y="4630478"/>
                </a:cubicBezTo>
                <a:cubicBezTo>
                  <a:pt x="9159687" y="4631842"/>
                  <a:pt x="9152315" y="4633206"/>
                  <a:pt x="9146451" y="4632392"/>
                </a:cubicBezTo>
                <a:cubicBezTo>
                  <a:pt x="9131031" y="4631448"/>
                  <a:pt x="9118135" y="4633835"/>
                  <a:pt x="9105919" y="4639898"/>
                </a:cubicBezTo>
                <a:cubicBezTo>
                  <a:pt x="9135735" y="4636278"/>
                  <a:pt x="9165211" y="4630819"/>
                  <a:pt x="9195027" y="4627198"/>
                </a:cubicBezTo>
                <a:cubicBezTo>
                  <a:pt x="9152855" y="4646413"/>
                  <a:pt x="9110343" y="4663790"/>
                  <a:pt x="9066811" y="4675653"/>
                </a:cubicBezTo>
                <a:cubicBezTo>
                  <a:pt x="9064967" y="4675994"/>
                  <a:pt x="9061283" y="4676676"/>
                  <a:pt x="9059443" y="4677017"/>
                </a:cubicBezTo>
                <a:cubicBezTo>
                  <a:pt x="9068851" y="4686680"/>
                  <a:pt x="9079767" y="4694164"/>
                  <a:pt x="9089175" y="4703826"/>
                </a:cubicBezTo>
                <a:cubicBezTo>
                  <a:pt x="9099891" y="4699942"/>
                  <a:pt x="9112447" y="4695715"/>
                  <a:pt x="9123499" y="4693669"/>
                </a:cubicBezTo>
                <a:cubicBezTo>
                  <a:pt x="9171879" y="4677107"/>
                  <a:pt x="9222299" y="4671572"/>
                  <a:pt x="9270675" y="4655011"/>
                </a:cubicBezTo>
                <a:cubicBezTo>
                  <a:pt x="9322743" y="4637766"/>
                  <a:pt x="9382235" y="4640055"/>
                  <a:pt x="9438179" y="4633497"/>
                </a:cubicBezTo>
                <a:cubicBezTo>
                  <a:pt x="9441867" y="4632815"/>
                  <a:pt x="9447251" y="4641323"/>
                  <a:pt x="9451619" y="4644316"/>
                </a:cubicBezTo>
                <a:cubicBezTo>
                  <a:pt x="9446771" y="4649015"/>
                  <a:pt x="9441923" y="4653714"/>
                  <a:pt x="9436739" y="4656576"/>
                </a:cubicBezTo>
                <a:cubicBezTo>
                  <a:pt x="9396547" y="4665918"/>
                  <a:pt x="9354519" y="4675602"/>
                  <a:pt x="9314327" y="4684946"/>
                </a:cubicBezTo>
                <a:cubicBezTo>
                  <a:pt x="9274143" y="4694287"/>
                  <a:pt x="9234291" y="4705469"/>
                  <a:pt x="9193763" y="4712973"/>
                </a:cubicBezTo>
                <a:cubicBezTo>
                  <a:pt x="9151391" y="4720819"/>
                  <a:pt x="9110523" y="4726487"/>
                  <a:pt x="9067807" y="4732495"/>
                </a:cubicBezTo>
                <a:cubicBezTo>
                  <a:pt x="9057295" y="4747747"/>
                  <a:pt x="9042559" y="4750476"/>
                  <a:pt x="9023115" y="4748375"/>
                </a:cubicBezTo>
                <a:cubicBezTo>
                  <a:pt x="9013223" y="4746404"/>
                  <a:pt x="9003671" y="4746272"/>
                  <a:pt x="8990095" y="4744985"/>
                </a:cubicBezTo>
                <a:cubicBezTo>
                  <a:pt x="9001687" y="4756144"/>
                  <a:pt x="9004551" y="4761316"/>
                  <a:pt x="9001887" y="4767512"/>
                </a:cubicBezTo>
                <a:cubicBezTo>
                  <a:pt x="9062543" y="4765786"/>
                  <a:pt x="9120671" y="4760723"/>
                  <a:pt x="9179423" y="4738439"/>
                </a:cubicBezTo>
                <a:cubicBezTo>
                  <a:pt x="9184611" y="4735578"/>
                  <a:pt x="9192319" y="4736051"/>
                  <a:pt x="9197847" y="4735028"/>
                </a:cubicBezTo>
                <a:cubicBezTo>
                  <a:pt x="9263487" y="4719071"/>
                  <a:pt x="9327623" y="4705294"/>
                  <a:pt x="9391083" y="4687840"/>
                </a:cubicBezTo>
                <a:cubicBezTo>
                  <a:pt x="9430591" y="4674822"/>
                  <a:pt x="9469079" y="4656290"/>
                  <a:pt x="9508587" y="4643271"/>
                </a:cubicBezTo>
                <a:cubicBezTo>
                  <a:pt x="9513775" y="4640409"/>
                  <a:pt x="9519979" y="4643062"/>
                  <a:pt x="9525847" y="4643878"/>
                </a:cubicBezTo>
                <a:cubicBezTo>
                  <a:pt x="9524687" y="4647894"/>
                  <a:pt x="9522363" y="4655928"/>
                  <a:pt x="9519019" y="4658447"/>
                </a:cubicBezTo>
                <a:cubicBezTo>
                  <a:pt x="9484215" y="4676298"/>
                  <a:pt x="9444707" y="4689316"/>
                  <a:pt x="9418151" y="4720845"/>
                </a:cubicBezTo>
                <a:cubicBezTo>
                  <a:pt x="9416651" y="4723025"/>
                  <a:pt x="9412967" y="4723707"/>
                  <a:pt x="9409283" y="4724389"/>
                </a:cubicBezTo>
                <a:cubicBezTo>
                  <a:pt x="9368755" y="4731894"/>
                  <a:pt x="9328223" y="4739399"/>
                  <a:pt x="9286195" y="4749083"/>
                </a:cubicBezTo>
                <a:cubicBezTo>
                  <a:pt x="9264087" y="4753176"/>
                  <a:pt x="9231883" y="4743932"/>
                  <a:pt x="9231323" y="4782054"/>
                </a:cubicBezTo>
                <a:cubicBezTo>
                  <a:pt x="9230163" y="4786071"/>
                  <a:pt x="9217607" y="4790297"/>
                  <a:pt x="9212083" y="4791320"/>
                </a:cubicBezTo>
                <a:cubicBezTo>
                  <a:pt x="9183767" y="4792761"/>
                  <a:pt x="9156955" y="4792023"/>
                  <a:pt x="9130483" y="4793123"/>
                </a:cubicBezTo>
                <a:cubicBezTo>
                  <a:pt x="9130483" y="4793123"/>
                  <a:pt x="9130483" y="4793123"/>
                  <a:pt x="9126315" y="4801499"/>
                </a:cubicBezTo>
                <a:cubicBezTo>
                  <a:pt x="9147263" y="4801422"/>
                  <a:pt x="9132103" y="4832742"/>
                  <a:pt x="9158235" y="4829804"/>
                </a:cubicBezTo>
                <a:cubicBezTo>
                  <a:pt x="9200607" y="4821958"/>
                  <a:pt x="9242979" y="4814111"/>
                  <a:pt x="9283507" y="4806607"/>
                </a:cubicBezTo>
                <a:cubicBezTo>
                  <a:pt x="9276959" y="4802117"/>
                  <a:pt x="9268911" y="4799806"/>
                  <a:pt x="9262363" y="4795315"/>
                </a:cubicBezTo>
                <a:cubicBezTo>
                  <a:pt x="9299207" y="4788493"/>
                  <a:pt x="9336251" y="4793039"/>
                  <a:pt x="9366207" y="4779888"/>
                </a:cubicBezTo>
                <a:cubicBezTo>
                  <a:pt x="9409059" y="4764349"/>
                  <a:pt x="9430207" y="4775641"/>
                  <a:pt x="9452571" y="4803814"/>
                </a:cubicBezTo>
                <a:cubicBezTo>
                  <a:pt x="9457959" y="4812322"/>
                  <a:pt x="9476239" y="4818440"/>
                  <a:pt x="9485451" y="4816734"/>
                </a:cubicBezTo>
                <a:cubicBezTo>
                  <a:pt x="9533007" y="4806028"/>
                  <a:pt x="9581047" y="4787628"/>
                  <a:pt x="9605515" y="4847727"/>
                </a:cubicBezTo>
                <a:cubicBezTo>
                  <a:pt x="9605515" y="4847727"/>
                  <a:pt x="9607355" y="4847386"/>
                  <a:pt x="9607355" y="4847386"/>
                </a:cubicBezTo>
                <a:cubicBezTo>
                  <a:pt x="9633487" y="4844449"/>
                  <a:pt x="9659279" y="4839672"/>
                  <a:pt x="9683367" y="4825708"/>
                </a:cubicBezTo>
                <a:cubicBezTo>
                  <a:pt x="9698927" y="4817123"/>
                  <a:pt x="9718855" y="4811533"/>
                  <a:pt x="9735771" y="4810301"/>
                </a:cubicBezTo>
                <a:cubicBezTo>
                  <a:pt x="9791379" y="4801905"/>
                  <a:pt x="9845487" y="4795688"/>
                  <a:pt x="9901095" y="4787291"/>
                </a:cubicBezTo>
                <a:cubicBezTo>
                  <a:pt x="9871139" y="4800442"/>
                  <a:pt x="9840839" y="4811755"/>
                  <a:pt x="9808019" y="4819733"/>
                </a:cubicBezTo>
                <a:cubicBezTo>
                  <a:pt x="9755275" y="4833302"/>
                  <a:pt x="9700351" y="4845374"/>
                  <a:pt x="9646923" y="4855267"/>
                </a:cubicBezTo>
                <a:cubicBezTo>
                  <a:pt x="9641739" y="4858128"/>
                  <a:pt x="9635871" y="4857314"/>
                  <a:pt x="9630343" y="4858337"/>
                </a:cubicBezTo>
                <a:cubicBezTo>
                  <a:pt x="9633887" y="4867184"/>
                  <a:pt x="9626039" y="4876242"/>
                  <a:pt x="9618187" y="4885300"/>
                </a:cubicBezTo>
                <a:cubicBezTo>
                  <a:pt x="9614843" y="4887820"/>
                  <a:pt x="9615183" y="4889657"/>
                  <a:pt x="9613343" y="4889998"/>
                </a:cubicBezTo>
                <a:cubicBezTo>
                  <a:pt x="9654891" y="4888007"/>
                  <a:pt x="9697603" y="4881999"/>
                  <a:pt x="9739495" y="4881845"/>
                </a:cubicBezTo>
                <a:cubicBezTo>
                  <a:pt x="9790595" y="4879987"/>
                  <a:pt x="9839515" y="4876630"/>
                  <a:pt x="9887555" y="4858231"/>
                </a:cubicBezTo>
                <a:cubicBezTo>
                  <a:pt x="9893079" y="4857208"/>
                  <a:pt x="9897107" y="4858363"/>
                  <a:pt x="9902291" y="4855502"/>
                </a:cubicBezTo>
                <a:cubicBezTo>
                  <a:pt x="9948007" y="4845136"/>
                  <a:pt x="9995567" y="4834428"/>
                  <a:pt x="10040943" y="4822224"/>
                </a:cubicBezTo>
                <a:cubicBezTo>
                  <a:pt x="10070079" y="4814927"/>
                  <a:pt x="10098195" y="4802118"/>
                  <a:pt x="10126987" y="4792985"/>
                </a:cubicBezTo>
                <a:cubicBezTo>
                  <a:pt x="10130331" y="4790464"/>
                  <a:pt x="10134695" y="4793457"/>
                  <a:pt x="10140223" y="4792434"/>
                </a:cubicBezTo>
                <a:cubicBezTo>
                  <a:pt x="10137219" y="4796792"/>
                  <a:pt x="10136059" y="4800809"/>
                  <a:pt x="10134555" y="4802988"/>
                </a:cubicBezTo>
                <a:cubicBezTo>
                  <a:pt x="10108283" y="4815457"/>
                  <a:pt x="10079491" y="4824590"/>
                  <a:pt x="10060107" y="4843387"/>
                </a:cubicBezTo>
                <a:cubicBezTo>
                  <a:pt x="10058603" y="4845566"/>
                  <a:pt x="10056759" y="4845907"/>
                  <a:pt x="10054915" y="4846249"/>
                </a:cubicBezTo>
                <a:cubicBezTo>
                  <a:pt x="10025443" y="4851707"/>
                  <a:pt x="9994123" y="4857506"/>
                  <a:pt x="9964987" y="4864802"/>
                </a:cubicBezTo>
                <a:cubicBezTo>
                  <a:pt x="9950251" y="4867531"/>
                  <a:pt x="9926439" y="4862435"/>
                  <a:pt x="9924999" y="4885513"/>
                </a:cubicBezTo>
                <a:cubicBezTo>
                  <a:pt x="9925679" y="4889189"/>
                  <a:pt x="9914963" y="4893073"/>
                  <a:pt x="9910943" y="4891918"/>
                </a:cubicBezTo>
                <a:cubicBezTo>
                  <a:pt x="9890339" y="4893832"/>
                  <a:pt x="9871235" y="4893568"/>
                  <a:pt x="9852467" y="4895142"/>
                </a:cubicBezTo>
                <a:cubicBezTo>
                  <a:pt x="9852467" y="4895142"/>
                  <a:pt x="9852467" y="4895142"/>
                  <a:pt x="9849807" y="4901337"/>
                </a:cubicBezTo>
                <a:cubicBezTo>
                  <a:pt x="9864883" y="4900446"/>
                  <a:pt x="9853551" y="4921554"/>
                  <a:pt x="9871971" y="4918143"/>
                </a:cubicBezTo>
                <a:cubicBezTo>
                  <a:pt x="9903291" y="4912343"/>
                  <a:pt x="9932767" y="4906885"/>
                  <a:pt x="9962243" y="4901426"/>
                </a:cubicBezTo>
                <a:cubicBezTo>
                  <a:pt x="9957879" y="4898434"/>
                  <a:pt x="9952011" y="4897619"/>
                  <a:pt x="9947643" y="4894626"/>
                </a:cubicBezTo>
                <a:cubicBezTo>
                  <a:pt x="9973439" y="4889850"/>
                  <a:pt x="10000587" y="4892425"/>
                  <a:pt x="10021675" y="4882819"/>
                </a:cubicBezTo>
                <a:cubicBezTo>
                  <a:pt x="10051971" y="4871505"/>
                  <a:pt x="10066911" y="4880144"/>
                  <a:pt x="10083551" y="4897974"/>
                </a:cubicBezTo>
                <a:cubicBezTo>
                  <a:pt x="10088255" y="4902804"/>
                  <a:pt x="10100331" y="4906271"/>
                  <a:pt x="10107699" y="4904907"/>
                </a:cubicBezTo>
                <a:cubicBezTo>
                  <a:pt x="10142359" y="4896588"/>
                  <a:pt x="10176343" y="4884592"/>
                  <a:pt x="10193039" y="4923320"/>
                </a:cubicBezTo>
                <a:cubicBezTo>
                  <a:pt x="10194883" y="4922979"/>
                  <a:pt x="10194883" y="4922979"/>
                  <a:pt x="10197067" y="4924476"/>
                </a:cubicBezTo>
                <a:cubicBezTo>
                  <a:pt x="10224219" y="4927051"/>
                  <a:pt x="10210839" y="4937132"/>
                  <a:pt x="10201491" y="4948368"/>
                </a:cubicBezTo>
                <a:cubicBezTo>
                  <a:pt x="10198143" y="4950888"/>
                  <a:pt x="10193299" y="4955587"/>
                  <a:pt x="10193299" y="4955587"/>
                </a:cubicBezTo>
                <a:cubicBezTo>
                  <a:pt x="10204895" y="4966747"/>
                  <a:pt x="10213963" y="4974571"/>
                  <a:pt x="10223375" y="4984234"/>
                </a:cubicBezTo>
                <a:cubicBezTo>
                  <a:pt x="10216687" y="4989275"/>
                  <a:pt x="10212523" y="4997650"/>
                  <a:pt x="10208015" y="5004186"/>
                </a:cubicBezTo>
                <a:cubicBezTo>
                  <a:pt x="10242655" y="5047195"/>
                  <a:pt x="10182519" y="5113457"/>
                  <a:pt x="10136683" y="5082026"/>
                </a:cubicBezTo>
                <a:cubicBezTo>
                  <a:pt x="10121067" y="5069710"/>
                  <a:pt x="10120187" y="5054666"/>
                  <a:pt x="10122991" y="5038940"/>
                </a:cubicBezTo>
                <a:cubicBezTo>
                  <a:pt x="10080339" y="5065847"/>
                  <a:pt x="10032443" y="5074716"/>
                  <a:pt x="9981679" y="5078414"/>
                </a:cubicBezTo>
                <a:cubicBezTo>
                  <a:pt x="9979835" y="5078755"/>
                  <a:pt x="9976151" y="5079437"/>
                  <a:pt x="9974307" y="5079778"/>
                </a:cubicBezTo>
                <a:cubicBezTo>
                  <a:pt x="9949879" y="5091905"/>
                  <a:pt x="9926951" y="5101853"/>
                  <a:pt x="9900679" y="5114322"/>
                </a:cubicBezTo>
                <a:cubicBezTo>
                  <a:pt x="9910227" y="5114454"/>
                  <a:pt x="9917939" y="5114928"/>
                  <a:pt x="9927491" y="5115060"/>
                </a:cubicBezTo>
                <a:cubicBezTo>
                  <a:pt x="9933015" y="5114037"/>
                  <a:pt x="9940047" y="5110834"/>
                  <a:pt x="9947755" y="5111308"/>
                </a:cubicBezTo>
                <a:cubicBezTo>
                  <a:pt x="9951439" y="5110625"/>
                  <a:pt x="9956143" y="5115457"/>
                  <a:pt x="9962355" y="5118109"/>
                </a:cubicBezTo>
                <a:cubicBezTo>
                  <a:pt x="9957163" y="5120970"/>
                  <a:pt x="9952659" y="5127507"/>
                  <a:pt x="9948639" y="5126351"/>
                </a:cubicBezTo>
                <a:cubicBezTo>
                  <a:pt x="9920659" y="5129631"/>
                  <a:pt x="9892403" y="5151971"/>
                  <a:pt x="9867035" y="5128156"/>
                </a:cubicBezTo>
                <a:cubicBezTo>
                  <a:pt x="9864855" y="5126659"/>
                  <a:pt x="9861171" y="5127341"/>
                  <a:pt x="9857483" y="5128023"/>
                </a:cubicBezTo>
                <a:cubicBezTo>
                  <a:pt x="9794171" y="5135945"/>
                  <a:pt x="9731191" y="5145706"/>
                  <a:pt x="9670059" y="5155126"/>
                </a:cubicBezTo>
                <a:cubicBezTo>
                  <a:pt x="9660847" y="5156832"/>
                  <a:pt x="9651295" y="5156699"/>
                  <a:pt x="9642087" y="5158405"/>
                </a:cubicBezTo>
                <a:cubicBezTo>
                  <a:pt x="9608923" y="5164545"/>
                  <a:pt x="9573039" y="5155983"/>
                  <a:pt x="9542943" y="5178664"/>
                </a:cubicBezTo>
                <a:cubicBezTo>
                  <a:pt x="9533051" y="5176694"/>
                  <a:pt x="9522475" y="5171049"/>
                  <a:pt x="9513267" y="5172754"/>
                </a:cubicBezTo>
                <a:cubicBezTo>
                  <a:pt x="9477243" y="5173722"/>
                  <a:pt x="9441559" y="5176527"/>
                  <a:pt x="9405875" y="5179334"/>
                </a:cubicBezTo>
                <a:cubicBezTo>
                  <a:pt x="9394483" y="5179542"/>
                  <a:pt x="9383427" y="5181589"/>
                  <a:pt x="9374219" y="5183295"/>
                </a:cubicBezTo>
                <a:cubicBezTo>
                  <a:pt x="9374899" y="5186971"/>
                  <a:pt x="9373399" y="5189149"/>
                  <a:pt x="9374079" y="5192826"/>
                </a:cubicBezTo>
                <a:cubicBezTo>
                  <a:pt x="9386831" y="5199969"/>
                  <a:pt x="9398087" y="5209290"/>
                  <a:pt x="9400807" y="5223993"/>
                </a:cubicBezTo>
                <a:cubicBezTo>
                  <a:pt x="9405231" y="5247885"/>
                  <a:pt x="9388711" y="5271855"/>
                  <a:pt x="9366607" y="5275948"/>
                </a:cubicBezTo>
                <a:cubicBezTo>
                  <a:pt x="9346339" y="5279701"/>
                  <a:pt x="9330723" y="5267385"/>
                  <a:pt x="9321791" y="5250030"/>
                </a:cubicBezTo>
                <a:cubicBezTo>
                  <a:pt x="9319951" y="5250371"/>
                  <a:pt x="9319951" y="5250371"/>
                  <a:pt x="9318107" y="5250712"/>
                </a:cubicBezTo>
                <a:cubicBezTo>
                  <a:pt x="9301667" y="5244251"/>
                  <a:pt x="9295263" y="5230231"/>
                  <a:pt x="9295883" y="5213008"/>
                </a:cubicBezTo>
                <a:cubicBezTo>
                  <a:pt x="9294039" y="5213349"/>
                  <a:pt x="9292539" y="5215529"/>
                  <a:pt x="9292539" y="5215529"/>
                </a:cubicBezTo>
                <a:cubicBezTo>
                  <a:pt x="9279643" y="5217916"/>
                  <a:pt x="9263743" y="5224662"/>
                  <a:pt x="9257195" y="5220172"/>
                </a:cubicBezTo>
                <a:cubicBezTo>
                  <a:pt x="9231687" y="5205886"/>
                  <a:pt x="9209979" y="5232717"/>
                  <a:pt x="9185831" y="5225783"/>
                </a:cubicBezTo>
                <a:cubicBezTo>
                  <a:pt x="9183647" y="5224286"/>
                  <a:pt x="9182147" y="5226466"/>
                  <a:pt x="9180643" y="5228645"/>
                </a:cubicBezTo>
                <a:cubicBezTo>
                  <a:pt x="9172791" y="5237702"/>
                  <a:pt x="9164943" y="5246759"/>
                  <a:pt x="9154087" y="5260175"/>
                </a:cubicBezTo>
                <a:cubicBezTo>
                  <a:pt x="9169847" y="5262959"/>
                  <a:pt x="9187791" y="5267239"/>
                  <a:pt x="9203551" y="5270025"/>
                </a:cubicBezTo>
                <a:cubicBezTo>
                  <a:pt x="9211599" y="5272336"/>
                  <a:pt x="9217463" y="5273151"/>
                  <a:pt x="9223671" y="5275803"/>
                </a:cubicBezTo>
                <a:cubicBezTo>
                  <a:pt x="9216643" y="5279005"/>
                  <a:pt x="9212139" y="5285542"/>
                  <a:pt x="9204771" y="5286906"/>
                </a:cubicBezTo>
                <a:cubicBezTo>
                  <a:pt x="9141311" y="5304360"/>
                  <a:pt x="9079695" y="5321472"/>
                  <a:pt x="9016239" y="5338926"/>
                </a:cubicBezTo>
                <a:cubicBezTo>
                  <a:pt x="8991127" y="5347377"/>
                  <a:pt x="8966019" y="5355828"/>
                  <a:pt x="8942747" y="5363939"/>
                </a:cubicBezTo>
                <a:cubicBezTo>
                  <a:pt x="8943087" y="5365777"/>
                  <a:pt x="8945271" y="5367274"/>
                  <a:pt x="8945611" y="5369112"/>
                </a:cubicBezTo>
                <a:cubicBezTo>
                  <a:pt x="8953323" y="5369585"/>
                  <a:pt x="8958847" y="5368562"/>
                  <a:pt x="8966215" y="5367197"/>
                </a:cubicBezTo>
                <a:cubicBezTo>
                  <a:pt x="9054447" y="5339454"/>
                  <a:pt x="9143015" y="5313549"/>
                  <a:pt x="9231583" y="5287644"/>
                </a:cubicBezTo>
                <a:cubicBezTo>
                  <a:pt x="9233083" y="5285465"/>
                  <a:pt x="9236767" y="5284783"/>
                  <a:pt x="9238951" y="5286279"/>
                </a:cubicBezTo>
                <a:cubicBezTo>
                  <a:pt x="9249183" y="5290088"/>
                  <a:pt x="9249183" y="5290088"/>
                  <a:pt x="9252527" y="5287568"/>
                </a:cubicBezTo>
                <a:cubicBezTo>
                  <a:pt x="9271431" y="5276464"/>
                  <a:pt x="9312159" y="5280327"/>
                  <a:pt x="9317403" y="5298365"/>
                </a:cubicBezTo>
                <a:cubicBezTo>
                  <a:pt x="9321971" y="5312726"/>
                  <a:pt x="9331179" y="5311020"/>
                  <a:pt x="9340731" y="5311153"/>
                </a:cubicBezTo>
                <a:cubicBezTo>
                  <a:pt x="9348439" y="5311626"/>
                  <a:pt x="9354307" y="5312441"/>
                  <a:pt x="9364199" y="5314411"/>
                </a:cubicBezTo>
                <a:cubicBezTo>
                  <a:pt x="9360859" y="5316931"/>
                  <a:pt x="9356831" y="5315775"/>
                  <a:pt x="9353487" y="5318296"/>
                </a:cubicBezTo>
                <a:cubicBezTo>
                  <a:pt x="9397219" y="5317801"/>
                  <a:pt x="9441291" y="5319144"/>
                  <a:pt x="9485707" y="5322325"/>
                </a:cubicBezTo>
                <a:cubicBezTo>
                  <a:pt x="9489391" y="5321643"/>
                  <a:pt x="9492115" y="5336347"/>
                  <a:pt x="9497503" y="5344853"/>
                </a:cubicBezTo>
                <a:cubicBezTo>
                  <a:pt x="9468843" y="5344457"/>
                  <a:pt x="9441351" y="5340043"/>
                  <a:pt x="9413715" y="5345160"/>
                </a:cubicBezTo>
                <a:cubicBezTo>
                  <a:pt x="9391951" y="5351092"/>
                  <a:pt x="9370183" y="5357023"/>
                  <a:pt x="9348079" y="5361117"/>
                </a:cubicBezTo>
                <a:cubicBezTo>
                  <a:pt x="9342891" y="5363978"/>
                  <a:pt x="9338047" y="5368677"/>
                  <a:pt x="9332859" y="5371538"/>
                </a:cubicBezTo>
                <a:cubicBezTo>
                  <a:pt x="9309451" y="5389179"/>
                  <a:pt x="9263335" y="5376809"/>
                  <a:pt x="9253223" y="5414799"/>
                </a:cubicBezTo>
                <a:cubicBezTo>
                  <a:pt x="9251719" y="5416978"/>
                  <a:pt x="9245851" y="5416164"/>
                  <a:pt x="9242507" y="5418684"/>
                </a:cubicBezTo>
                <a:cubicBezTo>
                  <a:pt x="9200335" y="5437898"/>
                  <a:pt x="9147535" y="5430568"/>
                  <a:pt x="9111427" y="5461964"/>
                </a:cubicBezTo>
                <a:cubicBezTo>
                  <a:pt x="9109927" y="5464144"/>
                  <a:pt x="9105903" y="5462988"/>
                  <a:pt x="9102215" y="5463670"/>
                </a:cubicBezTo>
                <a:cubicBezTo>
                  <a:pt x="9089319" y="5466058"/>
                  <a:pt x="9076767" y="5470284"/>
                  <a:pt x="9066051" y="5474169"/>
                </a:cubicBezTo>
                <a:cubicBezTo>
                  <a:pt x="9094027" y="5470889"/>
                  <a:pt x="9121999" y="5467611"/>
                  <a:pt x="9150655" y="5468007"/>
                </a:cubicBezTo>
                <a:cubicBezTo>
                  <a:pt x="9177467" y="5468745"/>
                  <a:pt x="9203739" y="5456276"/>
                  <a:pt x="9229191" y="5449663"/>
                </a:cubicBezTo>
                <a:cubicBezTo>
                  <a:pt x="9236559" y="5448298"/>
                  <a:pt x="9243247" y="5443257"/>
                  <a:pt x="9250619" y="5441893"/>
                </a:cubicBezTo>
                <a:cubicBezTo>
                  <a:pt x="9291147" y="5434388"/>
                  <a:pt x="9331675" y="5426883"/>
                  <a:pt x="9370703" y="5421557"/>
                </a:cubicBezTo>
                <a:cubicBezTo>
                  <a:pt x="9379915" y="5419852"/>
                  <a:pt x="9390487" y="5425498"/>
                  <a:pt x="9400719" y="5429306"/>
                </a:cubicBezTo>
                <a:cubicBezTo>
                  <a:pt x="9402903" y="5430803"/>
                  <a:pt x="9401259" y="5442513"/>
                  <a:pt x="9399419" y="5442854"/>
                </a:cubicBezTo>
                <a:cubicBezTo>
                  <a:pt x="9392051" y="5444218"/>
                  <a:pt x="9382499" y="5444086"/>
                  <a:pt x="9375127" y="5445451"/>
                </a:cubicBezTo>
                <a:cubicBezTo>
                  <a:pt x="9341967" y="5451591"/>
                  <a:pt x="9308127" y="5454056"/>
                  <a:pt x="9275307" y="5462034"/>
                </a:cubicBezTo>
                <a:cubicBezTo>
                  <a:pt x="9172139" y="5481137"/>
                  <a:pt x="9069315" y="5502079"/>
                  <a:pt x="8966491" y="5523020"/>
                </a:cubicBezTo>
                <a:cubicBezTo>
                  <a:pt x="8965667" y="5528874"/>
                  <a:pt x="8969891" y="5541398"/>
                  <a:pt x="8973575" y="5540716"/>
                </a:cubicBezTo>
                <a:cubicBezTo>
                  <a:pt x="8994863" y="5542477"/>
                  <a:pt x="9015807" y="5542401"/>
                  <a:pt x="9036415" y="5540486"/>
                </a:cubicBezTo>
                <a:cubicBezTo>
                  <a:pt x="9036415" y="5540486"/>
                  <a:pt x="9033891" y="5537152"/>
                  <a:pt x="9033891" y="5537152"/>
                </a:cubicBezTo>
                <a:cubicBezTo>
                  <a:pt x="9038735" y="5532452"/>
                  <a:pt x="9044743" y="5523736"/>
                  <a:pt x="9050611" y="5524550"/>
                </a:cubicBezTo>
                <a:cubicBezTo>
                  <a:pt x="9060163" y="5524682"/>
                  <a:pt x="9068555" y="5528831"/>
                  <a:pt x="9076943" y="5532981"/>
                </a:cubicBezTo>
                <a:cubicBezTo>
                  <a:pt x="9072095" y="5537680"/>
                  <a:pt x="9067251" y="5542380"/>
                  <a:pt x="9062407" y="5547079"/>
                </a:cubicBezTo>
                <a:cubicBezTo>
                  <a:pt x="9056055" y="5553957"/>
                  <a:pt x="9049707" y="5560835"/>
                  <a:pt x="9041519" y="5568054"/>
                </a:cubicBezTo>
                <a:cubicBezTo>
                  <a:pt x="9033327" y="5575273"/>
                  <a:pt x="9023295" y="5582834"/>
                  <a:pt x="9012583" y="5586718"/>
                </a:cubicBezTo>
                <a:cubicBezTo>
                  <a:pt x="8991495" y="5596326"/>
                  <a:pt x="8964683" y="5595588"/>
                  <a:pt x="8958735" y="5625203"/>
                </a:cubicBezTo>
                <a:cubicBezTo>
                  <a:pt x="8955815" y="5599132"/>
                  <a:pt x="8938071" y="5606218"/>
                  <a:pt x="8921831" y="5611127"/>
                </a:cubicBezTo>
                <a:cubicBezTo>
                  <a:pt x="8896719" y="5619579"/>
                  <a:pt x="8871611" y="5628030"/>
                  <a:pt x="8846499" y="5636482"/>
                </a:cubicBezTo>
                <a:cubicBezTo>
                  <a:pt x="8850183" y="5635800"/>
                  <a:pt x="8852027" y="5635459"/>
                  <a:pt x="8853867" y="5635118"/>
                </a:cubicBezTo>
                <a:cubicBezTo>
                  <a:pt x="8856051" y="5636614"/>
                  <a:pt x="8858095" y="5647641"/>
                  <a:pt x="8856251" y="5647982"/>
                </a:cubicBezTo>
                <a:cubicBezTo>
                  <a:pt x="8842875" y="5658062"/>
                  <a:pt x="8830999" y="5665964"/>
                  <a:pt x="8817283" y="5674207"/>
                </a:cubicBezTo>
                <a:cubicBezTo>
                  <a:pt x="8815919" y="5666855"/>
                  <a:pt x="8814219" y="5657666"/>
                  <a:pt x="8812179" y="5646640"/>
                </a:cubicBezTo>
                <a:cubicBezTo>
                  <a:pt x="8808835" y="5649160"/>
                  <a:pt x="8803307" y="5650183"/>
                  <a:pt x="8799623" y="5650865"/>
                </a:cubicBezTo>
                <a:cubicBezTo>
                  <a:pt x="8797099" y="5647530"/>
                  <a:pt x="8796419" y="5643855"/>
                  <a:pt x="8796079" y="5642017"/>
                </a:cubicBezTo>
                <a:cubicBezTo>
                  <a:pt x="8801263" y="5639156"/>
                  <a:pt x="8804947" y="5638473"/>
                  <a:pt x="8810135" y="5635612"/>
                </a:cubicBezTo>
                <a:cubicBezTo>
                  <a:pt x="8811975" y="5635271"/>
                  <a:pt x="8813819" y="5634930"/>
                  <a:pt x="8815663" y="5634589"/>
                </a:cubicBezTo>
                <a:cubicBezTo>
                  <a:pt x="8821187" y="5633565"/>
                  <a:pt x="8828219" y="5630363"/>
                  <a:pt x="8835587" y="5628998"/>
                </a:cubicBezTo>
                <a:cubicBezTo>
                  <a:pt x="8835247" y="5627160"/>
                  <a:pt x="8834907" y="5625322"/>
                  <a:pt x="8834567" y="5623484"/>
                </a:cubicBezTo>
                <a:cubicBezTo>
                  <a:pt x="8815803" y="5625058"/>
                  <a:pt x="8797039" y="5626631"/>
                  <a:pt x="8772751" y="5629228"/>
                </a:cubicBezTo>
                <a:cubicBezTo>
                  <a:pt x="8787627" y="5616969"/>
                  <a:pt x="8801007" y="5606888"/>
                  <a:pt x="8812539" y="5597149"/>
                </a:cubicBezTo>
                <a:cubicBezTo>
                  <a:pt x="8814043" y="5594970"/>
                  <a:pt x="8817727" y="5594288"/>
                  <a:pt x="8819231" y="5592109"/>
                </a:cubicBezTo>
                <a:cubicBezTo>
                  <a:pt x="8836091" y="5569977"/>
                  <a:pt x="8836091" y="5569977"/>
                  <a:pt x="8862223" y="5567039"/>
                </a:cubicBezTo>
                <a:cubicBezTo>
                  <a:pt x="8867747" y="5566015"/>
                  <a:pt x="8873755" y="5557299"/>
                  <a:pt x="8878603" y="5552601"/>
                </a:cubicBezTo>
                <a:cubicBezTo>
                  <a:pt x="8881947" y="5550080"/>
                  <a:pt x="8881267" y="5546405"/>
                  <a:pt x="8880927" y="5544566"/>
                </a:cubicBezTo>
                <a:cubicBezTo>
                  <a:pt x="8875059" y="5543752"/>
                  <a:pt x="8867691" y="5545117"/>
                  <a:pt x="8862163" y="5546140"/>
                </a:cubicBezTo>
                <a:cubicBezTo>
                  <a:pt x="8847763" y="5550707"/>
                  <a:pt x="8835551" y="5556771"/>
                  <a:pt x="8821495" y="5563176"/>
                </a:cubicBezTo>
                <a:cubicBezTo>
                  <a:pt x="8805591" y="5569921"/>
                  <a:pt x="8787511" y="5575170"/>
                  <a:pt x="8771951" y="5583754"/>
                </a:cubicBezTo>
                <a:cubicBezTo>
                  <a:pt x="8756391" y="5592338"/>
                  <a:pt x="8743015" y="5602419"/>
                  <a:pt x="8727455" y="5611003"/>
                </a:cubicBezTo>
                <a:cubicBezTo>
                  <a:pt x="8697499" y="5624154"/>
                  <a:pt x="8666043" y="5639484"/>
                  <a:pt x="8633559" y="5649299"/>
                </a:cubicBezTo>
                <a:cubicBezTo>
                  <a:pt x="8612135" y="5657069"/>
                  <a:pt x="8592411" y="5674028"/>
                  <a:pt x="8565599" y="5673290"/>
                </a:cubicBezTo>
                <a:cubicBezTo>
                  <a:pt x="8540627" y="5672211"/>
                  <a:pt x="8520423" y="5696863"/>
                  <a:pt x="8491907" y="5686935"/>
                </a:cubicBezTo>
                <a:cubicBezTo>
                  <a:pt x="8484599" y="5709199"/>
                  <a:pt x="8459087" y="5694913"/>
                  <a:pt x="8443871" y="5705336"/>
                </a:cubicBezTo>
                <a:cubicBezTo>
                  <a:pt x="8442367" y="5707514"/>
                  <a:pt x="8431795" y="5701869"/>
                  <a:pt x="8427431" y="5698875"/>
                </a:cubicBezTo>
                <a:cubicBezTo>
                  <a:pt x="8427091" y="5697037"/>
                  <a:pt x="8429411" y="5689003"/>
                  <a:pt x="8432755" y="5686483"/>
                </a:cubicBezTo>
                <a:cubicBezTo>
                  <a:pt x="8442447" y="5677085"/>
                  <a:pt x="8452139" y="5667687"/>
                  <a:pt x="8459991" y="5658630"/>
                </a:cubicBezTo>
                <a:cubicBezTo>
                  <a:pt x="8472687" y="5644873"/>
                  <a:pt x="8490427" y="5637786"/>
                  <a:pt x="8510895" y="5645402"/>
                </a:cubicBezTo>
                <a:cubicBezTo>
                  <a:pt x="8494995" y="5652148"/>
                  <a:pt x="8479435" y="5660732"/>
                  <a:pt x="8463535" y="5667478"/>
                </a:cubicBezTo>
                <a:cubicBezTo>
                  <a:pt x="8463875" y="5669315"/>
                  <a:pt x="8466059" y="5670813"/>
                  <a:pt x="8466399" y="5672650"/>
                </a:cubicBezTo>
                <a:cubicBezTo>
                  <a:pt x="8531075" y="5672079"/>
                  <a:pt x="8591671" y="5649453"/>
                  <a:pt x="8649403" y="5621655"/>
                </a:cubicBezTo>
                <a:cubicBezTo>
                  <a:pt x="8623611" y="5626431"/>
                  <a:pt x="8600343" y="5634542"/>
                  <a:pt x="8576735" y="5640814"/>
                </a:cubicBezTo>
                <a:cubicBezTo>
                  <a:pt x="8573051" y="5641497"/>
                  <a:pt x="8567183" y="5640682"/>
                  <a:pt x="8563155" y="5639527"/>
                </a:cubicBezTo>
                <a:cubicBezTo>
                  <a:pt x="8566499" y="5637006"/>
                  <a:pt x="8567323" y="5631151"/>
                  <a:pt x="8572507" y="5628290"/>
                </a:cubicBezTo>
                <a:cubicBezTo>
                  <a:pt x="8585063" y="5624064"/>
                  <a:pt x="8598299" y="5623514"/>
                  <a:pt x="8610855" y="5619288"/>
                </a:cubicBezTo>
                <a:cubicBezTo>
                  <a:pt x="8641151" y="5607975"/>
                  <a:pt x="8669267" y="5595165"/>
                  <a:pt x="8699563" y="5583853"/>
                </a:cubicBezTo>
                <a:cubicBezTo>
                  <a:pt x="8702907" y="5581333"/>
                  <a:pt x="8708435" y="5580309"/>
                  <a:pt x="8711779" y="5577789"/>
                </a:cubicBezTo>
                <a:cubicBezTo>
                  <a:pt x="8701207" y="5572144"/>
                  <a:pt x="8689471" y="5570515"/>
                  <a:pt x="8678079" y="5570724"/>
                </a:cubicBezTo>
                <a:cubicBezTo>
                  <a:pt x="8676235" y="5571065"/>
                  <a:pt x="8674735" y="5573244"/>
                  <a:pt x="8672891" y="5573585"/>
                </a:cubicBezTo>
                <a:cubicBezTo>
                  <a:pt x="8669887" y="5577943"/>
                  <a:pt x="8665043" y="5582641"/>
                  <a:pt x="8659515" y="5583665"/>
                </a:cubicBezTo>
                <a:cubicBezTo>
                  <a:pt x="8637747" y="5589596"/>
                  <a:pt x="8615983" y="5595528"/>
                  <a:pt x="8592375" y="5601801"/>
                </a:cubicBezTo>
                <a:cubicBezTo>
                  <a:pt x="8525231" y="5619935"/>
                  <a:pt x="8457747" y="5636233"/>
                  <a:pt x="8388763" y="5654710"/>
                </a:cubicBezTo>
                <a:cubicBezTo>
                  <a:pt x="8398995" y="5658518"/>
                  <a:pt x="8405203" y="5661171"/>
                  <a:pt x="8413255" y="5663482"/>
                </a:cubicBezTo>
                <a:cubicBezTo>
                  <a:pt x="8392991" y="5667235"/>
                  <a:pt x="8401919" y="5684590"/>
                  <a:pt x="8391547" y="5690313"/>
                </a:cubicBezTo>
                <a:cubicBezTo>
                  <a:pt x="8377831" y="5698555"/>
                  <a:pt x="8373323" y="5705092"/>
                  <a:pt x="8382735" y="5714755"/>
                </a:cubicBezTo>
                <a:cubicBezTo>
                  <a:pt x="8391463" y="5720742"/>
                  <a:pt x="8402039" y="5726389"/>
                  <a:pt x="8411927" y="5728358"/>
                </a:cubicBezTo>
                <a:cubicBezTo>
                  <a:pt x="8435059" y="5729778"/>
                  <a:pt x="8457503" y="5727522"/>
                  <a:pt x="8480291" y="5727104"/>
                </a:cubicBezTo>
                <a:cubicBezTo>
                  <a:pt x="8478791" y="5729283"/>
                  <a:pt x="8479131" y="5731121"/>
                  <a:pt x="8479471" y="5732959"/>
                </a:cubicBezTo>
                <a:cubicBezTo>
                  <a:pt x="8468419" y="5735005"/>
                  <a:pt x="8459207" y="5736711"/>
                  <a:pt x="8447811" y="5736920"/>
                </a:cubicBezTo>
                <a:cubicBezTo>
                  <a:pt x="8477007" y="5750524"/>
                  <a:pt x="8477687" y="5754199"/>
                  <a:pt x="8448611" y="5782393"/>
                </a:cubicBezTo>
                <a:cubicBezTo>
                  <a:pt x="8463007" y="5777826"/>
                  <a:pt x="8471879" y="5774284"/>
                  <a:pt x="8488119" y="5769376"/>
                </a:cubicBezTo>
                <a:cubicBezTo>
                  <a:pt x="8470919" y="5789669"/>
                  <a:pt x="8450655" y="5793421"/>
                  <a:pt x="8430047" y="5795336"/>
                </a:cubicBezTo>
                <a:cubicBezTo>
                  <a:pt x="8421519" y="5800717"/>
                  <a:pt x="8412307" y="5802423"/>
                  <a:pt x="8404595" y="5801950"/>
                </a:cubicBezTo>
                <a:cubicBezTo>
                  <a:pt x="8414007" y="5811613"/>
                  <a:pt x="8412367" y="5823322"/>
                  <a:pt x="8406699" y="5833876"/>
                </a:cubicBezTo>
                <a:cubicBezTo>
                  <a:pt x="8410043" y="5831356"/>
                  <a:pt x="8413047" y="5826998"/>
                  <a:pt x="8416731" y="5826315"/>
                </a:cubicBezTo>
                <a:cubicBezTo>
                  <a:pt x="8429627" y="5823927"/>
                  <a:pt x="8443203" y="5825215"/>
                  <a:pt x="8453915" y="5821331"/>
                </a:cubicBezTo>
                <a:cubicBezTo>
                  <a:pt x="8489739" y="5808994"/>
                  <a:pt x="8524063" y="5798837"/>
                  <a:pt x="8559547" y="5784663"/>
                </a:cubicBezTo>
                <a:cubicBezTo>
                  <a:pt x="8575787" y="5779755"/>
                  <a:pt x="8589503" y="5771512"/>
                  <a:pt x="8605063" y="5762928"/>
                </a:cubicBezTo>
                <a:cubicBezTo>
                  <a:pt x="8617275" y="5756864"/>
                  <a:pt x="8627307" y="5749303"/>
                  <a:pt x="8639523" y="5743240"/>
                </a:cubicBezTo>
                <a:cubicBezTo>
                  <a:pt x="8644711" y="5740379"/>
                  <a:pt x="8651739" y="5737177"/>
                  <a:pt x="8656923" y="5734315"/>
                </a:cubicBezTo>
                <a:cubicBezTo>
                  <a:pt x="8650719" y="5731663"/>
                  <a:pt x="8644171" y="5727173"/>
                  <a:pt x="8636463" y="5726700"/>
                </a:cubicBezTo>
                <a:cubicBezTo>
                  <a:pt x="8625067" y="5726909"/>
                  <a:pt x="8611831" y="5727459"/>
                  <a:pt x="8600779" y="5729506"/>
                </a:cubicBezTo>
                <a:cubicBezTo>
                  <a:pt x="8587743" y="5741424"/>
                  <a:pt x="8567475" y="5745177"/>
                  <a:pt x="8559227" y="5731497"/>
                </a:cubicBezTo>
                <a:cubicBezTo>
                  <a:pt x="8555543" y="5732179"/>
                  <a:pt x="8551519" y="5731023"/>
                  <a:pt x="8547835" y="5731705"/>
                </a:cubicBezTo>
                <a:cubicBezTo>
                  <a:pt x="8545991" y="5732046"/>
                  <a:pt x="8544151" y="5732388"/>
                  <a:pt x="8543807" y="5730550"/>
                </a:cubicBezTo>
                <a:cubicBezTo>
                  <a:pt x="8534115" y="5739949"/>
                  <a:pt x="8521563" y="5744174"/>
                  <a:pt x="8510987" y="5738528"/>
                </a:cubicBezTo>
                <a:cubicBezTo>
                  <a:pt x="8510987" y="5738528"/>
                  <a:pt x="8512831" y="5738187"/>
                  <a:pt x="8512491" y="5736349"/>
                </a:cubicBezTo>
                <a:cubicBezTo>
                  <a:pt x="8510647" y="5736690"/>
                  <a:pt x="8510987" y="5738528"/>
                  <a:pt x="8508807" y="5737031"/>
                </a:cubicBezTo>
                <a:cubicBezTo>
                  <a:pt x="8489983" y="5717706"/>
                  <a:pt x="8532099" y="5677592"/>
                  <a:pt x="8549075" y="5697260"/>
                </a:cubicBezTo>
                <a:cubicBezTo>
                  <a:pt x="8558147" y="5705084"/>
                  <a:pt x="8556503" y="5716793"/>
                  <a:pt x="8548655" y="5725850"/>
                </a:cubicBezTo>
                <a:cubicBezTo>
                  <a:pt x="8550495" y="5725509"/>
                  <a:pt x="8554183" y="5724827"/>
                  <a:pt x="8558207" y="5725983"/>
                </a:cubicBezTo>
                <a:cubicBezTo>
                  <a:pt x="8549415" y="5699098"/>
                  <a:pt x="8590227" y="5672531"/>
                  <a:pt x="8611231" y="5693353"/>
                </a:cubicBezTo>
                <a:cubicBezTo>
                  <a:pt x="8616619" y="5701860"/>
                  <a:pt x="8612795" y="5712073"/>
                  <a:pt x="8608627" y="5720448"/>
                </a:cubicBezTo>
                <a:cubicBezTo>
                  <a:pt x="8627051" y="5717037"/>
                  <a:pt x="8643971" y="5715805"/>
                  <a:pt x="8662735" y="5714231"/>
                </a:cubicBezTo>
                <a:cubicBezTo>
                  <a:pt x="8664575" y="5713890"/>
                  <a:pt x="8664575" y="5713890"/>
                  <a:pt x="8664575" y="5713890"/>
                </a:cubicBezTo>
                <a:cubicBezTo>
                  <a:pt x="8656467" y="5690680"/>
                  <a:pt x="8687867" y="5654451"/>
                  <a:pt x="8706347" y="5671938"/>
                </a:cubicBezTo>
                <a:cubicBezTo>
                  <a:pt x="8720463" y="5686432"/>
                  <a:pt x="8712815" y="5706859"/>
                  <a:pt x="8697595" y="5717280"/>
                </a:cubicBezTo>
                <a:cubicBezTo>
                  <a:pt x="8701279" y="5716598"/>
                  <a:pt x="8703463" y="5718095"/>
                  <a:pt x="8707147" y="5717412"/>
                </a:cubicBezTo>
                <a:cubicBezTo>
                  <a:pt x="8734923" y="5702765"/>
                  <a:pt x="8764879" y="5689614"/>
                  <a:pt x="8802403" y="5686467"/>
                </a:cubicBezTo>
                <a:cubicBezTo>
                  <a:pt x="8807931" y="5685444"/>
                  <a:pt x="8812435" y="5678907"/>
                  <a:pt x="8817623" y="5676045"/>
                </a:cubicBezTo>
                <a:cubicBezTo>
                  <a:pt x="8823831" y="5678697"/>
                  <a:pt x="8828535" y="5683529"/>
                  <a:pt x="8834743" y="5686181"/>
                </a:cubicBezTo>
                <a:cubicBezTo>
                  <a:pt x="8834743" y="5686181"/>
                  <a:pt x="8836927" y="5687678"/>
                  <a:pt x="8839107" y="5689175"/>
                </a:cubicBezTo>
                <a:cubicBezTo>
                  <a:pt x="8840611" y="5686996"/>
                  <a:pt x="8840611" y="5686996"/>
                  <a:pt x="8840611" y="5686996"/>
                </a:cubicBezTo>
                <a:cubicBezTo>
                  <a:pt x="8852343" y="5688625"/>
                  <a:pt x="8866603" y="5693588"/>
                  <a:pt x="8875471" y="5690044"/>
                </a:cubicBezTo>
                <a:cubicBezTo>
                  <a:pt x="8880999" y="5689021"/>
                  <a:pt x="8888027" y="5685820"/>
                  <a:pt x="8893555" y="5684796"/>
                </a:cubicBezTo>
                <a:cubicBezTo>
                  <a:pt x="8898399" y="5680097"/>
                  <a:pt x="8905771" y="5678732"/>
                  <a:pt x="8910955" y="5675871"/>
                </a:cubicBezTo>
                <a:cubicBezTo>
                  <a:pt x="8922831" y="5667969"/>
                  <a:pt x="8932183" y="5656733"/>
                  <a:pt x="8944395" y="5650669"/>
                </a:cubicBezTo>
                <a:cubicBezTo>
                  <a:pt x="8949583" y="5647808"/>
                  <a:pt x="8957635" y="5650119"/>
                  <a:pt x="8965343" y="5650592"/>
                </a:cubicBezTo>
                <a:cubicBezTo>
                  <a:pt x="8965683" y="5652430"/>
                  <a:pt x="8964183" y="5654609"/>
                  <a:pt x="8963019" y="5658626"/>
                </a:cubicBezTo>
                <a:cubicBezTo>
                  <a:pt x="8973731" y="5654742"/>
                  <a:pt x="8986287" y="5650515"/>
                  <a:pt x="8997003" y="5646631"/>
                </a:cubicBezTo>
                <a:cubicBezTo>
                  <a:pt x="9007715" y="5642746"/>
                  <a:pt x="9020951" y="5642196"/>
                  <a:pt x="9033847" y="5639808"/>
                </a:cubicBezTo>
                <a:cubicBezTo>
                  <a:pt x="9037531" y="5639126"/>
                  <a:pt x="9041215" y="5638444"/>
                  <a:pt x="9044899" y="5637761"/>
                </a:cubicBezTo>
                <a:cubicBezTo>
                  <a:pt x="9044899" y="5637761"/>
                  <a:pt x="9044899" y="5637761"/>
                  <a:pt x="9044559" y="5635924"/>
                </a:cubicBezTo>
                <a:cubicBezTo>
                  <a:pt x="9059639" y="5635032"/>
                  <a:pt x="9076559" y="5633800"/>
                  <a:pt x="9091635" y="5632909"/>
                </a:cubicBezTo>
                <a:cubicBezTo>
                  <a:pt x="9097163" y="5631886"/>
                  <a:pt x="9102691" y="5630862"/>
                  <a:pt x="9108215" y="5629839"/>
                </a:cubicBezTo>
                <a:cubicBezTo>
                  <a:pt x="9128823" y="5627924"/>
                  <a:pt x="9149087" y="5624171"/>
                  <a:pt x="9169351" y="5620419"/>
                </a:cubicBezTo>
                <a:cubicBezTo>
                  <a:pt x="9174879" y="5619396"/>
                  <a:pt x="9178083" y="5626406"/>
                  <a:pt x="9182107" y="5627562"/>
                </a:cubicBezTo>
                <a:cubicBezTo>
                  <a:pt x="9182107" y="5627562"/>
                  <a:pt x="9182447" y="5629400"/>
                  <a:pt x="9182447" y="5629400"/>
                </a:cubicBezTo>
                <a:cubicBezTo>
                  <a:pt x="9201547" y="5629663"/>
                  <a:pt x="9222495" y="5629587"/>
                  <a:pt x="9243099" y="5627673"/>
                </a:cubicBezTo>
                <a:cubicBezTo>
                  <a:pt x="9242759" y="5625835"/>
                  <a:pt x="9246103" y="5623314"/>
                  <a:pt x="9243919" y="5621817"/>
                </a:cubicBezTo>
                <a:cubicBezTo>
                  <a:pt x="9233827" y="5608479"/>
                  <a:pt x="9247067" y="5607930"/>
                  <a:pt x="9256275" y="5606224"/>
                </a:cubicBezTo>
                <a:cubicBezTo>
                  <a:pt x="9278383" y="5602130"/>
                  <a:pt x="9302671" y="5599533"/>
                  <a:pt x="9324439" y="5593602"/>
                </a:cubicBezTo>
                <a:cubicBezTo>
                  <a:pt x="9342523" y="5588352"/>
                  <a:pt x="9360263" y="5581265"/>
                  <a:pt x="9376503" y="5576357"/>
                </a:cubicBezTo>
                <a:cubicBezTo>
                  <a:pt x="9386051" y="5576490"/>
                  <a:pt x="9395947" y="5578460"/>
                  <a:pt x="9407339" y="5578251"/>
                </a:cubicBezTo>
                <a:cubicBezTo>
                  <a:pt x="9431971" y="5577492"/>
                  <a:pt x="9441803" y="5558562"/>
                  <a:pt x="9458523" y="5545962"/>
                </a:cubicBezTo>
                <a:cubicBezTo>
                  <a:pt x="9500495" y="5515380"/>
                  <a:pt x="9543631" y="5480779"/>
                  <a:pt x="9603603" y="5475377"/>
                </a:cubicBezTo>
                <a:cubicBezTo>
                  <a:pt x="9607287" y="5474694"/>
                  <a:pt x="9610291" y="5470336"/>
                  <a:pt x="9615475" y="5467475"/>
                </a:cubicBezTo>
                <a:cubicBezTo>
                  <a:pt x="9617999" y="5470810"/>
                  <a:pt x="9622027" y="5471965"/>
                  <a:pt x="9626391" y="5474959"/>
                </a:cubicBezTo>
                <a:cubicBezTo>
                  <a:pt x="9630415" y="5476114"/>
                  <a:pt x="9640647" y="5479922"/>
                  <a:pt x="9640647" y="5479922"/>
                </a:cubicBezTo>
                <a:cubicBezTo>
                  <a:pt x="9640987" y="5481760"/>
                  <a:pt x="9639147" y="5482102"/>
                  <a:pt x="9637643" y="5484281"/>
                </a:cubicBezTo>
                <a:cubicBezTo>
                  <a:pt x="9650399" y="5491423"/>
                  <a:pt x="9656463" y="5503606"/>
                  <a:pt x="9651479" y="5517835"/>
                </a:cubicBezTo>
                <a:cubicBezTo>
                  <a:pt x="9642807" y="5532748"/>
                  <a:pt x="9624923" y="5549366"/>
                  <a:pt x="9607323" y="5546922"/>
                </a:cubicBezTo>
                <a:cubicBezTo>
                  <a:pt x="9589723" y="5544479"/>
                  <a:pt x="9580791" y="5527123"/>
                  <a:pt x="9585095" y="5509217"/>
                </a:cubicBezTo>
                <a:cubicBezTo>
                  <a:pt x="9585095" y="5509217"/>
                  <a:pt x="9586939" y="5508876"/>
                  <a:pt x="9586599" y="5507039"/>
                </a:cubicBezTo>
                <a:cubicBezTo>
                  <a:pt x="9589607" y="5502681"/>
                  <a:pt x="9592607" y="5498323"/>
                  <a:pt x="9597451" y="5493624"/>
                </a:cubicBezTo>
                <a:cubicBezTo>
                  <a:pt x="9584219" y="5494174"/>
                  <a:pt x="9573167" y="5496220"/>
                  <a:pt x="9561771" y="5496429"/>
                </a:cubicBezTo>
                <a:cubicBezTo>
                  <a:pt x="9561771" y="5496429"/>
                  <a:pt x="9562111" y="5498267"/>
                  <a:pt x="9562451" y="5500105"/>
                </a:cubicBezTo>
                <a:cubicBezTo>
                  <a:pt x="9586939" y="5508876"/>
                  <a:pt x="9550919" y="5509845"/>
                  <a:pt x="9558147" y="5518010"/>
                </a:cubicBezTo>
                <a:cubicBezTo>
                  <a:pt x="9567699" y="5518142"/>
                  <a:pt x="9577591" y="5520112"/>
                  <a:pt x="9585299" y="5520585"/>
                </a:cubicBezTo>
                <a:cubicBezTo>
                  <a:pt x="9580791" y="5527123"/>
                  <a:pt x="9573083" y="5526649"/>
                  <a:pt x="9569739" y="5529169"/>
                </a:cubicBezTo>
                <a:cubicBezTo>
                  <a:pt x="9563731" y="5537885"/>
                  <a:pt x="9557723" y="5546602"/>
                  <a:pt x="9549875" y="5555659"/>
                </a:cubicBezTo>
                <a:cubicBezTo>
                  <a:pt x="9559087" y="5553953"/>
                  <a:pt x="9568295" y="5552248"/>
                  <a:pt x="9575667" y="5550883"/>
                </a:cubicBezTo>
                <a:cubicBezTo>
                  <a:pt x="9581531" y="5551698"/>
                  <a:pt x="9584875" y="5549178"/>
                  <a:pt x="9588563" y="5548495"/>
                </a:cubicBezTo>
                <a:cubicBezTo>
                  <a:pt x="9589583" y="5554009"/>
                  <a:pt x="9585895" y="5554692"/>
                  <a:pt x="9584395" y="5556871"/>
                </a:cubicBezTo>
                <a:cubicBezTo>
                  <a:pt x="9581391" y="5561228"/>
                  <a:pt x="9576207" y="5564089"/>
                  <a:pt x="9574703" y="5566269"/>
                </a:cubicBezTo>
                <a:cubicBezTo>
                  <a:pt x="9573539" y="5570285"/>
                  <a:pt x="9572719" y="5576140"/>
                  <a:pt x="9575243" y="5579474"/>
                </a:cubicBezTo>
                <a:cubicBezTo>
                  <a:pt x="9584311" y="5587299"/>
                  <a:pt x="9587175" y="5592472"/>
                  <a:pt x="9582331" y="5597171"/>
                </a:cubicBezTo>
                <a:cubicBezTo>
                  <a:pt x="9587855" y="5596148"/>
                  <a:pt x="9592223" y="5599141"/>
                  <a:pt x="9597751" y="5598118"/>
                </a:cubicBezTo>
                <a:cubicBezTo>
                  <a:pt x="9614331" y="5595048"/>
                  <a:pt x="9633091" y="5593475"/>
                  <a:pt x="9650351" y="5594079"/>
                </a:cubicBezTo>
                <a:cubicBezTo>
                  <a:pt x="9659907" y="5594212"/>
                  <a:pt x="9670139" y="5598020"/>
                  <a:pt x="9680367" y="5601827"/>
                </a:cubicBezTo>
                <a:cubicBezTo>
                  <a:pt x="9671499" y="5605371"/>
                  <a:pt x="9662627" y="5608914"/>
                  <a:pt x="9653755" y="5612458"/>
                </a:cubicBezTo>
                <a:cubicBezTo>
                  <a:pt x="9651915" y="5612799"/>
                  <a:pt x="9650411" y="5614979"/>
                  <a:pt x="9640379" y="5622539"/>
                </a:cubicBezTo>
                <a:cubicBezTo>
                  <a:pt x="9655799" y="5623486"/>
                  <a:pt x="9663847" y="5625797"/>
                  <a:pt x="9673399" y="5625929"/>
                </a:cubicBezTo>
                <a:cubicBezTo>
                  <a:pt x="9710587" y="5620944"/>
                  <a:pt x="9747431" y="5614122"/>
                  <a:pt x="9783111" y="5611317"/>
                </a:cubicBezTo>
                <a:cubicBezTo>
                  <a:pt x="9807403" y="5608719"/>
                  <a:pt x="9827667" y="5604967"/>
                  <a:pt x="9832455" y="5579368"/>
                </a:cubicBezTo>
                <a:cubicBezTo>
                  <a:pt x="9839343" y="5585696"/>
                  <a:pt x="9842887" y="5594545"/>
                  <a:pt x="9846571" y="5593863"/>
                </a:cubicBezTo>
                <a:cubicBezTo>
                  <a:pt x="9880071" y="5589560"/>
                  <a:pt x="9916775" y="5592268"/>
                  <a:pt x="9942707" y="5577962"/>
                </a:cubicBezTo>
                <a:cubicBezTo>
                  <a:pt x="9982695" y="5557250"/>
                  <a:pt x="10021383" y="5550087"/>
                  <a:pt x="10064439" y="5545916"/>
                </a:cubicBezTo>
                <a:cubicBezTo>
                  <a:pt x="10081359" y="5544683"/>
                  <a:pt x="10100259" y="5533579"/>
                  <a:pt x="10118003" y="5526492"/>
                </a:cubicBezTo>
                <a:cubicBezTo>
                  <a:pt x="10119503" y="5524313"/>
                  <a:pt x="10122167" y="5518118"/>
                  <a:pt x="10121487" y="5514442"/>
                </a:cubicBezTo>
                <a:cubicBezTo>
                  <a:pt x="10118083" y="5496063"/>
                  <a:pt x="10122931" y="5491364"/>
                  <a:pt x="10144215" y="5493125"/>
                </a:cubicBezTo>
                <a:cubicBezTo>
                  <a:pt x="10175391" y="5496856"/>
                  <a:pt x="10207731" y="5496571"/>
                  <a:pt x="10238567" y="5498464"/>
                </a:cubicBezTo>
                <a:cubicBezTo>
                  <a:pt x="10244439" y="5499278"/>
                  <a:pt x="10249963" y="5498255"/>
                  <a:pt x="10253647" y="5497573"/>
                </a:cubicBezTo>
                <a:cubicBezTo>
                  <a:pt x="10310419" y="5485159"/>
                  <a:pt x="10365003" y="5471250"/>
                  <a:pt x="10421775" y="5458837"/>
                </a:cubicBezTo>
                <a:cubicBezTo>
                  <a:pt x="10434667" y="5456449"/>
                  <a:pt x="10447223" y="5452224"/>
                  <a:pt x="10460459" y="5451673"/>
                </a:cubicBezTo>
                <a:cubicBezTo>
                  <a:pt x="10493479" y="5455063"/>
                  <a:pt x="10522955" y="5449604"/>
                  <a:pt x="10550051" y="5431281"/>
                </a:cubicBezTo>
                <a:cubicBezTo>
                  <a:pt x="10536811" y="5431832"/>
                  <a:pt x="10524255" y="5436058"/>
                  <a:pt x="10511363" y="5438446"/>
                </a:cubicBezTo>
                <a:cubicBezTo>
                  <a:pt x="10500647" y="5442331"/>
                  <a:pt x="10485431" y="5452751"/>
                  <a:pt x="10483527" y="5432195"/>
                </a:cubicBezTo>
                <a:cubicBezTo>
                  <a:pt x="10483187" y="5430357"/>
                  <a:pt x="10469271" y="5427231"/>
                  <a:pt x="10463747" y="5428254"/>
                </a:cubicBezTo>
                <a:cubicBezTo>
                  <a:pt x="10437471" y="5440723"/>
                  <a:pt x="10421711" y="5437938"/>
                  <a:pt x="10403571" y="5422288"/>
                </a:cubicBezTo>
                <a:cubicBezTo>
                  <a:pt x="10401391" y="5420791"/>
                  <a:pt x="10397363" y="5419636"/>
                  <a:pt x="10395183" y="5418139"/>
                </a:cubicBezTo>
                <a:cubicBezTo>
                  <a:pt x="10429023" y="5415674"/>
                  <a:pt x="10463543" y="5416886"/>
                  <a:pt x="10495543" y="5414763"/>
                </a:cubicBezTo>
                <a:cubicBezTo>
                  <a:pt x="10527883" y="5414477"/>
                  <a:pt x="10559883" y="5412353"/>
                  <a:pt x="10591543" y="5408392"/>
                </a:cubicBezTo>
                <a:cubicBezTo>
                  <a:pt x="10604775" y="5407842"/>
                  <a:pt x="10618491" y="5399599"/>
                  <a:pt x="10631387" y="5397211"/>
                </a:cubicBezTo>
                <a:cubicBezTo>
                  <a:pt x="10644287" y="5394823"/>
                  <a:pt x="10657859" y="5396111"/>
                  <a:pt x="10672259" y="5391544"/>
                </a:cubicBezTo>
                <a:cubicBezTo>
                  <a:pt x="10681471" y="5389838"/>
                  <a:pt x="10692323" y="5376423"/>
                  <a:pt x="10700371" y="5378734"/>
                </a:cubicBezTo>
                <a:cubicBezTo>
                  <a:pt x="10711767" y="5378525"/>
                  <a:pt x="10719675" y="5390367"/>
                  <a:pt x="10731751" y="5393833"/>
                </a:cubicBezTo>
                <a:cubicBezTo>
                  <a:pt x="10741983" y="5397642"/>
                  <a:pt x="10753379" y="5397433"/>
                  <a:pt x="10764431" y="5395386"/>
                </a:cubicBezTo>
                <a:cubicBezTo>
                  <a:pt x="10771799" y="5394022"/>
                  <a:pt x="10778487" y="5388981"/>
                  <a:pt x="10785175" y="5383941"/>
                </a:cubicBezTo>
                <a:cubicBezTo>
                  <a:pt x="10778967" y="5381289"/>
                  <a:pt x="10771259" y="5380816"/>
                  <a:pt x="10765051" y="5378163"/>
                </a:cubicBezTo>
                <a:cubicBezTo>
                  <a:pt x="10754819" y="5374355"/>
                  <a:pt x="10744247" y="5368709"/>
                  <a:pt x="10733675" y="5363063"/>
                </a:cubicBezTo>
                <a:cubicBezTo>
                  <a:pt x="10746571" y="5360675"/>
                  <a:pt x="10759467" y="5358287"/>
                  <a:pt x="10772359" y="5355899"/>
                </a:cubicBezTo>
                <a:cubicBezTo>
                  <a:pt x="10776047" y="5355217"/>
                  <a:pt x="10778571" y="5358551"/>
                  <a:pt x="10782595" y="5359707"/>
                </a:cubicBezTo>
                <a:cubicBezTo>
                  <a:pt x="10807903" y="5362624"/>
                  <a:pt x="10833215" y="5365541"/>
                  <a:pt x="10858867" y="5370295"/>
                </a:cubicBezTo>
                <a:cubicBezTo>
                  <a:pt x="10864731" y="5371110"/>
                  <a:pt x="10876467" y="5372739"/>
                  <a:pt x="10876807" y="5374577"/>
                </a:cubicBezTo>
                <a:cubicBezTo>
                  <a:pt x="10880891" y="5396632"/>
                  <a:pt x="10899315" y="5393220"/>
                  <a:pt x="10916575" y="5393825"/>
                </a:cubicBezTo>
                <a:cubicBezTo>
                  <a:pt x="10924283" y="5394299"/>
                  <a:pt x="10931655" y="5392935"/>
                  <a:pt x="10939363" y="5393408"/>
                </a:cubicBezTo>
                <a:cubicBezTo>
                  <a:pt x="10949595" y="5397216"/>
                  <a:pt x="10962151" y="5392990"/>
                  <a:pt x="10952319" y="5411919"/>
                </a:cubicBezTo>
                <a:cubicBezTo>
                  <a:pt x="10942483" y="5430848"/>
                  <a:pt x="10937639" y="5435547"/>
                  <a:pt x="10918195" y="5433444"/>
                </a:cubicBezTo>
                <a:cubicBezTo>
                  <a:pt x="10912327" y="5432629"/>
                  <a:pt x="10903459" y="5436173"/>
                  <a:pt x="10896427" y="5439376"/>
                </a:cubicBezTo>
                <a:cubicBezTo>
                  <a:pt x="10922079" y="5444131"/>
                  <a:pt x="10946227" y="5451065"/>
                  <a:pt x="10970319" y="5437099"/>
                </a:cubicBezTo>
                <a:cubicBezTo>
                  <a:pt x="10973659" y="5434579"/>
                  <a:pt x="10978027" y="5437573"/>
                  <a:pt x="10981711" y="5436891"/>
                </a:cubicBezTo>
                <a:cubicBezTo>
                  <a:pt x="10980551" y="5440907"/>
                  <a:pt x="10979387" y="5444924"/>
                  <a:pt x="10978223" y="5448941"/>
                </a:cubicBezTo>
                <a:cubicBezTo>
                  <a:pt x="10956743" y="5435811"/>
                  <a:pt x="10948947" y="5465767"/>
                  <a:pt x="10926983" y="5460330"/>
                </a:cubicBezTo>
                <a:cubicBezTo>
                  <a:pt x="10900991" y="5453738"/>
                  <a:pt x="10879083" y="5469200"/>
                  <a:pt x="10860523" y="5482141"/>
                </a:cubicBezTo>
                <a:cubicBezTo>
                  <a:pt x="10853495" y="5485343"/>
                  <a:pt x="10850011" y="5497394"/>
                  <a:pt x="10842639" y="5498759"/>
                </a:cubicBezTo>
                <a:cubicBezTo>
                  <a:pt x="10829747" y="5501146"/>
                  <a:pt x="10816167" y="5499859"/>
                  <a:pt x="10802591" y="5498571"/>
                </a:cubicBezTo>
                <a:cubicBezTo>
                  <a:pt x="10802591" y="5498571"/>
                  <a:pt x="10801087" y="5500750"/>
                  <a:pt x="10794739" y="5507628"/>
                </a:cubicBezTo>
                <a:cubicBezTo>
                  <a:pt x="10824215" y="5502170"/>
                  <a:pt x="10848227" y="5518635"/>
                  <a:pt x="10876819" y="5498133"/>
                </a:cubicBezTo>
                <a:cubicBezTo>
                  <a:pt x="10886855" y="5490572"/>
                  <a:pt x="10912507" y="5495326"/>
                  <a:pt x="10930447" y="5499608"/>
                </a:cubicBezTo>
                <a:cubicBezTo>
                  <a:pt x="10934471" y="5500764"/>
                  <a:pt x="10928663" y="5520848"/>
                  <a:pt x="10932547" y="5531534"/>
                </a:cubicBezTo>
                <a:cubicBezTo>
                  <a:pt x="10934587" y="5542562"/>
                  <a:pt x="10920391" y="5558497"/>
                  <a:pt x="10926119" y="5568841"/>
                </a:cubicBezTo>
                <a:cubicBezTo>
                  <a:pt x="10933147" y="5565638"/>
                  <a:pt x="10942699" y="5565770"/>
                  <a:pt x="10948083" y="5574278"/>
                </a:cubicBezTo>
                <a:cubicBezTo>
                  <a:pt x="10956331" y="5587959"/>
                  <a:pt x="10944319" y="5605391"/>
                  <a:pt x="10928759" y="5613975"/>
                </a:cubicBezTo>
                <a:cubicBezTo>
                  <a:pt x="10941371" y="5630648"/>
                  <a:pt x="10955431" y="5624242"/>
                  <a:pt x="10972831" y="5615317"/>
                </a:cubicBezTo>
                <a:cubicBezTo>
                  <a:pt x="10981363" y="5609935"/>
                  <a:pt x="10994599" y="5609385"/>
                  <a:pt x="11004151" y="5609518"/>
                </a:cubicBezTo>
                <a:cubicBezTo>
                  <a:pt x="11010019" y="5610332"/>
                  <a:pt x="11013563" y="5619181"/>
                  <a:pt x="11017927" y="5622175"/>
                </a:cubicBezTo>
                <a:cubicBezTo>
                  <a:pt x="11012739" y="5625036"/>
                  <a:pt x="11005711" y="5628238"/>
                  <a:pt x="11000187" y="5629262"/>
                </a:cubicBezTo>
                <a:cubicBezTo>
                  <a:pt x="10962999" y="5634246"/>
                  <a:pt x="10925811" y="5639232"/>
                  <a:pt x="10883103" y="5645239"/>
                </a:cubicBezTo>
                <a:cubicBezTo>
                  <a:pt x="10895519" y="5650544"/>
                  <a:pt x="10901383" y="5651359"/>
                  <a:pt x="10903567" y="5652856"/>
                </a:cubicBezTo>
                <a:cubicBezTo>
                  <a:pt x="10885483" y="5658105"/>
                  <a:pt x="10854023" y="5673434"/>
                  <a:pt x="10845295" y="5667447"/>
                </a:cubicBezTo>
                <a:cubicBezTo>
                  <a:pt x="10825311" y="5652139"/>
                  <a:pt x="10801223" y="5666104"/>
                  <a:pt x="10782939" y="5659985"/>
                </a:cubicBezTo>
                <a:cubicBezTo>
                  <a:pt x="10782939" y="5659985"/>
                  <a:pt x="10782939" y="5659985"/>
                  <a:pt x="10781099" y="5660326"/>
                </a:cubicBezTo>
                <a:cubicBezTo>
                  <a:pt x="10784023" y="5686397"/>
                  <a:pt x="10788723" y="5691228"/>
                  <a:pt x="10820383" y="5687267"/>
                </a:cubicBezTo>
                <a:cubicBezTo>
                  <a:pt x="10829595" y="5685561"/>
                  <a:pt x="10839147" y="5685693"/>
                  <a:pt x="10845355" y="5688346"/>
                </a:cubicBezTo>
                <a:cubicBezTo>
                  <a:pt x="10853403" y="5690657"/>
                  <a:pt x="10856607" y="5697667"/>
                  <a:pt x="10861311" y="5702500"/>
                </a:cubicBezTo>
                <a:cubicBezTo>
                  <a:pt x="10854623" y="5707540"/>
                  <a:pt x="10847935" y="5712580"/>
                  <a:pt x="10842411" y="5713603"/>
                </a:cubicBezTo>
                <a:cubicBezTo>
                  <a:pt x="10826991" y="5712657"/>
                  <a:pt x="10814915" y="5709190"/>
                  <a:pt x="10799495" y="5708243"/>
                </a:cubicBezTo>
                <a:cubicBezTo>
                  <a:pt x="10770843" y="5707846"/>
                  <a:pt x="10738163" y="5706294"/>
                  <a:pt x="10708687" y="5711752"/>
                </a:cubicBezTo>
                <a:cubicBezTo>
                  <a:pt x="10705007" y="5712434"/>
                  <a:pt x="10700699" y="5730340"/>
                  <a:pt x="10697551" y="5744228"/>
                </a:cubicBezTo>
                <a:cubicBezTo>
                  <a:pt x="10697551" y="5744228"/>
                  <a:pt x="10695711" y="5744570"/>
                  <a:pt x="10693871" y="5744910"/>
                </a:cubicBezTo>
                <a:cubicBezTo>
                  <a:pt x="10691427" y="5711146"/>
                  <a:pt x="10691087" y="5709309"/>
                  <a:pt x="10650899" y="5718651"/>
                </a:cubicBezTo>
                <a:cubicBezTo>
                  <a:pt x="10623263" y="5723768"/>
                  <a:pt x="10594611" y="5723372"/>
                  <a:pt x="10566635" y="5726651"/>
                </a:cubicBezTo>
                <a:cubicBezTo>
                  <a:pt x="10561447" y="5729513"/>
                  <a:pt x="10556263" y="5732374"/>
                  <a:pt x="10549575" y="5737413"/>
                </a:cubicBezTo>
                <a:cubicBezTo>
                  <a:pt x="10541043" y="5742795"/>
                  <a:pt x="10537079" y="5762539"/>
                  <a:pt x="10527863" y="5764245"/>
                </a:cubicBezTo>
                <a:cubicBezTo>
                  <a:pt x="10511287" y="5767315"/>
                  <a:pt x="10491163" y="5761537"/>
                  <a:pt x="10472059" y="5761272"/>
                </a:cubicBezTo>
                <a:cubicBezTo>
                  <a:pt x="10470219" y="5761613"/>
                  <a:pt x="10469055" y="5765630"/>
                  <a:pt x="10459367" y="5775028"/>
                </a:cubicBezTo>
                <a:cubicBezTo>
                  <a:pt x="10501735" y="5767183"/>
                  <a:pt x="10535155" y="5793309"/>
                  <a:pt x="10573443" y="5763409"/>
                </a:cubicBezTo>
                <a:cubicBezTo>
                  <a:pt x="10588319" y="5751149"/>
                  <a:pt x="10624203" y="5759711"/>
                  <a:pt x="10650195" y="5766303"/>
                </a:cubicBezTo>
                <a:cubicBezTo>
                  <a:pt x="10654219" y="5767459"/>
                  <a:pt x="10648611" y="5798913"/>
                  <a:pt x="10651675" y="5815453"/>
                </a:cubicBezTo>
                <a:cubicBezTo>
                  <a:pt x="10658283" y="5840842"/>
                  <a:pt x="10612143" y="5879800"/>
                  <a:pt x="10673339" y="5891280"/>
                </a:cubicBezTo>
                <a:cubicBezTo>
                  <a:pt x="10639555" y="5914642"/>
                  <a:pt x="10635727" y="5924856"/>
                  <a:pt x="10650867" y="5944865"/>
                </a:cubicBezTo>
                <a:cubicBezTo>
                  <a:pt x="10668527" y="5968206"/>
                  <a:pt x="10687771" y="5958939"/>
                  <a:pt x="10710359" y="5947154"/>
                </a:cubicBezTo>
                <a:cubicBezTo>
                  <a:pt x="10722235" y="5939252"/>
                  <a:pt x="10740995" y="5937679"/>
                  <a:pt x="10756755" y="5940464"/>
                </a:cubicBezTo>
                <a:cubicBezTo>
                  <a:pt x="10762623" y="5941277"/>
                  <a:pt x="10768687" y="5953461"/>
                  <a:pt x="10774075" y="5961968"/>
                </a:cubicBezTo>
                <a:cubicBezTo>
                  <a:pt x="10766707" y="5963332"/>
                  <a:pt x="10758175" y="5968714"/>
                  <a:pt x="10750807" y="5970079"/>
                </a:cubicBezTo>
                <a:cubicBezTo>
                  <a:pt x="10706255" y="5976428"/>
                  <a:pt x="10659859" y="5983118"/>
                  <a:pt x="10607935" y="5990832"/>
                </a:cubicBezTo>
                <a:cubicBezTo>
                  <a:pt x="10610455" y="5994167"/>
                  <a:pt x="10614479" y="5995323"/>
                  <a:pt x="10615163" y="5998999"/>
                </a:cubicBezTo>
                <a:cubicBezTo>
                  <a:pt x="10615503" y="6000836"/>
                  <a:pt x="10613659" y="6001178"/>
                  <a:pt x="10613659" y="6001178"/>
                </a:cubicBezTo>
                <a:cubicBezTo>
                  <a:pt x="10613659" y="6001178"/>
                  <a:pt x="10615843" y="6002674"/>
                  <a:pt x="10615843" y="6002674"/>
                </a:cubicBezTo>
                <a:cubicBezTo>
                  <a:pt x="10615843" y="6002674"/>
                  <a:pt x="10613999" y="6003015"/>
                  <a:pt x="10613999" y="6003015"/>
                </a:cubicBezTo>
                <a:cubicBezTo>
                  <a:pt x="10617123" y="6040454"/>
                  <a:pt x="10594931" y="6074977"/>
                  <a:pt x="10559931" y="6081459"/>
                </a:cubicBezTo>
                <a:cubicBezTo>
                  <a:pt x="10559931" y="6081459"/>
                  <a:pt x="10559931" y="6081459"/>
                  <a:pt x="10558087" y="6081800"/>
                </a:cubicBezTo>
                <a:cubicBezTo>
                  <a:pt x="10549555" y="6087182"/>
                  <a:pt x="10541707" y="6096239"/>
                  <a:pt x="10532159" y="6096107"/>
                </a:cubicBezTo>
                <a:cubicBezTo>
                  <a:pt x="10513051" y="6095842"/>
                  <a:pt x="10494431" y="6087885"/>
                  <a:pt x="10474987" y="6085783"/>
                </a:cubicBezTo>
                <a:cubicBezTo>
                  <a:pt x="10433095" y="6085937"/>
                  <a:pt x="10388683" y="6082755"/>
                  <a:pt x="10348151" y="6090260"/>
                </a:cubicBezTo>
                <a:cubicBezTo>
                  <a:pt x="10340443" y="6089787"/>
                  <a:pt x="10337839" y="6116881"/>
                  <a:pt x="10334215" y="6138463"/>
                </a:cubicBezTo>
                <a:cubicBezTo>
                  <a:pt x="10330531" y="6139145"/>
                  <a:pt x="10328687" y="6139486"/>
                  <a:pt x="10326843" y="6139828"/>
                </a:cubicBezTo>
                <a:cubicBezTo>
                  <a:pt x="10323183" y="6089182"/>
                  <a:pt x="10322503" y="6085506"/>
                  <a:pt x="10265735" y="6097919"/>
                </a:cubicBezTo>
                <a:cubicBezTo>
                  <a:pt x="10199755" y="6112037"/>
                  <a:pt x="10135415" y="6114446"/>
                  <a:pt x="10068555" y="6113521"/>
                </a:cubicBezTo>
                <a:cubicBezTo>
                  <a:pt x="10072919" y="6116514"/>
                  <a:pt x="10078443" y="6115491"/>
                  <a:pt x="10079467" y="6121005"/>
                </a:cubicBezTo>
                <a:cubicBezTo>
                  <a:pt x="10081847" y="6133870"/>
                  <a:pt x="10074343" y="6144765"/>
                  <a:pt x="10063287" y="6146812"/>
                </a:cubicBezTo>
                <a:cubicBezTo>
                  <a:pt x="10050391" y="6149200"/>
                  <a:pt x="10039479" y="6141716"/>
                  <a:pt x="10037095" y="6128851"/>
                </a:cubicBezTo>
                <a:cubicBezTo>
                  <a:pt x="10035395" y="6119662"/>
                  <a:pt x="10044267" y="6116118"/>
                  <a:pt x="10049111" y="6111419"/>
                </a:cubicBezTo>
                <a:cubicBezTo>
                  <a:pt x="10035535" y="6110131"/>
                  <a:pt x="10021619" y="6107005"/>
                  <a:pt x="10008183" y="6096187"/>
                </a:cubicBezTo>
                <a:cubicBezTo>
                  <a:pt x="9988539" y="6082717"/>
                  <a:pt x="9958863" y="6076806"/>
                  <a:pt x="9936815" y="6101798"/>
                </a:cubicBezTo>
                <a:cubicBezTo>
                  <a:pt x="9935315" y="6103977"/>
                  <a:pt x="9930127" y="6106839"/>
                  <a:pt x="9930127" y="6106839"/>
                </a:cubicBezTo>
                <a:cubicBezTo>
                  <a:pt x="9904899" y="6073493"/>
                  <a:pt x="9873923" y="6081130"/>
                  <a:pt x="9842263" y="6085092"/>
                </a:cubicBezTo>
                <a:cubicBezTo>
                  <a:pt x="9836595" y="6095646"/>
                  <a:pt x="9833111" y="6107696"/>
                  <a:pt x="9824239" y="6111240"/>
                </a:cubicBezTo>
                <a:cubicBezTo>
                  <a:pt x="9817211" y="6114442"/>
                  <a:pt x="9807659" y="6114310"/>
                  <a:pt x="9800631" y="6117512"/>
                </a:cubicBezTo>
                <a:cubicBezTo>
                  <a:pt x="9811203" y="6123158"/>
                  <a:pt x="9821775" y="6128803"/>
                  <a:pt x="9825999" y="6141328"/>
                </a:cubicBezTo>
                <a:cubicBezTo>
                  <a:pt x="9827163" y="6137311"/>
                  <a:pt x="9827163" y="6137311"/>
                  <a:pt x="9828323" y="6133294"/>
                </a:cubicBezTo>
                <a:cubicBezTo>
                  <a:pt x="9833367" y="6139964"/>
                  <a:pt x="9834387" y="6145478"/>
                  <a:pt x="9833571" y="6151331"/>
                </a:cubicBezTo>
                <a:cubicBezTo>
                  <a:pt x="9832327" y="6185778"/>
                  <a:pt x="9832327" y="6185778"/>
                  <a:pt x="9870531" y="6186307"/>
                </a:cubicBezTo>
                <a:cubicBezTo>
                  <a:pt x="9927499" y="6185262"/>
                  <a:pt x="9984471" y="6184217"/>
                  <a:pt x="10041099" y="6181335"/>
                </a:cubicBezTo>
                <a:cubicBezTo>
                  <a:pt x="10050651" y="6181466"/>
                  <a:pt x="10064227" y="6182755"/>
                  <a:pt x="10075619" y="6182546"/>
                </a:cubicBezTo>
                <a:cubicBezTo>
                  <a:pt x="10077463" y="6182205"/>
                  <a:pt x="10081487" y="6183361"/>
                  <a:pt x="10085171" y="6182678"/>
                </a:cubicBezTo>
                <a:cubicBezTo>
                  <a:pt x="10141659" y="6189326"/>
                  <a:pt x="10198287" y="6186444"/>
                  <a:pt x="10254575" y="6181723"/>
                </a:cubicBezTo>
                <a:cubicBezTo>
                  <a:pt x="10282891" y="6180281"/>
                  <a:pt x="10308683" y="6175506"/>
                  <a:pt x="10336999" y="6174064"/>
                </a:cubicBezTo>
                <a:cubicBezTo>
                  <a:pt x="10336999" y="6174064"/>
                  <a:pt x="10338839" y="6173724"/>
                  <a:pt x="10340679" y="6173382"/>
                </a:cubicBezTo>
                <a:cubicBezTo>
                  <a:pt x="10344367" y="6172700"/>
                  <a:pt x="10348051" y="6172018"/>
                  <a:pt x="10349891" y="6171677"/>
                </a:cubicBezTo>
                <a:cubicBezTo>
                  <a:pt x="10368995" y="6171941"/>
                  <a:pt x="10385915" y="6170709"/>
                  <a:pt x="10405019" y="6170973"/>
                </a:cubicBezTo>
                <a:cubicBezTo>
                  <a:pt x="10559007" y="6169072"/>
                  <a:pt x="10713051" y="6188069"/>
                  <a:pt x="10867859" y="6180312"/>
                </a:cubicBezTo>
                <a:cubicBezTo>
                  <a:pt x="10958667" y="6176804"/>
                  <a:pt x="11038703" y="6156280"/>
                  <a:pt x="11121407" y="6129560"/>
                </a:cubicBezTo>
                <a:cubicBezTo>
                  <a:pt x="11118603" y="6145287"/>
                  <a:pt x="11133683" y="6144396"/>
                  <a:pt x="11145075" y="6144187"/>
                </a:cubicBezTo>
                <a:cubicBezTo>
                  <a:pt x="11146919" y="6143846"/>
                  <a:pt x="11147259" y="6145684"/>
                  <a:pt x="11147599" y="6147522"/>
                </a:cubicBezTo>
                <a:cubicBezTo>
                  <a:pt x="11125151" y="6149778"/>
                  <a:pt x="11102703" y="6152033"/>
                  <a:pt x="11081619" y="6161641"/>
                </a:cubicBezTo>
                <a:cubicBezTo>
                  <a:pt x="11090007" y="6165789"/>
                  <a:pt x="11099559" y="6165921"/>
                  <a:pt x="11109111" y="6166054"/>
                </a:cubicBezTo>
                <a:cubicBezTo>
                  <a:pt x="11114639" y="6165030"/>
                  <a:pt x="11124531" y="6166999"/>
                  <a:pt x="11123027" y="6169179"/>
                </a:cubicBezTo>
                <a:cubicBezTo>
                  <a:pt x="11125411" y="6182044"/>
                  <a:pt x="11132299" y="6188372"/>
                  <a:pt x="11140347" y="6190684"/>
                </a:cubicBezTo>
                <a:cubicBezTo>
                  <a:pt x="11138027" y="6198717"/>
                  <a:pt x="11136043" y="6208589"/>
                  <a:pt x="11133719" y="6216622"/>
                </a:cubicBezTo>
                <a:cubicBezTo>
                  <a:pt x="11108267" y="6223236"/>
                  <a:pt x="11083979" y="6225832"/>
                  <a:pt x="11058187" y="6230608"/>
                </a:cubicBezTo>
                <a:cubicBezTo>
                  <a:pt x="11048975" y="6232314"/>
                  <a:pt x="11038263" y="6236199"/>
                  <a:pt x="11029387" y="6239743"/>
                </a:cubicBezTo>
                <a:cubicBezTo>
                  <a:pt x="11029731" y="6241581"/>
                  <a:pt x="11030071" y="6243419"/>
                  <a:pt x="11030071" y="6243419"/>
                </a:cubicBezTo>
                <a:cubicBezTo>
                  <a:pt x="11041467" y="6243210"/>
                  <a:pt x="11053199" y="6244838"/>
                  <a:pt x="11066435" y="6244288"/>
                </a:cubicBezTo>
                <a:cubicBezTo>
                  <a:pt x="11051219" y="6254711"/>
                  <a:pt x="11036819" y="6259278"/>
                  <a:pt x="11020919" y="6266024"/>
                </a:cubicBezTo>
                <a:cubicBezTo>
                  <a:pt x="11015735" y="6268885"/>
                  <a:pt x="11009047" y="6273924"/>
                  <a:pt x="11004199" y="6278624"/>
                </a:cubicBezTo>
                <a:cubicBezTo>
                  <a:pt x="11010747" y="6283114"/>
                  <a:pt x="11017635" y="6289442"/>
                  <a:pt x="11023159" y="6288419"/>
                </a:cubicBezTo>
                <a:cubicBezTo>
                  <a:pt x="11058503" y="6283775"/>
                  <a:pt x="11090703" y="6293020"/>
                  <a:pt x="11123723" y="6296410"/>
                </a:cubicBezTo>
                <a:cubicBezTo>
                  <a:pt x="11127407" y="6295728"/>
                  <a:pt x="11131431" y="6296884"/>
                  <a:pt x="11135115" y="6296202"/>
                </a:cubicBezTo>
                <a:cubicBezTo>
                  <a:pt x="11136475" y="6303553"/>
                  <a:pt x="11139683" y="6310563"/>
                  <a:pt x="11141043" y="6317914"/>
                </a:cubicBezTo>
                <a:cubicBezTo>
                  <a:pt x="11137695" y="6320435"/>
                  <a:pt x="11136199" y="6322613"/>
                  <a:pt x="11132851" y="6325134"/>
                </a:cubicBezTo>
                <a:cubicBezTo>
                  <a:pt x="11099351" y="6329436"/>
                  <a:pt x="11065851" y="6333739"/>
                  <a:pt x="11032151" y="6326673"/>
                </a:cubicBezTo>
                <a:cubicBezTo>
                  <a:pt x="11028127" y="6325518"/>
                  <a:pt x="11021099" y="6328720"/>
                  <a:pt x="11011547" y="6328588"/>
                </a:cubicBezTo>
                <a:cubicBezTo>
                  <a:pt x="11018431" y="6334916"/>
                  <a:pt x="11023139" y="6339747"/>
                  <a:pt x="11027503" y="6342740"/>
                </a:cubicBezTo>
                <a:cubicBezTo>
                  <a:pt x="11043603" y="6347363"/>
                  <a:pt x="11040119" y="6359414"/>
                  <a:pt x="11033771" y="6366292"/>
                </a:cubicBezTo>
                <a:cubicBezTo>
                  <a:pt x="11031107" y="6372488"/>
                  <a:pt x="11018211" y="6374876"/>
                  <a:pt x="11010843" y="6376241"/>
                </a:cubicBezTo>
                <a:cubicBezTo>
                  <a:pt x="11005315" y="6377264"/>
                  <a:pt x="10998771" y="6372774"/>
                  <a:pt x="10993579" y="6375635"/>
                </a:cubicBezTo>
                <a:cubicBezTo>
                  <a:pt x="10986211" y="6376999"/>
                  <a:pt x="10981707" y="6383536"/>
                  <a:pt x="10976519" y="6386397"/>
                </a:cubicBezTo>
                <a:cubicBezTo>
                  <a:pt x="10981227" y="6391229"/>
                  <a:pt x="10986271" y="6397898"/>
                  <a:pt x="10991799" y="6396875"/>
                </a:cubicBezTo>
                <a:cubicBezTo>
                  <a:pt x="11012743" y="6396798"/>
                  <a:pt x="11035191" y="6394542"/>
                  <a:pt x="11056139" y="6394465"/>
                </a:cubicBezTo>
                <a:cubicBezTo>
                  <a:pt x="11061663" y="6393442"/>
                  <a:pt x="11066847" y="6390581"/>
                  <a:pt x="11069855" y="6386223"/>
                </a:cubicBezTo>
                <a:cubicBezTo>
                  <a:pt x="11078043" y="6379003"/>
                  <a:pt x="11084735" y="6373962"/>
                  <a:pt x="11093263" y="6368581"/>
                </a:cubicBezTo>
                <a:cubicBezTo>
                  <a:pt x="11082747" y="6383835"/>
                  <a:pt x="11072575" y="6400926"/>
                  <a:pt x="11066087" y="6417335"/>
                </a:cubicBezTo>
                <a:cubicBezTo>
                  <a:pt x="11050327" y="6414550"/>
                  <a:pt x="11036071" y="6409587"/>
                  <a:pt x="11018811" y="6408981"/>
                </a:cubicBezTo>
                <a:cubicBezTo>
                  <a:pt x="11005575" y="6409531"/>
                  <a:pt x="10987491" y="6414781"/>
                  <a:pt x="10975619" y="6422682"/>
                </a:cubicBezTo>
                <a:cubicBezTo>
                  <a:pt x="10972271" y="6425203"/>
                  <a:pt x="10974175" y="6445760"/>
                  <a:pt x="10982563" y="6449909"/>
                </a:cubicBezTo>
                <a:cubicBezTo>
                  <a:pt x="10993819" y="6459231"/>
                  <a:pt x="11007395" y="6460518"/>
                  <a:pt x="11021931" y="6446421"/>
                </a:cubicBezTo>
                <a:cubicBezTo>
                  <a:pt x="11030123" y="6439202"/>
                  <a:pt x="11057415" y="6432247"/>
                  <a:pt x="11059939" y="6435581"/>
                </a:cubicBezTo>
                <a:cubicBezTo>
                  <a:pt x="11057615" y="6443615"/>
                  <a:pt x="11055631" y="6453487"/>
                  <a:pt x="11053651" y="6463358"/>
                </a:cubicBezTo>
                <a:cubicBezTo>
                  <a:pt x="11052147" y="6465537"/>
                  <a:pt x="11048463" y="6466220"/>
                  <a:pt x="11046963" y="6468398"/>
                </a:cubicBezTo>
                <a:cubicBezTo>
                  <a:pt x="11040275" y="6473439"/>
                  <a:pt x="11031063" y="6475145"/>
                  <a:pt x="11024035" y="6478347"/>
                </a:cubicBezTo>
                <a:cubicBezTo>
                  <a:pt x="11014823" y="6480053"/>
                  <a:pt x="11004107" y="6483937"/>
                  <a:pt x="10994899" y="6485642"/>
                </a:cubicBezTo>
                <a:cubicBezTo>
                  <a:pt x="11005811" y="6493127"/>
                  <a:pt x="11014543" y="6499113"/>
                  <a:pt x="11025111" y="6504760"/>
                </a:cubicBezTo>
                <a:cubicBezTo>
                  <a:pt x="11031323" y="6507412"/>
                  <a:pt x="11037527" y="6510065"/>
                  <a:pt x="11045919" y="6514213"/>
                </a:cubicBezTo>
                <a:cubicBezTo>
                  <a:pt x="11045919" y="6514213"/>
                  <a:pt x="11045919" y="6514213"/>
                  <a:pt x="11041495" y="6490321"/>
                </a:cubicBezTo>
                <a:cubicBezTo>
                  <a:pt x="11043679" y="6491817"/>
                  <a:pt x="11047699" y="6492973"/>
                  <a:pt x="11051387" y="6492291"/>
                </a:cubicBezTo>
                <a:cubicBezTo>
                  <a:pt x="11051587" y="6503660"/>
                  <a:pt x="11051783" y="6515028"/>
                  <a:pt x="11053827" y="6526055"/>
                </a:cubicBezTo>
                <a:cubicBezTo>
                  <a:pt x="11052323" y="6528234"/>
                  <a:pt x="11049323" y="6532592"/>
                  <a:pt x="11047819" y="6534771"/>
                </a:cubicBezTo>
                <a:cubicBezTo>
                  <a:pt x="11042831" y="6549001"/>
                  <a:pt x="11053747" y="6556485"/>
                  <a:pt x="11063979" y="6560292"/>
                </a:cubicBezTo>
                <a:cubicBezTo>
                  <a:pt x="11066499" y="6563627"/>
                  <a:pt x="11067179" y="6567303"/>
                  <a:pt x="11067859" y="6570978"/>
                </a:cubicBezTo>
                <a:cubicBezTo>
                  <a:pt x="11067859" y="6570978"/>
                  <a:pt x="11067859" y="6570978"/>
                  <a:pt x="11016279" y="6580530"/>
                </a:cubicBezTo>
                <a:cubicBezTo>
                  <a:pt x="11037767" y="6593660"/>
                  <a:pt x="11057347" y="6586231"/>
                  <a:pt x="11073591" y="6581323"/>
                </a:cubicBezTo>
                <a:cubicBezTo>
                  <a:pt x="11078975" y="6589831"/>
                  <a:pt x="11082519" y="6598680"/>
                  <a:pt x="11089403" y="6605007"/>
                </a:cubicBezTo>
                <a:cubicBezTo>
                  <a:pt x="11084219" y="6607868"/>
                  <a:pt x="11078355" y="6607053"/>
                  <a:pt x="11074667" y="6607736"/>
                </a:cubicBezTo>
                <a:cubicBezTo>
                  <a:pt x="11041851" y="6615714"/>
                  <a:pt x="11009027" y="6623693"/>
                  <a:pt x="10978051" y="6631330"/>
                </a:cubicBezTo>
                <a:cubicBezTo>
                  <a:pt x="10974367" y="6632012"/>
                  <a:pt x="10971359" y="6636370"/>
                  <a:pt x="10969863" y="6638548"/>
                </a:cubicBezTo>
                <a:cubicBezTo>
                  <a:pt x="10972043" y="6640046"/>
                  <a:pt x="10974907" y="6645218"/>
                  <a:pt x="10976747" y="6644877"/>
                </a:cubicBezTo>
                <a:cubicBezTo>
                  <a:pt x="10998855" y="6640783"/>
                  <a:pt x="11021303" y="6638528"/>
                  <a:pt x="11043411" y="6634434"/>
                </a:cubicBezTo>
                <a:cubicBezTo>
                  <a:pt x="11063335" y="6628844"/>
                  <a:pt x="11081755" y="6625432"/>
                  <a:pt x="11099835" y="6620183"/>
                </a:cubicBezTo>
                <a:cubicBezTo>
                  <a:pt x="11102359" y="6623518"/>
                  <a:pt x="11104883" y="6626853"/>
                  <a:pt x="11107407" y="6630187"/>
                </a:cubicBezTo>
                <a:cubicBezTo>
                  <a:pt x="11100039" y="6631551"/>
                  <a:pt x="11093011" y="6634754"/>
                  <a:pt x="11084139" y="6638298"/>
                </a:cubicBezTo>
                <a:cubicBezTo>
                  <a:pt x="11095531" y="6638089"/>
                  <a:pt x="11107267" y="6639718"/>
                  <a:pt x="11116819" y="6639850"/>
                </a:cubicBezTo>
                <a:cubicBezTo>
                  <a:pt x="11119339" y="6643185"/>
                  <a:pt x="11123707" y="6646178"/>
                  <a:pt x="11126231" y="6649512"/>
                </a:cubicBezTo>
                <a:cubicBezTo>
                  <a:pt x="11080655" y="6650349"/>
                  <a:pt x="11033239" y="6651525"/>
                  <a:pt x="10988003" y="6654199"/>
                </a:cubicBezTo>
                <a:cubicBezTo>
                  <a:pt x="10972923" y="6655090"/>
                  <a:pt x="10968075" y="6659790"/>
                  <a:pt x="10966775" y="6673337"/>
                </a:cubicBezTo>
                <a:cubicBezTo>
                  <a:pt x="10965615" y="6677354"/>
                  <a:pt x="10962951" y="6683549"/>
                  <a:pt x="10962127" y="6689403"/>
                </a:cubicBezTo>
                <a:cubicBezTo>
                  <a:pt x="10959947" y="6687907"/>
                  <a:pt x="10956259" y="6688590"/>
                  <a:pt x="10954419" y="6688930"/>
                </a:cubicBezTo>
                <a:cubicBezTo>
                  <a:pt x="10954079" y="6687093"/>
                  <a:pt x="10954079" y="6687093"/>
                  <a:pt x="10954079" y="6687093"/>
                </a:cubicBezTo>
                <a:cubicBezTo>
                  <a:pt x="10954843" y="6660340"/>
                  <a:pt x="10949795" y="6653670"/>
                  <a:pt x="10921479" y="6655111"/>
                </a:cubicBezTo>
                <a:cubicBezTo>
                  <a:pt x="10885799" y="6657917"/>
                  <a:pt x="10851615" y="6658544"/>
                  <a:pt x="10817775" y="6661009"/>
                </a:cubicBezTo>
                <a:cubicBezTo>
                  <a:pt x="10804459" y="6691988"/>
                  <a:pt x="10769995" y="6711676"/>
                  <a:pt x="10738479" y="6706107"/>
                </a:cubicBezTo>
                <a:cubicBezTo>
                  <a:pt x="10718691" y="6702167"/>
                  <a:pt x="10706759" y="6689169"/>
                  <a:pt x="10699671" y="6671473"/>
                </a:cubicBezTo>
                <a:cubicBezTo>
                  <a:pt x="10695987" y="6672156"/>
                  <a:pt x="10688275" y="6671683"/>
                  <a:pt x="10686779" y="6673861"/>
                </a:cubicBezTo>
                <a:cubicBezTo>
                  <a:pt x="10679067" y="6673388"/>
                  <a:pt x="10673199" y="6672573"/>
                  <a:pt x="10665831" y="6673938"/>
                </a:cubicBezTo>
                <a:cubicBezTo>
                  <a:pt x="10662971" y="6668765"/>
                  <a:pt x="10657099" y="6667951"/>
                  <a:pt x="10647551" y="6667818"/>
                </a:cubicBezTo>
                <a:cubicBezTo>
                  <a:pt x="10632471" y="6668709"/>
                  <a:pt x="10619235" y="6669260"/>
                  <a:pt x="10604155" y="6670151"/>
                </a:cubicBezTo>
                <a:cubicBezTo>
                  <a:pt x="10600131" y="6668995"/>
                  <a:pt x="10594603" y="6670019"/>
                  <a:pt x="10590579" y="6668863"/>
                </a:cubicBezTo>
                <a:cubicBezTo>
                  <a:pt x="10589899" y="6665187"/>
                  <a:pt x="10589559" y="6663349"/>
                  <a:pt x="10590723" y="6659332"/>
                </a:cubicBezTo>
                <a:cubicBezTo>
                  <a:pt x="10590723" y="6659332"/>
                  <a:pt x="10590723" y="6659332"/>
                  <a:pt x="10592563" y="6658991"/>
                </a:cubicBezTo>
                <a:cubicBezTo>
                  <a:pt x="10615347" y="6658573"/>
                  <a:pt x="10639979" y="6657814"/>
                  <a:pt x="10662767" y="6657397"/>
                </a:cubicBezTo>
                <a:cubicBezTo>
                  <a:pt x="10663931" y="6653379"/>
                  <a:pt x="10662907" y="6647866"/>
                  <a:pt x="10662227" y="6644191"/>
                </a:cubicBezTo>
                <a:cubicBezTo>
                  <a:pt x="10639439" y="6644608"/>
                  <a:pt x="10614811" y="6645367"/>
                  <a:pt x="10590179" y="6646126"/>
                </a:cubicBezTo>
                <a:cubicBezTo>
                  <a:pt x="10590663" y="6638434"/>
                  <a:pt x="10591143" y="6630741"/>
                  <a:pt x="10589783" y="6623389"/>
                </a:cubicBezTo>
                <a:cubicBezTo>
                  <a:pt x="10598311" y="6618007"/>
                  <a:pt x="10606839" y="6612626"/>
                  <a:pt x="10613191" y="6605747"/>
                </a:cubicBezTo>
                <a:cubicBezTo>
                  <a:pt x="10605819" y="6607112"/>
                  <a:pt x="10596271" y="6606981"/>
                  <a:pt x="10588903" y="6608345"/>
                </a:cubicBezTo>
                <a:cubicBezTo>
                  <a:pt x="10587539" y="6600993"/>
                  <a:pt x="10588019" y="6593302"/>
                  <a:pt x="10586999" y="6587788"/>
                </a:cubicBezTo>
                <a:cubicBezTo>
                  <a:pt x="10586659" y="6585950"/>
                  <a:pt x="10586659" y="6585950"/>
                  <a:pt x="10584479" y="6584453"/>
                </a:cubicBezTo>
                <a:cubicBezTo>
                  <a:pt x="10592187" y="6584926"/>
                  <a:pt x="10601055" y="6581383"/>
                  <a:pt x="10608427" y="6580018"/>
                </a:cubicBezTo>
                <a:cubicBezTo>
                  <a:pt x="10612111" y="6579336"/>
                  <a:pt x="10617295" y="6576475"/>
                  <a:pt x="10620643" y="6573954"/>
                </a:cubicBezTo>
                <a:cubicBezTo>
                  <a:pt x="10618119" y="6570620"/>
                  <a:pt x="10615255" y="6565447"/>
                  <a:pt x="10609047" y="6562794"/>
                </a:cubicBezTo>
                <a:cubicBezTo>
                  <a:pt x="10606523" y="6559460"/>
                  <a:pt x="10598815" y="6558986"/>
                  <a:pt x="10594791" y="6557831"/>
                </a:cubicBezTo>
                <a:cubicBezTo>
                  <a:pt x="10599295" y="6551294"/>
                  <a:pt x="10601623" y="6543261"/>
                  <a:pt x="10608311" y="6538221"/>
                </a:cubicBezTo>
                <a:cubicBezTo>
                  <a:pt x="10614999" y="6533180"/>
                  <a:pt x="10624207" y="6531475"/>
                  <a:pt x="10633079" y="6527931"/>
                </a:cubicBezTo>
                <a:cubicBezTo>
                  <a:pt x="10681119" y="6509530"/>
                  <a:pt x="10681119" y="6509530"/>
                  <a:pt x="10676975" y="6466578"/>
                </a:cubicBezTo>
                <a:cubicBezTo>
                  <a:pt x="10675611" y="6459226"/>
                  <a:pt x="10666543" y="6451400"/>
                  <a:pt x="10658491" y="6449089"/>
                </a:cubicBezTo>
                <a:cubicBezTo>
                  <a:pt x="10632839" y="6444335"/>
                  <a:pt x="10605691" y="6441760"/>
                  <a:pt x="10578535" y="6439184"/>
                </a:cubicBezTo>
                <a:cubicBezTo>
                  <a:pt x="10565303" y="6439734"/>
                  <a:pt x="10547359" y="6435452"/>
                  <a:pt x="10535143" y="6441516"/>
                </a:cubicBezTo>
                <a:cubicBezTo>
                  <a:pt x="10507371" y="6456164"/>
                  <a:pt x="10476871" y="6456109"/>
                  <a:pt x="10448219" y="6455712"/>
                </a:cubicBezTo>
                <a:cubicBezTo>
                  <a:pt x="10452923" y="6460543"/>
                  <a:pt x="10459471" y="6465034"/>
                  <a:pt x="10461175" y="6474222"/>
                </a:cubicBezTo>
                <a:cubicBezTo>
                  <a:pt x="10466619" y="6503629"/>
                  <a:pt x="10447091" y="6531956"/>
                  <a:pt x="10417615" y="6537414"/>
                </a:cubicBezTo>
                <a:cubicBezTo>
                  <a:pt x="10388143" y="6542872"/>
                  <a:pt x="10361611" y="6523073"/>
                  <a:pt x="10356167" y="6493667"/>
                </a:cubicBezTo>
                <a:cubicBezTo>
                  <a:pt x="10352763" y="6475289"/>
                  <a:pt x="10359251" y="6458879"/>
                  <a:pt x="10372287" y="6446961"/>
                </a:cubicBezTo>
                <a:cubicBezTo>
                  <a:pt x="10366079" y="6444309"/>
                  <a:pt x="10363559" y="6440975"/>
                  <a:pt x="10355507" y="6438663"/>
                </a:cubicBezTo>
                <a:cubicBezTo>
                  <a:pt x="10368743" y="6438114"/>
                  <a:pt x="10374267" y="6437091"/>
                  <a:pt x="10379795" y="6436067"/>
                </a:cubicBezTo>
                <a:cubicBezTo>
                  <a:pt x="10379455" y="6434229"/>
                  <a:pt x="10379115" y="6432391"/>
                  <a:pt x="10378775" y="6430554"/>
                </a:cubicBezTo>
                <a:cubicBezTo>
                  <a:pt x="10355987" y="6430971"/>
                  <a:pt x="10331019" y="6429892"/>
                  <a:pt x="10308567" y="6432148"/>
                </a:cubicBezTo>
                <a:cubicBezTo>
                  <a:pt x="10306387" y="6430651"/>
                  <a:pt x="10305567" y="6436506"/>
                  <a:pt x="10304063" y="6438685"/>
                </a:cubicBezTo>
                <a:cubicBezTo>
                  <a:pt x="10297235" y="6453256"/>
                  <a:pt x="10295111" y="6472657"/>
                  <a:pt x="10283579" y="6482397"/>
                </a:cubicBezTo>
                <a:cubicBezTo>
                  <a:pt x="10268699" y="6494657"/>
                  <a:pt x="10246931" y="6500588"/>
                  <a:pt x="10227691" y="6509854"/>
                </a:cubicBezTo>
                <a:cubicBezTo>
                  <a:pt x="10217315" y="6515577"/>
                  <a:pt x="10206603" y="6519462"/>
                  <a:pt x="10196231" y="6525184"/>
                </a:cubicBezTo>
                <a:cubicBezTo>
                  <a:pt x="10198075" y="6524842"/>
                  <a:pt x="10198415" y="6526681"/>
                  <a:pt x="10200255" y="6526339"/>
                </a:cubicBezTo>
                <a:cubicBezTo>
                  <a:pt x="10224543" y="6523743"/>
                  <a:pt x="10250675" y="6520805"/>
                  <a:pt x="10276811" y="6517867"/>
                </a:cubicBezTo>
                <a:cubicBezTo>
                  <a:pt x="10258583" y="6532646"/>
                  <a:pt x="10245067" y="6552258"/>
                  <a:pt x="10231891" y="6573707"/>
                </a:cubicBezTo>
                <a:cubicBezTo>
                  <a:pt x="10231891" y="6573707"/>
                  <a:pt x="10231891" y="6573707"/>
                  <a:pt x="10230391" y="6575886"/>
                </a:cubicBezTo>
                <a:cubicBezTo>
                  <a:pt x="10226703" y="6576568"/>
                  <a:pt x="10221515" y="6579429"/>
                  <a:pt x="10218175" y="6581948"/>
                </a:cubicBezTo>
                <a:cubicBezTo>
                  <a:pt x="10207799" y="6587671"/>
                  <a:pt x="10199611" y="6594891"/>
                  <a:pt x="10189579" y="6602451"/>
                </a:cubicBezTo>
                <a:cubicBezTo>
                  <a:pt x="10182551" y="6605654"/>
                  <a:pt x="10158063" y="6596882"/>
                  <a:pt x="10176883" y="6616208"/>
                </a:cubicBezTo>
                <a:cubicBezTo>
                  <a:pt x="10172855" y="6615053"/>
                  <a:pt x="10169515" y="6617572"/>
                  <a:pt x="10165487" y="6616417"/>
                </a:cubicBezTo>
                <a:cubicBezTo>
                  <a:pt x="10157099" y="6612268"/>
                  <a:pt x="10148367" y="6606281"/>
                  <a:pt x="10140659" y="6605807"/>
                </a:cubicBezTo>
                <a:cubicBezTo>
                  <a:pt x="10132951" y="6605334"/>
                  <a:pt x="10116707" y="6610242"/>
                  <a:pt x="10117391" y="6613918"/>
                </a:cubicBezTo>
                <a:cubicBezTo>
                  <a:pt x="10116571" y="6619773"/>
                  <a:pt x="10115407" y="6623790"/>
                  <a:pt x="10114587" y="6629645"/>
                </a:cubicBezTo>
                <a:cubicBezTo>
                  <a:pt x="10110563" y="6628489"/>
                  <a:pt x="10104695" y="6627675"/>
                  <a:pt x="10099167" y="6628698"/>
                </a:cubicBezTo>
                <a:cubicBezTo>
                  <a:pt x="10099991" y="6622843"/>
                  <a:pt x="10099311" y="6619167"/>
                  <a:pt x="10098287" y="6613653"/>
                </a:cubicBezTo>
                <a:cubicBezTo>
                  <a:pt x="10097607" y="6609977"/>
                  <a:pt x="10088875" y="6603990"/>
                  <a:pt x="10083007" y="6603177"/>
                </a:cubicBezTo>
                <a:cubicBezTo>
                  <a:pt x="10048827" y="6603803"/>
                  <a:pt x="10014307" y="6602592"/>
                  <a:pt x="9980467" y="6605057"/>
                </a:cubicBezTo>
                <a:cubicBezTo>
                  <a:pt x="9972755" y="6604583"/>
                  <a:pt x="9967567" y="6607445"/>
                  <a:pt x="9960539" y="6610648"/>
                </a:cubicBezTo>
                <a:cubicBezTo>
                  <a:pt x="9966751" y="6613300"/>
                  <a:pt x="9971115" y="6616293"/>
                  <a:pt x="9977319" y="6618945"/>
                </a:cubicBezTo>
                <a:cubicBezTo>
                  <a:pt x="9983531" y="6621597"/>
                  <a:pt x="9987551" y="6622753"/>
                  <a:pt x="9993759" y="6625405"/>
                </a:cubicBezTo>
                <a:cubicBezTo>
                  <a:pt x="9972815" y="6625482"/>
                  <a:pt x="9950027" y="6625900"/>
                  <a:pt x="9929083" y="6625977"/>
                </a:cubicBezTo>
                <a:cubicBezTo>
                  <a:pt x="9929083" y="6625977"/>
                  <a:pt x="9930583" y="6623798"/>
                  <a:pt x="9930243" y="6621960"/>
                </a:cubicBezTo>
                <a:cubicBezTo>
                  <a:pt x="9922191" y="6619649"/>
                  <a:pt x="9913803" y="6615500"/>
                  <a:pt x="9904255" y="6615368"/>
                </a:cubicBezTo>
                <a:cubicBezTo>
                  <a:pt x="9900567" y="6616050"/>
                  <a:pt x="9895043" y="6617073"/>
                  <a:pt x="9891355" y="6617756"/>
                </a:cubicBezTo>
                <a:cubicBezTo>
                  <a:pt x="9897567" y="6620408"/>
                  <a:pt x="9905275" y="6620881"/>
                  <a:pt x="9909979" y="6625712"/>
                </a:cubicBezTo>
                <a:cubicBezTo>
                  <a:pt x="9946663" y="6679748"/>
                  <a:pt x="9856851" y="6740100"/>
                  <a:pt x="9823031" y="6691236"/>
                </a:cubicBezTo>
                <a:cubicBezTo>
                  <a:pt x="9809735" y="6670887"/>
                  <a:pt x="9815883" y="6652641"/>
                  <a:pt x="9826395" y="6637388"/>
                </a:cubicBezTo>
                <a:cubicBezTo>
                  <a:pt x="9776319" y="6644761"/>
                  <a:pt x="9726915" y="6655810"/>
                  <a:pt x="9683239" y="6677203"/>
                </a:cubicBezTo>
                <a:cubicBezTo>
                  <a:pt x="9680379" y="6672030"/>
                  <a:pt x="9677515" y="6666858"/>
                  <a:pt x="9674991" y="6663524"/>
                </a:cubicBezTo>
                <a:cubicBezTo>
                  <a:pt x="9680179" y="6660662"/>
                  <a:pt x="9685707" y="6659638"/>
                  <a:pt x="9691231" y="6658615"/>
                </a:cubicBezTo>
                <a:cubicBezTo>
                  <a:pt x="9702287" y="6656568"/>
                  <a:pt x="9713679" y="6656360"/>
                  <a:pt x="9722891" y="6654654"/>
                </a:cubicBezTo>
                <a:cubicBezTo>
                  <a:pt x="9728419" y="6653631"/>
                  <a:pt x="9731423" y="6649272"/>
                  <a:pt x="9734427" y="6644914"/>
                </a:cubicBezTo>
                <a:cubicBezTo>
                  <a:pt x="9730403" y="6643758"/>
                  <a:pt x="9723851" y="6639268"/>
                  <a:pt x="9718327" y="6640291"/>
                </a:cubicBezTo>
                <a:cubicBezTo>
                  <a:pt x="9707275" y="6642338"/>
                  <a:pt x="9695059" y="6648402"/>
                  <a:pt x="9682503" y="6652628"/>
                </a:cubicBezTo>
                <a:cubicBezTo>
                  <a:pt x="9682163" y="6650790"/>
                  <a:pt x="9682163" y="6650790"/>
                  <a:pt x="9681823" y="6648952"/>
                </a:cubicBezTo>
                <a:cubicBezTo>
                  <a:pt x="9669267" y="6653178"/>
                  <a:pt x="9656711" y="6657404"/>
                  <a:pt x="9644155" y="6661629"/>
                </a:cubicBezTo>
                <a:cubicBezTo>
                  <a:pt x="9640811" y="6664150"/>
                  <a:pt x="9634467" y="6671028"/>
                  <a:pt x="9635147" y="6674704"/>
                </a:cubicBezTo>
                <a:cubicBezTo>
                  <a:pt x="9636167" y="6680217"/>
                  <a:pt x="9641551" y="6688724"/>
                  <a:pt x="9647075" y="6687700"/>
                </a:cubicBezTo>
                <a:cubicBezTo>
                  <a:pt x="9651103" y="6688856"/>
                  <a:pt x="9656971" y="6689671"/>
                  <a:pt x="9662495" y="6688648"/>
                </a:cubicBezTo>
                <a:cubicBezTo>
                  <a:pt x="9636903" y="6704792"/>
                  <a:pt x="9613835" y="6724271"/>
                  <a:pt x="9593291" y="6747083"/>
                </a:cubicBezTo>
                <a:cubicBezTo>
                  <a:pt x="9577931" y="6767037"/>
                  <a:pt x="9570283" y="6787462"/>
                  <a:pt x="9562631" y="6807887"/>
                </a:cubicBezTo>
                <a:cubicBezTo>
                  <a:pt x="9618439" y="6810860"/>
                  <a:pt x="9673563" y="6810157"/>
                  <a:pt x="9729855" y="6805436"/>
                </a:cubicBezTo>
                <a:cubicBezTo>
                  <a:pt x="9767719" y="6804127"/>
                  <a:pt x="9804903" y="6799142"/>
                  <a:pt x="9843931" y="6793816"/>
                </a:cubicBezTo>
                <a:cubicBezTo>
                  <a:pt x="9844271" y="6795654"/>
                  <a:pt x="9847955" y="6794972"/>
                  <a:pt x="9849799" y="6794631"/>
                </a:cubicBezTo>
                <a:cubicBezTo>
                  <a:pt x="9855323" y="6793608"/>
                  <a:pt x="9859351" y="6794762"/>
                  <a:pt x="9861191" y="6794422"/>
                </a:cubicBezTo>
                <a:cubicBezTo>
                  <a:pt x="9887663" y="6793321"/>
                  <a:pt x="9912295" y="6792562"/>
                  <a:pt x="9939103" y="6793300"/>
                </a:cubicBezTo>
                <a:cubicBezTo>
                  <a:pt x="10154767" y="6795185"/>
                  <a:pt x="10367003" y="6830021"/>
                  <a:pt x="10582807" y="6822374"/>
                </a:cubicBezTo>
                <a:cubicBezTo>
                  <a:pt x="10709635" y="6817898"/>
                  <a:pt x="10819151" y="6791916"/>
                  <a:pt x="10935835" y="6753200"/>
                </a:cubicBezTo>
                <a:cubicBezTo>
                  <a:pt x="10932211" y="6774783"/>
                  <a:pt x="10950971" y="6773210"/>
                  <a:pt x="10968231" y="6773814"/>
                </a:cubicBezTo>
                <a:cubicBezTo>
                  <a:pt x="10970415" y="6775311"/>
                  <a:pt x="10970755" y="6777149"/>
                  <a:pt x="10971435" y="6780824"/>
                </a:cubicBezTo>
                <a:cubicBezTo>
                  <a:pt x="10941279" y="6782607"/>
                  <a:pt x="10909619" y="6786568"/>
                  <a:pt x="10880003" y="6801556"/>
                </a:cubicBezTo>
                <a:cubicBezTo>
                  <a:pt x="10892075" y="6805024"/>
                  <a:pt x="10905655" y="6806311"/>
                  <a:pt x="10919231" y="6807600"/>
                </a:cubicBezTo>
                <a:cubicBezTo>
                  <a:pt x="10926939" y="6808073"/>
                  <a:pt x="10938675" y="6809702"/>
                  <a:pt x="10939355" y="6813378"/>
                </a:cubicBezTo>
                <a:cubicBezTo>
                  <a:pt x="10940915" y="6832097"/>
                  <a:pt x="10950327" y="6841761"/>
                  <a:pt x="10962739" y="6847065"/>
                </a:cubicBezTo>
                <a:cubicBezTo>
                  <a:pt x="10959599" y="6860954"/>
                  <a:pt x="10956455" y="6874842"/>
                  <a:pt x="10953311" y="6888731"/>
                </a:cubicBezTo>
                <a:cubicBezTo>
                  <a:pt x="10920487" y="6896709"/>
                  <a:pt x="10885147" y="6901353"/>
                  <a:pt x="10850143" y="6907834"/>
                </a:cubicBezTo>
                <a:cubicBezTo>
                  <a:pt x="10835403" y="6910564"/>
                  <a:pt x="10822851" y="6914789"/>
                  <a:pt x="10808451" y="6919355"/>
                </a:cubicBezTo>
                <a:cubicBezTo>
                  <a:pt x="10808791" y="6921193"/>
                  <a:pt x="10811315" y="6924528"/>
                  <a:pt x="10811655" y="6926366"/>
                </a:cubicBezTo>
                <a:cubicBezTo>
                  <a:pt x="10827075" y="6927313"/>
                  <a:pt x="10843995" y="6926081"/>
                  <a:pt x="10859415" y="6927027"/>
                </a:cubicBezTo>
                <a:cubicBezTo>
                  <a:pt x="10841191" y="6941807"/>
                  <a:pt x="10819763" y="6949576"/>
                  <a:pt x="10799019" y="6961022"/>
                </a:cubicBezTo>
                <a:cubicBezTo>
                  <a:pt x="10790147" y="6964566"/>
                  <a:pt x="10784139" y="6973281"/>
                  <a:pt x="10775951" y="6980500"/>
                </a:cubicBezTo>
                <a:cubicBezTo>
                  <a:pt x="10784339" y="6984650"/>
                  <a:pt x="10794091" y="6996150"/>
                  <a:pt x="10803303" y="6994445"/>
                </a:cubicBezTo>
                <a:cubicBezTo>
                  <a:pt x="10851883" y="6989250"/>
                  <a:pt x="10896835" y="7005638"/>
                  <a:pt x="10943431" y="7010316"/>
                </a:cubicBezTo>
                <a:cubicBezTo>
                  <a:pt x="10947455" y="7011472"/>
                  <a:pt x="10952983" y="7010448"/>
                  <a:pt x="10958851" y="7011263"/>
                </a:cubicBezTo>
                <a:cubicBezTo>
                  <a:pt x="10960891" y="7022290"/>
                  <a:pt x="10965119" y="7034814"/>
                  <a:pt x="10968999" y="7045500"/>
                </a:cubicBezTo>
                <a:cubicBezTo>
                  <a:pt x="10963815" y="7048362"/>
                  <a:pt x="10960811" y="7052719"/>
                  <a:pt x="10955963" y="7057419"/>
                </a:cubicBezTo>
                <a:cubicBezTo>
                  <a:pt x="10910727" y="7060092"/>
                  <a:pt x="10864671" y="7068621"/>
                  <a:pt x="10816715" y="7056591"/>
                </a:cubicBezTo>
                <a:cubicBezTo>
                  <a:pt x="10810507" y="7053939"/>
                  <a:pt x="10801639" y="7057482"/>
                  <a:pt x="10788403" y="7058032"/>
                </a:cubicBezTo>
                <a:cubicBezTo>
                  <a:pt x="10797811" y="7067695"/>
                  <a:pt x="10803195" y="7076202"/>
                  <a:pt x="10811247" y="7078514"/>
                </a:cubicBezTo>
                <a:cubicBezTo>
                  <a:pt x="10833895" y="7087626"/>
                  <a:pt x="10827747" y="7105873"/>
                  <a:pt x="10820235" y="7116768"/>
                </a:cubicBezTo>
                <a:cubicBezTo>
                  <a:pt x="10814231" y="7125484"/>
                  <a:pt x="10799491" y="7128213"/>
                  <a:pt x="10788435" y="7130260"/>
                </a:cubicBezTo>
                <a:cubicBezTo>
                  <a:pt x="10781067" y="7131624"/>
                  <a:pt x="10770499" y="7125978"/>
                  <a:pt x="10763467" y="7129180"/>
                </a:cubicBezTo>
                <a:cubicBezTo>
                  <a:pt x="10754595" y="7132724"/>
                  <a:pt x="10748591" y="7141440"/>
                  <a:pt x="10741903" y="7146481"/>
                </a:cubicBezTo>
                <a:cubicBezTo>
                  <a:pt x="10748787" y="7152808"/>
                  <a:pt x="10754515" y="7163154"/>
                  <a:pt x="10762227" y="7163627"/>
                </a:cubicBezTo>
                <a:cubicBezTo>
                  <a:pt x="10792723" y="7163683"/>
                  <a:pt x="10821035" y="7162241"/>
                  <a:pt x="10851191" y="7160459"/>
                </a:cubicBezTo>
                <a:cubicBezTo>
                  <a:pt x="10858559" y="7159094"/>
                  <a:pt x="10867091" y="7153712"/>
                  <a:pt x="10871939" y="7149014"/>
                </a:cubicBezTo>
                <a:cubicBezTo>
                  <a:pt x="10881291" y="7137777"/>
                  <a:pt x="10892823" y="7128038"/>
                  <a:pt x="10903199" y="7122315"/>
                </a:cubicBezTo>
                <a:cubicBezTo>
                  <a:pt x="10888519" y="7145944"/>
                  <a:pt x="10876023" y="7171069"/>
                  <a:pt x="10867551" y="7197349"/>
                </a:cubicBezTo>
                <a:cubicBezTo>
                  <a:pt x="10844083" y="7194091"/>
                  <a:pt x="10823275" y="7184638"/>
                  <a:pt x="10800147" y="7183217"/>
                </a:cubicBezTo>
                <a:cubicBezTo>
                  <a:pt x="10781047" y="7182953"/>
                  <a:pt x="10757779" y="7191063"/>
                  <a:pt x="10740715" y="7201826"/>
                </a:cubicBezTo>
                <a:cubicBezTo>
                  <a:pt x="10735871" y="7206525"/>
                  <a:pt x="10739815" y="7238110"/>
                  <a:pt x="10750727" y="7245594"/>
                </a:cubicBezTo>
                <a:cubicBezTo>
                  <a:pt x="10766343" y="7257909"/>
                  <a:pt x="10786131" y="7261849"/>
                  <a:pt x="10807015" y="7240873"/>
                </a:cubicBezTo>
                <a:cubicBezTo>
                  <a:pt x="10817867" y="7227458"/>
                  <a:pt x="10854371" y="7218798"/>
                  <a:pt x="10859079" y="7223629"/>
                </a:cubicBezTo>
                <a:cubicBezTo>
                  <a:pt x="10854095" y="7237858"/>
                  <a:pt x="10853131" y="7253243"/>
                  <a:pt x="10849987" y="7267132"/>
                </a:cubicBezTo>
                <a:cubicBezTo>
                  <a:pt x="10846639" y="7269653"/>
                  <a:pt x="10845483" y="7273669"/>
                  <a:pt x="10841795" y="7274352"/>
                </a:cubicBezTo>
                <a:cubicBezTo>
                  <a:pt x="10833603" y="7281571"/>
                  <a:pt x="10821051" y="7285797"/>
                  <a:pt x="10808495" y="7290022"/>
                </a:cubicBezTo>
                <a:cubicBezTo>
                  <a:pt x="10795939" y="7294249"/>
                  <a:pt x="10783043" y="7296636"/>
                  <a:pt x="10768647" y="7301203"/>
                </a:cubicBezTo>
                <a:cubicBezTo>
                  <a:pt x="10786107" y="7313178"/>
                  <a:pt x="10797359" y="7322499"/>
                  <a:pt x="10811955" y="7329300"/>
                </a:cubicBezTo>
                <a:cubicBezTo>
                  <a:pt x="10820687" y="7335287"/>
                  <a:pt x="10831259" y="7340933"/>
                  <a:pt x="10841491" y="7344741"/>
                </a:cubicBezTo>
                <a:cubicBezTo>
                  <a:pt x="10841491" y="7344741"/>
                  <a:pt x="10841491" y="7344741"/>
                  <a:pt x="10835027" y="7309821"/>
                </a:cubicBezTo>
                <a:cubicBezTo>
                  <a:pt x="10839051" y="7310977"/>
                  <a:pt x="10843075" y="7312132"/>
                  <a:pt x="10847099" y="7313289"/>
                </a:cubicBezTo>
                <a:cubicBezTo>
                  <a:pt x="10848323" y="7330170"/>
                  <a:pt x="10849543" y="7347053"/>
                  <a:pt x="10852607" y="7363593"/>
                </a:cubicBezTo>
                <a:cubicBezTo>
                  <a:pt x="10852947" y="7365431"/>
                  <a:pt x="10851443" y="7367610"/>
                  <a:pt x="10851443" y="7367610"/>
                </a:cubicBezTo>
                <a:cubicBezTo>
                  <a:pt x="10853287" y="7367269"/>
                  <a:pt x="10856967" y="7366587"/>
                  <a:pt x="10858811" y="7366246"/>
                </a:cubicBezTo>
                <a:cubicBezTo>
                  <a:pt x="10884803" y="7372837"/>
                  <a:pt x="10901979" y="7403874"/>
                  <a:pt x="10887643" y="7429339"/>
                </a:cubicBezTo>
                <a:cubicBezTo>
                  <a:pt x="10879311" y="7446089"/>
                  <a:pt x="10862251" y="7456851"/>
                  <a:pt x="10843827" y="7460263"/>
                </a:cubicBezTo>
                <a:cubicBezTo>
                  <a:pt x="10857067" y="7459712"/>
                  <a:pt x="10869623" y="7455487"/>
                  <a:pt x="10882515" y="7453099"/>
                </a:cubicBezTo>
                <a:cubicBezTo>
                  <a:pt x="10888583" y="7465282"/>
                  <a:pt x="10896495" y="7477124"/>
                  <a:pt x="10904399" y="7488965"/>
                </a:cubicBezTo>
                <a:cubicBezTo>
                  <a:pt x="10899215" y="7491826"/>
                  <a:pt x="10890003" y="7493532"/>
                  <a:pt x="10884479" y="7494555"/>
                </a:cubicBezTo>
                <a:cubicBezTo>
                  <a:pt x="10862711" y="7500487"/>
                  <a:pt x="10838763" y="7504922"/>
                  <a:pt x="10816995" y="7510853"/>
                </a:cubicBezTo>
                <a:cubicBezTo>
                  <a:pt x="10817335" y="7512691"/>
                  <a:pt x="10816995" y="7510853"/>
                  <a:pt x="10819179" y="7512350"/>
                </a:cubicBezTo>
                <a:cubicBezTo>
                  <a:pt x="10822719" y="7521199"/>
                  <a:pt x="10822243" y="7528891"/>
                  <a:pt x="10817731" y="7535428"/>
                </a:cubicBezTo>
                <a:cubicBezTo>
                  <a:pt x="10827287" y="7535560"/>
                  <a:pt x="10834655" y="7534196"/>
                  <a:pt x="10842023" y="7532831"/>
                </a:cubicBezTo>
                <a:cubicBezTo>
                  <a:pt x="10867475" y="7526217"/>
                  <a:pt x="10892927" y="7519603"/>
                  <a:pt x="10918379" y="7512990"/>
                </a:cubicBezTo>
                <a:cubicBezTo>
                  <a:pt x="10923079" y="7517821"/>
                  <a:pt x="10925947" y="7522994"/>
                  <a:pt x="10930651" y="7527825"/>
                </a:cubicBezTo>
                <a:cubicBezTo>
                  <a:pt x="10921779" y="7531369"/>
                  <a:pt x="10911067" y="7535254"/>
                  <a:pt x="10897011" y="7541658"/>
                </a:cubicBezTo>
                <a:cubicBezTo>
                  <a:pt x="10914271" y="7542264"/>
                  <a:pt x="10929691" y="7543211"/>
                  <a:pt x="10942923" y="7542661"/>
                </a:cubicBezTo>
                <a:cubicBezTo>
                  <a:pt x="10947971" y="7549330"/>
                  <a:pt x="10952675" y="7554161"/>
                  <a:pt x="10957383" y="7558992"/>
                </a:cubicBezTo>
                <a:cubicBezTo>
                  <a:pt x="10892703" y="7559564"/>
                  <a:pt x="10829867" y="7559794"/>
                  <a:pt x="10765531" y="7562203"/>
                </a:cubicBezTo>
                <a:cubicBezTo>
                  <a:pt x="10744583" y="7562280"/>
                  <a:pt x="10736735" y="7571336"/>
                  <a:pt x="10734611" y="7590740"/>
                </a:cubicBezTo>
                <a:cubicBezTo>
                  <a:pt x="10734131" y="7598431"/>
                  <a:pt x="10732147" y="7608304"/>
                  <a:pt x="10729827" y="7616337"/>
                </a:cubicBezTo>
                <a:cubicBezTo>
                  <a:pt x="10725799" y="7615182"/>
                  <a:pt x="10722115" y="7615864"/>
                  <a:pt x="10718091" y="7614708"/>
                </a:cubicBezTo>
                <a:cubicBezTo>
                  <a:pt x="10718091" y="7614708"/>
                  <a:pt x="10717751" y="7612871"/>
                  <a:pt x="10717751" y="7612871"/>
                </a:cubicBezTo>
                <a:cubicBezTo>
                  <a:pt x="10719815" y="7572569"/>
                  <a:pt x="10711907" y="7560727"/>
                  <a:pt x="10672199" y="7562378"/>
                </a:cubicBezTo>
                <a:cubicBezTo>
                  <a:pt x="10581047" y="7564049"/>
                  <a:pt x="10490235" y="7567558"/>
                  <a:pt x="10399427" y="7571068"/>
                </a:cubicBezTo>
                <a:cubicBezTo>
                  <a:pt x="10371115" y="7572509"/>
                  <a:pt x="10354535" y="7575579"/>
                  <a:pt x="10346683" y="7584637"/>
                </a:cubicBezTo>
                <a:cubicBezTo>
                  <a:pt x="10336791" y="7582667"/>
                  <a:pt x="10327239" y="7582535"/>
                  <a:pt x="10319527" y="7582061"/>
                </a:cubicBezTo>
                <a:cubicBezTo>
                  <a:pt x="10314483" y="7575391"/>
                  <a:pt x="10306435" y="7573081"/>
                  <a:pt x="10291355" y="7573972"/>
                </a:cubicBezTo>
                <a:cubicBezTo>
                  <a:pt x="10272251" y="7573708"/>
                  <a:pt x="10251307" y="7573784"/>
                  <a:pt x="10232543" y="7575357"/>
                </a:cubicBezTo>
                <a:cubicBezTo>
                  <a:pt x="10226679" y="7574543"/>
                  <a:pt x="10218967" y="7574070"/>
                  <a:pt x="10211259" y="7573596"/>
                </a:cubicBezTo>
                <a:cubicBezTo>
                  <a:pt x="10212083" y="7567741"/>
                  <a:pt x="10211399" y="7564066"/>
                  <a:pt x="10212223" y="7558211"/>
                </a:cubicBezTo>
                <a:cubicBezTo>
                  <a:pt x="10212223" y="7558211"/>
                  <a:pt x="10214063" y="7557870"/>
                  <a:pt x="10214063" y="7557870"/>
                </a:cubicBezTo>
                <a:cubicBezTo>
                  <a:pt x="10246403" y="7557585"/>
                  <a:pt x="10280583" y="7556957"/>
                  <a:pt x="10312923" y="7556671"/>
                </a:cubicBezTo>
                <a:cubicBezTo>
                  <a:pt x="10313403" y="7548979"/>
                  <a:pt x="10312383" y="7543466"/>
                  <a:pt x="10313203" y="7537611"/>
                </a:cubicBezTo>
                <a:cubicBezTo>
                  <a:pt x="10278683" y="7536399"/>
                  <a:pt x="10246343" y="7536686"/>
                  <a:pt x="10211823" y="7535474"/>
                </a:cubicBezTo>
                <a:cubicBezTo>
                  <a:pt x="10211623" y="7524105"/>
                  <a:pt x="10211423" y="7512737"/>
                  <a:pt x="10211219" y="7501369"/>
                </a:cubicBezTo>
                <a:cubicBezTo>
                  <a:pt x="10221595" y="7495646"/>
                  <a:pt x="10233127" y="7485908"/>
                  <a:pt x="10242823" y="7476508"/>
                </a:cubicBezTo>
                <a:cubicBezTo>
                  <a:pt x="10231427" y="7476718"/>
                  <a:pt x="10220035" y="7476926"/>
                  <a:pt x="10208639" y="7477135"/>
                </a:cubicBezTo>
                <a:cubicBezTo>
                  <a:pt x="10206939" y="7467946"/>
                  <a:pt x="10204895" y="7456919"/>
                  <a:pt x="10204699" y="7445551"/>
                </a:cubicBezTo>
                <a:cubicBezTo>
                  <a:pt x="10204359" y="7443713"/>
                  <a:pt x="10202515" y="7444054"/>
                  <a:pt x="10202175" y="7442216"/>
                </a:cubicBezTo>
                <a:cubicBezTo>
                  <a:pt x="10213571" y="7442007"/>
                  <a:pt x="10224279" y="7438122"/>
                  <a:pt x="10235335" y="7436075"/>
                </a:cubicBezTo>
                <a:cubicBezTo>
                  <a:pt x="10240863" y="7435052"/>
                  <a:pt x="10245707" y="7430353"/>
                  <a:pt x="10250891" y="7427492"/>
                </a:cubicBezTo>
                <a:cubicBezTo>
                  <a:pt x="10245847" y="7420822"/>
                  <a:pt x="10242303" y="7411975"/>
                  <a:pt x="10235755" y="7407484"/>
                </a:cubicBezTo>
                <a:cubicBezTo>
                  <a:pt x="10231051" y="7402653"/>
                  <a:pt x="10221499" y="7402520"/>
                  <a:pt x="10215631" y="7401706"/>
                </a:cubicBezTo>
                <a:cubicBezTo>
                  <a:pt x="10221299" y="7391153"/>
                  <a:pt x="10224443" y="7377263"/>
                  <a:pt x="10234475" y="7369703"/>
                </a:cubicBezTo>
                <a:cubicBezTo>
                  <a:pt x="10242667" y="7362484"/>
                  <a:pt x="10255563" y="7360096"/>
                  <a:pt x="10265935" y="7354373"/>
                </a:cubicBezTo>
                <a:cubicBezTo>
                  <a:pt x="10333559" y="7328544"/>
                  <a:pt x="10333219" y="7326706"/>
                  <a:pt x="10326495" y="7259520"/>
                </a:cubicBezTo>
                <a:cubicBezTo>
                  <a:pt x="10324791" y="7250331"/>
                  <a:pt x="10312519" y="7235495"/>
                  <a:pt x="10300783" y="7233866"/>
                </a:cubicBezTo>
                <a:cubicBezTo>
                  <a:pt x="10264899" y="7225304"/>
                  <a:pt x="10227855" y="7220758"/>
                  <a:pt x="10190811" y="7216213"/>
                </a:cubicBezTo>
                <a:cubicBezTo>
                  <a:pt x="10169527" y="7214451"/>
                  <a:pt x="10143875" y="7209697"/>
                  <a:pt x="10128315" y="7218280"/>
                </a:cubicBezTo>
                <a:cubicBezTo>
                  <a:pt x="10121627" y="7223321"/>
                  <a:pt x="10113915" y="7222848"/>
                  <a:pt x="10106547" y="7224212"/>
                </a:cubicBezTo>
                <a:cubicBezTo>
                  <a:pt x="10105787" y="7250966"/>
                  <a:pt x="10067979" y="7273174"/>
                  <a:pt x="10046975" y="7252352"/>
                </a:cubicBezTo>
                <a:cubicBezTo>
                  <a:pt x="10044115" y="7247179"/>
                  <a:pt x="10045271" y="7243162"/>
                  <a:pt x="10046095" y="7237307"/>
                </a:cubicBezTo>
                <a:cubicBezTo>
                  <a:pt x="10023307" y="7237725"/>
                  <a:pt x="10000179" y="7236306"/>
                  <a:pt x="9977051" y="7234885"/>
                </a:cubicBezTo>
                <a:cubicBezTo>
                  <a:pt x="9956107" y="7234962"/>
                  <a:pt x="9947235" y="7238505"/>
                  <a:pt x="9945591" y="7250215"/>
                </a:cubicBezTo>
                <a:cubicBezTo>
                  <a:pt x="9940063" y="7251238"/>
                  <a:pt x="9934199" y="7250424"/>
                  <a:pt x="9928675" y="7251447"/>
                </a:cubicBezTo>
                <a:cubicBezTo>
                  <a:pt x="9923427" y="7233409"/>
                  <a:pt x="9909311" y="7218916"/>
                  <a:pt x="9878955" y="7209330"/>
                </a:cubicBezTo>
                <a:cubicBezTo>
                  <a:pt x="9903243" y="7206733"/>
                  <a:pt x="9914295" y="7204687"/>
                  <a:pt x="9923507" y="7202981"/>
                </a:cubicBezTo>
                <a:cubicBezTo>
                  <a:pt x="9925011" y="7200801"/>
                  <a:pt x="9924331" y="7197126"/>
                  <a:pt x="9923991" y="7195287"/>
                </a:cubicBezTo>
                <a:cubicBezTo>
                  <a:pt x="9887627" y="7194417"/>
                  <a:pt x="9849419" y="7193889"/>
                  <a:pt x="9813395" y="7194857"/>
                </a:cubicBezTo>
                <a:cubicBezTo>
                  <a:pt x="9811551" y="7195198"/>
                  <a:pt x="9809231" y="7203231"/>
                  <a:pt x="9808067" y="7207248"/>
                </a:cubicBezTo>
                <a:cubicBezTo>
                  <a:pt x="9798915" y="7229853"/>
                  <a:pt x="9796311" y="7256947"/>
                  <a:pt x="9780271" y="7273225"/>
                </a:cubicBezTo>
                <a:cubicBezTo>
                  <a:pt x="9760887" y="7292021"/>
                  <a:pt x="9730247" y="7301496"/>
                  <a:pt x="9703979" y="7313965"/>
                </a:cubicBezTo>
                <a:cubicBezTo>
                  <a:pt x="9690263" y="7322207"/>
                  <a:pt x="9674363" y="7328953"/>
                  <a:pt x="9660303" y="7335358"/>
                </a:cubicBezTo>
                <a:cubicBezTo>
                  <a:pt x="9660647" y="7337196"/>
                  <a:pt x="9662827" y="7338693"/>
                  <a:pt x="9665011" y="7340190"/>
                </a:cubicBezTo>
                <a:cubicBezTo>
                  <a:pt x="9676063" y="7338143"/>
                  <a:pt x="9687455" y="7337934"/>
                  <a:pt x="9698511" y="7335887"/>
                </a:cubicBezTo>
                <a:cubicBezTo>
                  <a:pt x="9707183" y="7320974"/>
                  <a:pt x="9726083" y="7309871"/>
                  <a:pt x="9734671" y="7325389"/>
                </a:cubicBezTo>
                <a:cubicBezTo>
                  <a:pt x="9735015" y="7327227"/>
                  <a:pt x="9735355" y="7329065"/>
                  <a:pt x="9735695" y="7330902"/>
                </a:cubicBezTo>
                <a:cubicBezTo>
                  <a:pt x="9747091" y="7330694"/>
                  <a:pt x="9759983" y="7328306"/>
                  <a:pt x="9771379" y="7328096"/>
                </a:cubicBezTo>
                <a:cubicBezTo>
                  <a:pt x="9747147" y="7351592"/>
                  <a:pt x="9727623" y="7379920"/>
                  <a:pt x="9710623" y="7411581"/>
                </a:cubicBezTo>
                <a:cubicBezTo>
                  <a:pt x="9710963" y="7413419"/>
                  <a:pt x="9709459" y="7415597"/>
                  <a:pt x="9709459" y="7415597"/>
                </a:cubicBezTo>
                <a:cubicBezTo>
                  <a:pt x="9702431" y="7418800"/>
                  <a:pt x="9697247" y="7421661"/>
                  <a:pt x="9692059" y="7424522"/>
                </a:cubicBezTo>
                <a:cubicBezTo>
                  <a:pt x="9676839" y="7434945"/>
                  <a:pt x="9665643" y="7446523"/>
                  <a:pt x="9652267" y="7456602"/>
                </a:cubicBezTo>
                <a:cubicBezTo>
                  <a:pt x="9643739" y="7461984"/>
                  <a:pt x="9608675" y="7447567"/>
                  <a:pt x="9635067" y="7476896"/>
                </a:cubicBezTo>
                <a:cubicBezTo>
                  <a:pt x="9633223" y="7477238"/>
                  <a:pt x="9631383" y="7477579"/>
                  <a:pt x="9627359" y="7476423"/>
                </a:cubicBezTo>
                <a:cubicBezTo>
                  <a:pt x="9635067" y="7476896"/>
                  <a:pt x="9641275" y="7479548"/>
                  <a:pt x="9644479" y="7486558"/>
                </a:cubicBezTo>
                <a:cubicBezTo>
                  <a:pt x="9662819" y="7513577"/>
                  <a:pt x="9615319" y="7545183"/>
                  <a:pt x="9594315" y="7524361"/>
                </a:cubicBezTo>
                <a:cubicBezTo>
                  <a:pt x="9592131" y="7522864"/>
                  <a:pt x="9593975" y="7522523"/>
                  <a:pt x="9593975" y="7522523"/>
                </a:cubicBezTo>
                <a:cubicBezTo>
                  <a:pt x="9593975" y="7522523"/>
                  <a:pt x="9592131" y="7522864"/>
                  <a:pt x="9592131" y="7522864"/>
                </a:cubicBezTo>
                <a:cubicBezTo>
                  <a:pt x="9578499" y="7500677"/>
                  <a:pt x="9604911" y="7478678"/>
                  <a:pt x="9625515" y="7476764"/>
                </a:cubicBezTo>
                <a:cubicBezTo>
                  <a:pt x="9623675" y="7477105"/>
                  <a:pt x="9621831" y="7477446"/>
                  <a:pt x="9619991" y="7477787"/>
                </a:cubicBezTo>
                <a:cubicBezTo>
                  <a:pt x="9607575" y="7472482"/>
                  <a:pt x="9596323" y="7463160"/>
                  <a:pt x="9584587" y="7461532"/>
                </a:cubicBezTo>
                <a:cubicBezTo>
                  <a:pt x="9572851" y="7459903"/>
                  <a:pt x="9553267" y="7467332"/>
                  <a:pt x="9552447" y="7473185"/>
                </a:cubicBezTo>
                <a:cubicBezTo>
                  <a:pt x="9551967" y="7480878"/>
                  <a:pt x="9551487" y="7488571"/>
                  <a:pt x="9549163" y="7496605"/>
                </a:cubicBezTo>
                <a:cubicBezTo>
                  <a:pt x="9543295" y="7495790"/>
                  <a:pt x="9535587" y="7495317"/>
                  <a:pt x="9527875" y="7494844"/>
                </a:cubicBezTo>
                <a:cubicBezTo>
                  <a:pt x="9528359" y="7487151"/>
                  <a:pt x="9526995" y="7479799"/>
                  <a:pt x="9525635" y="7472449"/>
                </a:cubicBezTo>
                <a:cubicBezTo>
                  <a:pt x="9524275" y="7465097"/>
                  <a:pt x="9513019" y="7455775"/>
                  <a:pt x="9505311" y="7455301"/>
                </a:cubicBezTo>
                <a:cubicBezTo>
                  <a:pt x="9468947" y="7454432"/>
                  <a:pt x="9432583" y="7453561"/>
                  <a:pt x="9394715" y="7454871"/>
                </a:cubicBezTo>
                <a:cubicBezTo>
                  <a:pt x="9401607" y="7461199"/>
                  <a:pt x="9408831" y="7469365"/>
                  <a:pt x="9410875" y="7480392"/>
                </a:cubicBezTo>
                <a:cubicBezTo>
                  <a:pt x="9416319" y="7509798"/>
                  <a:pt x="9398639" y="7537784"/>
                  <a:pt x="9369163" y="7543242"/>
                </a:cubicBezTo>
                <a:cubicBezTo>
                  <a:pt x="9339687" y="7548700"/>
                  <a:pt x="9313155" y="7528902"/>
                  <a:pt x="9307711" y="7499496"/>
                </a:cubicBezTo>
                <a:cubicBezTo>
                  <a:pt x="9306687" y="7493982"/>
                  <a:pt x="9310031" y="7491461"/>
                  <a:pt x="9309351" y="7487786"/>
                </a:cubicBezTo>
                <a:cubicBezTo>
                  <a:pt x="9303487" y="7486972"/>
                  <a:pt x="9297619" y="7486158"/>
                  <a:pt x="9290251" y="7487522"/>
                </a:cubicBezTo>
                <a:cubicBezTo>
                  <a:pt x="9291751" y="7485343"/>
                  <a:pt x="9292915" y="7481326"/>
                  <a:pt x="9294415" y="7479147"/>
                </a:cubicBezTo>
                <a:cubicBezTo>
                  <a:pt x="9280499" y="7476021"/>
                  <a:pt x="9269587" y="7468538"/>
                  <a:pt x="9256351" y="7469088"/>
                </a:cubicBezTo>
                <a:cubicBezTo>
                  <a:pt x="9237247" y="7468823"/>
                  <a:pt x="9217323" y="7474413"/>
                  <a:pt x="9198899" y="7477825"/>
                </a:cubicBezTo>
                <a:cubicBezTo>
                  <a:pt x="9198899" y="7477825"/>
                  <a:pt x="9198899" y="7477825"/>
                  <a:pt x="9198759" y="7487355"/>
                </a:cubicBezTo>
                <a:cubicBezTo>
                  <a:pt x="9200939" y="7488852"/>
                  <a:pt x="9203123" y="7490348"/>
                  <a:pt x="9205307" y="7491845"/>
                </a:cubicBezTo>
                <a:cubicBezTo>
                  <a:pt x="9115175" y="7499031"/>
                  <a:pt x="9027091" y="7517243"/>
                  <a:pt x="8950795" y="7557982"/>
                </a:cubicBezTo>
                <a:cubicBezTo>
                  <a:pt x="8947591" y="7550973"/>
                  <a:pt x="8942207" y="7542466"/>
                  <a:pt x="8939003" y="7535455"/>
                </a:cubicBezTo>
                <a:cubicBezTo>
                  <a:pt x="8946031" y="7532253"/>
                  <a:pt x="8953399" y="7530889"/>
                  <a:pt x="8962611" y="7529183"/>
                </a:cubicBezTo>
                <a:cubicBezTo>
                  <a:pt x="8977347" y="7526454"/>
                  <a:pt x="8990927" y="7527741"/>
                  <a:pt x="9005663" y="7525012"/>
                </a:cubicBezTo>
                <a:cubicBezTo>
                  <a:pt x="9013031" y="7523648"/>
                  <a:pt x="9017199" y="7515273"/>
                  <a:pt x="9022043" y="7510574"/>
                </a:cubicBezTo>
                <a:cubicBezTo>
                  <a:pt x="9013655" y="7506424"/>
                  <a:pt x="9006767" y="7500096"/>
                  <a:pt x="8999395" y="7501461"/>
                </a:cubicBezTo>
                <a:cubicBezTo>
                  <a:pt x="8982815" y="7504531"/>
                  <a:pt x="8965415" y="7513456"/>
                  <a:pt x="8949175" y="7518364"/>
                </a:cubicBezTo>
                <a:cubicBezTo>
                  <a:pt x="8946995" y="7516868"/>
                  <a:pt x="8946995" y="7516868"/>
                  <a:pt x="8946651" y="7515029"/>
                </a:cubicBezTo>
                <a:cubicBezTo>
                  <a:pt x="8930411" y="7519938"/>
                  <a:pt x="8912331" y="7525187"/>
                  <a:pt x="8896431" y="7531933"/>
                </a:cubicBezTo>
                <a:cubicBezTo>
                  <a:pt x="8891243" y="7534794"/>
                  <a:pt x="8881891" y="7546030"/>
                  <a:pt x="8882915" y="7551544"/>
                </a:cubicBezTo>
                <a:cubicBezTo>
                  <a:pt x="8884615" y="7560733"/>
                  <a:pt x="8892863" y="7574413"/>
                  <a:pt x="8900235" y="7573049"/>
                </a:cubicBezTo>
                <a:cubicBezTo>
                  <a:pt x="8907943" y="7573522"/>
                  <a:pt x="8913811" y="7574336"/>
                  <a:pt x="8921519" y="7574810"/>
                </a:cubicBezTo>
                <a:cubicBezTo>
                  <a:pt x="8885895" y="7598514"/>
                  <a:pt x="8854975" y="7627050"/>
                  <a:pt x="8827603" y="7664435"/>
                </a:cubicBezTo>
                <a:cubicBezTo>
                  <a:pt x="8803571" y="7699299"/>
                  <a:pt x="8789091" y="7734295"/>
                  <a:pt x="8779319" y="7774123"/>
                </a:cubicBezTo>
                <a:cubicBezTo>
                  <a:pt x="8777815" y="7776302"/>
                  <a:pt x="8776655" y="7780319"/>
                  <a:pt x="8775151" y="7782498"/>
                </a:cubicBezTo>
                <a:cubicBezTo>
                  <a:pt x="8756531" y="7774541"/>
                  <a:pt x="8736747" y="7770600"/>
                  <a:pt x="8715463" y="7768840"/>
                </a:cubicBezTo>
                <a:cubicBezTo>
                  <a:pt x="8715123" y="7767002"/>
                  <a:pt x="8715123" y="7767002"/>
                  <a:pt x="8715123" y="7767002"/>
                </a:cubicBezTo>
                <a:cubicBezTo>
                  <a:pt x="8713643" y="7717852"/>
                  <a:pt x="8703411" y="7714044"/>
                  <a:pt x="8658575" y="7739455"/>
                </a:cubicBezTo>
                <a:cubicBezTo>
                  <a:pt x="8653387" y="7742316"/>
                  <a:pt x="8644175" y="7744021"/>
                  <a:pt x="8641511" y="7750217"/>
                </a:cubicBezTo>
                <a:cubicBezTo>
                  <a:pt x="8626011" y="7779701"/>
                  <a:pt x="8604187" y="7764733"/>
                  <a:pt x="8584063" y="7758955"/>
                </a:cubicBezTo>
                <a:cubicBezTo>
                  <a:pt x="8574171" y="7756985"/>
                  <a:pt x="8563939" y="7753176"/>
                  <a:pt x="8553367" y="7747531"/>
                </a:cubicBezTo>
                <a:cubicBezTo>
                  <a:pt x="8547159" y="7744879"/>
                  <a:pt x="8542455" y="7740047"/>
                  <a:pt x="8535903" y="7735557"/>
                </a:cubicBezTo>
                <a:cubicBezTo>
                  <a:pt x="8543275" y="7734192"/>
                  <a:pt x="8549963" y="7729152"/>
                  <a:pt x="8557671" y="7729625"/>
                </a:cubicBezTo>
                <a:cubicBezTo>
                  <a:pt x="8594035" y="7730496"/>
                  <a:pt x="8599223" y="7727634"/>
                  <a:pt x="8596299" y="7701563"/>
                </a:cubicBezTo>
                <a:cubicBezTo>
                  <a:pt x="8595959" y="7699725"/>
                  <a:pt x="8598963" y="7695367"/>
                  <a:pt x="8600123" y="7691351"/>
                </a:cubicBezTo>
                <a:cubicBezTo>
                  <a:pt x="8602787" y="7685154"/>
                  <a:pt x="8602927" y="7675624"/>
                  <a:pt x="8605251" y="7667591"/>
                </a:cubicBezTo>
                <a:cubicBezTo>
                  <a:pt x="8595699" y="7667458"/>
                  <a:pt x="8583627" y="7663991"/>
                  <a:pt x="8574415" y="7665697"/>
                </a:cubicBezTo>
                <a:cubicBezTo>
                  <a:pt x="8548283" y="7668635"/>
                  <a:pt x="8520991" y="7675589"/>
                  <a:pt x="8484147" y="7682412"/>
                </a:cubicBezTo>
                <a:cubicBezTo>
                  <a:pt x="8507355" y="7653403"/>
                  <a:pt x="8518351" y="7630457"/>
                  <a:pt x="8482467" y="7621894"/>
                </a:cubicBezTo>
                <a:cubicBezTo>
                  <a:pt x="8456815" y="7617140"/>
                  <a:pt x="8428983" y="7610888"/>
                  <a:pt x="8402851" y="7613826"/>
                </a:cubicBezTo>
                <a:cubicBezTo>
                  <a:pt x="8401287" y="7595107"/>
                  <a:pt x="8396043" y="7577069"/>
                  <a:pt x="8390799" y="7559032"/>
                </a:cubicBezTo>
                <a:cubicBezTo>
                  <a:pt x="8417751" y="7550239"/>
                  <a:pt x="8452615" y="7553287"/>
                  <a:pt x="8488295" y="7550482"/>
                </a:cubicBezTo>
                <a:cubicBezTo>
                  <a:pt x="8473839" y="7534150"/>
                  <a:pt x="8464427" y="7524487"/>
                  <a:pt x="8452495" y="7511489"/>
                </a:cubicBezTo>
                <a:cubicBezTo>
                  <a:pt x="8481831" y="7515562"/>
                  <a:pt x="8507823" y="7522154"/>
                  <a:pt x="8532791" y="7523233"/>
                </a:cubicBezTo>
                <a:cubicBezTo>
                  <a:pt x="8538319" y="7522210"/>
                  <a:pt x="8552515" y="7506275"/>
                  <a:pt x="8552175" y="7504437"/>
                </a:cubicBezTo>
                <a:cubicBezTo>
                  <a:pt x="8522243" y="7466259"/>
                  <a:pt x="8553559" y="7460460"/>
                  <a:pt x="8580515" y="7451668"/>
                </a:cubicBezTo>
                <a:cubicBezTo>
                  <a:pt x="8589723" y="7449962"/>
                  <a:pt x="8596071" y="7443084"/>
                  <a:pt x="8604943" y="7439540"/>
                </a:cubicBezTo>
                <a:cubicBezTo>
                  <a:pt x="8604603" y="7437702"/>
                  <a:pt x="8602079" y="7434367"/>
                  <a:pt x="8601399" y="7430691"/>
                </a:cubicBezTo>
                <a:cubicBezTo>
                  <a:pt x="8598055" y="7433212"/>
                  <a:pt x="8592187" y="7432397"/>
                  <a:pt x="8588503" y="7433079"/>
                </a:cubicBezTo>
                <a:cubicBezTo>
                  <a:pt x="8562571" y="7447386"/>
                  <a:pt x="8537319" y="7465368"/>
                  <a:pt x="8511047" y="7477837"/>
                </a:cubicBezTo>
                <a:cubicBezTo>
                  <a:pt x="8430387" y="7515583"/>
                  <a:pt x="8345843" y="7542644"/>
                  <a:pt x="8269891" y="7585221"/>
                </a:cubicBezTo>
                <a:cubicBezTo>
                  <a:pt x="8235427" y="7604910"/>
                  <a:pt x="8211559" y="7578915"/>
                  <a:pt x="8183787" y="7593563"/>
                </a:cubicBezTo>
                <a:cubicBezTo>
                  <a:pt x="8184127" y="7595401"/>
                  <a:pt x="8181603" y="7592066"/>
                  <a:pt x="8180923" y="7588390"/>
                </a:cubicBezTo>
                <a:cubicBezTo>
                  <a:pt x="8177379" y="7579541"/>
                  <a:pt x="8173495" y="7568856"/>
                  <a:pt x="8193759" y="7565103"/>
                </a:cubicBezTo>
                <a:cubicBezTo>
                  <a:pt x="8201127" y="7563739"/>
                  <a:pt x="8206795" y="7553185"/>
                  <a:pt x="8213483" y="7548144"/>
                </a:cubicBezTo>
                <a:cubicBezTo>
                  <a:pt x="8203931" y="7548012"/>
                  <a:pt x="8193699" y="7544204"/>
                  <a:pt x="8184831" y="7547748"/>
                </a:cubicBezTo>
                <a:cubicBezTo>
                  <a:pt x="8156715" y="7560557"/>
                  <a:pt x="8127099" y="7575546"/>
                  <a:pt x="8101847" y="7593528"/>
                </a:cubicBezTo>
                <a:cubicBezTo>
                  <a:pt x="8099183" y="7599724"/>
                  <a:pt x="8094339" y="7604423"/>
                  <a:pt x="8086967" y="7605788"/>
                </a:cubicBezTo>
                <a:cubicBezTo>
                  <a:pt x="8085127" y="7606129"/>
                  <a:pt x="8084787" y="7604291"/>
                  <a:pt x="8082943" y="7604632"/>
                </a:cubicBezTo>
                <a:cubicBezTo>
                  <a:pt x="8035103" y="7634401"/>
                  <a:pt x="7984883" y="7651304"/>
                  <a:pt x="7931459" y="7661197"/>
                </a:cubicBezTo>
                <a:cubicBezTo>
                  <a:pt x="7935283" y="7650984"/>
                  <a:pt x="7934063" y="7634102"/>
                  <a:pt x="7956711" y="7643214"/>
                </a:cubicBezTo>
                <a:cubicBezTo>
                  <a:pt x="7960735" y="7644370"/>
                  <a:pt x="7964419" y="7643688"/>
                  <a:pt x="7968103" y="7643005"/>
                </a:cubicBezTo>
                <a:cubicBezTo>
                  <a:pt x="7992531" y="7630879"/>
                  <a:pt x="8017643" y="7622427"/>
                  <a:pt x="8039551" y="7606965"/>
                </a:cubicBezTo>
                <a:cubicBezTo>
                  <a:pt x="8046239" y="7601924"/>
                  <a:pt x="8057291" y="7599877"/>
                  <a:pt x="8068347" y="7597831"/>
                </a:cubicBezTo>
                <a:cubicBezTo>
                  <a:pt x="8063979" y="7594838"/>
                  <a:pt x="8061459" y="7591503"/>
                  <a:pt x="8060435" y="7585989"/>
                </a:cubicBezTo>
                <a:cubicBezTo>
                  <a:pt x="8058055" y="7573124"/>
                  <a:pt x="8065223" y="7560391"/>
                  <a:pt x="8078119" y="7558003"/>
                </a:cubicBezTo>
                <a:cubicBezTo>
                  <a:pt x="8087331" y="7556298"/>
                  <a:pt x="8096063" y="7562285"/>
                  <a:pt x="8101107" y="7568953"/>
                </a:cubicBezTo>
                <a:cubicBezTo>
                  <a:pt x="8101107" y="7568953"/>
                  <a:pt x="8102611" y="7566774"/>
                  <a:pt x="8104451" y="7566433"/>
                </a:cubicBezTo>
                <a:cubicBezTo>
                  <a:pt x="8118507" y="7560029"/>
                  <a:pt x="8132567" y="7553624"/>
                  <a:pt x="8144779" y="7547560"/>
                </a:cubicBezTo>
                <a:cubicBezTo>
                  <a:pt x="8171055" y="7535092"/>
                  <a:pt x="8202031" y="7527454"/>
                  <a:pt x="8219571" y="7508999"/>
                </a:cubicBezTo>
                <a:cubicBezTo>
                  <a:pt x="8238959" y="7490203"/>
                  <a:pt x="8259703" y="7478757"/>
                  <a:pt x="8282631" y="7468809"/>
                </a:cubicBezTo>
                <a:cubicBezTo>
                  <a:pt x="8289659" y="7465606"/>
                  <a:pt x="8294507" y="7460907"/>
                  <a:pt x="8299351" y="7456208"/>
                </a:cubicBezTo>
                <a:cubicBezTo>
                  <a:pt x="8304539" y="7453348"/>
                  <a:pt x="8305359" y="7447492"/>
                  <a:pt x="8310207" y="7442793"/>
                </a:cubicBezTo>
                <a:cubicBezTo>
                  <a:pt x="8308363" y="7443134"/>
                  <a:pt x="8308363" y="7443134"/>
                  <a:pt x="8308023" y="7441296"/>
                </a:cubicBezTo>
                <a:cubicBezTo>
                  <a:pt x="8307343" y="7437621"/>
                  <a:pt x="8308163" y="7431765"/>
                  <a:pt x="8307483" y="7428090"/>
                </a:cubicBezTo>
                <a:cubicBezTo>
                  <a:pt x="8287899" y="7435518"/>
                  <a:pt x="8266131" y="7441449"/>
                  <a:pt x="8246551" y="7448878"/>
                </a:cubicBezTo>
                <a:cubicBezTo>
                  <a:pt x="8232491" y="7455282"/>
                  <a:pt x="8220475" y="7472715"/>
                  <a:pt x="8203835" y="7454886"/>
                </a:cubicBezTo>
                <a:cubicBezTo>
                  <a:pt x="8201995" y="7455227"/>
                  <a:pt x="8184251" y="7462314"/>
                  <a:pt x="8183431" y="7468169"/>
                </a:cubicBezTo>
                <a:cubicBezTo>
                  <a:pt x="8180767" y="7474365"/>
                  <a:pt x="8187655" y="7480693"/>
                  <a:pt x="8190859" y="7487703"/>
                </a:cubicBezTo>
                <a:cubicBezTo>
                  <a:pt x="8181647" y="7489409"/>
                  <a:pt x="8170595" y="7491456"/>
                  <a:pt x="8163227" y="7492820"/>
                </a:cubicBezTo>
                <a:cubicBezTo>
                  <a:pt x="8165207" y="7482949"/>
                  <a:pt x="8167531" y="7474915"/>
                  <a:pt x="8169855" y="7466881"/>
                </a:cubicBezTo>
                <a:cubicBezTo>
                  <a:pt x="8160303" y="7466749"/>
                  <a:pt x="8150751" y="7466617"/>
                  <a:pt x="8141199" y="7466484"/>
                </a:cubicBezTo>
                <a:cubicBezTo>
                  <a:pt x="8131987" y="7468190"/>
                  <a:pt x="8120935" y="7470237"/>
                  <a:pt x="8109883" y="7472284"/>
                </a:cubicBezTo>
                <a:cubicBezTo>
                  <a:pt x="8118071" y="7465064"/>
                  <a:pt x="8127623" y="7465196"/>
                  <a:pt x="8134311" y="7460157"/>
                </a:cubicBezTo>
                <a:cubicBezTo>
                  <a:pt x="8142843" y="7454776"/>
                  <a:pt x="8146327" y="7442724"/>
                  <a:pt x="8153355" y="7439522"/>
                </a:cubicBezTo>
                <a:cubicBezTo>
                  <a:pt x="8162227" y="7435978"/>
                  <a:pt x="8173139" y="7443462"/>
                  <a:pt x="8182011" y="7439919"/>
                </a:cubicBezTo>
                <a:cubicBezTo>
                  <a:pt x="8201935" y="7434328"/>
                  <a:pt x="8221179" y="7425062"/>
                  <a:pt x="8238583" y="7416137"/>
                </a:cubicBezTo>
                <a:cubicBezTo>
                  <a:pt x="8248955" y="7410415"/>
                  <a:pt x="8259327" y="7404692"/>
                  <a:pt x="8269699" y="7398970"/>
                </a:cubicBezTo>
                <a:cubicBezTo>
                  <a:pt x="8253939" y="7396185"/>
                  <a:pt x="8238183" y="7393401"/>
                  <a:pt x="8227807" y="7399122"/>
                </a:cubicBezTo>
                <a:cubicBezTo>
                  <a:pt x="8225967" y="7399464"/>
                  <a:pt x="8224123" y="7399805"/>
                  <a:pt x="8222283" y="7400146"/>
                </a:cubicBezTo>
                <a:cubicBezTo>
                  <a:pt x="8206523" y="7397362"/>
                  <a:pt x="8190763" y="7394578"/>
                  <a:pt x="8173843" y="7395810"/>
                </a:cubicBezTo>
                <a:cubicBezTo>
                  <a:pt x="8123083" y="7399506"/>
                  <a:pt x="8073483" y="7399187"/>
                  <a:pt x="8022379" y="7401046"/>
                </a:cubicBezTo>
                <a:cubicBezTo>
                  <a:pt x="8022039" y="7399208"/>
                  <a:pt x="8019855" y="7397711"/>
                  <a:pt x="8019515" y="7395873"/>
                </a:cubicBezTo>
                <a:cubicBezTo>
                  <a:pt x="8002679" y="7366676"/>
                  <a:pt x="7971699" y="7374313"/>
                  <a:pt x="7947411" y="7376910"/>
                </a:cubicBezTo>
                <a:cubicBezTo>
                  <a:pt x="7947411" y="7376910"/>
                  <a:pt x="7947751" y="7378748"/>
                  <a:pt x="7945907" y="7379089"/>
                </a:cubicBezTo>
                <a:cubicBezTo>
                  <a:pt x="7948431" y="7382424"/>
                  <a:pt x="7952795" y="7385418"/>
                  <a:pt x="7953819" y="7390931"/>
                </a:cubicBezTo>
                <a:cubicBezTo>
                  <a:pt x="7956539" y="7405634"/>
                  <a:pt x="7947527" y="7418709"/>
                  <a:pt x="7934631" y="7421097"/>
                </a:cubicBezTo>
                <a:cubicBezTo>
                  <a:pt x="7925423" y="7422802"/>
                  <a:pt x="7916691" y="7416815"/>
                  <a:pt x="7911647" y="7410145"/>
                </a:cubicBezTo>
                <a:cubicBezTo>
                  <a:pt x="7909323" y="7418179"/>
                  <a:pt x="7906999" y="7426214"/>
                  <a:pt x="7904335" y="7432409"/>
                </a:cubicBezTo>
                <a:cubicBezTo>
                  <a:pt x="7901671" y="7438605"/>
                  <a:pt x="7893483" y="7445824"/>
                  <a:pt x="7892659" y="7451679"/>
                </a:cubicBezTo>
                <a:cubicBezTo>
                  <a:pt x="7893683" y="7457193"/>
                  <a:pt x="7900231" y="7461683"/>
                  <a:pt x="7903091" y="7466855"/>
                </a:cubicBezTo>
                <a:cubicBezTo>
                  <a:pt x="7906095" y="7462497"/>
                  <a:pt x="7910943" y="7457798"/>
                  <a:pt x="7911763" y="7451944"/>
                </a:cubicBezTo>
                <a:cubicBezTo>
                  <a:pt x="7914907" y="7438054"/>
                  <a:pt x="7920575" y="7427501"/>
                  <a:pt x="7939539" y="7437296"/>
                </a:cubicBezTo>
                <a:cubicBezTo>
                  <a:pt x="7961023" y="7450425"/>
                  <a:pt x="7981771" y="7438980"/>
                  <a:pt x="8002515" y="7427535"/>
                </a:cubicBezTo>
                <a:cubicBezTo>
                  <a:pt x="8009203" y="7422495"/>
                  <a:pt x="8014731" y="7421472"/>
                  <a:pt x="8021759" y="7418269"/>
                </a:cubicBezTo>
                <a:cubicBezTo>
                  <a:pt x="8021759" y="7418269"/>
                  <a:pt x="8021759" y="7418269"/>
                  <a:pt x="8028847" y="7435965"/>
                </a:cubicBezTo>
                <a:cubicBezTo>
                  <a:pt x="8023659" y="7438827"/>
                  <a:pt x="8018131" y="7439850"/>
                  <a:pt x="8012947" y="7442711"/>
                </a:cubicBezTo>
                <a:cubicBezTo>
                  <a:pt x="8001891" y="7444758"/>
                  <a:pt x="7982907" y="7486292"/>
                  <a:pt x="7990135" y="7494457"/>
                </a:cubicBezTo>
                <a:cubicBezTo>
                  <a:pt x="7992659" y="7497792"/>
                  <a:pt x="7998527" y="7498607"/>
                  <a:pt x="8002211" y="7497924"/>
                </a:cubicBezTo>
                <a:cubicBezTo>
                  <a:pt x="8020295" y="7492675"/>
                  <a:pt x="8038035" y="7485588"/>
                  <a:pt x="8057959" y="7479998"/>
                </a:cubicBezTo>
                <a:cubicBezTo>
                  <a:pt x="8067171" y="7478292"/>
                  <a:pt x="8076383" y="7476586"/>
                  <a:pt x="8085595" y="7474881"/>
                </a:cubicBezTo>
                <a:cubicBezTo>
                  <a:pt x="8085935" y="7476718"/>
                  <a:pt x="8086275" y="7478557"/>
                  <a:pt x="8086615" y="7480394"/>
                </a:cubicBezTo>
                <a:cubicBezTo>
                  <a:pt x="8068871" y="7487482"/>
                  <a:pt x="8049287" y="7494910"/>
                  <a:pt x="8031547" y="7501997"/>
                </a:cubicBezTo>
                <a:cubicBezTo>
                  <a:pt x="7999407" y="7513651"/>
                  <a:pt x="7966927" y="7523467"/>
                  <a:pt x="7932947" y="7535462"/>
                </a:cubicBezTo>
                <a:cubicBezTo>
                  <a:pt x="7929263" y="7536144"/>
                  <a:pt x="7924075" y="7539006"/>
                  <a:pt x="7921071" y="7543364"/>
                </a:cubicBezTo>
                <a:cubicBezTo>
                  <a:pt x="7898343" y="7564681"/>
                  <a:pt x="7873771" y="7586338"/>
                  <a:pt x="7851383" y="7609494"/>
                </a:cubicBezTo>
                <a:cubicBezTo>
                  <a:pt x="7846535" y="7614192"/>
                  <a:pt x="7847899" y="7621544"/>
                  <a:pt x="7845575" y="7629578"/>
                </a:cubicBezTo>
                <a:cubicBezTo>
                  <a:pt x="7824911" y="7610593"/>
                  <a:pt x="7804447" y="7602977"/>
                  <a:pt x="7774007" y="7623821"/>
                </a:cubicBezTo>
                <a:cubicBezTo>
                  <a:pt x="7746915" y="7642144"/>
                  <a:pt x="7712935" y="7654140"/>
                  <a:pt x="7683659" y="7670965"/>
                </a:cubicBezTo>
                <a:cubicBezTo>
                  <a:pt x="7659567" y="7684931"/>
                  <a:pt x="7658607" y="7700316"/>
                  <a:pt x="7683095" y="7709088"/>
                </a:cubicBezTo>
                <a:cubicBezTo>
                  <a:pt x="7707243" y="7716021"/>
                  <a:pt x="7689843" y="7724947"/>
                  <a:pt x="7684315" y="7725970"/>
                </a:cubicBezTo>
                <a:cubicBezTo>
                  <a:pt x="7661047" y="7734080"/>
                  <a:pt x="7642483" y="7747023"/>
                  <a:pt x="7628967" y="7766634"/>
                </a:cubicBezTo>
                <a:cubicBezTo>
                  <a:pt x="7627807" y="7770651"/>
                  <a:pt x="7618255" y="7770518"/>
                  <a:pt x="7612727" y="7771541"/>
                </a:cubicBezTo>
                <a:cubicBezTo>
                  <a:pt x="7604195" y="7776923"/>
                  <a:pt x="7593483" y="7780808"/>
                  <a:pt x="7583111" y="7786530"/>
                </a:cubicBezTo>
                <a:cubicBezTo>
                  <a:pt x="7578263" y="7791229"/>
                  <a:pt x="7577443" y="7797084"/>
                  <a:pt x="7574779" y="7803280"/>
                </a:cubicBezTo>
                <a:cubicBezTo>
                  <a:pt x="7582487" y="7803754"/>
                  <a:pt x="7589859" y="7802389"/>
                  <a:pt x="7597227" y="7801025"/>
                </a:cubicBezTo>
                <a:cubicBezTo>
                  <a:pt x="7620835" y="7794751"/>
                  <a:pt x="7642603" y="7788820"/>
                  <a:pt x="7666211" y="7782548"/>
                </a:cubicBezTo>
                <a:cubicBezTo>
                  <a:pt x="7671739" y="7781524"/>
                  <a:pt x="7675423" y="7780842"/>
                  <a:pt x="7680951" y="7779819"/>
                </a:cubicBezTo>
                <a:cubicBezTo>
                  <a:pt x="7708243" y="7772863"/>
                  <a:pt x="7735535" y="7765909"/>
                  <a:pt x="7762831" y="7758953"/>
                </a:cubicBezTo>
                <a:cubicBezTo>
                  <a:pt x="7758723" y="7788227"/>
                  <a:pt x="7753535" y="7791089"/>
                  <a:pt x="7718335" y="7786202"/>
                </a:cubicBezTo>
                <a:cubicBezTo>
                  <a:pt x="7716491" y="7786542"/>
                  <a:pt x="7712807" y="7787225"/>
                  <a:pt x="7710963" y="7787566"/>
                </a:cubicBezTo>
                <a:cubicBezTo>
                  <a:pt x="7692943" y="7813714"/>
                  <a:pt x="7661223" y="7796777"/>
                  <a:pt x="7637135" y="7810742"/>
                </a:cubicBezTo>
                <a:cubicBezTo>
                  <a:pt x="7614887" y="7824367"/>
                  <a:pt x="7584391" y="7824311"/>
                  <a:pt x="7558939" y="7830925"/>
                </a:cubicBezTo>
                <a:cubicBezTo>
                  <a:pt x="7551571" y="7832289"/>
                  <a:pt x="7546383" y="7835151"/>
                  <a:pt x="7539695" y="7840191"/>
                </a:cubicBezTo>
                <a:cubicBezTo>
                  <a:pt x="7539695" y="7840191"/>
                  <a:pt x="7541059" y="7847542"/>
                  <a:pt x="7543239" y="7849039"/>
                </a:cubicBezTo>
                <a:cubicBezTo>
                  <a:pt x="7549447" y="7851691"/>
                  <a:pt x="7557155" y="7852165"/>
                  <a:pt x="7564527" y="7850800"/>
                </a:cubicBezTo>
                <a:cubicBezTo>
                  <a:pt x="7575579" y="7848754"/>
                  <a:pt x="7587795" y="7842690"/>
                  <a:pt x="7600347" y="7838464"/>
                </a:cubicBezTo>
                <a:cubicBezTo>
                  <a:pt x="7607719" y="7837099"/>
                  <a:pt x="7619935" y="7831035"/>
                  <a:pt x="7611603" y="7847786"/>
                </a:cubicBezTo>
                <a:cubicBezTo>
                  <a:pt x="7611603" y="7847786"/>
                  <a:pt x="7620331" y="7853772"/>
                  <a:pt x="7621835" y="7851593"/>
                </a:cubicBezTo>
                <a:cubicBezTo>
                  <a:pt x="7639915" y="7846345"/>
                  <a:pt x="7656155" y="7841436"/>
                  <a:pt x="7672055" y="7834691"/>
                </a:cubicBezTo>
                <a:cubicBezTo>
                  <a:pt x="7682427" y="7828968"/>
                  <a:pt x="7694983" y="7824742"/>
                  <a:pt x="7705355" y="7819019"/>
                </a:cubicBezTo>
                <a:cubicBezTo>
                  <a:pt x="7748211" y="7803480"/>
                  <a:pt x="7788879" y="7786445"/>
                  <a:pt x="7829891" y="7771248"/>
                </a:cubicBezTo>
                <a:cubicBezTo>
                  <a:pt x="7853159" y="7763137"/>
                  <a:pt x="7828327" y="7752528"/>
                  <a:pt x="7836179" y="7743470"/>
                </a:cubicBezTo>
                <a:cubicBezTo>
                  <a:pt x="7861347" y="7755918"/>
                  <a:pt x="7889123" y="7741270"/>
                  <a:pt x="7915935" y="7742008"/>
                </a:cubicBezTo>
                <a:cubicBezTo>
                  <a:pt x="7882635" y="7757679"/>
                  <a:pt x="7847831" y="7775529"/>
                  <a:pt x="7814531" y="7791199"/>
                </a:cubicBezTo>
                <a:cubicBezTo>
                  <a:pt x="7773859" y="7808235"/>
                  <a:pt x="7731007" y="7823774"/>
                  <a:pt x="7690339" y="7840809"/>
                </a:cubicBezTo>
                <a:cubicBezTo>
                  <a:pt x="7667411" y="7850758"/>
                  <a:pt x="7642299" y="7859210"/>
                  <a:pt x="7625439" y="7881341"/>
                </a:cubicBezTo>
                <a:cubicBezTo>
                  <a:pt x="7619771" y="7891895"/>
                  <a:pt x="7597323" y="7894150"/>
                  <a:pt x="7581423" y="7900897"/>
                </a:cubicBezTo>
                <a:cubicBezTo>
                  <a:pt x="7538571" y="7916435"/>
                  <a:pt x="7493535" y="7930477"/>
                  <a:pt x="7449863" y="7951871"/>
                </a:cubicBezTo>
                <a:cubicBezTo>
                  <a:pt x="7460915" y="7949824"/>
                  <a:pt x="7473811" y="7947436"/>
                  <a:pt x="7486707" y="7945048"/>
                </a:cubicBezTo>
                <a:cubicBezTo>
                  <a:pt x="7471827" y="7957307"/>
                  <a:pt x="7458111" y="7965550"/>
                  <a:pt x="7438807" y="7953917"/>
                </a:cubicBezTo>
                <a:cubicBezTo>
                  <a:pt x="7419163" y="7940446"/>
                  <a:pt x="7401623" y="7958902"/>
                  <a:pt x="7385723" y="7965649"/>
                </a:cubicBezTo>
                <a:cubicBezTo>
                  <a:pt x="7369823" y="7972394"/>
                  <a:pt x="7354947" y="7984654"/>
                  <a:pt x="7340207" y="7987383"/>
                </a:cubicBezTo>
                <a:cubicBezTo>
                  <a:pt x="7323287" y="7988615"/>
                  <a:pt x="7316939" y="7995493"/>
                  <a:pt x="7309091" y="8004551"/>
                </a:cubicBezTo>
                <a:cubicBezTo>
                  <a:pt x="7300079" y="8017624"/>
                  <a:pt x="7301579" y="8015445"/>
                  <a:pt x="7294011" y="8005442"/>
                </a:cubicBezTo>
                <a:cubicBezTo>
                  <a:pt x="7289647" y="8002448"/>
                  <a:pt x="7277911" y="8000819"/>
                  <a:pt x="7272723" y="8003680"/>
                </a:cubicBezTo>
                <a:cubicBezTo>
                  <a:pt x="7263515" y="8005386"/>
                  <a:pt x="7257163" y="8012265"/>
                  <a:pt x="7250475" y="8017305"/>
                </a:cubicBezTo>
                <a:cubicBezTo>
                  <a:pt x="7267799" y="8038809"/>
                  <a:pt x="7241327" y="8039910"/>
                  <a:pt x="7229111" y="8045973"/>
                </a:cubicBezTo>
                <a:cubicBezTo>
                  <a:pt x="7220579" y="8051354"/>
                  <a:pt x="7211027" y="8051222"/>
                  <a:pt x="7201135" y="8049252"/>
                </a:cubicBezTo>
                <a:cubicBezTo>
                  <a:pt x="7208503" y="8047888"/>
                  <a:pt x="7217715" y="8046182"/>
                  <a:pt x="7224403" y="8041142"/>
                </a:cubicBezTo>
                <a:cubicBezTo>
                  <a:pt x="7229591" y="8038280"/>
                  <a:pt x="7232255" y="8032084"/>
                  <a:pt x="7234919" y="8025888"/>
                </a:cubicBezTo>
                <a:cubicBezTo>
                  <a:pt x="7230895" y="8024732"/>
                  <a:pt x="7224347" y="8020243"/>
                  <a:pt x="7218819" y="8021266"/>
                </a:cubicBezTo>
                <a:cubicBezTo>
                  <a:pt x="7204419" y="8025833"/>
                  <a:pt x="7184495" y="8031423"/>
                  <a:pt x="7178831" y="8041977"/>
                </a:cubicBezTo>
                <a:cubicBezTo>
                  <a:pt x="7167155" y="8061247"/>
                  <a:pt x="7149551" y="8058804"/>
                  <a:pt x="7132971" y="8061874"/>
                </a:cubicBezTo>
                <a:cubicBezTo>
                  <a:pt x="7052255" y="8078722"/>
                  <a:pt x="6974739" y="8102580"/>
                  <a:pt x="6902471" y="8144476"/>
                </a:cubicBezTo>
                <a:cubicBezTo>
                  <a:pt x="6888755" y="8152719"/>
                  <a:pt x="6869651" y="8152454"/>
                  <a:pt x="6853071" y="8155524"/>
                </a:cubicBezTo>
                <a:cubicBezTo>
                  <a:pt x="6796643" y="8169776"/>
                  <a:pt x="6739531" y="8180351"/>
                  <a:pt x="6683103" y="8194602"/>
                </a:cubicBezTo>
                <a:cubicBezTo>
                  <a:pt x="6646939" y="8205099"/>
                  <a:pt x="6611455" y="8219274"/>
                  <a:pt x="6575291" y="8229773"/>
                </a:cubicBezTo>
                <a:cubicBezTo>
                  <a:pt x="6539127" y="8240271"/>
                  <a:pt x="6504463" y="8248590"/>
                  <a:pt x="6467959" y="8257251"/>
                </a:cubicBezTo>
                <a:cubicBezTo>
                  <a:pt x="6460591" y="8258616"/>
                  <a:pt x="6450699" y="8256645"/>
                  <a:pt x="6441147" y="8256513"/>
                </a:cubicBezTo>
                <a:cubicBezTo>
                  <a:pt x="6438963" y="8255016"/>
                  <a:pt x="6434599" y="8252023"/>
                  <a:pt x="6433919" y="8248347"/>
                </a:cubicBezTo>
                <a:cubicBezTo>
                  <a:pt x="6435079" y="8244330"/>
                  <a:pt x="6437403" y="8236297"/>
                  <a:pt x="6441087" y="8235615"/>
                </a:cubicBezTo>
                <a:cubicBezTo>
                  <a:pt x="6449619" y="8230233"/>
                  <a:pt x="6461351" y="8231862"/>
                  <a:pt x="6468383" y="8228659"/>
                </a:cubicBezTo>
                <a:cubicBezTo>
                  <a:pt x="6480595" y="8222596"/>
                  <a:pt x="6480255" y="8220758"/>
                  <a:pt x="6483799" y="8229606"/>
                </a:cubicBezTo>
                <a:cubicBezTo>
                  <a:pt x="6484479" y="8233282"/>
                  <a:pt x="6490347" y="8234096"/>
                  <a:pt x="6492191" y="8233754"/>
                </a:cubicBezTo>
                <a:cubicBezTo>
                  <a:pt x="6503583" y="8233546"/>
                  <a:pt x="6514635" y="8231499"/>
                  <a:pt x="6523507" y="8227955"/>
                </a:cubicBezTo>
                <a:cubicBezTo>
                  <a:pt x="6530875" y="8226591"/>
                  <a:pt x="6537567" y="8221551"/>
                  <a:pt x="6542751" y="8218690"/>
                </a:cubicBezTo>
                <a:cubicBezTo>
                  <a:pt x="6538047" y="8213858"/>
                  <a:pt x="6533339" y="8209027"/>
                  <a:pt x="6528975" y="8206033"/>
                </a:cubicBezTo>
                <a:cubicBezTo>
                  <a:pt x="6521747" y="8197868"/>
                  <a:pt x="6513359" y="8193718"/>
                  <a:pt x="6505647" y="8193245"/>
                </a:cubicBezTo>
                <a:cubicBezTo>
                  <a:pt x="6498959" y="8198285"/>
                  <a:pt x="6491111" y="8207343"/>
                  <a:pt x="6481899" y="8209049"/>
                </a:cubicBezTo>
                <a:cubicBezTo>
                  <a:pt x="6467159" y="8211778"/>
                  <a:pt x="6452903" y="8206814"/>
                  <a:pt x="6441991" y="8199330"/>
                </a:cubicBezTo>
                <a:cubicBezTo>
                  <a:pt x="6434623" y="8200694"/>
                  <a:pt x="6427251" y="8202059"/>
                  <a:pt x="6421727" y="8203082"/>
                </a:cubicBezTo>
                <a:cubicBezTo>
                  <a:pt x="6376831" y="8207593"/>
                  <a:pt x="6332819" y="8227150"/>
                  <a:pt x="6287783" y="8241192"/>
                </a:cubicBezTo>
                <a:cubicBezTo>
                  <a:pt x="6285939" y="8241533"/>
                  <a:pt x="6282935" y="8245891"/>
                  <a:pt x="6280755" y="8244394"/>
                </a:cubicBezTo>
                <a:cubicBezTo>
                  <a:pt x="6190083" y="8238373"/>
                  <a:pt x="6188243" y="8238714"/>
                  <a:pt x="6073403" y="8277087"/>
                </a:cubicBezTo>
                <a:cubicBezTo>
                  <a:pt x="6055659" y="8284175"/>
                  <a:pt x="6039079" y="8287245"/>
                  <a:pt x="6022839" y="8292153"/>
                </a:cubicBezTo>
                <a:cubicBezTo>
                  <a:pt x="6013627" y="8293859"/>
                  <a:pt x="6006939" y="8298898"/>
                  <a:pt x="6000591" y="8305776"/>
                </a:cubicBezTo>
                <a:cubicBezTo>
                  <a:pt x="6000591" y="8305776"/>
                  <a:pt x="6000591" y="8305776"/>
                  <a:pt x="6026243" y="8310532"/>
                </a:cubicBezTo>
                <a:cubicBezTo>
                  <a:pt x="6026583" y="8312370"/>
                  <a:pt x="6026583" y="8312370"/>
                  <a:pt x="6026923" y="8314208"/>
                </a:cubicBezTo>
                <a:cubicBezTo>
                  <a:pt x="6008839" y="8319457"/>
                  <a:pt x="5992259" y="8322527"/>
                  <a:pt x="5973839" y="8325938"/>
                </a:cubicBezTo>
                <a:cubicBezTo>
                  <a:pt x="5931127" y="8331946"/>
                  <a:pt x="5889915" y="8335775"/>
                  <a:pt x="5851771" y="8356145"/>
                </a:cubicBezTo>
                <a:cubicBezTo>
                  <a:pt x="5836211" y="8364729"/>
                  <a:pt x="5809879" y="8356299"/>
                  <a:pt x="5788931" y="8356376"/>
                </a:cubicBezTo>
                <a:cubicBezTo>
                  <a:pt x="5787711" y="8339493"/>
                  <a:pt x="5773115" y="8332692"/>
                  <a:pt x="5758035" y="8333584"/>
                </a:cubicBezTo>
                <a:cubicBezTo>
                  <a:pt x="5739275" y="8335157"/>
                  <a:pt x="5717847" y="8342926"/>
                  <a:pt x="5699427" y="8346338"/>
                </a:cubicBezTo>
                <a:cubicBezTo>
                  <a:pt x="5692399" y="8349540"/>
                  <a:pt x="5685027" y="8350904"/>
                  <a:pt x="5676159" y="8354448"/>
                </a:cubicBezTo>
                <a:cubicBezTo>
                  <a:pt x="5617547" y="8367202"/>
                  <a:pt x="5557771" y="8383973"/>
                  <a:pt x="5497319" y="8397068"/>
                </a:cubicBezTo>
                <a:cubicBezTo>
                  <a:pt x="5467843" y="8402527"/>
                  <a:pt x="5436523" y="8408326"/>
                  <a:pt x="5406709" y="8411946"/>
                </a:cubicBezTo>
                <a:cubicBezTo>
                  <a:pt x="5378735" y="8415225"/>
                  <a:pt x="5352263" y="8416326"/>
                  <a:pt x="5324287" y="8419605"/>
                </a:cubicBezTo>
                <a:cubicBezTo>
                  <a:pt x="5320603" y="8420287"/>
                  <a:pt x="5316919" y="8420970"/>
                  <a:pt x="5315077" y="8421311"/>
                </a:cubicBezTo>
                <a:cubicBezTo>
                  <a:pt x="5313915" y="8425328"/>
                  <a:pt x="5313095" y="8431182"/>
                  <a:pt x="5311933" y="8435199"/>
                </a:cubicBezTo>
                <a:cubicBezTo>
                  <a:pt x="5306067" y="8434384"/>
                  <a:pt x="5300199" y="8433570"/>
                  <a:pt x="5298015" y="8432073"/>
                </a:cubicBezTo>
                <a:cubicBezTo>
                  <a:pt x="5293651" y="8429080"/>
                  <a:pt x="5291951" y="8419891"/>
                  <a:pt x="5288265" y="8420573"/>
                </a:cubicBezTo>
                <a:cubicBezTo>
                  <a:pt x="5275369" y="8422961"/>
                  <a:pt x="5252923" y="8425216"/>
                  <a:pt x="5250259" y="8431412"/>
                </a:cubicBezTo>
                <a:cubicBezTo>
                  <a:pt x="5242467" y="8461369"/>
                  <a:pt x="5214633" y="8455117"/>
                  <a:pt x="5194371" y="8458869"/>
                </a:cubicBezTo>
                <a:cubicBezTo>
                  <a:pt x="5159367" y="8465351"/>
                  <a:pt x="5124845" y="8464140"/>
                  <a:pt x="5089503" y="8468783"/>
                </a:cubicBezTo>
                <a:cubicBezTo>
                  <a:pt x="5063711" y="8473559"/>
                  <a:pt x="5038601" y="8482011"/>
                  <a:pt x="5011307" y="8488966"/>
                </a:cubicBezTo>
                <a:cubicBezTo>
                  <a:pt x="4989199" y="8493059"/>
                  <a:pt x="4965931" y="8501170"/>
                  <a:pt x="4943484" y="8503426"/>
                </a:cubicBezTo>
                <a:cubicBezTo>
                  <a:pt x="4895245" y="8510457"/>
                  <a:pt x="4848168" y="8513472"/>
                  <a:pt x="4799249" y="8516828"/>
                </a:cubicBezTo>
                <a:cubicBezTo>
                  <a:pt x="4765067" y="8517455"/>
                  <a:pt x="4731367" y="8510389"/>
                  <a:pt x="4697245" y="8531915"/>
                </a:cubicBezTo>
                <a:cubicBezTo>
                  <a:pt x="4692058" y="8534776"/>
                  <a:pt x="4680324" y="8533147"/>
                  <a:pt x="4672955" y="8534512"/>
                </a:cubicBezTo>
                <a:cubicBezTo>
                  <a:pt x="4570951" y="8549598"/>
                  <a:pt x="4468947" y="8564684"/>
                  <a:pt x="4366943" y="8579771"/>
                </a:cubicBezTo>
                <a:cubicBezTo>
                  <a:pt x="4333442" y="8584074"/>
                  <a:pt x="4298920" y="8582863"/>
                  <a:pt x="4265079" y="8585328"/>
                </a:cubicBezTo>
                <a:cubicBezTo>
                  <a:pt x="4227214" y="8586636"/>
                  <a:pt x="4187505" y="8588286"/>
                  <a:pt x="4148138" y="8591775"/>
                </a:cubicBezTo>
                <a:cubicBezTo>
                  <a:pt x="4135242" y="8594163"/>
                  <a:pt x="4120363" y="8606422"/>
                  <a:pt x="4107127" y="8606972"/>
                </a:cubicBezTo>
                <a:cubicBezTo>
                  <a:pt x="4082838" y="8609569"/>
                  <a:pt x="4059710" y="8608150"/>
                  <a:pt x="4036582" y="8606730"/>
                </a:cubicBezTo>
                <a:cubicBezTo>
                  <a:pt x="4019321" y="8606124"/>
                  <a:pt x="4002541" y="8597825"/>
                  <a:pt x="3999937" y="8624920"/>
                </a:cubicBezTo>
                <a:cubicBezTo>
                  <a:pt x="3998435" y="8627099"/>
                  <a:pt x="3975987" y="8629355"/>
                  <a:pt x="3961590" y="8633922"/>
                </a:cubicBezTo>
                <a:cubicBezTo>
                  <a:pt x="3976609" y="8612132"/>
                  <a:pt x="3976268" y="8610294"/>
                  <a:pt x="3953821" y="8612550"/>
                </a:cubicBezTo>
                <a:cubicBezTo>
                  <a:pt x="3924005" y="8616170"/>
                  <a:pt x="3892687" y="8621969"/>
                  <a:pt x="3863211" y="8627428"/>
                </a:cubicBezTo>
                <a:cubicBezTo>
                  <a:pt x="3855842" y="8628792"/>
                  <a:pt x="3849494" y="8635670"/>
                  <a:pt x="3844648" y="8640370"/>
                </a:cubicBezTo>
                <a:cubicBezTo>
                  <a:pt x="3842806" y="8640711"/>
                  <a:pt x="3847852" y="8647380"/>
                  <a:pt x="3851877" y="8648535"/>
                </a:cubicBezTo>
                <a:cubicBezTo>
                  <a:pt x="3859586" y="8649008"/>
                  <a:pt x="3877187" y="8651452"/>
                  <a:pt x="3878348" y="8647435"/>
                </a:cubicBezTo>
                <a:cubicBezTo>
                  <a:pt x="3887019" y="8632524"/>
                  <a:pt x="3899434" y="8637828"/>
                  <a:pt x="3911169" y="8639457"/>
                </a:cubicBezTo>
                <a:cubicBezTo>
                  <a:pt x="3932454" y="8641218"/>
                  <a:pt x="3955242" y="8640800"/>
                  <a:pt x="3976528" y="8642561"/>
                </a:cubicBezTo>
                <a:cubicBezTo>
                  <a:pt x="3988262" y="8644191"/>
                  <a:pt x="4003340" y="8643299"/>
                  <a:pt x="4006203" y="8648472"/>
                </a:cubicBezTo>
                <a:cubicBezTo>
                  <a:pt x="4020520" y="8674334"/>
                  <a:pt x="4049314" y="8665200"/>
                  <a:pt x="4073604" y="8662603"/>
                </a:cubicBezTo>
                <a:cubicBezTo>
                  <a:pt x="4135079" y="8655022"/>
                  <a:pt x="4197715" y="8643423"/>
                  <a:pt x="4261032" y="8635501"/>
                </a:cubicBezTo>
                <a:cubicBezTo>
                  <a:pt x="4298217" y="8630516"/>
                  <a:pt x="4336424" y="8631045"/>
                  <a:pt x="4372107" y="8628238"/>
                </a:cubicBezTo>
                <a:cubicBezTo>
                  <a:pt x="4383161" y="8626191"/>
                  <a:pt x="4393874" y="8622306"/>
                  <a:pt x="4403084" y="8620601"/>
                </a:cubicBezTo>
                <a:cubicBezTo>
                  <a:pt x="4452825" y="8611390"/>
                  <a:pt x="4501064" y="8604359"/>
                  <a:pt x="4551145" y="8596986"/>
                </a:cubicBezTo>
                <a:cubicBezTo>
                  <a:pt x="4597201" y="8588458"/>
                  <a:pt x="4643598" y="8581768"/>
                  <a:pt x="4691836" y="8574736"/>
                </a:cubicBezTo>
                <a:cubicBezTo>
                  <a:pt x="4712101" y="8570983"/>
                  <a:pt x="4729983" y="8554366"/>
                  <a:pt x="4752630" y="8563478"/>
                </a:cubicBezTo>
                <a:cubicBezTo>
                  <a:pt x="4752431" y="8552110"/>
                  <a:pt x="4788314" y="8560673"/>
                  <a:pt x="4769492" y="8541347"/>
                </a:cubicBezTo>
                <a:cubicBezTo>
                  <a:pt x="4774678" y="8538486"/>
                  <a:pt x="4779865" y="8535625"/>
                  <a:pt x="4783550" y="8534942"/>
                </a:cubicBezTo>
                <a:cubicBezTo>
                  <a:pt x="4843522" y="8529540"/>
                  <a:pt x="4901993" y="8526317"/>
                  <a:pt x="4961965" y="8520913"/>
                </a:cubicBezTo>
                <a:cubicBezTo>
                  <a:pt x="4992122" y="8519131"/>
                  <a:pt x="5023100" y="8511494"/>
                  <a:pt x="5052915" y="8507874"/>
                </a:cubicBezTo>
                <a:cubicBezTo>
                  <a:pt x="5088259" y="8503230"/>
                  <a:pt x="5122439" y="8502603"/>
                  <a:pt x="5155941" y="8498301"/>
                </a:cubicBezTo>
                <a:cubicBezTo>
                  <a:pt x="5172521" y="8495231"/>
                  <a:pt x="5190263" y="8488143"/>
                  <a:pt x="5206503" y="8483235"/>
                </a:cubicBezTo>
                <a:cubicBezTo>
                  <a:pt x="5206503" y="8483235"/>
                  <a:pt x="5206503" y="8483235"/>
                  <a:pt x="5207865" y="8490587"/>
                </a:cubicBezTo>
                <a:cubicBezTo>
                  <a:pt x="5182413" y="8497201"/>
                  <a:pt x="5155459" y="8505993"/>
                  <a:pt x="5128167" y="8512948"/>
                </a:cubicBezTo>
                <a:cubicBezTo>
                  <a:pt x="5128507" y="8514786"/>
                  <a:pt x="5128847" y="8516624"/>
                  <a:pt x="5127347" y="8518803"/>
                </a:cubicBezTo>
                <a:cubicBezTo>
                  <a:pt x="5136897" y="8518935"/>
                  <a:pt x="5148291" y="8518726"/>
                  <a:pt x="5158183" y="8520697"/>
                </a:cubicBezTo>
                <a:cubicBezTo>
                  <a:pt x="5162207" y="8521852"/>
                  <a:pt x="5164391" y="8523349"/>
                  <a:pt x="5168755" y="8526341"/>
                </a:cubicBezTo>
                <a:cubicBezTo>
                  <a:pt x="5163569" y="8529203"/>
                  <a:pt x="5160565" y="8533561"/>
                  <a:pt x="5156881" y="8534243"/>
                </a:cubicBezTo>
                <a:cubicBezTo>
                  <a:pt x="5120515" y="8533374"/>
                  <a:pt x="5082311" y="8532845"/>
                  <a:pt x="5044445" y="8534154"/>
                </a:cubicBezTo>
                <a:cubicBezTo>
                  <a:pt x="5038577" y="8533340"/>
                  <a:pt x="5032711" y="8532524"/>
                  <a:pt x="5026843" y="8531710"/>
                </a:cubicBezTo>
                <a:cubicBezTo>
                  <a:pt x="5027524" y="8535386"/>
                  <a:pt x="5028204" y="8539062"/>
                  <a:pt x="5027043" y="8543079"/>
                </a:cubicBezTo>
                <a:cubicBezTo>
                  <a:pt x="5024039" y="8547437"/>
                  <a:pt x="5021375" y="8553632"/>
                  <a:pt x="5016189" y="8556494"/>
                </a:cubicBezTo>
                <a:cubicBezTo>
                  <a:pt x="5009161" y="8559696"/>
                  <a:pt x="4999949" y="8561402"/>
                  <a:pt x="4992920" y="8564604"/>
                </a:cubicBezTo>
                <a:cubicBezTo>
                  <a:pt x="4993260" y="8566443"/>
                  <a:pt x="4993601" y="8568280"/>
                  <a:pt x="4993941" y="8570119"/>
                </a:cubicBezTo>
                <a:cubicBezTo>
                  <a:pt x="5016049" y="8566025"/>
                  <a:pt x="5038156" y="8561931"/>
                  <a:pt x="5062104" y="8557497"/>
                </a:cubicBezTo>
                <a:cubicBezTo>
                  <a:pt x="5067632" y="8556473"/>
                  <a:pt x="5072137" y="8549935"/>
                  <a:pt x="5078005" y="8550750"/>
                </a:cubicBezTo>
                <a:cubicBezTo>
                  <a:pt x="5089739" y="8552379"/>
                  <a:pt x="5101813" y="8555846"/>
                  <a:pt x="5113547" y="8557475"/>
                </a:cubicBezTo>
                <a:cubicBezTo>
                  <a:pt x="5102835" y="8561360"/>
                  <a:pt x="5092461" y="8567082"/>
                  <a:pt x="5081408" y="8569129"/>
                </a:cubicBezTo>
                <a:cubicBezTo>
                  <a:pt x="5050770" y="8578604"/>
                  <a:pt x="5021634" y="8585900"/>
                  <a:pt x="4990656" y="8593537"/>
                </a:cubicBezTo>
                <a:cubicBezTo>
                  <a:pt x="4983287" y="8594902"/>
                  <a:pt x="4974417" y="8598445"/>
                  <a:pt x="4968209" y="8595793"/>
                </a:cubicBezTo>
                <a:cubicBezTo>
                  <a:pt x="4915065" y="8586625"/>
                  <a:pt x="4861300" y="8594680"/>
                  <a:pt x="4807394" y="8612266"/>
                </a:cubicBezTo>
                <a:cubicBezTo>
                  <a:pt x="4787470" y="8617856"/>
                  <a:pt x="4763861" y="8624129"/>
                  <a:pt x="4742915" y="8624205"/>
                </a:cubicBezTo>
                <a:cubicBezTo>
                  <a:pt x="4718286" y="8624964"/>
                  <a:pt x="4721829" y="8633812"/>
                  <a:pt x="4729739" y="8645654"/>
                </a:cubicBezTo>
                <a:cubicBezTo>
                  <a:pt x="4579776" y="8648712"/>
                  <a:pt x="4436482" y="8698057"/>
                  <a:pt x="4290404" y="8711800"/>
                </a:cubicBezTo>
                <a:cubicBezTo>
                  <a:pt x="4291085" y="8715475"/>
                  <a:pt x="4291425" y="8717313"/>
                  <a:pt x="4290263" y="8721330"/>
                </a:cubicBezTo>
                <a:cubicBezTo>
                  <a:pt x="4339524" y="8719812"/>
                  <a:pt x="4386940" y="8718636"/>
                  <a:pt x="4436200" y="8717118"/>
                </a:cubicBezTo>
                <a:cubicBezTo>
                  <a:pt x="4483958" y="8717779"/>
                  <a:pt x="4532396" y="8722115"/>
                  <a:pt x="4579814" y="8720939"/>
                </a:cubicBezTo>
                <a:cubicBezTo>
                  <a:pt x="4606626" y="8721676"/>
                  <a:pt x="4632758" y="8718739"/>
                  <a:pt x="4660732" y="8715459"/>
                </a:cubicBezTo>
                <a:cubicBezTo>
                  <a:pt x="4727733" y="8706854"/>
                  <a:pt x="4797258" y="8701583"/>
                  <a:pt x="4863919" y="8691141"/>
                </a:cubicBezTo>
                <a:cubicBezTo>
                  <a:pt x="4900764" y="8684318"/>
                  <a:pt x="4936247" y="8670143"/>
                  <a:pt x="4972611" y="8671014"/>
                </a:cubicBezTo>
                <a:cubicBezTo>
                  <a:pt x="4982162" y="8671146"/>
                  <a:pt x="4993556" y="8670937"/>
                  <a:pt x="5003109" y="8671069"/>
                </a:cubicBezTo>
                <a:cubicBezTo>
                  <a:pt x="5014502" y="8670860"/>
                  <a:pt x="5024394" y="8672831"/>
                  <a:pt x="5035447" y="8670784"/>
                </a:cubicBezTo>
                <a:cubicBezTo>
                  <a:pt x="5094739" y="8661705"/>
                  <a:pt x="5154031" y="8652626"/>
                  <a:pt x="5213323" y="8643548"/>
                </a:cubicBezTo>
                <a:cubicBezTo>
                  <a:pt x="5215167" y="8643207"/>
                  <a:pt x="5215167" y="8643207"/>
                  <a:pt x="5217007" y="8642866"/>
                </a:cubicBezTo>
                <a:cubicBezTo>
                  <a:pt x="5250909" y="8661300"/>
                  <a:pt x="5292259" y="8647941"/>
                  <a:pt x="5328283" y="8646973"/>
                </a:cubicBezTo>
                <a:cubicBezTo>
                  <a:pt x="5355095" y="8647710"/>
                  <a:pt x="5383551" y="8636739"/>
                  <a:pt x="5412347" y="8627605"/>
                </a:cubicBezTo>
                <a:cubicBezTo>
                  <a:pt x="5415691" y="8625085"/>
                  <a:pt x="5418695" y="8620726"/>
                  <a:pt x="5422379" y="8620044"/>
                </a:cubicBezTo>
                <a:cubicBezTo>
                  <a:pt x="5426063" y="8619362"/>
                  <a:pt x="5428583" y="8622697"/>
                  <a:pt x="5432271" y="8622015"/>
                </a:cubicBezTo>
                <a:cubicBezTo>
                  <a:pt x="5434111" y="8621673"/>
                  <a:pt x="5437795" y="8620991"/>
                  <a:pt x="5441481" y="8620309"/>
                </a:cubicBezTo>
                <a:cubicBezTo>
                  <a:pt x="5464267" y="8619890"/>
                  <a:pt x="5489239" y="8620969"/>
                  <a:pt x="5511687" y="8618714"/>
                </a:cubicBezTo>
                <a:cubicBezTo>
                  <a:pt x="5519055" y="8617349"/>
                  <a:pt x="5531271" y="8611286"/>
                  <a:pt x="5534275" y="8606927"/>
                </a:cubicBezTo>
                <a:cubicBezTo>
                  <a:pt x="5543427" y="8584323"/>
                  <a:pt x="5564711" y="8586084"/>
                  <a:pt x="5583135" y="8582673"/>
                </a:cubicBezTo>
                <a:cubicBezTo>
                  <a:pt x="5629191" y="8574145"/>
                  <a:pt x="5675247" y="8565616"/>
                  <a:pt x="5723487" y="8558584"/>
                </a:cubicBezTo>
                <a:cubicBezTo>
                  <a:pt x="5747435" y="8554150"/>
                  <a:pt x="5772743" y="8557067"/>
                  <a:pt x="5797035" y="8554470"/>
                </a:cubicBezTo>
                <a:cubicBezTo>
                  <a:pt x="5813615" y="8551400"/>
                  <a:pt x="5832715" y="8551664"/>
                  <a:pt x="5848275" y="8543080"/>
                </a:cubicBezTo>
                <a:cubicBezTo>
                  <a:pt x="5874547" y="8530611"/>
                  <a:pt x="5899039" y="8539383"/>
                  <a:pt x="5923327" y="8536786"/>
                </a:cubicBezTo>
                <a:cubicBezTo>
                  <a:pt x="5940247" y="8535554"/>
                  <a:pt x="5956007" y="8538338"/>
                  <a:pt x="5971087" y="8537447"/>
                </a:cubicBezTo>
                <a:cubicBezTo>
                  <a:pt x="5978795" y="8537921"/>
                  <a:pt x="5986987" y="8530701"/>
                  <a:pt x="5993675" y="8525661"/>
                </a:cubicBezTo>
                <a:cubicBezTo>
                  <a:pt x="5985963" y="8525188"/>
                  <a:pt x="5979415" y="8520698"/>
                  <a:pt x="5971707" y="8520225"/>
                </a:cubicBezTo>
                <a:cubicBezTo>
                  <a:pt x="5950763" y="8520301"/>
                  <a:pt x="5928655" y="8524395"/>
                  <a:pt x="5907371" y="8522633"/>
                </a:cubicBezTo>
                <a:cubicBezTo>
                  <a:pt x="5897819" y="8522501"/>
                  <a:pt x="5890931" y="8516172"/>
                  <a:pt x="5882199" y="8510186"/>
                </a:cubicBezTo>
                <a:cubicBezTo>
                  <a:pt x="5918083" y="8518749"/>
                  <a:pt x="5923691" y="8487295"/>
                  <a:pt x="5939391" y="8469181"/>
                </a:cubicBezTo>
                <a:cubicBezTo>
                  <a:pt x="5910255" y="8476477"/>
                  <a:pt x="5879275" y="8484115"/>
                  <a:pt x="5847959" y="8489914"/>
                </a:cubicBezTo>
                <a:cubicBezTo>
                  <a:pt x="5847959" y="8489914"/>
                  <a:pt x="5847959" y="8489914"/>
                  <a:pt x="5844755" y="8482903"/>
                </a:cubicBezTo>
                <a:cubicBezTo>
                  <a:pt x="5866183" y="8475134"/>
                  <a:pt x="5886587" y="8461851"/>
                  <a:pt x="5909035" y="8459596"/>
                </a:cubicBezTo>
                <a:cubicBezTo>
                  <a:pt x="5931479" y="8457340"/>
                  <a:pt x="5955631" y="8464273"/>
                  <a:pt x="5980599" y="8465353"/>
                </a:cubicBezTo>
                <a:cubicBezTo>
                  <a:pt x="5995679" y="8464461"/>
                  <a:pt x="6013759" y="8459212"/>
                  <a:pt x="6030339" y="8456142"/>
                </a:cubicBezTo>
                <a:cubicBezTo>
                  <a:pt x="6059475" y="8448846"/>
                  <a:pt x="6088611" y="8441550"/>
                  <a:pt x="6117407" y="8432415"/>
                </a:cubicBezTo>
                <a:cubicBezTo>
                  <a:pt x="6121091" y="8431733"/>
                  <a:pt x="6121231" y="8422203"/>
                  <a:pt x="6122055" y="8416348"/>
                </a:cubicBezTo>
                <a:cubicBezTo>
                  <a:pt x="6121715" y="8414510"/>
                  <a:pt x="6119871" y="8414852"/>
                  <a:pt x="6119871" y="8414852"/>
                </a:cubicBezTo>
                <a:cubicBezTo>
                  <a:pt x="6118031" y="8415193"/>
                  <a:pt x="6118371" y="8417030"/>
                  <a:pt x="6116527" y="8417372"/>
                </a:cubicBezTo>
                <a:cubicBezTo>
                  <a:pt x="6101787" y="8420101"/>
                  <a:pt x="6086511" y="8409623"/>
                  <a:pt x="6083787" y="8394920"/>
                </a:cubicBezTo>
                <a:cubicBezTo>
                  <a:pt x="6080727" y="8378380"/>
                  <a:pt x="6091579" y="8364964"/>
                  <a:pt x="6106315" y="8362235"/>
                </a:cubicBezTo>
                <a:cubicBezTo>
                  <a:pt x="6121055" y="8359506"/>
                  <a:pt x="6134151" y="8368487"/>
                  <a:pt x="6137211" y="8385028"/>
                </a:cubicBezTo>
                <a:cubicBezTo>
                  <a:pt x="6138235" y="8390541"/>
                  <a:pt x="6137415" y="8396396"/>
                  <a:pt x="6134411" y="8400753"/>
                </a:cubicBezTo>
                <a:cubicBezTo>
                  <a:pt x="6135091" y="8404429"/>
                  <a:pt x="6137271" y="8405926"/>
                  <a:pt x="6137951" y="8409602"/>
                </a:cubicBezTo>
                <a:cubicBezTo>
                  <a:pt x="6137331" y="8426825"/>
                  <a:pt x="6152067" y="8424096"/>
                  <a:pt x="6163123" y="8422049"/>
                </a:cubicBezTo>
                <a:cubicBezTo>
                  <a:pt x="6203311" y="8412706"/>
                  <a:pt x="6241659" y="8403704"/>
                  <a:pt x="6281847" y="8394362"/>
                </a:cubicBezTo>
                <a:cubicBezTo>
                  <a:pt x="6362907" y="8379352"/>
                  <a:pt x="6445467" y="8362164"/>
                  <a:pt x="6528367" y="8346812"/>
                </a:cubicBezTo>
                <a:cubicBezTo>
                  <a:pt x="6598375" y="8333849"/>
                  <a:pt x="6668379" y="8320886"/>
                  <a:pt x="6736543" y="8308264"/>
                </a:cubicBezTo>
                <a:cubicBezTo>
                  <a:pt x="6742067" y="8307241"/>
                  <a:pt x="6745755" y="8306559"/>
                  <a:pt x="6749779" y="8307714"/>
                </a:cubicBezTo>
                <a:cubicBezTo>
                  <a:pt x="6750119" y="8309551"/>
                  <a:pt x="6750799" y="8313227"/>
                  <a:pt x="6752983" y="8314724"/>
                </a:cubicBezTo>
                <a:cubicBezTo>
                  <a:pt x="6695051" y="8331154"/>
                  <a:pt x="6637119" y="8347585"/>
                  <a:pt x="6579187" y="8364014"/>
                </a:cubicBezTo>
                <a:cubicBezTo>
                  <a:pt x="6535655" y="8375877"/>
                  <a:pt x="6493963" y="8387398"/>
                  <a:pt x="6452275" y="8398921"/>
                </a:cubicBezTo>
                <a:cubicBezTo>
                  <a:pt x="6414267" y="8409760"/>
                  <a:pt x="6377763" y="8418421"/>
                  <a:pt x="6339755" y="8429261"/>
                </a:cubicBezTo>
                <a:cubicBezTo>
                  <a:pt x="6305095" y="8437580"/>
                  <a:pt x="6272275" y="8445558"/>
                  <a:pt x="6237951" y="8455715"/>
                </a:cubicBezTo>
                <a:cubicBezTo>
                  <a:pt x="6223555" y="8460282"/>
                  <a:pt x="6217887" y="8470836"/>
                  <a:pt x="6223131" y="8488874"/>
                </a:cubicBezTo>
                <a:cubicBezTo>
                  <a:pt x="6228579" y="8518280"/>
                  <a:pt x="6248359" y="8522220"/>
                  <a:pt x="6278859" y="8522275"/>
                </a:cubicBezTo>
                <a:cubicBezTo>
                  <a:pt x="6282543" y="8521593"/>
                  <a:pt x="6290931" y="8525742"/>
                  <a:pt x="6290931" y="8525742"/>
                </a:cubicBezTo>
                <a:cubicBezTo>
                  <a:pt x="6285323" y="8557196"/>
                  <a:pt x="6308395" y="8537716"/>
                  <a:pt x="6319447" y="8535669"/>
                </a:cubicBezTo>
                <a:cubicBezTo>
                  <a:pt x="6356291" y="8528847"/>
                  <a:pt x="6393135" y="8522024"/>
                  <a:pt x="6428139" y="8515542"/>
                </a:cubicBezTo>
                <a:cubicBezTo>
                  <a:pt x="6437351" y="8513837"/>
                  <a:pt x="6446223" y="8510293"/>
                  <a:pt x="6452911" y="8505253"/>
                </a:cubicBezTo>
                <a:cubicBezTo>
                  <a:pt x="6475159" y="8491629"/>
                  <a:pt x="6498423" y="8483519"/>
                  <a:pt x="6522915" y="8492290"/>
                </a:cubicBezTo>
                <a:cubicBezTo>
                  <a:pt x="6529123" y="8494942"/>
                  <a:pt x="6538675" y="8495074"/>
                  <a:pt x="6546043" y="8493710"/>
                </a:cubicBezTo>
                <a:cubicBezTo>
                  <a:pt x="6598447" y="8478304"/>
                  <a:pt x="6654055" y="8469908"/>
                  <a:pt x="6701071" y="8445994"/>
                </a:cubicBezTo>
                <a:cubicBezTo>
                  <a:pt x="6759967" y="8414178"/>
                  <a:pt x="6817695" y="8386381"/>
                  <a:pt x="6883335" y="8370424"/>
                </a:cubicBezTo>
                <a:cubicBezTo>
                  <a:pt x="6912811" y="8364966"/>
                  <a:pt x="6939083" y="8352497"/>
                  <a:pt x="6967879" y="8343363"/>
                </a:cubicBezTo>
                <a:cubicBezTo>
                  <a:pt x="6967199" y="8339688"/>
                  <a:pt x="6966859" y="8337850"/>
                  <a:pt x="6966519" y="8336012"/>
                </a:cubicBezTo>
                <a:cubicBezTo>
                  <a:pt x="6957307" y="8337718"/>
                  <a:pt x="6946255" y="8339764"/>
                  <a:pt x="6937043" y="8341470"/>
                </a:cubicBezTo>
                <a:cubicBezTo>
                  <a:pt x="6909411" y="8346587"/>
                  <a:pt x="6883619" y="8351363"/>
                  <a:pt x="6857827" y="8356139"/>
                </a:cubicBezTo>
                <a:cubicBezTo>
                  <a:pt x="6854143" y="8356821"/>
                  <a:pt x="6850115" y="8355665"/>
                  <a:pt x="6848615" y="8357845"/>
                </a:cubicBezTo>
                <a:cubicBezTo>
                  <a:pt x="6811147" y="8381890"/>
                  <a:pt x="6767215" y="8371016"/>
                  <a:pt x="6730231" y="8387369"/>
                </a:cubicBezTo>
                <a:cubicBezTo>
                  <a:pt x="6726547" y="8388052"/>
                  <a:pt x="6723203" y="8390572"/>
                  <a:pt x="6721359" y="8390913"/>
                </a:cubicBezTo>
                <a:cubicBezTo>
                  <a:pt x="6673063" y="8377045"/>
                  <a:pt x="6638659" y="8417632"/>
                  <a:pt x="6596627" y="8427317"/>
                </a:cubicBezTo>
                <a:cubicBezTo>
                  <a:pt x="6591099" y="8428340"/>
                  <a:pt x="6588435" y="8434536"/>
                  <a:pt x="6583251" y="8437396"/>
                </a:cubicBezTo>
                <a:cubicBezTo>
                  <a:pt x="6575059" y="8444616"/>
                  <a:pt x="6564347" y="8448501"/>
                  <a:pt x="6553975" y="8454224"/>
                </a:cubicBezTo>
                <a:cubicBezTo>
                  <a:pt x="6553635" y="8452385"/>
                  <a:pt x="6551451" y="8450889"/>
                  <a:pt x="6551111" y="8449051"/>
                </a:cubicBezTo>
                <a:cubicBezTo>
                  <a:pt x="6555959" y="8444352"/>
                  <a:pt x="6561143" y="8441490"/>
                  <a:pt x="6564147" y="8437133"/>
                </a:cubicBezTo>
                <a:cubicBezTo>
                  <a:pt x="6567491" y="8434613"/>
                  <a:pt x="6567151" y="8432775"/>
                  <a:pt x="6568311" y="8428758"/>
                </a:cubicBezTo>
                <a:cubicBezTo>
                  <a:pt x="6564627" y="8429440"/>
                  <a:pt x="6560943" y="8430122"/>
                  <a:pt x="6559099" y="8430464"/>
                </a:cubicBezTo>
                <a:cubicBezTo>
                  <a:pt x="6538499" y="8432378"/>
                  <a:pt x="6520075" y="8435789"/>
                  <a:pt x="6500971" y="8435525"/>
                </a:cubicBezTo>
                <a:cubicBezTo>
                  <a:pt x="6528547" y="8409509"/>
                  <a:pt x="6559663" y="8392341"/>
                  <a:pt x="6599711" y="8392529"/>
                </a:cubicBezTo>
                <a:cubicBezTo>
                  <a:pt x="6607423" y="8393002"/>
                  <a:pt x="6616295" y="8389459"/>
                  <a:pt x="6625503" y="8387753"/>
                </a:cubicBezTo>
                <a:cubicBezTo>
                  <a:pt x="6681931" y="8373502"/>
                  <a:pt x="6738363" y="8359251"/>
                  <a:pt x="6794791" y="8345000"/>
                </a:cubicBezTo>
                <a:cubicBezTo>
                  <a:pt x="6856407" y="8327888"/>
                  <a:pt x="6918023" y="8310776"/>
                  <a:pt x="6979635" y="8293663"/>
                </a:cubicBezTo>
                <a:cubicBezTo>
                  <a:pt x="7001063" y="8285894"/>
                  <a:pt x="7023991" y="8275946"/>
                  <a:pt x="7045759" y="8270014"/>
                </a:cubicBezTo>
                <a:cubicBezTo>
                  <a:pt x="7061999" y="8265106"/>
                  <a:pt x="7079599" y="8267550"/>
                  <a:pt x="7096179" y="8264480"/>
                </a:cubicBezTo>
                <a:cubicBezTo>
                  <a:pt x="7129339" y="8258339"/>
                  <a:pt x="7163663" y="8248182"/>
                  <a:pt x="7199343" y="8245376"/>
                </a:cubicBezTo>
                <a:cubicBezTo>
                  <a:pt x="7163859" y="8259550"/>
                  <a:pt x="7128379" y="8273724"/>
                  <a:pt x="7094735" y="8287558"/>
                </a:cubicBezTo>
                <a:cubicBezTo>
                  <a:pt x="7095075" y="8289396"/>
                  <a:pt x="7095755" y="8293071"/>
                  <a:pt x="7096099" y="8294908"/>
                </a:cubicBezTo>
                <a:cubicBezTo>
                  <a:pt x="7148843" y="8281340"/>
                  <a:pt x="7199403" y="8266275"/>
                  <a:pt x="7252147" y="8252707"/>
                </a:cubicBezTo>
                <a:cubicBezTo>
                  <a:pt x="7261359" y="8251001"/>
                  <a:pt x="7272755" y="8250792"/>
                  <a:pt x="7281963" y="8249086"/>
                </a:cubicBezTo>
                <a:cubicBezTo>
                  <a:pt x="7273435" y="8254468"/>
                  <a:pt x="7264563" y="8258011"/>
                  <a:pt x="7256031" y="8263392"/>
                </a:cubicBezTo>
                <a:cubicBezTo>
                  <a:pt x="7249003" y="8266594"/>
                  <a:pt x="7243819" y="8269456"/>
                  <a:pt x="7236787" y="8272658"/>
                </a:cubicBezTo>
                <a:cubicBezTo>
                  <a:pt x="7237131" y="8274496"/>
                  <a:pt x="7237471" y="8276334"/>
                  <a:pt x="7239651" y="8277831"/>
                </a:cubicBezTo>
                <a:cubicBezTo>
                  <a:pt x="7259575" y="8272241"/>
                  <a:pt x="7279159" y="8264812"/>
                  <a:pt x="7298743" y="8257384"/>
                </a:cubicBezTo>
                <a:cubicBezTo>
                  <a:pt x="7320511" y="8251452"/>
                  <a:pt x="7344119" y="8245180"/>
                  <a:pt x="7365887" y="8239249"/>
                </a:cubicBezTo>
                <a:cubicBezTo>
                  <a:pt x="7373255" y="8237884"/>
                  <a:pt x="7379943" y="8232844"/>
                  <a:pt x="7386971" y="8229642"/>
                </a:cubicBezTo>
                <a:cubicBezTo>
                  <a:pt x="7405875" y="8218537"/>
                  <a:pt x="7426963" y="8208930"/>
                  <a:pt x="7445867" y="8197827"/>
                </a:cubicBezTo>
                <a:cubicBezTo>
                  <a:pt x="7452555" y="8192786"/>
                  <a:pt x="7459243" y="8187745"/>
                  <a:pt x="7465591" y="8180867"/>
                </a:cubicBezTo>
                <a:cubicBezTo>
                  <a:pt x="7457879" y="8180393"/>
                  <a:pt x="7450171" y="8179920"/>
                  <a:pt x="7442463" y="8179447"/>
                </a:cubicBezTo>
                <a:cubicBezTo>
                  <a:pt x="7440279" y="8177951"/>
                  <a:pt x="7438439" y="8178292"/>
                  <a:pt x="7436255" y="8176796"/>
                </a:cubicBezTo>
                <a:cubicBezTo>
                  <a:pt x="7519775" y="8144220"/>
                  <a:pt x="7603299" y="8111647"/>
                  <a:pt x="7690507" y="8078390"/>
                </a:cubicBezTo>
                <a:cubicBezTo>
                  <a:pt x="7654763" y="8060297"/>
                  <a:pt x="7621063" y="8053231"/>
                  <a:pt x="7582575" y="8071764"/>
                </a:cubicBezTo>
                <a:cubicBezTo>
                  <a:pt x="7575547" y="8074966"/>
                  <a:pt x="7567839" y="8074493"/>
                  <a:pt x="7558287" y="8074360"/>
                </a:cubicBezTo>
                <a:cubicBezTo>
                  <a:pt x="7558287" y="8074360"/>
                  <a:pt x="7556927" y="8067009"/>
                  <a:pt x="7556927" y="8067009"/>
                </a:cubicBezTo>
                <a:cubicBezTo>
                  <a:pt x="7584019" y="8048686"/>
                  <a:pt x="7608591" y="8027027"/>
                  <a:pt x="7636703" y="8014218"/>
                </a:cubicBezTo>
                <a:cubicBezTo>
                  <a:pt x="7705487" y="7984372"/>
                  <a:pt x="7774275" y="7954528"/>
                  <a:pt x="7845923" y="7929855"/>
                </a:cubicBezTo>
                <a:cubicBezTo>
                  <a:pt x="7917227" y="7903344"/>
                  <a:pt x="7988879" y="7878672"/>
                  <a:pt x="8062707" y="7855496"/>
                </a:cubicBezTo>
                <a:cubicBezTo>
                  <a:pt x="8113267" y="7840430"/>
                  <a:pt x="8164511" y="7829041"/>
                  <a:pt x="8215415" y="7815813"/>
                </a:cubicBezTo>
                <a:cubicBezTo>
                  <a:pt x="8240867" y="7809200"/>
                  <a:pt x="8265975" y="7800748"/>
                  <a:pt x="8290747" y="7790458"/>
                </a:cubicBezTo>
                <a:cubicBezTo>
                  <a:pt x="8310331" y="7783030"/>
                  <a:pt x="8314215" y="7793717"/>
                  <a:pt x="8316255" y="7804743"/>
                </a:cubicBezTo>
                <a:cubicBezTo>
                  <a:pt x="8320679" y="7828636"/>
                  <a:pt x="8325047" y="7831629"/>
                  <a:pt x="8354179" y="7824334"/>
                </a:cubicBezTo>
                <a:cubicBezTo>
                  <a:pt x="8361211" y="7821131"/>
                  <a:pt x="8370419" y="7819425"/>
                  <a:pt x="8379631" y="7817719"/>
                </a:cubicBezTo>
                <a:cubicBezTo>
                  <a:pt x="8383655" y="7818875"/>
                  <a:pt x="8388023" y="7821869"/>
                  <a:pt x="8392047" y="7823025"/>
                </a:cubicBezTo>
                <a:cubicBezTo>
                  <a:pt x="8388703" y="7825545"/>
                  <a:pt x="8383855" y="7830244"/>
                  <a:pt x="8380171" y="7830926"/>
                </a:cubicBezTo>
                <a:cubicBezTo>
                  <a:pt x="8373483" y="7835966"/>
                  <a:pt x="8367959" y="7836989"/>
                  <a:pt x="8362771" y="7839850"/>
                </a:cubicBezTo>
                <a:cubicBezTo>
                  <a:pt x="8368979" y="7842503"/>
                  <a:pt x="8375527" y="7846993"/>
                  <a:pt x="8380711" y="7844132"/>
                </a:cubicBezTo>
                <a:cubicBezTo>
                  <a:pt x="8393607" y="7841744"/>
                  <a:pt x="8405823" y="7835680"/>
                  <a:pt x="8418379" y="7831455"/>
                </a:cubicBezTo>
                <a:cubicBezTo>
                  <a:pt x="8430595" y="7825391"/>
                  <a:pt x="8439803" y="7823685"/>
                  <a:pt x="8440687" y="7838730"/>
                </a:cubicBezTo>
                <a:cubicBezTo>
                  <a:pt x="8445111" y="7862622"/>
                  <a:pt x="8461207" y="7867245"/>
                  <a:pt x="8484619" y="7849603"/>
                </a:cubicBezTo>
                <a:cubicBezTo>
                  <a:pt x="8515055" y="7828760"/>
                  <a:pt x="8509871" y="7831621"/>
                  <a:pt x="8532715" y="7852102"/>
                </a:cubicBezTo>
                <a:cubicBezTo>
                  <a:pt x="8551195" y="7869590"/>
                  <a:pt x="8534475" y="7882190"/>
                  <a:pt x="8528127" y="7889069"/>
                </a:cubicBezTo>
                <a:cubicBezTo>
                  <a:pt x="8508403" y="7906028"/>
                  <a:pt x="8522663" y="7910991"/>
                  <a:pt x="8533575" y="7918475"/>
                </a:cubicBezTo>
                <a:cubicBezTo>
                  <a:pt x="8540123" y="7922965"/>
                  <a:pt x="8542983" y="7928137"/>
                  <a:pt x="8545847" y="7933310"/>
                </a:cubicBezTo>
                <a:cubicBezTo>
                  <a:pt x="8538819" y="7936512"/>
                  <a:pt x="8528787" y="7944073"/>
                  <a:pt x="8522919" y="7943258"/>
                </a:cubicBezTo>
                <a:cubicBezTo>
                  <a:pt x="8499791" y="7941838"/>
                  <a:pt x="8491603" y="7949058"/>
                  <a:pt x="8485455" y="7967304"/>
                </a:cubicBezTo>
                <a:cubicBezTo>
                  <a:pt x="8481967" y="7979355"/>
                  <a:pt x="8474799" y="7992087"/>
                  <a:pt x="8455495" y="7980455"/>
                </a:cubicBezTo>
                <a:cubicBezTo>
                  <a:pt x="8451131" y="7977461"/>
                  <a:pt x="8437895" y="7978011"/>
                  <a:pt x="8429023" y="7981555"/>
                </a:cubicBezTo>
                <a:cubicBezTo>
                  <a:pt x="8399067" y="7994706"/>
                  <a:pt x="8367607" y="8010035"/>
                  <a:pt x="8335467" y="8021690"/>
                </a:cubicBezTo>
                <a:cubicBezTo>
                  <a:pt x="8328439" y="8024892"/>
                  <a:pt x="8315743" y="8038649"/>
                  <a:pt x="8305655" y="8025310"/>
                </a:cubicBezTo>
                <a:cubicBezTo>
                  <a:pt x="8305311" y="8023472"/>
                  <a:pt x="8296443" y="8027016"/>
                  <a:pt x="8294939" y="8029195"/>
                </a:cubicBezTo>
                <a:cubicBezTo>
                  <a:pt x="8282443" y="8054319"/>
                  <a:pt x="8255971" y="8055419"/>
                  <a:pt x="8236187" y="8051480"/>
                </a:cubicBezTo>
                <a:cubicBezTo>
                  <a:pt x="8195119" y="8045778"/>
                  <a:pt x="8164679" y="8066622"/>
                  <a:pt x="8133903" y="8085627"/>
                </a:cubicBezTo>
                <a:cubicBezTo>
                  <a:pt x="8132399" y="8087806"/>
                  <a:pt x="8132399" y="8087806"/>
                  <a:pt x="8130559" y="8088147"/>
                </a:cubicBezTo>
                <a:cubicBezTo>
                  <a:pt x="8133623" y="8104688"/>
                  <a:pt x="8127131" y="8121097"/>
                  <a:pt x="8117783" y="8132333"/>
                </a:cubicBezTo>
                <a:cubicBezTo>
                  <a:pt x="8125491" y="8132806"/>
                  <a:pt x="8132859" y="8131441"/>
                  <a:pt x="8140907" y="8133753"/>
                </a:cubicBezTo>
                <a:cubicBezTo>
                  <a:pt x="8174807" y="8152187"/>
                  <a:pt x="8188503" y="8195273"/>
                  <a:pt x="8172183" y="8230610"/>
                </a:cubicBezTo>
                <a:cubicBezTo>
                  <a:pt x="8153679" y="8264452"/>
                  <a:pt x="8114511" y="8279307"/>
                  <a:pt x="8080611" y="8260873"/>
                </a:cubicBezTo>
                <a:cubicBezTo>
                  <a:pt x="8046711" y="8242439"/>
                  <a:pt x="8033015" y="8199353"/>
                  <a:pt x="8049679" y="8165853"/>
                </a:cubicBezTo>
                <a:cubicBezTo>
                  <a:pt x="8053503" y="8155641"/>
                  <a:pt x="8062715" y="8153935"/>
                  <a:pt x="8069063" y="8147057"/>
                </a:cubicBezTo>
                <a:cubicBezTo>
                  <a:pt x="8059171" y="8145087"/>
                  <a:pt x="8051119" y="8142776"/>
                  <a:pt x="8044231" y="8136448"/>
                </a:cubicBezTo>
                <a:cubicBezTo>
                  <a:pt x="8036863" y="8137813"/>
                  <a:pt x="8027991" y="8141356"/>
                  <a:pt x="8020623" y="8142721"/>
                </a:cubicBezTo>
                <a:cubicBezTo>
                  <a:pt x="7981795" y="8159415"/>
                  <a:pt x="7942287" y="8172433"/>
                  <a:pt x="7903459" y="8189128"/>
                </a:cubicBezTo>
                <a:cubicBezTo>
                  <a:pt x="7871319" y="8200782"/>
                  <a:pt x="7841703" y="8215771"/>
                  <a:pt x="7810243" y="8231100"/>
                </a:cubicBezTo>
                <a:cubicBezTo>
                  <a:pt x="7803215" y="8234302"/>
                  <a:pt x="7796527" y="8239343"/>
                  <a:pt x="7789839" y="8244383"/>
                </a:cubicBezTo>
                <a:cubicBezTo>
                  <a:pt x="7792363" y="8247718"/>
                  <a:pt x="7792703" y="8249556"/>
                  <a:pt x="7794543" y="8249215"/>
                </a:cubicBezTo>
                <a:cubicBezTo>
                  <a:pt x="7800751" y="8251867"/>
                  <a:pt x="7808459" y="8252341"/>
                  <a:pt x="7816511" y="8254652"/>
                </a:cubicBezTo>
                <a:cubicBezTo>
                  <a:pt x="7809483" y="8257854"/>
                  <a:pt x="7801291" y="8265073"/>
                  <a:pt x="7795763" y="8266096"/>
                </a:cubicBezTo>
                <a:cubicBezTo>
                  <a:pt x="7772979" y="8266514"/>
                  <a:pt x="7751411" y="8283814"/>
                  <a:pt x="7728423" y="8272863"/>
                </a:cubicBezTo>
                <a:cubicBezTo>
                  <a:pt x="7725899" y="8269530"/>
                  <a:pt x="7717031" y="8273073"/>
                  <a:pt x="7711843" y="8275934"/>
                </a:cubicBezTo>
                <a:cubicBezTo>
                  <a:pt x="7694099" y="8283021"/>
                  <a:pt x="7676359" y="8290108"/>
                  <a:pt x="7659299" y="8300871"/>
                </a:cubicBezTo>
                <a:cubicBezTo>
                  <a:pt x="7652271" y="8304074"/>
                  <a:pt x="7639575" y="8317829"/>
                  <a:pt x="7641755" y="8319327"/>
                </a:cubicBezTo>
                <a:cubicBezTo>
                  <a:pt x="7648843" y="8337023"/>
                  <a:pt x="7640315" y="8342404"/>
                  <a:pt x="7624415" y="8349150"/>
                </a:cubicBezTo>
                <a:cubicBezTo>
                  <a:pt x="7611859" y="8353376"/>
                  <a:pt x="7601827" y="8360937"/>
                  <a:pt x="7591455" y="8366659"/>
                </a:cubicBezTo>
                <a:cubicBezTo>
                  <a:pt x="7584767" y="8371700"/>
                  <a:pt x="7575895" y="8375243"/>
                  <a:pt x="7568187" y="8374770"/>
                </a:cubicBezTo>
                <a:cubicBezTo>
                  <a:pt x="7536187" y="8376893"/>
                  <a:pt x="7505007" y="8373162"/>
                  <a:pt x="7474031" y="8380799"/>
                </a:cubicBezTo>
                <a:cubicBezTo>
                  <a:pt x="7441211" y="8388778"/>
                  <a:pt x="7404027" y="8393762"/>
                  <a:pt x="7378635" y="8421275"/>
                </a:cubicBezTo>
                <a:cubicBezTo>
                  <a:pt x="7375291" y="8423795"/>
                  <a:pt x="7371943" y="8426315"/>
                  <a:pt x="7367919" y="8425160"/>
                </a:cubicBezTo>
                <a:cubicBezTo>
                  <a:pt x="7326371" y="8427151"/>
                  <a:pt x="7294631" y="8461542"/>
                  <a:pt x="7253419" y="8465371"/>
                </a:cubicBezTo>
                <a:cubicBezTo>
                  <a:pt x="7242027" y="8465580"/>
                  <a:pt x="7234659" y="8466944"/>
                  <a:pt x="7235535" y="8481989"/>
                </a:cubicBezTo>
                <a:cubicBezTo>
                  <a:pt x="7237579" y="8493016"/>
                  <a:pt x="7222699" y="8505276"/>
                  <a:pt x="7217375" y="8517667"/>
                </a:cubicBezTo>
                <a:cubicBezTo>
                  <a:pt x="7213347" y="8516511"/>
                  <a:pt x="7211507" y="8516852"/>
                  <a:pt x="7209323" y="8515356"/>
                </a:cubicBezTo>
                <a:cubicBezTo>
                  <a:pt x="7208983" y="8513519"/>
                  <a:pt x="7208643" y="8511681"/>
                  <a:pt x="7208643" y="8511681"/>
                </a:cubicBezTo>
                <a:cubicBezTo>
                  <a:pt x="7207283" y="8504329"/>
                  <a:pt x="7208103" y="8498474"/>
                  <a:pt x="7208583" y="8490782"/>
                </a:cubicBezTo>
                <a:cubicBezTo>
                  <a:pt x="7204899" y="8491464"/>
                  <a:pt x="7199035" y="8490650"/>
                  <a:pt x="7197531" y="8492829"/>
                </a:cubicBezTo>
                <a:cubicBezTo>
                  <a:pt x="7193367" y="8501203"/>
                  <a:pt x="7187359" y="8509919"/>
                  <a:pt x="7185035" y="8517953"/>
                </a:cubicBezTo>
                <a:cubicBezTo>
                  <a:pt x="7183871" y="8521970"/>
                  <a:pt x="7189259" y="8530477"/>
                  <a:pt x="7187419" y="8530818"/>
                </a:cubicBezTo>
                <a:cubicBezTo>
                  <a:pt x="7172539" y="8543078"/>
                  <a:pt x="7177583" y="8549747"/>
                  <a:pt x="7183991" y="8563768"/>
                </a:cubicBezTo>
                <a:cubicBezTo>
                  <a:pt x="7190739" y="8579626"/>
                  <a:pt x="7169311" y="8587396"/>
                  <a:pt x="7156759" y="8591621"/>
                </a:cubicBezTo>
                <a:cubicBezTo>
                  <a:pt x="7140859" y="8598368"/>
                  <a:pt x="7122095" y="8599941"/>
                  <a:pt x="7105855" y="8604849"/>
                </a:cubicBezTo>
                <a:cubicBezTo>
                  <a:pt x="7085591" y="8608602"/>
                  <a:pt x="7067847" y="8615688"/>
                  <a:pt x="7049767" y="8620938"/>
                </a:cubicBezTo>
                <a:cubicBezTo>
                  <a:pt x="7042739" y="8624140"/>
                  <a:pt x="7035367" y="8625504"/>
                  <a:pt x="7027999" y="8626869"/>
                </a:cubicBezTo>
                <a:cubicBezTo>
                  <a:pt x="7012919" y="8627760"/>
                  <a:pt x="6995663" y="8627155"/>
                  <a:pt x="6985287" y="8632877"/>
                </a:cubicBezTo>
                <a:cubicBezTo>
                  <a:pt x="6961199" y="8646843"/>
                  <a:pt x="6936707" y="8638072"/>
                  <a:pt x="6913919" y="8638490"/>
                </a:cubicBezTo>
                <a:cubicBezTo>
                  <a:pt x="6885607" y="8639930"/>
                  <a:pt x="6876395" y="8641636"/>
                  <a:pt x="6838727" y="8654314"/>
                </a:cubicBezTo>
                <a:cubicBezTo>
                  <a:pt x="6782639" y="8670402"/>
                  <a:pt x="6726211" y="8684653"/>
                  <a:pt x="6669783" y="8698904"/>
                </a:cubicBezTo>
                <a:cubicBezTo>
                  <a:pt x="6635459" y="8709062"/>
                  <a:pt x="6601139" y="8719219"/>
                  <a:pt x="6566815" y="8729377"/>
                </a:cubicBezTo>
                <a:cubicBezTo>
                  <a:pt x="6563131" y="8730059"/>
                  <a:pt x="6556927" y="8727406"/>
                  <a:pt x="6551059" y="8726592"/>
                </a:cubicBezTo>
                <a:cubicBezTo>
                  <a:pt x="6556243" y="8723730"/>
                  <a:pt x="6560751" y="8717193"/>
                  <a:pt x="6564435" y="8716511"/>
                </a:cubicBezTo>
                <a:cubicBezTo>
                  <a:pt x="6600599" y="8706012"/>
                  <a:pt x="6637103" y="8697352"/>
                  <a:pt x="6676951" y="8686172"/>
                </a:cubicBezTo>
                <a:cubicBezTo>
                  <a:pt x="6639367" y="8668419"/>
                  <a:pt x="6607911" y="8683749"/>
                  <a:pt x="6575087" y="8691727"/>
                </a:cubicBezTo>
                <a:cubicBezTo>
                  <a:pt x="6540427" y="8700047"/>
                  <a:pt x="6502079" y="8709049"/>
                  <a:pt x="6472803" y="8725875"/>
                </a:cubicBezTo>
                <a:cubicBezTo>
                  <a:pt x="6445367" y="8742360"/>
                  <a:pt x="6419239" y="8745298"/>
                  <a:pt x="6390923" y="8746739"/>
                </a:cubicBezTo>
                <a:cubicBezTo>
                  <a:pt x="6381911" y="8759814"/>
                  <a:pt x="6368535" y="8769894"/>
                  <a:pt x="6351955" y="8772964"/>
                </a:cubicBezTo>
                <a:cubicBezTo>
                  <a:pt x="6340903" y="8775011"/>
                  <a:pt x="6332171" y="8769025"/>
                  <a:pt x="6321939" y="8765216"/>
                </a:cubicBezTo>
                <a:cubicBezTo>
                  <a:pt x="6318595" y="8767737"/>
                  <a:pt x="6316751" y="8768078"/>
                  <a:pt x="6316751" y="8768078"/>
                </a:cubicBezTo>
                <a:cubicBezTo>
                  <a:pt x="6314231" y="8764743"/>
                  <a:pt x="6312387" y="8765084"/>
                  <a:pt x="6312047" y="8763246"/>
                </a:cubicBezTo>
                <a:cubicBezTo>
                  <a:pt x="6308023" y="8762090"/>
                  <a:pt x="6304339" y="8762773"/>
                  <a:pt x="6300315" y="8761617"/>
                </a:cubicBezTo>
                <a:cubicBezTo>
                  <a:pt x="6295127" y="8764478"/>
                  <a:pt x="6293143" y="8774350"/>
                  <a:pt x="6287955" y="8777212"/>
                </a:cubicBezTo>
                <a:cubicBezTo>
                  <a:pt x="6279767" y="8784431"/>
                  <a:pt x="6278467" y="8797978"/>
                  <a:pt x="6260183" y="8791858"/>
                </a:cubicBezTo>
                <a:cubicBezTo>
                  <a:pt x="6257999" y="8790362"/>
                  <a:pt x="6246127" y="8798264"/>
                  <a:pt x="6239439" y="8803304"/>
                </a:cubicBezTo>
                <a:cubicBezTo>
                  <a:pt x="6239779" y="8805142"/>
                  <a:pt x="6240799" y="8810656"/>
                  <a:pt x="6240799" y="8810656"/>
                </a:cubicBezTo>
                <a:cubicBezTo>
                  <a:pt x="6248167" y="8809292"/>
                  <a:pt x="6255535" y="8807927"/>
                  <a:pt x="6261063" y="8806904"/>
                </a:cubicBezTo>
                <a:cubicBezTo>
                  <a:pt x="6270275" y="8805198"/>
                  <a:pt x="6277643" y="8803834"/>
                  <a:pt x="6292723" y="8802942"/>
                </a:cubicBezTo>
                <a:cubicBezTo>
                  <a:pt x="6249727" y="8828011"/>
                  <a:pt x="6240179" y="8827879"/>
                  <a:pt x="6208119" y="8809103"/>
                </a:cubicBezTo>
                <a:cubicBezTo>
                  <a:pt x="6195363" y="8801960"/>
                  <a:pt x="6118811" y="8810434"/>
                  <a:pt x="6102091" y="8823035"/>
                </a:cubicBezTo>
                <a:cubicBezTo>
                  <a:pt x="6100247" y="8823376"/>
                  <a:pt x="6096903" y="8825896"/>
                  <a:pt x="6096903" y="8825896"/>
                </a:cubicBezTo>
                <a:cubicBezTo>
                  <a:pt x="6096083" y="8831750"/>
                  <a:pt x="6093759" y="8839785"/>
                  <a:pt x="6092939" y="8845639"/>
                </a:cubicBezTo>
                <a:cubicBezTo>
                  <a:pt x="6093279" y="8847477"/>
                  <a:pt x="6102831" y="8847609"/>
                  <a:pt x="6108699" y="8848423"/>
                </a:cubicBezTo>
                <a:cubicBezTo>
                  <a:pt x="6114223" y="8847400"/>
                  <a:pt x="6119751" y="8846376"/>
                  <a:pt x="6126299" y="8850867"/>
                </a:cubicBezTo>
                <a:cubicBezTo>
                  <a:pt x="6126299" y="8850867"/>
                  <a:pt x="6126299" y="8850867"/>
                  <a:pt x="6084607" y="8862389"/>
                </a:cubicBezTo>
                <a:cubicBezTo>
                  <a:pt x="6087131" y="8865724"/>
                  <a:pt x="6091495" y="8868717"/>
                  <a:pt x="6092175" y="8872392"/>
                </a:cubicBezTo>
                <a:cubicBezTo>
                  <a:pt x="6095579" y="8890772"/>
                  <a:pt x="6083563" y="8908204"/>
                  <a:pt x="6066983" y="8911274"/>
                </a:cubicBezTo>
                <a:cubicBezTo>
                  <a:pt x="6050403" y="8914344"/>
                  <a:pt x="6032943" y="8902370"/>
                  <a:pt x="6029539" y="8883990"/>
                </a:cubicBezTo>
                <a:cubicBezTo>
                  <a:pt x="6029199" y="8882153"/>
                  <a:pt x="6032203" y="8877796"/>
                  <a:pt x="6031863" y="8875958"/>
                </a:cubicBezTo>
                <a:cubicBezTo>
                  <a:pt x="6031863" y="8875958"/>
                  <a:pt x="6031863" y="8875958"/>
                  <a:pt x="5893895" y="8912911"/>
                </a:cubicBezTo>
                <a:cubicBezTo>
                  <a:pt x="5893215" y="8909234"/>
                  <a:pt x="5892875" y="8907397"/>
                  <a:pt x="5892191" y="8903722"/>
                </a:cubicBezTo>
                <a:cubicBezTo>
                  <a:pt x="5915463" y="8895611"/>
                  <a:pt x="5939891" y="8883484"/>
                  <a:pt x="5962339" y="8881228"/>
                </a:cubicBezTo>
                <a:cubicBezTo>
                  <a:pt x="5997683" y="8876584"/>
                  <a:pt x="6028659" y="8868947"/>
                  <a:pt x="6049207" y="8846134"/>
                </a:cubicBezTo>
                <a:cubicBezTo>
                  <a:pt x="6019047" y="8847916"/>
                  <a:pt x="5987051" y="8850039"/>
                  <a:pt x="5953551" y="8854342"/>
                </a:cubicBezTo>
                <a:cubicBezTo>
                  <a:pt x="5946179" y="8855707"/>
                  <a:pt x="5939151" y="8858909"/>
                  <a:pt x="5932463" y="8863949"/>
                </a:cubicBezTo>
                <a:cubicBezTo>
                  <a:pt x="5902847" y="8878938"/>
                  <a:pt x="5873711" y="8886234"/>
                  <a:pt x="5839531" y="8886861"/>
                </a:cubicBezTo>
                <a:cubicBezTo>
                  <a:pt x="5809371" y="8888644"/>
                  <a:pt x="5780239" y="8895940"/>
                  <a:pt x="5751103" y="8903236"/>
                </a:cubicBezTo>
                <a:cubicBezTo>
                  <a:pt x="5730835" y="8906988"/>
                  <a:pt x="5710915" y="8912578"/>
                  <a:pt x="5689147" y="8918510"/>
                </a:cubicBezTo>
                <a:cubicBezTo>
                  <a:pt x="5639747" y="8929558"/>
                  <a:pt x="5592187" y="8940265"/>
                  <a:pt x="5542447" y="8949476"/>
                </a:cubicBezTo>
                <a:cubicBezTo>
                  <a:pt x="5509627" y="8957454"/>
                  <a:pt x="5476467" y="8963595"/>
                  <a:pt x="5444807" y="8967556"/>
                </a:cubicBezTo>
                <a:cubicBezTo>
                  <a:pt x="5411647" y="8973697"/>
                  <a:pt x="5378487" y="8979837"/>
                  <a:pt x="5345667" y="8987815"/>
                </a:cubicBezTo>
                <a:cubicBezTo>
                  <a:pt x="5340141" y="8988839"/>
                  <a:pt x="5337337" y="9004566"/>
                  <a:pt x="5333171" y="9012939"/>
                </a:cubicBezTo>
                <a:cubicBezTo>
                  <a:pt x="5339379" y="9015592"/>
                  <a:pt x="5347427" y="9017904"/>
                  <a:pt x="5354797" y="9016539"/>
                </a:cubicBezTo>
                <a:cubicBezTo>
                  <a:pt x="5368033" y="9015989"/>
                  <a:pt x="5378747" y="9012104"/>
                  <a:pt x="5391643" y="9009716"/>
                </a:cubicBezTo>
                <a:cubicBezTo>
                  <a:pt x="5392323" y="9013393"/>
                  <a:pt x="5392663" y="9015231"/>
                  <a:pt x="5393343" y="9018906"/>
                </a:cubicBezTo>
                <a:cubicBezTo>
                  <a:pt x="5384133" y="9020612"/>
                  <a:pt x="5376083" y="9018301"/>
                  <a:pt x="5369055" y="9021503"/>
                </a:cubicBezTo>
                <a:cubicBezTo>
                  <a:pt x="5358001" y="9023550"/>
                  <a:pt x="5346947" y="9025597"/>
                  <a:pt x="5338757" y="9032817"/>
                </a:cubicBezTo>
                <a:cubicBezTo>
                  <a:pt x="5322037" y="9045417"/>
                  <a:pt x="5310643" y="9045625"/>
                  <a:pt x="5298027" y="9028952"/>
                </a:cubicBezTo>
                <a:cubicBezTo>
                  <a:pt x="5292641" y="9020444"/>
                  <a:pt x="5290119" y="9017111"/>
                  <a:pt x="5278925" y="9028688"/>
                </a:cubicBezTo>
                <a:cubicBezTo>
                  <a:pt x="5274079" y="9033387"/>
                  <a:pt x="5253135" y="9033464"/>
                  <a:pt x="5252453" y="9029788"/>
                </a:cubicBezTo>
                <a:cubicBezTo>
                  <a:pt x="5232069" y="8991742"/>
                  <a:pt x="5192421" y="9014292"/>
                  <a:pt x="5162603" y="9017912"/>
                </a:cubicBezTo>
                <a:cubicBezTo>
                  <a:pt x="5136131" y="9019012"/>
                  <a:pt x="5107337" y="9028146"/>
                  <a:pt x="5079703" y="9033263"/>
                </a:cubicBezTo>
                <a:cubicBezTo>
                  <a:pt x="5063464" y="9038171"/>
                  <a:pt x="5045382" y="9043420"/>
                  <a:pt x="5029142" y="9048328"/>
                </a:cubicBezTo>
                <a:cubicBezTo>
                  <a:pt x="5027300" y="9048669"/>
                  <a:pt x="5029001" y="9057859"/>
                  <a:pt x="5029001" y="9057859"/>
                </a:cubicBezTo>
                <a:cubicBezTo>
                  <a:pt x="5040395" y="9057650"/>
                  <a:pt x="5050287" y="9059621"/>
                  <a:pt x="5059158" y="9056077"/>
                </a:cubicBezTo>
                <a:cubicBezTo>
                  <a:pt x="5092799" y="9042244"/>
                  <a:pt x="5127461" y="9033924"/>
                  <a:pt x="5164507" y="9038470"/>
                </a:cubicBezTo>
                <a:cubicBezTo>
                  <a:pt x="5164847" y="9040308"/>
                  <a:pt x="5165527" y="9043983"/>
                  <a:pt x="5165867" y="9045821"/>
                </a:cubicBezTo>
                <a:cubicBezTo>
                  <a:pt x="5141919" y="9050256"/>
                  <a:pt x="5117969" y="9054691"/>
                  <a:pt x="5095863" y="9058784"/>
                </a:cubicBezTo>
                <a:cubicBezTo>
                  <a:pt x="5086311" y="9058651"/>
                  <a:pt x="5079282" y="9061855"/>
                  <a:pt x="5071913" y="9063219"/>
                </a:cubicBezTo>
                <a:cubicBezTo>
                  <a:pt x="5053832" y="9068468"/>
                  <a:pt x="5038952" y="9080728"/>
                  <a:pt x="5017467" y="9067599"/>
                </a:cubicBezTo>
                <a:cubicBezTo>
                  <a:pt x="5000347" y="9057463"/>
                  <a:pt x="4972372" y="9060741"/>
                  <a:pt x="4948564" y="9055646"/>
                </a:cubicBezTo>
                <a:cubicBezTo>
                  <a:pt x="4936830" y="9054017"/>
                  <a:pt x="4920590" y="9058925"/>
                  <a:pt x="4917527" y="9042384"/>
                </a:cubicBezTo>
                <a:cubicBezTo>
                  <a:pt x="4917527" y="9042384"/>
                  <a:pt x="4902448" y="9043275"/>
                  <a:pt x="4892898" y="9043142"/>
                </a:cubicBezTo>
                <a:cubicBezTo>
                  <a:pt x="4895760" y="9048316"/>
                  <a:pt x="4898284" y="9051650"/>
                  <a:pt x="4898964" y="9055325"/>
                </a:cubicBezTo>
                <a:cubicBezTo>
                  <a:pt x="4907213" y="9069005"/>
                  <a:pt x="4895538" y="9088276"/>
                  <a:pt x="4877116" y="9091687"/>
                </a:cubicBezTo>
                <a:cubicBezTo>
                  <a:pt x="4854669" y="9093943"/>
                  <a:pt x="4830719" y="9098378"/>
                  <a:pt x="4808272" y="9100633"/>
                </a:cubicBezTo>
                <a:cubicBezTo>
                  <a:pt x="4783983" y="9103230"/>
                  <a:pt x="4760855" y="9101810"/>
                  <a:pt x="4736906" y="9106245"/>
                </a:cubicBezTo>
                <a:cubicBezTo>
                  <a:pt x="4680958" y="9112802"/>
                  <a:pt x="4625010" y="9119361"/>
                  <a:pt x="4569403" y="9127757"/>
                </a:cubicBezTo>
                <a:cubicBezTo>
                  <a:pt x="4522665" y="9132610"/>
                  <a:pt x="4475928" y="9137463"/>
                  <a:pt x="4430213" y="9147829"/>
                </a:cubicBezTo>
                <a:cubicBezTo>
                  <a:pt x="4347652" y="9165018"/>
                  <a:pt x="4264892" y="9170838"/>
                  <a:pt x="4180970" y="9180676"/>
                </a:cubicBezTo>
                <a:cubicBezTo>
                  <a:pt x="4165892" y="9181567"/>
                  <a:pt x="4151974" y="9178442"/>
                  <a:pt x="4136896" y="9179333"/>
                </a:cubicBezTo>
                <a:cubicBezTo>
                  <a:pt x="4122159" y="9182062"/>
                  <a:pt x="4104757" y="9190986"/>
                  <a:pt x="4092683" y="9187520"/>
                </a:cubicBezTo>
                <a:cubicBezTo>
                  <a:pt x="4071056" y="9183921"/>
                  <a:pt x="4052974" y="9189170"/>
                  <a:pt x="4033050" y="9194761"/>
                </a:cubicBezTo>
                <a:cubicBezTo>
                  <a:pt x="4018653" y="9199327"/>
                  <a:pt x="4006778" y="9207228"/>
                  <a:pt x="3992381" y="9211795"/>
                </a:cubicBezTo>
                <a:cubicBezTo>
                  <a:pt x="3981326" y="9213842"/>
                  <a:pt x="3965087" y="9218751"/>
                  <a:pt x="3960721" y="9215756"/>
                </a:cubicBezTo>
                <a:cubicBezTo>
                  <a:pt x="3939377" y="9193098"/>
                  <a:pt x="3901910" y="9217143"/>
                  <a:pt x="3878242" y="9202517"/>
                </a:cubicBezTo>
                <a:cubicBezTo>
                  <a:pt x="3876060" y="9201020"/>
                  <a:pt x="3870533" y="9202044"/>
                  <a:pt x="3867189" y="9204564"/>
                </a:cubicBezTo>
                <a:cubicBezTo>
                  <a:pt x="3828562" y="9232626"/>
                  <a:pt x="3786611" y="9211881"/>
                  <a:pt x="3745741" y="9217548"/>
                </a:cubicBezTo>
                <a:cubicBezTo>
                  <a:pt x="3704872" y="9223215"/>
                  <a:pt x="3662641" y="9221531"/>
                  <a:pt x="3621431" y="9225360"/>
                </a:cubicBezTo>
                <a:cubicBezTo>
                  <a:pt x="3585748" y="9228165"/>
                  <a:pt x="3551085" y="9236485"/>
                  <a:pt x="3517244" y="9238950"/>
                </a:cubicBezTo>
                <a:cubicBezTo>
                  <a:pt x="3449222" y="9242041"/>
                  <a:pt x="3381540" y="9246970"/>
                  <a:pt x="3314678" y="9246045"/>
                </a:cubicBezTo>
                <a:cubicBezTo>
                  <a:pt x="3249661" y="9244779"/>
                  <a:pt x="3187165" y="9246846"/>
                  <a:pt x="3121325" y="9251434"/>
                </a:cubicBezTo>
                <a:cubicBezTo>
                  <a:pt x="3089326" y="9253558"/>
                  <a:pt x="3085242" y="9231503"/>
                  <a:pt x="3078154" y="9213807"/>
                </a:cubicBezTo>
                <a:cubicBezTo>
                  <a:pt x="3062137" y="9178755"/>
                  <a:pt x="3070068" y="9139268"/>
                  <a:pt x="3079842" y="9099441"/>
                </a:cubicBezTo>
                <a:cubicBezTo>
                  <a:pt x="3082845" y="9095083"/>
                  <a:pt x="3089534" y="9090042"/>
                  <a:pt x="3094380" y="9085343"/>
                </a:cubicBezTo>
                <a:cubicBezTo>
                  <a:pt x="3100387" y="9076628"/>
                  <a:pt x="3122494" y="9072534"/>
                  <a:pt x="3102511" y="9057225"/>
                </a:cubicBezTo>
                <a:cubicBezTo>
                  <a:pt x="3093781" y="9051238"/>
                  <a:pt x="3117670" y="9025905"/>
                  <a:pt x="3134592" y="9024672"/>
                </a:cubicBezTo>
                <a:cubicBezTo>
                  <a:pt x="3149670" y="9023781"/>
                  <a:pt x="3165088" y="9024728"/>
                  <a:pt x="3177984" y="9022340"/>
                </a:cubicBezTo>
                <a:cubicBezTo>
                  <a:pt x="3185693" y="9022813"/>
                  <a:pt x="3206839" y="9034105"/>
                  <a:pt x="3198730" y="9010895"/>
                </a:cubicBezTo>
                <a:cubicBezTo>
                  <a:pt x="3214970" y="9005987"/>
                  <a:pt x="3229367" y="9001420"/>
                  <a:pt x="3245947" y="8998349"/>
                </a:cubicBezTo>
                <a:cubicBezTo>
                  <a:pt x="3255158" y="8996644"/>
                  <a:pt x="3264369" y="8994938"/>
                  <a:pt x="3273922" y="8995071"/>
                </a:cubicBezTo>
                <a:cubicBezTo>
                  <a:pt x="3275763" y="8994730"/>
                  <a:pt x="3276444" y="8998405"/>
                  <a:pt x="3278627" y="8999901"/>
                </a:cubicBezTo>
                <a:cubicBezTo>
                  <a:pt x="3281149" y="9003236"/>
                  <a:pt x="3286195" y="9009905"/>
                  <a:pt x="3288038" y="9009564"/>
                </a:cubicBezTo>
                <a:cubicBezTo>
                  <a:pt x="3314650" y="8998933"/>
                  <a:pt x="3334634" y="9014242"/>
                  <a:pt x="3356600" y="9019679"/>
                </a:cubicBezTo>
                <a:cubicBezTo>
                  <a:pt x="3390641" y="9028582"/>
                  <a:pt x="3419295" y="9028979"/>
                  <a:pt x="3455459" y="9018481"/>
                </a:cubicBezTo>
                <a:cubicBezTo>
                  <a:pt x="3509366" y="9000896"/>
                  <a:pt x="3565994" y="8998013"/>
                  <a:pt x="3621462" y="8999147"/>
                </a:cubicBezTo>
                <a:cubicBezTo>
                  <a:pt x="3627328" y="8999962"/>
                  <a:pt x="3636200" y="8996418"/>
                  <a:pt x="3643569" y="8995054"/>
                </a:cubicBezTo>
                <a:cubicBezTo>
                  <a:pt x="3637021" y="8990563"/>
                  <a:pt x="3630814" y="8987911"/>
                  <a:pt x="3624605" y="8985258"/>
                </a:cubicBezTo>
                <a:cubicBezTo>
                  <a:pt x="3620240" y="8982266"/>
                  <a:pt x="3617718" y="8978931"/>
                  <a:pt x="3613353" y="8975937"/>
                </a:cubicBezTo>
                <a:cubicBezTo>
                  <a:pt x="3616697" y="8973417"/>
                  <a:pt x="3621543" y="8968718"/>
                  <a:pt x="3624887" y="8966197"/>
                </a:cubicBezTo>
                <a:cubicBezTo>
                  <a:pt x="3635601" y="8962313"/>
                  <a:pt x="3647815" y="8956249"/>
                  <a:pt x="3655865" y="8958560"/>
                </a:cubicBezTo>
                <a:cubicBezTo>
                  <a:pt x="3686221" y="8968147"/>
                  <a:pt x="3716519" y="8956834"/>
                  <a:pt x="3745994" y="8951376"/>
                </a:cubicBezTo>
                <a:cubicBezTo>
                  <a:pt x="3782840" y="8944553"/>
                  <a:pt x="3816199" y="8949780"/>
                  <a:pt x="3849899" y="8956847"/>
                </a:cubicBezTo>
                <a:cubicBezTo>
                  <a:pt x="3873708" y="8961942"/>
                  <a:pt x="3897857" y="8968876"/>
                  <a:pt x="3915658" y="8982688"/>
                </a:cubicBezTo>
                <a:cubicBezTo>
                  <a:pt x="3926571" y="8990172"/>
                  <a:pt x="3947517" y="8990095"/>
                  <a:pt x="3964436" y="8988863"/>
                </a:cubicBezTo>
                <a:cubicBezTo>
                  <a:pt x="3994594" y="8987081"/>
                  <a:pt x="4027073" y="8977264"/>
                  <a:pt x="4054566" y="8981677"/>
                </a:cubicBezTo>
                <a:cubicBezTo>
                  <a:pt x="4097818" y="8988876"/>
                  <a:pt x="4138148" y="8970002"/>
                  <a:pt x="4178877" y="8973866"/>
                </a:cubicBezTo>
                <a:cubicBezTo>
                  <a:pt x="4196138" y="8974472"/>
                  <a:pt x="4195117" y="8968958"/>
                  <a:pt x="4195258" y="8959427"/>
                </a:cubicBezTo>
                <a:cubicBezTo>
                  <a:pt x="4193696" y="8940707"/>
                  <a:pt x="4196161" y="8923143"/>
                  <a:pt x="4198283" y="8903740"/>
                </a:cubicBezTo>
                <a:cubicBezTo>
                  <a:pt x="4199727" y="8880662"/>
                  <a:pt x="4177420" y="8873388"/>
                  <a:pt x="4159818" y="8870944"/>
                </a:cubicBezTo>
                <a:cubicBezTo>
                  <a:pt x="4125297" y="8869733"/>
                  <a:pt x="4088733" y="8857495"/>
                  <a:pt x="4053449" y="8883038"/>
                </a:cubicBezTo>
                <a:cubicBezTo>
                  <a:pt x="4046761" y="8888078"/>
                  <a:pt x="4030321" y="8881618"/>
                  <a:pt x="4018247" y="8878151"/>
                </a:cubicBezTo>
                <a:cubicBezTo>
                  <a:pt x="4006513" y="8876522"/>
                  <a:pt x="3994098" y="8871217"/>
                  <a:pt x="3982704" y="8871426"/>
                </a:cubicBezTo>
                <a:cubicBezTo>
                  <a:pt x="3951046" y="8875387"/>
                  <a:pt x="3917885" y="8881528"/>
                  <a:pt x="3888351" y="8866087"/>
                </a:cubicBezTo>
                <a:cubicBezTo>
                  <a:pt x="3879620" y="8860101"/>
                  <a:pt x="3858194" y="8867869"/>
                  <a:pt x="3843456" y="8870598"/>
                </a:cubicBezTo>
                <a:cubicBezTo>
                  <a:pt x="3833904" y="8870467"/>
                  <a:pt x="3824693" y="8872172"/>
                  <a:pt x="3815822" y="8875715"/>
                </a:cubicBezTo>
                <a:cubicBezTo>
                  <a:pt x="3805449" y="8881438"/>
                  <a:pt x="3788270" y="8850403"/>
                  <a:pt x="3783002" y="8883693"/>
                </a:cubicBezTo>
                <a:cubicBezTo>
                  <a:pt x="3782181" y="8889548"/>
                  <a:pt x="3708773" y="8884133"/>
                  <a:pt x="3699702" y="8876308"/>
                </a:cubicBezTo>
                <a:cubicBezTo>
                  <a:pt x="3721668" y="8881745"/>
                  <a:pt x="3734223" y="8877519"/>
                  <a:pt x="3733824" y="8854782"/>
                </a:cubicBezTo>
                <a:cubicBezTo>
                  <a:pt x="3734986" y="8850765"/>
                  <a:pt x="3736147" y="8846749"/>
                  <a:pt x="3739491" y="8844228"/>
                </a:cubicBezTo>
                <a:cubicBezTo>
                  <a:pt x="3755531" y="8827952"/>
                  <a:pt x="3738271" y="8827347"/>
                  <a:pt x="3729060" y="8829052"/>
                </a:cubicBezTo>
                <a:cubicBezTo>
                  <a:pt x="3708114" y="8829129"/>
                  <a:pt x="3685327" y="8829546"/>
                  <a:pt x="3663900" y="8837316"/>
                </a:cubicBezTo>
                <a:cubicBezTo>
                  <a:pt x="3640972" y="8847265"/>
                  <a:pt x="3642614" y="8835555"/>
                  <a:pt x="3640232" y="8822690"/>
                </a:cubicBezTo>
                <a:cubicBezTo>
                  <a:pt x="3639211" y="8817176"/>
                  <a:pt x="3636008" y="8810165"/>
                  <a:pt x="3634987" y="8804653"/>
                </a:cubicBezTo>
                <a:lnTo>
                  <a:pt x="3634713" y="8804677"/>
                </a:lnTo>
                <a:lnTo>
                  <a:pt x="3634503" y="8804833"/>
                </a:lnTo>
                <a:lnTo>
                  <a:pt x="3634336" y="8804710"/>
                </a:lnTo>
                <a:lnTo>
                  <a:pt x="3556251" y="8811628"/>
                </a:lnTo>
                <a:cubicBezTo>
                  <a:pt x="3552567" y="8812310"/>
                  <a:pt x="3546700" y="8811496"/>
                  <a:pt x="3543015" y="8812178"/>
                </a:cubicBezTo>
                <a:cubicBezTo>
                  <a:pt x="3503987" y="8817505"/>
                  <a:pt x="3499963" y="8816349"/>
                  <a:pt x="3507074" y="8782717"/>
                </a:cubicBezTo>
                <a:cubicBezTo>
                  <a:pt x="3509056" y="8772846"/>
                  <a:pt x="3507014" y="8761818"/>
                  <a:pt x="3511180" y="8753443"/>
                </a:cubicBezTo>
                <a:cubicBezTo>
                  <a:pt x="3516988" y="8733359"/>
                  <a:pt x="3506697" y="8708652"/>
                  <a:pt x="3538836" y="8696998"/>
                </a:cubicBezTo>
                <a:cubicBezTo>
                  <a:pt x="3542520" y="8696316"/>
                  <a:pt x="3542660" y="8686785"/>
                  <a:pt x="3547507" y="8682085"/>
                </a:cubicBezTo>
                <a:cubicBezTo>
                  <a:pt x="3495784" y="8701168"/>
                  <a:pt x="3422797" y="8667161"/>
                  <a:pt x="3407275" y="8747972"/>
                </a:cubicBezTo>
                <a:cubicBezTo>
                  <a:pt x="3416826" y="8748105"/>
                  <a:pt x="3430062" y="8747554"/>
                  <a:pt x="3444800" y="8744825"/>
                </a:cubicBezTo>
                <a:cubicBezTo>
                  <a:pt x="3430942" y="8762598"/>
                  <a:pt x="3420089" y="8776014"/>
                  <a:pt x="3407393" y="8789770"/>
                </a:cubicBezTo>
                <a:cubicBezTo>
                  <a:pt x="3400704" y="8794810"/>
                  <a:pt x="3386987" y="8803053"/>
                  <a:pt x="3386987" y="8803053"/>
                </a:cubicBezTo>
                <a:cubicBezTo>
                  <a:pt x="3370688" y="8787062"/>
                  <a:pt x="3366182" y="8793599"/>
                  <a:pt x="3362017" y="8801974"/>
                </a:cubicBezTo>
                <a:cubicBezTo>
                  <a:pt x="3352465" y="8801842"/>
                  <a:pt x="3340731" y="8800213"/>
                  <a:pt x="3327836" y="8802601"/>
                </a:cubicBezTo>
                <a:cubicBezTo>
                  <a:pt x="3323412" y="8778708"/>
                  <a:pt x="3321169" y="8756313"/>
                  <a:pt x="3329982" y="8731870"/>
                </a:cubicBezTo>
                <a:cubicBezTo>
                  <a:pt x="3331484" y="8729691"/>
                  <a:pt x="3326778" y="8724860"/>
                  <a:pt x="3324596" y="8723363"/>
                </a:cubicBezTo>
                <a:cubicBezTo>
                  <a:pt x="3294919" y="8717453"/>
                  <a:pt x="3310619" y="8699338"/>
                  <a:pt x="3320452" y="8680410"/>
                </a:cubicBezTo>
                <a:cubicBezTo>
                  <a:pt x="3304893" y="8688994"/>
                  <a:pt x="3294180" y="8692879"/>
                  <a:pt x="3283467" y="8696763"/>
                </a:cubicBezTo>
                <a:cubicBezTo>
                  <a:pt x="3274596" y="8700307"/>
                  <a:pt x="3263883" y="8704192"/>
                  <a:pt x="3253510" y="8709913"/>
                </a:cubicBezTo>
                <a:cubicBezTo>
                  <a:pt x="3264423" y="8717398"/>
                  <a:pt x="3270490" y="8729581"/>
                  <a:pt x="3264822" y="8740134"/>
                </a:cubicBezTo>
                <a:cubicBezTo>
                  <a:pt x="3263661" y="8744151"/>
                  <a:pt x="3259976" y="8744833"/>
                  <a:pt x="3256632" y="8747353"/>
                </a:cubicBezTo>
                <a:cubicBezTo>
                  <a:pt x="3258474" y="8747012"/>
                  <a:pt x="3260657" y="8748509"/>
                  <a:pt x="3262499" y="8748168"/>
                </a:cubicBezTo>
                <a:cubicBezTo>
                  <a:pt x="3259495" y="8752526"/>
                  <a:pt x="3259695" y="8763894"/>
                  <a:pt x="3253007" y="8768935"/>
                </a:cubicBezTo>
                <a:cubicBezTo>
                  <a:pt x="3239289" y="8777178"/>
                  <a:pt x="3221548" y="8784265"/>
                  <a:pt x="3205648" y="8791011"/>
                </a:cubicBezTo>
                <a:cubicBezTo>
                  <a:pt x="3203947" y="8781821"/>
                  <a:pt x="3203747" y="8770452"/>
                  <a:pt x="3203888" y="8760922"/>
                </a:cubicBezTo>
                <a:cubicBezTo>
                  <a:pt x="3202467" y="8732672"/>
                  <a:pt x="3183645" y="8713347"/>
                  <a:pt x="3155331" y="8714788"/>
                </a:cubicBezTo>
                <a:cubicBezTo>
                  <a:pt x="3140253" y="8715678"/>
                  <a:pt x="3129199" y="8717725"/>
                  <a:pt x="3145498" y="8733716"/>
                </a:cubicBezTo>
                <a:cubicBezTo>
                  <a:pt x="3147681" y="8735213"/>
                  <a:pt x="3137507" y="8752305"/>
                  <a:pt x="3128636" y="8755848"/>
                </a:cubicBezTo>
                <a:cubicBezTo>
                  <a:pt x="3109393" y="8765114"/>
                  <a:pt x="3089469" y="8770704"/>
                  <a:pt x="3068042" y="8778474"/>
                </a:cubicBezTo>
                <a:cubicBezTo>
                  <a:pt x="3070566" y="8781808"/>
                  <a:pt x="3071246" y="8785484"/>
                  <a:pt x="3071927" y="8789160"/>
                </a:cubicBezTo>
                <a:cubicBezTo>
                  <a:pt x="3084001" y="8792626"/>
                  <a:pt x="3095735" y="8794255"/>
                  <a:pt x="3109652" y="8797381"/>
                </a:cubicBezTo>
                <a:cubicBezTo>
                  <a:pt x="3088085" y="8814680"/>
                  <a:pt x="3068360" y="8831640"/>
                  <a:pt x="3048976" y="8850436"/>
                </a:cubicBezTo>
                <a:cubicBezTo>
                  <a:pt x="3045632" y="8852956"/>
                  <a:pt x="3044470" y="8856973"/>
                  <a:pt x="3043309" y="8860990"/>
                </a:cubicBezTo>
                <a:cubicBezTo>
                  <a:pt x="3059408" y="8865613"/>
                  <a:pt x="3074005" y="8872414"/>
                  <a:pt x="3089423" y="8873361"/>
                </a:cubicBezTo>
                <a:cubicBezTo>
                  <a:pt x="3106685" y="8873966"/>
                  <a:pt x="3123265" y="8870896"/>
                  <a:pt x="3149396" y="8867958"/>
                </a:cubicBezTo>
                <a:cubicBezTo>
                  <a:pt x="3131174" y="8882738"/>
                  <a:pt x="3121482" y="8892136"/>
                  <a:pt x="3101757" y="8909094"/>
                </a:cubicBezTo>
                <a:cubicBezTo>
                  <a:pt x="3109126" y="8907730"/>
                  <a:pt x="3114993" y="8908545"/>
                  <a:pt x="3120520" y="8907521"/>
                </a:cubicBezTo>
                <a:cubicBezTo>
                  <a:pt x="3116014" y="8914058"/>
                  <a:pt x="3111509" y="8920596"/>
                  <a:pt x="3107002" y="8927133"/>
                </a:cubicBezTo>
                <a:cubicBezTo>
                  <a:pt x="3091924" y="8928024"/>
                  <a:pt x="3075003" y="8929256"/>
                  <a:pt x="3058424" y="8932326"/>
                </a:cubicBezTo>
                <a:cubicBezTo>
                  <a:pt x="3015371" y="8936497"/>
                  <a:pt x="2971697" y="8957889"/>
                  <a:pt x="2936414" y="8983433"/>
                </a:cubicBezTo>
                <a:cubicBezTo>
                  <a:pt x="2929725" y="8988473"/>
                  <a:pt x="2928082" y="9000182"/>
                  <a:pt x="2926780" y="9013730"/>
                </a:cubicBezTo>
                <a:cubicBezTo>
                  <a:pt x="2917569" y="9015436"/>
                  <a:pt x="2908358" y="9017142"/>
                  <a:pt x="2899487" y="9020684"/>
                </a:cubicBezTo>
                <a:cubicBezTo>
                  <a:pt x="2900989" y="9018506"/>
                  <a:pt x="2900649" y="9016668"/>
                  <a:pt x="2902151" y="9014489"/>
                </a:cubicBezTo>
                <a:cubicBezTo>
                  <a:pt x="2888915" y="9015039"/>
                  <a:pt x="2876019" y="9017427"/>
                  <a:pt x="2863123" y="9019815"/>
                </a:cubicBezTo>
                <a:cubicBezTo>
                  <a:pt x="2855754" y="9021180"/>
                  <a:pt x="2850227" y="9022203"/>
                  <a:pt x="2842858" y="9023568"/>
                </a:cubicBezTo>
                <a:cubicBezTo>
                  <a:pt x="2842858" y="9023568"/>
                  <a:pt x="2842858" y="9023568"/>
                  <a:pt x="2842518" y="9021730"/>
                </a:cubicBezTo>
                <a:cubicBezTo>
                  <a:pt x="2814063" y="9032702"/>
                  <a:pt x="2785267" y="9041835"/>
                  <a:pt x="2757153" y="9054645"/>
                </a:cubicBezTo>
                <a:cubicBezTo>
                  <a:pt x="2732383" y="9064934"/>
                  <a:pt x="2709454" y="9074883"/>
                  <a:pt x="2685024" y="9087010"/>
                </a:cubicBezTo>
                <a:cubicBezTo>
                  <a:pt x="2705770" y="9075566"/>
                  <a:pt x="2724674" y="9064461"/>
                  <a:pt x="2745419" y="9053015"/>
                </a:cubicBezTo>
                <a:cubicBezTo>
                  <a:pt x="2769509" y="9039051"/>
                  <a:pt x="2751989" y="9006178"/>
                  <a:pt x="2726879" y="9014629"/>
                </a:cubicBezTo>
                <a:cubicBezTo>
                  <a:pt x="2574713" y="9067518"/>
                  <a:pt x="2437543" y="9149946"/>
                  <a:pt x="2300033" y="9230534"/>
                </a:cubicBezTo>
                <a:cubicBezTo>
                  <a:pt x="2291502" y="9235915"/>
                  <a:pt x="2287677" y="9246129"/>
                  <a:pt x="2289039" y="9253480"/>
                </a:cubicBezTo>
                <a:cubicBezTo>
                  <a:pt x="2282350" y="9258520"/>
                  <a:pt x="2275322" y="9261722"/>
                  <a:pt x="2268974" y="9268601"/>
                </a:cubicBezTo>
                <a:cubicBezTo>
                  <a:pt x="2267131" y="9268942"/>
                  <a:pt x="2263787" y="9271462"/>
                  <a:pt x="2261945" y="9271803"/>
                </a:cubicBezTo>
                <a:cubicBezTo>
                  <a:pt x="2197948" y="9276050"/>
                  <a:pt x="2139336" y="9288804"/>
                  <a:pt x="2076078" y="9317627"/>
                </a:cubicBezTo>
                <a:cubicBezTo>
                  <a:pt x="2058336" y="9324713"/>
                  <a:pt x="2039093" y="9333979"/>
                  <a:pt x="2021690" y="9342905"/>
                </a:cubicBezTo>
                <a:cubicBezTo>
                  <a:pt x="2021690" y="9342905"/>
                  <a:pt x="2019848" y="9343246"/>
                  <a:pt x="2018008" y="9343587"/>
                </a:cubicBezTo>
                <a:cubicBezTo>
                  <a:pt x="2066186" y="9315656"/>
                  <a:pt x="2112182" y="9286229"/>
                  <a:pt x="2158520" y="9258639"/>
                </a:cubicBezTo>
                <a:cubicBezTo>
                  <a:pt x="2163706" y="9255778"/>
                  <a:pt x="2167391" y="9255095"/>
                  <a:pt x="2171077" y="9254413"/>
                </a:cubicBezTo>
                <a:cubicBezTo>
                  <a:pt x="2178104" y="9251212"/>
                  <a:pt x="2181109" y="9246853"/>
                  <a:pt x="2182271" y="9242836"/>
                </a:cubicBezTo>
                <a:cubicBezTo>
                  <a:pt x="2207861" y="9226692"/>
                  <a:pt x="2233454" y="9210548"/>
                  <a:pt x="2260887" y="9194062"/>
                </a:cubicBezTo>
                <a:cubicBezTo>
                  <a:pt x="2279790" y="9182959"/>
                  <a:pt x="2273324" y="9148039"/>
                  <a:pt x="2248214" y="9156491"/>
                </a:cubicBezTo>
                <a:cubicBezTo>
                  <a:pt x="2219418" y="9165625"/>
                  <a:pt x="2190623" y="9174758"/>
                  <a:pt x="2161827" y="9183892"/>
                </a:cubicBezTo>
                <a:cubicBezTo>
                  <a:pt x="2161628" y="9172524"/>
                  <a:pt x="2151876" y="9161023"/>
                  <a:pt x="2137479" y="9165590"/>
                </a:cubicBezTo>
                <a:cubicBezTo>
                  <a:pt x="2049252" y="9193333"/>
                  <a:pt x="1959522" y="9223255"/>
                  <a:pt x="1871293" y="9250998"/>
                </a:cubicBezTo>
                <a:cubicBezTo>
                  <a:pt x="1878122" y="9236426"/>
                  <a:pt x="1868170" y="9213558"/>
                  <a:pt x="1848248" y="9219147"/>
                </a:cubicBezTo>
                <a:cubicBezTo>
                  <a:pt x="1824638" y="9225421"/>
                  <a:pt x="1799188" y="9232034"/>
                  <a:pt x="1775577" y="9238307"/>
                </a:cubicBezTo>
                <a:cubicBezTo>
                  <a:pt x="1860942" y="9205392"/>
                  <a:pt x="1941601" y="9167645"/>
                  <a:pt x="2003921" y="9102880"/>
                </a:cubicBezTo>
                <a:cubicBezTo>
                  <a:pt x="2020301" y="9088442"/>
                  <a:pt x="2008508" y="9065914"/>
                  <a:pt x="1986061" y="9068169"/>
                </a:cubicBezTo>
                <a:cubicBezTo>
                  <a:pt x="1845171" y="9079051"/>
                  <a:pt x="1711086" y="9126691"/>
                  <a:pt x="1584910" y="9186173"/>
                </a:cubicBezTo>
                <a:cubicBezTo>
                  <a:pt x="1582046" y="9181000"/>
                  <a:pt x="1575840" y="9178347"/>
                  <a:pt x="1569973" y="9177533"/>
                </a:cubicBezTo>
                <a:cubicBezTo>
                  <a:pt x="1601572" y="9152673"/>
                  <a:pt x="1628806" y="9124819"/>
                  <a:pt x="1651336" y="9092134"/>
                </a:cubicBezTo>
                <a:cubicBezTo>
                  <a:pt x="1663009" y="9072865"/>
                  <a:pt x="1644189" y="9053539"/>
                  <a:pt x="1624603" y="9060967"/>
                </a:cubicBezTo>
                <a:cubicBezTo>
                  <a:pt x="1603177" y="9068736"/>
                  <a:pt x="1583593" y="9076164"/>
                  <a:pt x="1563668" y="9081755"/>
                </a:cubicBezTo>
                <a:cubicBezTo>
                  <a:pt x="1568997" y="9069363"/>
                  <a:pt x="1556382" y="9052690"/>
                  <a:pt x="1539802" y="9055760"/>
                </a:cubicBezTo>
                <a:cubicBezTo>
                  <a:pt x="1495588" y="9063947"/>
                  <a:pt x="1451715" y="9073972"/>
                  <a:pt x="1410022" y="9085495"/>
                </a:cubicBezTo>
                <a:cubicBezTo>
                  <a:pt x="1403475" y="9081004"/>
                  <a:pt x="1396928" y="9076514"/>
                  <a:pt x="1390381" y="9072024"/>
                </a:cubicBezTo>
                <a:cubicBezTo>
                  <a:pt x="1371418" y="9062228"/>
                  <a:pt x="1343584" y="9055978"/>
                  <a:pt x="1329809" y="9043321"/>
                </a:cubicBezTo>
                <a:cubicBezTo>
                  <a:pt x="1336156" y="9036444"/>
                  <a:pt x="1342164" y="9027727"/>
                  <a:pt x="1348512" y="9020849"/>
                </a:cubicBezTo>
                <a:cubicBezTo>
                  <a:pt x="1362709" y="9004914"/>
                  <a:pt x="1344229" y="8987426"/>
                  <a:pt x="1327307" y="8988658"/>
                </a:cubicBezTo>
                <a:cubicBezTo>
                  <a:pt x="1312229" y="8989550"/>
                  <a:pt x="1297152" y="8990440"/>
                  <a:pt x="1282412" y="8993170"/>
                </a:cubicBezTo>
                <a:cubicBezTo>
                  <a:pt x="1276206" y="8990517"/>
                  <a:pt x="1270339" y="8989703"/>
                  <a:pt x="1262629" y="8989229"/>
                </a:cubicBezTo>
                <a:cubicBezTo>
                  <a:pt x="1260447" y="8987733"/>
                  <a:pt x="1258604" y="8988074"/>
                  <a:pt x="1256763" y="8988415"/>
                </a:cubicBezTo>
                <a:cubicBezTo>
                  <a:pt x="1254721" y="8977388"/>
                  <a:pt x="1250836" y="8966702"/>
                  <a:pt x="1247293" y="8957854"/>
                </a:cubicBezTo>
                <a:cubicBezTo>
                  <a:pt x="1255822" y="8952472"/>
                  <a:pt x="1263672" y="8943415"/>
                  <a:pt x="1274047" y="8937692"/>
                </a:cubicBezTo>
                <a:cubicBezTo>
                  <a:pt x="1271862" y="8936195"/>
                  <a:pt x="1269339" y="8932861"/>
                  <a:pt x="1268999" y="8931023"/>
                </a:cubicBezTo>
                <a:cubicBezTo>
                  <a:pt x="1288583" y="8923595"/>
                  <a:pt x="1309670" y="8913988"/>
                  <a:pt x="1330755" y="8904380"/>
                </a:cubicBezTo>
                <a:cubicBezTo>
                  <a:pt x="1331096" y="8906218"/>
                  <a:pt x="1331436" y="8908056"/>
                  <a:pt x="1331776" y="8909894"/>
                </a:cubicBezTo>
                <a:cubicBezTo>
                  <a:pt x="1334299" y="8913229"/>
                  <a:pt x="1345353" y="8911182"/>
                  <a:pt x="1350880" y="8910159"/>
                </a:cubicBezTo>
                <a:cubicBezTo>
                  <a:pt x="1379195" y="8908717"/>
                  <a:pt x="1395235" y="8892440"/>
                  <a:pt x="1406228" y="8869495"/>
                </a:cubicBezTo>
                <a:cubicBezTo>
                  <a:pt x="1407730" y="8867316"/>
                  <a:pt x="1409572" y="8866975"/>
                  <a:pt x="1411075" y="8864796"/>
                </a:cubicBezTo>
                <a:cubicBezTo>
                  <a:pt x="1410735" y="8862957"/>
                  <a:pt x="1408892" y="8863299"/>
                  <a:pt x="1408551" y="8861461"/>
                </a:cubicBezTo>
                <a:cubicBezTo>
                  <a:pt x="1405488" y="8844920"/>
                  <a:pt x="1408433" y="8819663"/>
                  <a:pt x="1421810" y="8809583"/>
                </a:cubicBezTo>
                <a:cubicBezTo>
                  <a:pt x="1438871" y="8798820"/>
                  <a:pt x="1455652" y="8807118"/>
                  <a:pt x="1462740" y="8824814"/>
                </a:cubicBezTo>
                <a:cubicBezTo>
                  <a:pt x="1462740" y="8824814"/>
                  <a:pt x="1463080" y="8826652"/>
                  <a:pt x="1463080" y="8826652"/>
                </a:cubicBezTo>
                <a:cubicBezTo>
                  <a:pt x="1463420" y="8828490"/>
                  <a:pt x="1464101" y="8832166"/>
                  <a:pt x="1464441" y="8834004"/>
                </a:cubicBezTo>
                <a:cubicBezTo>
                  <a:pt x="1492215" y="8819356"/>
                  <a:pt x="1519990" y="8804709"/>
                  <a:pt x="1545240" y="8786727"/>
                </a:cubicBezTo>
                <a:cubicBezTo>
                  <a:pt x="1560799" y="8778143"/>
                  <a:pt x="1551671" y="8749419"/>
                  <a:pt x="1532908" y="8750993"/>
                </a:cubicBezTo>
                <a:cubicBezTo>
                  <a:pt x="1519672" y="8751542"/>
                  <a:pt x="1506436" y="8752093"/>
                  <a:pt x="1493200" y="8752643"/>
                </a:cubicBezTo>
                <a:cubicBezTo>
                  <a:pt x="1487472" y="8742297"/>
                  <a:pt x="1481746" y="8731953"/>
                  <a:pt x="1466327" y="8731006"/>
                </a:cubicBezTo>
                <a:cubicBezTo>
                  <a:pt x="1461962" y="8728012"/>
                  <a:pt x="1457597" y="8725019"/>
                  <a:pt x="1451730" y="8724204"/>
                </a:cubicBezTo>
                <a:cubicBezTo>
                  <a:pt x="1461083" y="8712968"/>
                  <a:pt x="1468932" y="8703911"/>
                  <a:pt x="1475280" y="8697033"/>
                </a:cubicBezTo>
                <a:cubicBezTo>
                  <a:pt x="1478284" y="8692675"/>
                  <a:pt x="1477263" y="8687162"/>
                  <a:pt x="1476582" y="8683486"/>
                </a:cubicBezTo>
                <a:cubicBezTo>
                  <a:pt x="1476242" y="8681648"/>
                  <a:pt x="1470375" y="8680833"/>
                  <a:pt x="1466690" y="8681516"/>
                </a:cubicBezTo>
                <a:cubicBezTo>
                  <a:pt x="1435713" y="8689153"/>
                  <a:pt x="1406917" y="8698287"/>
                  <a:pt x="1376280" y="8707762"/>
                </a:cubicBezTo>
                <a:cubicBezTo>
                  <a:pt x="1429847" y="8688338"/>
                  <a:pt x="1483411" y="8668916"/>
                  <a:pt x="1535956" y="8643978"/>
                </a:cubicBezTo>
                <a:cubicBezTo>
                  <a:pt x="1551516" y="8635393"/>
                  <a:pt x="1550295" y="8618512"/>
                  <a:pt x="1540883" y="8608850"/>
                </a:cubicBezTo>
                <a:cubicBezTo>
                  <a:pt x="1560469" y="8601421"/>
                  <a:pt x="1581895" y="8593652"/>
                  <a:pt x="1601479" y="8586223"/>
                </a:cubicBezTo>
                <a:cubicBezTo>
                  <a:pt x="1661591" y="8571290"/>
                  <a:pt x="1719522" y="8554860"/>
                  <a:pt x="1777114" y="8536592"/>
                </a:cubicBezTo>
                <a:cubicBezTo>
                  <a:pt x="1802223" y="8528141"/>
                  <a:pt x="1796918" y="8489204"/>
                  <a:pt x="1769627" y="8496159"/>
                </a:cubicBezTo>
                <a:cubicBezTo>
                  <a:pt x="1754888" y="8498888"/>
                  <a:pt x="1742332" y="8503114"/>
                  <a:pt x="1729776" y="8507340"/>
                </a:cubicBezTo>
                <a:cubicBezTo>
                  <a:pt x="1730316" y="8520546"/>
                  <a:pt x="1725329" y="8534776"/>
                  <a:pt x="1715638" y="8544175"/>
                </a:cubicBezTo>
                <a:cubicBezTo>
                  <a:pt x="1703763" y="8552076"/>
                  <a:pt x="1682477" y="8550315"/>
                  <a:pt x="1679415" y="8533774"/>
                </a:cubicBezTo>
                <a:cubicBezTo>
                  <a:pt x="1678734" y="8530098"/>
                  <a:pt x="1679555" y="8524243"/>
                  <a:pt x="1680717" y="8520226"/>
                </a:cubicBezTo>
                <a:cubicBezTo>
                  <a:pt x="1650079" y="8529701"/>
                  <a:pt x="1618761" y="8535501"/>
                  <a:pt x="1588464" y="8546814"/>
                </a:cubicBezTo>
                <a:cubicBezTo>
                  <a:pt x="1550118" y="8555816"/>
                  <a:pt x="1509928" y="8565158"/>
                  <a:pt x="1471582" y="8574160"/>
                </a:cubicBezTo>
                <a:cubicBezTo>
                  <a:pt x="1465515" y="8561977"/>
                  <a:pt x="1456304" y="8563683"/>
                  <a:pt x="1437882" y="8567094"/>
                </a:cubicBezTo>
                <a:cubicBezTo>
                  <a:pt x="1417277" y="8569008"/>
                  <a:pt x="1397691" y="8576437"/>
                  <a:pt x="1377428" y="8580189"/>
                </a:cubicBezTo>
                <a:cubicBezTo>
                  <a:pt x="1378929" y="8578010"/>
                  <a:pt x="1382614" y="8577328"/>
                  <a:pt x="1384455" y="8576987"/>
                </a:cubicBezTo>
                <a:cubicBezTo>
                  <a:pt x="1411750" y="8570032"/>
                  <a:pt x="1404603" y="8531437"/>
                  <a:pt x="1376968" y="8536554"/>
                </a:cubicBezTo>
                <a:cubicBezTo>
                  <a:pt x="1360389" y="8539624"/>
                  <a:pt x="1341967" y="8543035"/>
                  <a:pt x="1325726" y="8547943"/>
                </a:cubicBezTo>
                <a:cubicBezTo>
                  <a:pt x="1328731" y="8543585"/>
                  <a:pt x="1331734" y="8539227"/>
                  <a:pt x="1336921" y="8536365"/>
                </a:cubicBezTo>
                <a:cubicBezTo>
                  <a:pt x="1328531" y="8532216"/>
                  <a:pt x="1319800" y="8526229"/>
                  <a:pt x="1314273" y="8527253"/>
                </a:cubicBezTo>
                <a:cubicBezTo>
                  <a:pt x="1301717" y="8531479"/>
                  <a:pt x="1289843" y="8539380"/>
                  <a:pt x="1277628" y="8545444"/>
                </a:cubicBezTo>
                <a:cubicBezTo>
                  <a:pt x="1277968" y="8547282"/>
                  <a:pt x="1278308" y="8549120"/>
                  <a:pt x="1278649" y="8550958"/>
                </a:cubicBezTo>
                <a:cubicBezTo>
                  <a:pt x="1286359" y="8551432"/>
                  <a:pt x="1295910" y="8551564"/>
                  <a:pt x="1303620" y="8552037"/>
                </a:cubicBezTo>
                <a:cubicBezTo>
                  <a:pt x="1254220" y="8563086"/>
                  <a:pt x="1203316" y="8576314"/>
                  <a:pt x="1154258" y="8589199"/>
                </a:cubicBezTo>
                <a:cubicBezTo>
                  <a:pt x="1153237" y="8583686"/>
                  <a:pt x="1150712" y="8580351"/>
                  <a:pt x="1147850" y="8575178"/>
                </a:cubicBezTo>
                <a:cubicBezTo>
                  <a:pt x="1236559" y="8539742"/>
                  <a:pt x="1327111" y="8503967"/>
                  <a:pt x="1413296" y="8465196"/>
                </a:cubicBezTo>
                <a:cubicBezTo>
                  <a:pt x="1429196" y="8458450"/>
                  <a:pt x="1428315" y="8443406"/>
                  <a:pt x="1420746" y="8433403"/>
                </a:cubicBezTo>
                <a:cubicBezTo>
                  <a:pt x="1437327" y="8430332"/>
                  <a:pt x="1452064" y="8427603"/>
                  <a:pt x="1466803" y="8424874"/>
                </a:cubicBezTo>
                <a:cubicBezTo>
                  <a:pt x="1494436" y="8419757"/>
                  <a:pt x="1486949" y="8379324"/>
                  <a:pt x="1459316" y="8384441"/>
                </a:cubicBezTo>
                <a:cubicBezTo>
                  <a:pt x="1453788" y="8385465"/>
                  <a:pt x="1448262" y="8386488"/>
                  <a:pt x="1442736" y="8387511"/>
                </a:cubicBezTo>
                <a:cubicBezTo>
                  <a:pt x="1467166" y="8375384"/>
                  <a:pt x="1491596" y="8363256"/>
                  <a:pt x="1515685" y="8349291"/>
                </a:cubicBezTo>
                <a:cubicBezTo>
                  <a:pt x="1517868" y="8350787"/>
                  <a:pt x="1524215" y="8343909"/>
                  <a:pt x="1533087" y="8340365"/>
                </a:cubicBezTo>
                <a:cubicBezTo>
                  <a:pt x="1530904" y="8338869"/>
                  <a:pt x="1530904" y="8338869"/>
                  <a:pt x="1530904" y="8338869"/>
                </a:cubicBezTo>
                <a:cubicBezTo>
                  <a:pt x="1546464" y="8330285"/>
                  <a:pt x="1561683" y="8319863"/>
                  <a:pt x="1576901" y="8309442"/>
                </a:cubicBezTo>
                <a:cubicBezTo>
                  <a:pt x="1584271" y="8308078"/>
                  <a:pt x="1589456" y="8305217"/>
                  <a:pt x="1596827" y="8303852"/>
                </a:cubicBezTo>
                <a:cubicBezTo>
                  <a:pt x="1598667" y="8303511"/>
                  <a:pt x="1601331" y="8297315"/>
                  <a:pt x="1603655" y="8289280"/>
                </a:cubicBezTo>
                <a:cubicBezTo>
                  <a:pt x="1608840" y="8286419"/>
                  <a:pt x="1613688" y="8281720"/>
                  <a:pt x="1618533" y="8277020"/>
                </a:cubicBezTo>
                <a:cubicBezTo>
                  <a:pt x="1627064" y="8271639"/>
                  <a:pt x="1627204" y="8262109"/>
                  <a:pt x="1623661" y="8253261"/>
                </a:cubicBezTo>
                <a:cubicBezTo>
                  <a:pt x="1628847" y="8250400"/>
                  <a:pt x="1634033" y="8247539"/>
                  <a:pt x="1639220" y="8244677"/>
                </a:cubicBezTo>
                <a:cubicBezTo>
                  <a:pt x="1659625" y="8231394"/>
                  <a:pt x="1652337" y="8202330"/>
                  <a:pt x="1626206" y="8205268"/>
                </a:cubicBezTo>
                <a:cubicBezTo>
                  <a:pt x="1611469" y="8207997"/>
                  <a:pt x="1594547" y="8209229"/>
                  <a:pt x="1577967" y="8212299"/>
                </a:cubicBezTo>
                <a:cubicBezTo>
                  <a:pt x="1588001" y="8204738"/>
                  <a:pt x="1597693" y="8195340"/>
                  <a:pt x="1607725" y="8187779"/>
                </a:cubicBezTo>
                <a:cubicBezTo>
                  <a:pt x="1598994" y="8181792"/>
                  <a:pt x="1585219" y="8169136"/>
                  <a:pt x="1581875" y="8171656"/>
                </a:cubicBezTo>
                <a:cubicBezTo>
                  <a:pt x="1563650" y="8186436"/>
                  <a:pt x="1545768" y="8203054"/>
                  <a:pt x="1527886" y="8219672"/>
                </a:cubicBezTo>
                <a:cubicBezTo>
                  <a:pt x="1529728" y="8219331"/>
                  <a:pt x="1531911" y="8220828"/>
                  <a:pt x="1532251" y="8222666"/>
                </a:cubicBezTo>
                <a:cubicBezTo>
                  <a:pt x="1457060" y="8238490"/>
                  <a:pt x="1384731" y="8259487"/>
                  <a:pt x="1311241" y="8284500"/>
                </a:cubicBezTo>
                <a:cubicBezTo>
                  <a:pt x="1300528" y="8288385"/>
                  <a:pt x="1289474" y="8290431"/>
                  <a:pt x="1278421" y="8292478"/>
                </a:cubicBezTo>
                <a:cubicBezTo>
                  <a:pt x="1278761" y="8294316"/>
                  <a:pt x="1278761" y="8294316"/>
                  <a:pt x="1279101" y="8296154"/>
                </a:cubicBezTo>
                <a:cubicBezTo>
                  <a:pt x="1279442" y="8297992"/>
                  <a:pt x="1277940" y="8300171"/>
                  <a:pt x="1278280" y="8302009"/>
                </a:cubicBezTo>
                <a:cubicBezTo>
                  <a:pt x="1277459" y="8307864"/>
                  <a:pt x="1275956" y="8310043"/>
                  <a:pt x="1274796" y="8314060"/>
                </a:cubicBezTo>
                <a:cubicBezTo>
                  <a:pt x="1272472" y="8322093"/>
                  <a:pt x="1272673" y="8333462"/>
                  <a:pt x="1265983" y="8338502"/>
                </a:cubicBezTo>
                <a:cubicBezTo>
                  <a:pt x="1254449" y="8348241"/>
                  <a:pt x="1239511" y="8339603"/>
                  <a:pt x="1236789" y="8324900"/>
                </a:cubicBezTo>
                <a:cubicBezTo>
                  <a:pt x="1234066" y="8310196"/>
                  <a:pt x="1236531" y="8292631"/>
                  <a:pt x="1248064" y="8282892"/>
                </a:cubicBezTo>
                <a:cubicBezTo>
                  <a:pt x="1249567" y="8280713"/>
                  <a:pt x="1251749" y="8282210"/>
                  <a:pt x="1253592" y="8281869"/>
                </a:cubicBezTo>
                <a:cubicBezTo>
                  <a:pt x="1243020" y="8276224"/>
                  <a:pt x="1226298" y="8288824"/>
                  <a:pt x="1211560" y="8291553"/>
                </a:cubicBezTo>
                <a:cubicBezTo>
                  <a:pt x="1214424" y="8296725"/>
                  <a:pt x="1216947" y="8300060"/>
                  <a:pt x="1219809" y="8305232"/>
                </a:cubicBezTo>
                <a:cubicBezTo>
                  <a:pt x="1205071" y="8307961"/>
                  <a:pt x="1190674" y="8312528"/>
                  <a:pt x="1175935" y="8315257"/>
                </a:cubicBezTo>
                <a:cubicBezTo>
                  <a:pt x="1175255" y="8311582"/>
                  <a:pt x="1176756" y="8309403"/>
                  <a:pt x="1176076" y="8305727"/>
                </a:cubicBezTo>
                <a:cubicBezTo>
                  <a:pt x="1159156" y="8306959"/>
                  <a:pt x="1144078" y="8307851"/>
                  <a:pt x="1126818" y="8307245"/>
                </a:cubicBezTo>
                <a:cubicBezTo>
                  <a:pt x="1124975" y="8307586"/>
                  <a:pt x="1124635" y="8305748"/>
                  <a:pt x="1122792" y="8306089"/>
                </a:cubicBezTo>
                <a:cubicBezTo>
                  <a:pt x="1095722" y="8273084"/>
                  <a:pt x="1068628" y="8291408"/>
                  <a:pt x="1040853" y="8306056"/>
                </a:cubicBezTo>
                <a:cubicBezTo>
                  <a:pt x="1034166" y="8311096"/>
                  <a:pt x="1025294" y="8314640"/>
                  <a:pt x="1018605" y="8319680"/>
                </a:cubicBezTo>
                <a:cubicBezTo>
                  <a:pt x="1014921" y="8320362"/>
                  <a:pt x="1011236" y="8321045"/>
                  <a:pt x="1007551" y="8321727"/>
                </a:cubicBezTo>
                <a:cubicBezTo>
                  <a:pt x="1021128" y="8323014"/>
                  <a:pt x="1032041" y="8330497"/>
                  <a:pt x="1034423" y="8343363"/>
                </a:cubicBezTo>
                <a:cubicBezTo>
                  <a:pt x="1037146" y="8358066"/>
                  <a:pt x="1026632" y="8373319"/>
                  <a:pt x="1011895" y="8376048"/>
                </a:cubicBezTo>
                <a:cubicBezTo>
                  <a:pt x="997157" y="8378777"/>
                  <a:pt x="981879" y="8368301"/>
                  <a:pt x="979156" y="8353597"/>
                </a:cubicBezTo>
                <a:cubicBezTo>
                  <a:pt x="976773" y="8340731"/>
                  <a:pt x="984284" y="8329837"/>
                  <a:pt x="994656" y="8324115"/>
                </a:cubicBezTo>
                <a:cubicBezTo>
                  <a:pt x="978077" y="8327185"/>
                  <a:pt x="963678" y="8331751"/>
                  <a:pt x="947099" y="8334821"/>
                </a:cubicBezTo>
                <a:cubicBezTo>
                  <a:pt x="981902" y="8316972"/>
                  <a:pt x="1017044" y="8300960"/>
                  <a:pt x="1050345" y="8285288"/>
                </a:cubicBezTo>
                <a:cubicBezTo>
                  <a:pt x="1075116" y="8274998"/>
                  <a:pt x="1096542" y="8267230"/>
                  <a:pt x="1119470" y="8257281"/>
                </a:cubicBezTo>
                <a:cubicBezTo>
                  <a:pt x="1145744" y="8244813"/>
                  <a:pt x="1127542" y="8208264"/>
                  <a:pt x="1100930" y="8218894"/>
                </a:cubicBezTo>
                <a:cubicBezTo>
                  <a:pt x="1078001" y="8228843"/>
                  <a:pt x="1055073" y="8238792"/>
                  <a:pt x="1032146" y="8248740"/>
                </a:cubicBezTo>
                <a:cubicBezTo>
                  <a:pt x="1030303" y="8249081"/>
                  <a:pt x="1026618" y="8249763"/>
                  <a:pt x="1023275" y="8252283"/>
                </a:cubicBezTo>
                <a:cubicBezTo>
                  <a:pt x="1024777" y="8250104"/>
                  <a:pt x="1025938" y="8246087"/>
                  <a:pt x="1025597" y="8244250"/>
                </a:cubicBezTo>
                <a:cubicBezTo>
                  <a:pt x="1028402" y="8228523"/>
                  <a:pt x="1024517" y="8217838"/>
                  <a:pt x="1013604" y="8210354"/>
                </a:cubicBezTo>
                <a:cubicBezTo>
                  <a:pt x="1032849" y="8201087"/>
                  <a:pt x="1049910" y="8190324"/>
                  <a:pt x="1066971" y="8179561"/>
                </a:cubicBezTo>
                <a:cubicBezTo>
                  <a:pt x="1078845" y="8171660"/>
                  <a:pt x="1076123" y="8156957"/>
                  <a:pt x="1067051" y="8149132"/>
                </a:cubicBezTo>
                <a:cubicBezTo>
                  <a:pt x="1092163" y="8140681"/>
                  <a:pt x="1119115" y="8131888"/>
                  <a:pt x="1147911" y="8122754"/>
                </a:cubicBezTo>
                <a:cubicBezTo>
                  <a:pt x="1109164" y="8109019"/>
                  <a:pt x="1088901" y="8112771"/>
                  <a:pt x="1054637" y="8143828"/>
                </a:cubicBezTo>
                <a:cubicBezTo>
                  <a:pt x="1031169" y="8140569"/>
                  <a:pt x="1008382" y="8140987"/>
                  <a:pt x="987435" y="8141065"/>
                </a:cubicBezTo>
                <a:cubicBezTo>
                  <a:pt x="990100" y="8134869"/>
                  <a:pt x="990240" y="8125338"/>
                  <a:pt x="986016" y="8112814"/>
                </a:cubicBezTo>
                <a:cubicBezTo>
                  <a:pt x="985335" y="8109138"/>
                  <a:pt x="992024" y="8104097"/>
                  <a:pt x="995028" y="8099739"/>
                </a:cubicBezTo>
                <a:cubicBezTo>
                  <a:pt x="1018917" y="8074407"/>
                  <a:pt x="1045670" y="8054245"/>
                  <a:pt x="1087080" y="8061785"/>
                </a:cubicBezTo>
                <a:cubicBezTo>
                  <a:pt x="1104682" y="8064227"/>
                  <a:pt x="1126108" y="8056458"/>
                  <a:pt x="1144189" y="8051210"/>
                </a:cubicBezTo>
                <a:cubicBezTo>
                  <a:pt x="1149717" y="8050186"/>
                  <a:pt x="1152721" y="8045828"/>
                  <a:pt x="1157908" y="8042967"/>
                </a:cubicBezTo>
                <a:cubicBezTo>
                  <a:pt x="1153543" y="8039973"/>
                  <a:pt x="1148837" y="8035141"/>
                  <a:pt x="1144472" y="8032148"/>
                </a:cubicBezTo>
                <a:cubicBezTo>
                  <a:pt x="1120803" y="8017522"/>
                  <a:pt x="1095293" y="8003237"/>
                  <a:pt x="1072786" y="7984593"/>
                </a:cubicBezTo>
                <a:cubicBezTo>
                  <a:pt x="1048099" y="7964454"/>
                  <a:pt x="1046537" y="7945733"/>
                  <a:pt x="1065721" y="7915569"/>
                </a:cubicBezTo>
                <a:cubicBezTo>
                  <a:pt x="1066462" y="7940143"/>
                  <a:pt x="1066462" y="7940143"/>
                  <a:pt x="1092112" y="7944898"/>
                </a:cubicBezTo>
                <a:cubicBezTo>
                  <a:pt x="1094294" y="7946395"/>
                  <a:pt x="1097158" y="7951567"/>
                  <a:pt x="1099340" y="7953064"/>
                </a:cubicBezTo>
                <a:cubicBezTo>
                  <a:pt x="1106229" y="7959392"/>
                  <a:pt x="1113456" y="7967558"/>
                  <a:pt x="1120345" y="7973885"/>
                </a:cubicBezTo>
                <a:cubicBezTo>
                  <a:pt x="1124169" y="7963673"/>
                  <a:pt x="1129838" y="7953120"/>
                  <a:pt x="1129978" y="7943589"/>
                </a:cubicBezTo>
                <a:cubicBezTo>
                  <a:pt x="1132783" y="7927862"/>
                  <a:pt x="1123852" y="7910507"/>
                  <a:pt x="1153327" y="7905049"/>
                </a:cubicBezTo>
                <a:cubicBezTo>
                  <a:pt x="1175775" y="7902793"/>
                  <a:pt x="1170871" y="7886593"/>
                  <a:pt x="1155592" y="7876116"/>
                </a:cubicBezTo>
                <a:cubicBezTo>
                  <a:pt x="1149044" y="7871626"/>
                  <a:pt x="1137651" y="7871834"/>
                  <a:pt x="1129260" y="7867686"/>
                </a:cubicBezTo>
                <a:cubicBezTo>
                  <a:pt x="1118688" y="7862040"/>
                  <a:pt x="1109618" y="7854216"/>
                  <a:pt x="1100887" y="7848228"/>
                </a:cubicBezTo>
                <a:cubicBezTo>
                  <a:pt x="1111940" y="7846181"/>
                  <a:pt x="1122995" y="7844134"/>
                  <a:pt x="1135889" y="7841747"/>
                </a:cubicBezTo>
                <a:cubicBezTo>
                  <a:pt x="1149126" y="7841196"/>
                  <a:pt x="1173755" y="7840438"/>
                  <a:pt x="1174917" y="7836421"/>
                </a:cubicBezTo>
                <a:cubicBezTo>
                  <a:pt x="1178542" y="7814839"/>
                  <a:pt x="1179644" y="7789924"/>
                  <a:pt x="1175560" y="7767869"/>
                </a:cubicBezTo>
                <a:cubicBezTo>
                  <a:pt x="1174880" y="7764193"/>
                  <a:pt x="1163487" y="7764402"/>
                  <a:pt x="1151752" y="7762773"/>
                </a:cubicBezTo>
                <a:cubicBezTo>
                  <a:pt x="1159262" y="7751879"/>
                  <a:pt x="1166773" y="7740983"/>
                  <a:pt x="1172439" y="7730429"/>
                </a:cubicBezTo>
                <a:cubicBezTo>
                  <a:pt x="1174281" y="7730088"/>
                  <a:pt x="1173941" y="7728250"/>
                  <a:pt x="1175443" y="7726071"/>
                </a:cubicBezTo>
                <a:cubicBezTo>
                  <a:pt x="1181111" y="7715517"/>
                  <a:pt x="1186438" y="7703125"/>
                  <a:pt x="1190262" y="7692913"/>
                </a:cubicBezTo>
                <a:cubicBezTo>
                  <a:pt x="1190943" y="7696589"/>
                  <a:pt x="1190122" y="7702443"/>
                  <a:pt x="1191143" y="7707957"/>
                </a:cubicBezTo>
                <a:cubicBezTo>
                  <a:pt x="1189560" y="7740566"/>
                  <a:pt x="1202314" y="7747708"/>
                  <a:pt x="1232472" y="7745925"/>
                </a:cubicBezTo>
                <a:cubicBezTo>
                  <a:pt x="1260785" y="7744485"/>
                  <a:pt x="1270959" y="7727393"/>
                  <a:pt x="1274584" y="7705812"/>
                </a:cubicBezTo>
                <a:cubicBezTo>
                  <a:pt x="1278549" y="7686069"/>
                  <a:pt x="1283877" y="7673677"/>
                  <a:pt x="1308506" y="7672918"/>
                </a:cubicBezTo>
                <a:cubicBezTo>
                  <a:pt x="1315876" y="7671554"/>
                  <a:pt x="1326248" y="7665831"/>
                  <a:pt x="1334780" y="7660450"/>
                </a:cubicBezTo>
                <a:cubicBezTo>
                  <a:pt x="1329393" y="7651942"/>
                  <a:pt x="1327692" y="7642752"/>
                  <a:pt x="1320803" y="7636425"/>
                </a:cubicBezTo>
                <a:cubicBezTo>
                  <a:pt x="1291549" y="7601923"/>
                  <a:pt x="1293191" y="7590214"/>
                  <a:pt x="1331140" y="7558475"/>
                </a:cubicBezTo>
                <a:cubicBezTo>
                  <a:pt x="1330999" y="7568006"/>
                  <a:pt x="1330858" y="7577536"/>
                  <a:pt x="1330717" y="7587067"/>
                </a:cubicBezTo>
                <a:cubicBezTo>
                  <a:pt x="1339248" y="7581686"/>
                  <a:pt x="1347098" y="7572628"/>
                  <a:pt x="1355969" y="7569085"/>
                </a:cubicBezTo>
                <a:cubicBezTo>
                  <a:pt x="1372549" y="7566015"/>
                  <a:pt x="1372490" y="7545115"/>
                  <a:pt x="1381361" y="7541572"/>
                </a:cubicBezTo>
                <a:cubicBezTo>
                  <a:pt x="1413500" y="7529918"/>
                  <a:pt x="1446461" y="7512409"/>
                  <a:pt x="1475374" y="7545073"/>
                </a:cubicBezTo>
                <a:cubicBezTo>
                  <a:pt x="1488892" y="7525462"/>
                  <a:pt x="1516467" y="7499446"/>
                  <a:pt x="1510739" y="7489102"/>
                </a:cubicBezTo>
                <a:cubicBezTo>
                  <a:pt x="1491037" y="7454731"/>
                  <a:pt x="1516490" y="7448117"/>
                  <a:pt x="1535052" y="7435176"/>
                </a:cubicBezTo>
                <a:cubicBezTo>
                  <a:pt x="1553955" y="7424072"/>
                  <a:pt x="1572858" y="7412968"/>
                  <a:pt x="1587397" y="7398870"/>
                </a:cubicBezTo>
                <a:cubicBezTo>
                  <a:pt x="1593744" y="7391992"/>
                  <a:pt x="1599411" y="7381438"/>
                  <a:pt x="1599892" y="7373746"/>
                </a:cubicBezTo>
                <a:cubicBezTo>
                  <a:pt x="1609444" y="7373879"/>
                  <a:pt x="1617155" y="7374352"/>
                  <a:pt x="1626365" y="7372646"/>
                </a:cubicBezTo>
                <a:cubicBezTo>
                  <a:pt x="1626424" y="7393544"/>
                  <a:pt x="1610243" y="7419352"/>
                  <a:pt x="1647629" y="7425735"/>
                </a:cubicBezTo>
                <a:cubicBezTo>
                  <a:pt x="1646466" y="7429752"/>
                  <a:pt x="1645985" y="7437444"/>
                  <a:pt x="1642642" y="7439964"/>
                </a:cubicBezTo>
                <a:cubicBezTo>
                  <a:pt x="1616368" y="7452433"/>
                  <a:pt x="1622295" y="7474146"/>
                  <a:pt x="1624196" y="7494704"/>
                </a:cubicBezTo>
                <a:cubicBezTo>
                  <a:pt x="1627118" y="7520776"/>
                  <a:pt x="1628539" y="7549026"/>
                  <a:pt x="1631463" y="7575097"/>
                </a:cubicBezTo>
                <a:cubicBezTo>
                  <a:pt x="1632824" y="7582448"/>
                  <a:pt x="1644076" y="7591771"/>
                  <a:pt x="1649942" y="7592585"/>
                </a:cubicBezTo>
                <a:cubicBezTo>
                  <a:pt x="1665021" y="7591694"/>
                  <a:pt x="1681943" y="7590462"/>
                  <a:pt x="1695999" y="7584057"/>
                </a:cubicBezTo>
                <a:cubicBezTo>
                  <a:pt x="1731483" y="7569882"/>
                  <a:pt x="1762403" y="7541347"/>
                  <a:pt x="1803611" y="7537517"/>
                </a:cubicBezTo>
                <a:cubicBezTo>
                  <a:pt x="1818350" y="7534788"/>
                  <a:pt x="1834249" y="7528043"/>
                  <a:pt x="1850490" y="7523134"/>
                </a:cubicBezTo>
                <a:cubicBezTo>
                  <a:pt x="1851171" y="7526810"/>
                  <a:pt x="1853693" y="7530144"/>
                  <a:pt x="1855875" y="7531641"/>
                </a:cubicBezTo>
                <a:cubicBezTo>
                  <a:pt x="1830964" y="7551461"/>
                  <a:pt x="1805712" y="7569444"/>
                  <a:pt x="1780462" y="7587426"/>
                </a:cubicBezTo>
                <a:cubicBezTo>
                  <a:pt x="1781142" y="7591101"/>
                  <a:pt x="1783665" y="7594436"/>
                  <a:pt x="1784006" y="7596274"/>
                </a:cubicBezTo>
                <a:cubicBezTo>
                  <a:pt x="1830203" y="7578215"/>
                  <a:pt x="1878241" y="7559815"/>
                  <a:pt x="1924098" y="7539918"/>
                </a:cubicBezTo>
                <a:cubicBezTo>
                  <a:pt x="1927781" y="7539236"/>
                  <a:pt x="1932288" y="7532699"/>
                  <a:pt x="1933450" y="7528681"/>
                </a:cubicBezTo>
                <a:cubicBezTo>
                  <a:pt x="1939058" y="7497229"/>
                  <a:pt x="1974200" y="7481217"/>
                  <a:pt x="1979468" y="7447927"/>
                </a:cubicBezTo>
                <a:cubicBezTo>
                  <a:pt x="1981593" y="7428524"/>
                  <a:pt x="2013391" y="7415032"/>
                  <a:pt x="2026908" y="7395422"/>
                </a:cubicBezTo>
                <a:cubicBezTo>
                  <a:pt x="2034078" y="7382688"/>
                  <a:pt x="2032517" y="7363968"/>
                  <a:pt x="2033478" y="7348583"/>
                </a:cubicBezTo>
                <a:cubicBezTo>
                  <a:pt x="2022765" y="7352468"/>
                  <a:pt x="2009529" y="7353018"/>
                  <a:pt x="1999157" y="7358740"/>
                </a:cubicBezTo>
                <a:cubicBezTo>
                  <a:pt x="1981415" y="7365828"/>
                  <a:pt x="1966536" y="7378087"/>
                  <a:pt x="1948794" y="7385174"/>
                </a:cubicBezTo>
                <a:cubicBezTo>
                  <a:pt x="1907785" y="7400372"/>
                  <a:pt x="1864332" y="7381805"/>
                  <a:pt x="1846131" y="7345257"/>
                </a:cubicBezTo>
                <a:cubicBezTo>
                  <a:pt x="1843608" y="7341922"/>
                  <a:pt x="1837062" y="7337432"/>
                  <a:pt x="1831534" y="7338455"/>
                </a:cubicBezTo>
                <a:cubicBezTo>
                  <a:pt x="1829694" y="7338796"/>
                  <a:pt x="1827851" y="7339137"/>
                  <a:pt x="1826008" y="7339478"/>
                </a:cubicBezTo>
                <a:cubicBezTo>
                  <a:pt x="1823203" y="7355205"/>
                  <a:pt x="1812352" y="7368620"/>
                  <a:pt x="1796931" y="7367674"/>
                </a:cubicBezTo>
                <a:cubicBezTo>
                  <a:pt x="1768757" y="7359585"/>
                  <a:pt x="1779634" y="7294842"/>
                  <a:pt x="1808147" y="7304767"/>
                </a:cubicBezTo>
                <a:cubicBezTo>
                  <a:pt x="1820223" y="7308234"/>
                  <a:pt x="1824107" y="7318921"/>
                  <a:pt x="1824307" y="7330290"/>
                </a:cubicBezTo>
                <a:cubicBezTo>
                  <a:pt x="1835360" y="7328243"/>
                  <a:pt x="1846413" y="7326196"/>
                  <a:pt x="1857126" y="7322312"/>
                </a:cubicBezTo>
                <a:cubicBezTo>
                  <a:pt x="1864495" y="7320947"/>
                  <a:pt x="1870164" y="7310392"/>
                  <a:pt x="1874668" y="7303856"/>
                </a:cubicBezTo>
                <a:cubicBezTo>
                  <a:pt x="1868122" y="7299364"/>
                  <a:pt x="1861233" y="7293038"/>
                  <a:pt x="1853184" y="7290726"/>
                </a:cubicBezTo>
                <a:cubicBezTo>
                  <a:pt x="1833739" y="7288624"/>
                  <a:pt x="1814636" y="7288360"/>
                  <a:pt x="1801060" y="7287072"/>
                </a:cubicBezTo>
                <a:cubicBezTo>
                  <a:pt x="1805367" y="7269166"/>
                  <a:pt x="1814039" y="7254253"/>
                  <a:pt x="1810154" y="7243568"/>
                </a:cubicBezTo>
                <a:cubicBezTo>
                  <a:pt x="1807631" y="7240234"/>
                  <a:pt x="1805447" y="7238737"/>
                  <a:pt x="1803265" y="7237241"/>
                </a:cubicBezTo>
                <a:cubicBezTo>
                  <a:pt x="1799441" y="7247452"/>
                  <a:pt x="1793432" y="7256169"/>
                  <a:pt x="1783401" y="7263728"/>
                </a:cubicBezTo>
                <a:cubicBezTo>
                  <a:pt x="1783401" y="7263728"/>
                  <a:pt x="1783061" y="7261890"/>
                  <a:pt x="1783061" y="7261890"/>
                </a:cubicBezTo>
                <a:cubicBezTo>
                  <a:pt x="1783401" y="7263728"/>
                  <a:pt x="1783401" y="7263728"/>
                  <a:pt x="1781558" y="7264070"/>
                </a:cubicBezTo>
                <a:cubicBezTo>
                  <a:pt x="1778213" y="7266590"/>
                  <a:pt x="1773848" y="7263596"/>
                  <a:pt x="1770506" y="7266116"/>
                </a:cubicBezTo>
                <a:cubicBezTo>
                  <a:pt x="1760672" y="7285046"/>
                  <a:pt x="1746473" y="7300982"/>
                  <a:pt x="1724366" y="7305076"/>
                </a:cubicBezTo>
                <a:cubicBezTo>
                  <a:pt x="1687523" y="7311898"/>
                  <a:pt x="1650417" y="7286452"/>
                  <a:pt x="1643271" y="7247857"/>
                </a:cubicBezTo>
                <a:cubicBezTo>
                  <a:pt x="1642250" y="7242344"/>
                  <a:pt x="1647096" y="7237644"/>
                  <a:pt x="1647918" y="7231790"/>
                </a:cubicBezTo>
                <a:cubicBezTo>
                  <a:pt x="1643552" y="7228797"/>
                  <a:pt x="1642050" y="7230975"/>
                  <a:pt x="1637686" y="7227982"/>
                </a:cubicBezTo>
                <a:cubicBezTo>
                  <a:pt x="1637345" y="7226144"/>
                  <a:pt x="1623287" y="7232549"/>
                  <a:pt x="1622466" y="7238404"/>
                </a:cubicBezTo>
                <a:cubicBezTo>
                  <a:pt x="1621305" y="7242420"/>
                  <a:pt x="1620483" y="7248275"/>
                  <a:pt x="1619323" y="7252292"/>
                </a:cubicBezTo>
                <a:cubicBezTo>
                  <a:pt x="1615638" y="7252974"/>
                  <a:pt x="1611953" y="7253657"/>
                  <a:pt x="1607929" y="7252501"/>
                </a:cubicBezTo>
                <a:cubicBezTo>
                  <a:pt x="1608409" y="7244808"/>
                  <a:pt x="1609230" y="7238954"/>
                  <a:pt x="1607869" y="7231602"/>
                </a:cubicBezTo>
                <a:cubicBezTo>
                  <a:pt x="1606989" y="7216558"/>
                  <a:pt x="1604606" y="7203693"/>
                  <a:pt x="1601884" y="7188990"/>
                </a:cubicBezTo>
                <a:cubicBezTo>
                  <a:pt x="1601345" y="7175784"/>
                  <a:pt x="1598962" y="7162919"/>
                  <a:pt x="1600264" y="7149371"/>
                </a:cubicBezTo>
                <a:cubicBezTo>
                  <a:pt x="1603549" y="7125953"/>
                  <a:pt x="1601166" y="7113087"/>
                  <a:pt x="1570530" y="7122562"/>
                </a:cubicBezTo>
                <a:cubicBezTo>
                  <a:pt x="1546920" y="7128835"/>
                  <a:pt x="1520788" y="7131773"/>
                  <a:pt x="1494658" y="7134711"/>
                </a:cubicBezTo>
                <a:cubicBezTo>
                  <a:pt x="1472210" y="7136966"/>
                  <a:pt x="1428559" y="7107032"/>
                  <a:pt x="1437229" y="7092120"/>
                </a:cubicBezTo>
                <a:cubicBezTo>
                  <a:pt x="1450067" y="7068832"/>
                  <a:pt x="1438953" y="7049981"/>
                  <a:pt x="1431865" y="7032284"/>
                </a:cubicBezTo>
                <a:cubicBezTo>
                  <a:pt x="1431525" y="7030446"/>
                  <a:pt x="1433367" y="7030105"/>
                  <a:pt x="1433027" y="7028268"/>
                </a:cubicBezTo>
                <a:cubicBezTo>
                  <a:pt x="1399727" y="7043938"/>
                  <a:pt x="1391839" y="6980768"/>
                  <a:pt x="1416270" y="6968641"/>
                </a:cubicBezTo>
                <a:lnTo>
                  <a:pt x="1421617" y="6967969"/>
                </a:lnTo>
                <a:lnTo>
                  <a:pt x="1434951" y="6972250"/>
                </a:lnTo>
                <a:lnTo>
                  <a:pt x="1437797" y="6972367"/>
                </a:lnTo>
                <a:lnTo>
                  <a:pt x="1439891" y="6974009"/>
                </a:lnTo>
                <a:cubicBezTo>
                  <a:pt x="1444289" y="6981035"/>
                  <a:pt x="1445325" y="6991774"/>
                  <a:pt x="1443341" y="7001646"/>
                </a:cubicBezTo>
                <a:cubicBezTo>
                  <a:pt x="1448527" y="6998785"/>
                  <a:pt x="1453714" y="6995923"/>
                  <a:pt x="1459241" y="6994900"/>
                </a:cubicBezTo>
                <a:cubicBezTo>
                  <a:pt x="1499911" y="6977864"/>
                  <a:pt x="1540921" y="6962666"/>
                  <a:pt x="1581591" y="6945631"/>
                </a:cubicBezTo>
                <a:cubicBezTo>
                  <a:pt x="1580910" y="6941955"/>
                  <a:pt x="1580230" y="6938280"/>
                  <a:pt x="1577366" y="6933108"/>
                </a:cubicBezTo>
                <a:cubicBezTo>
                  <a:pt x="1552255" y="6941560"/>
                  <a:pt x="1526805" y="6948173"/>
                  <a:pt x="1504217" y="6959959"/>
                </a:cubicBezTo>
                <a:cubicBezTo>
                  <a:pt x="1488317" y="6966705"/>
                  <a:pt x="1473543" y="6971816"/>
                  <a:pt x="1458320" y="6973209"/>
                </a:cubicBezTo>
                <a:lnTo>
                  <a:pt x="1437797" y="6972367"/>
                </a:lnTo>
                <a:lnTo>
                  <a:pt x="1430731" y="6966825"/>
                </a:lnTo>
                <a:lnTo>
                  <a:pt x="1421617" y="6967969"/>
                </a:lnTo>
                <a:lnTo>
                  <a:pt x="1409722" y="6964151"/>
                </a:lnTo>
                <a:cubicBezTo>
                  <a:pt x="1386735" y="6953200"/>
                  <a:pt x="1356239" y="6953144"/>
                  <a:pt x="1325060" y="6949413"/>
                </a:cubicBezTo>
                <a:cubicBezTo>
                  <a:pt x="1338355" y="6969762"/>
                  <a:pt x="1346945" y="6985279"/>
                  <a:pt x="1355536" y="7000797"/>
                </a:cubicBezTo>
                <a:cubicBezTo>
                  <a:pt x="1331246" y="7003393"/>
                  <a:pt x="1306956" y="7005990"/>
                  <a:pt x="1278642" y="7007432"/>
                </a:cubicBezTo>
                <a:cubicBezTo>
                  <a:pt x="1276659" y="7017303"/>
                  <a:pt x="1273855" y="7033030"/>
                  <a:pt x="1271391" y="7050595"/>
                </a:cubicBezTo>
                <a:cubicBezTo>
                  <a:pt x="1314524" y="7015995"/>
                  <a:pt x="1306793" y="7066849"/>
                  <a:pt x="1323573" y="7075148"/>
                </a:cubicBezTo>
                <a:cubicBezTo>
                  <a:pt x="1327938" y="7078142"/>
                  <a:pt x="1326636" y="7091689"/>
                  <a:pt x="1327997" y="7099040"/>
                </a:cubicBezTo>
                <a:cubicBezTo>
                  <a:pt x="1318446" y="7098908"/>
                  <a:pt x="1309234" y="7100614"/>
                  <a:pt x="1303027" y="7097962"/>
                </a:cubicBezTo>
                <a:cubicBezTo>
                  <a:pt x="1252687" y="7073067"/>
                  <a:pt x="1237009" y="7039853"/>
                  <a:pt x="1253612" y="6985454"/>
                </a:cubicBezTo>
                <a:cubicBezTo>
                  <a:pt x="1264747" y="6952978"/>
                  <a:pt x="1251312" y="6942160"/>
                  <a:pt x="1223337" y="6945439"/>
                </a:cubicBezTo>
                <a:cubicBezTo>
                  <a:pt x="1204575" y="6947012"/>
                  <a:pt x="1189355" y="6957435"/>
                  <a:pt x="1173457" y="6964181"/>
                </a:cubicBezTo>
                <a:cubicBezTo>
                  <a:pt x="1170734" y="6949477"/>
                  <a:pt x="1169373" y="6942125"/>
                  <a:pt x="1172035" y="6935929"/>
                </a:cubicBezTo>
                <a:cubicBezTo>
                  <a:pt x="1169853" y="6934433"/>
                  <a:pt x="1167331" y="6931099"/>
                  <a:pt x="1166650" y="6927423"/>
                </a:cubicBezTo>
                <a:cubicBezTo>
                  <a:pt x="1164268" y="6914558"/>
                  <a:pt x="1173279" y="6901484"/>
                  <a:pt x="1186176" y="6899095"/>
                </a:cubicBezTo>
                <a:cubicBezTo>
                  <a:pt x="1199071" y="6896708"/>
                  <a:pt x="1210324" y="6906029"/>
                  <a:pt x="1212706" y="6918894"/>
                </a:cubicBezTo>
                <a:cubicBezTo>
                  <a:pt x="1213727" y="6924407"/>
                  <a:pt x="1212566" y="6928424"/>
                  <a:pt x="1209901" y="6934620"/>
                </a:cubicBezTo>
                <a:cubicBezTo>
                  <a:pt x="1211744" y="6934279"/>
                  <a:pt x="1211744" y="6934279"/>
                  <a:pt x="1211744" y="6934279"/>
                </a:cubicBezTo>
                <a:cubicBezTo>
                  <a:pt x="1227503" y="6937064"/>
                  <a:pt x="1244763" y="6937670"/>
                  <a:pt x="1259502" y="6934941"/>
                </a:cubicBezTo>
                <a:cubicBezTo>
                  <a:pt x="1272397" y="6932553"/>
                  <a:pt x="1302554" y="6930771"/>
                  <a:pt x="1271657" y="6907978"/>
                </a:cubicBezTo>
                <a:cubicBezTo>
                  <a:pt x="1269476" y="6906481"/>
                  <a:pt x="1274463" y="6892252"/>
                  <a:pt x="1276305" y="6891911"/>
                </a:cubicBezTo>
                <a:cubicBezTo>
                  <a:pt x="1312808" y="6883250"/>
                  <a:pt x="1312808" y="6883250"/>
                  <a:pt x="1294127" y="6854394"/>
                </a:cubicBezTo>
                <a:cubicBezTo>
                  <a:pt x="1279811" y="6828531"/>
                  <a:pt x="1290687" y="6763788"/>
                  <a:pt x="1314436" y="6747985"/>
                </a:cubicBezTo>
                <a:cubicBezTo>
                  <a:pt x="1322967" y="6742604"/>
                  <a:pt x="1334361" y="6742394"/>
                  <a:pt x="1343233" y="6738851"/>
                </a:cubicBezTo>
                <a:cubicBezTo>
                  <a:pt x="1338445" y="6764449"/>
                  <a:pt x="1331135" y="6786713"/>
                  <a:pt x="1333038" y="6807270"/>
                </a:cubicBezTo>
                <a:cubicBezTo>
                  <a:pt x="1335420" y="6820135"/>
                  <a:pt x="1354042" y="6828092"/>
                  <a:pt x="1365634" y="6839252"/>
                </a:cubicBezTo>
                <a:cubicBezTo>
                  <a:pt x="1381475" y="6811607"/>
                  <a:pt x="1426850" y="6799402"/>
                  <a:pt x="1417181" y="6757473"/>
                </a:cubicBezTo>
                <a:cubicBezTo>
                  <a:pt x="1411936" y="6739435"/>
                  <a:pt x="1425992" y="6733030"/>
                  <a:pt x="1443255" y="6733636"/>
                </a:cubicBezTo>
                <a:cubicBezTo>
                  <a:pt x="1435004" y="6719957"/>
                  <a:pt x="1428598" y="6705935"/>
                  <a:pt x="1420348" y="6692256"/>
                </a:cubicBezTo>
                <a:cubicBezTo>
                  <a:pt x="1407394" y="6673745"/>
                  <a:pt x="1423715" y="6638407"/>
                  <a:pt x="1446162" y="6636152"/>
                </a:cubicBezTo>
                <a:cubicBezTo>
                  <a:pt x="1464924" y="6634578"/>
                  <a:pt x="1475836" y="6642062"/>
                  <a:pt x="1463822" y="6659494"/>
                </a:cubicBezTo>
                <a:cubicBezTo>
                  <a:pt x="1457814" y="6668211"/>
                  <a:pt x="1445600" y="6674273"/>
                  <a:pt x="1466885" y="6676035"/>
                </a:cubicBezTo>
                <a:cubicBezTo>
                  <a:pt x="1486329" y="6678137"/>
                  <a:pt x="1509797" y="6681396"/>
                  <a:pt x="1523515" y="6673153"/>
                </a:cubicBezTo>
                <a:cubicBezTo>
                  <a:pt x="1544260" y="6661707"/>
                  <a:pt x="1538754" y="6611402"/>
                  <a:pt x="1526480" y="6596568"/>
                </a:cubicBezTo>
                <a:cubicBezTo>
                  <a:pt x="1519252" y="6588401"/>
                  <a:pt x="1513186" y="6576218"/>
                  <a:pt x="1515509" y="6568184"/>
                </a:cubicBezTo>
                <a:cubicBezTo>
                  <a:pt x="1517831" y="6560152"/>
                  <a:pt x="1529706" y="6552250"/>
                  <a:pt x="1540078" y="6546527"/>
                </a:cubicBezTo>
                <a:cubicBezTo>
                  <a:pt x="1548950" y="6542983"/>
                  <a:pt x="1560344" y="6542774"/>
                  <a:pt x="1571397" y="6540728"/>
                </a:cubicBezTo>
                <a:cubicBezTo>
                  <a:pt x="1571057" y="6538889"/>
                  <a:pt x="1570716" y="6537052"/>
                  <a:pt x="1570376" y="6535214"/>
                </a:cubicBezTo>
                <a:cubicBezTo>
                  <a:pt x="1556461" y="6532088"/>
                  <a:pt x="1542884" y="6530801"/>
                  <a:pt x="1535173" y="6530327"/>
                </a:cubicBezTo>
                <a:cubicBezTo>
                  <a:pt x="1552576" y="6521402"/>
                  <a:pt x="1572161" y="6513973"/>
                  <a:pt x="1591063" y="6502870"/>
                </a:cubicBezTo>
                <a:cubicBezTo>
                  <a:pt x="1598091" y="6499667"/>
                  <a:pt x="1603278" y="6496806"/>
                  <a:pt x="1610306" y="6493604"/>
                </a:cubicBezTo>
                <a:cubicBezTo>
                  <a:pt x="1601096" y="6495310"/>
                  <a:pt x="1592226" y="6498852"/>
                  <a:pt x="1581653" y="6493207"/>
                </a:cubicBezTo>
                <a:cubicBezTo>
                  <a:pt x="1520059" y="6458992"/>
                  <a:pt x="1554906" y="6338484"/>
                  <a:pt x="1627214" y="6368815"/>
                </a:cubicBezTo>
                <a:cubicBezTo>
                  <a:pt x="1627214" y="6368815"/>
                  <a:pt x="1627555" y="6370653"/>
                  <a:pt x="1627555" y="6370653"/>
                </a:cubicBezTo>
                <a:cubicBezTo>
                  <a:pt x="1627555" y="6370653"/>
                  <a:pt x="1629395" y="6370312"/>
                  <a:pt x="1629395" y="6370312"/>
                </a:cubicBezTo>
                <a:cubicBezTo>
                  <a:pt x="1661113" y="6387249"/>
                  <a:pt x="1666078" y="6424349"/>
                  <a:pt x="1656784" y="6456484"/>
                </a:cubicBezTo>
                <a:cubicBezTo>
                  <a:pt x="1654803" y="6466355"/>
                  <a:pt x="1647773" y="6469558"/>
                  <a:pt x="1641425" y="6476436"/>
                </a:cubicBezTo>
                <a:cubicBezTo>
                  <a:pt x="1645110" y="6475754"/>
                  <a:pt x="1646613" y="6473575"/>
                  <a:pt x="1650296" y="6472893"/>
                </a:cubicBezTo>
                <a:cubicBezTo>
                  <a:pt x="1653640" y="6470372"/>
                  <a:pt x="1658346" y="6475204"/>
                  <a:pt x="1662370" y="6476360"/>
                </a:cubicBezTo>
                <a:cubicBezTo>
                  <a:pt x="1670762" y="6480508"/>
                  <a:pt x="1677308" y="6484998"/>
                  <a:pt x="1685357" y="6487310"/>
                </a:cubicBezTo>
                <a:cubicBezTo>
                  <a:pt x="1691565" y="6489962"/>
                  <a:pt x="1703640" y="6493429"/>
                  <a:pt x="1703980" y="6495267"/>
                </a:cubicBezTo>
                <a:cubicBezTo>
                  <a:pt x="1690183" y="6533938"/>
                  <a:pt x="1725666" y="6519765"/>
                  <a:pt x="1738901" y="6519215"/>
                </a:cubicBezTo>
                <a:cubicBezTo>
                  <a:pt x="1775605" y="6521923"/>
                  <a:pt x="1811629" y="6520955"/>
                  <a:pt x="1848814" y="6515970"/>
                </a:cubicBezTo>
                <a:cubicBezTo>
                  <a:pt x="1913974" y="6507706"/>
                  <a:pt x="1981174" y="6510469"/>
                  <a:pt x="2038707" y="6471302"/>
                </a:cubicBezTo>
                <a:cubicBezTo>
                  <a:pt x="2047237" y="6465921"/>
                  <a:pt x="2058631" y="6465712"/>
                  <a:pt x="2069684" y="6463665"/>
                </a:cubicBezTo>
                <a:cubicBezTo>
                  <a:pt x="2104687" y="6457183"/>
                  <a:pt x="2140369" y="6454378"/>
                  <a:pt x="2172849" y="6444562"/>
                </a:cubicBezTo>
                <a:cubicBezTo>
                  <a:pt x="2212357" y="6431544"/>
                  <a:pt x="2253368" y="6416346"/>
                  <a:pt x="2292535" y="6401489"/>
                </a:cubicBezTo>
                <a:cubicBezTo>
                  <a:pt x="2288170" y="6398496"/>
                  <a:pt x="2285648" y="6395161"/>
                  <a:pt x="2284627" y="6389648"/>
                </a:cubicBezTo>
                <a:cubicBezTo>
                  <a:pt x="2282245" y="6376782"/>
                  <a:pt x="2291256" y="6363709"/>
                  <a:pt x="2302310" y="6361662"/>
                </a:cubicBezTo>
                <a:cubicBezTo>
                  <a:pt x="2315205" y="6359274"/>
                  <a:pt x="2328300" y="6368254"/>
                  <a:pt x="2330683" y="6381120"/>
                </a:cubicBezTo>
                <a:cubicBezTo>
                  <a:pt x="2331364" y="6384796"/>
                  <a:pt x="2329861" y="6386973"/>
                  <a:pt x="2328360" y="6389153"/>
                </a:cubicBezTo>
                <a:cubicBezTo>
                  <a:pt x="2337230" y="6385609"/>
                  <a:pt x="2346101" y="6382066"/>
                  <a:pt x="2353470" y="6380702"/>
                </a:cubicBezTo>
                <a:cubicBezTo>
                  <a:pt x="2416247" y="6359572"/>
                  <a:pt x="2427441" y="6347995"/>
                  <a:pt x="2421737" y="6286322"/>
                </a:cubicBezTo>
                <a:cubicBezTo>
                  <a:pt x="2420376" y="6278970"/>
                  <a:pt x="2426043" y="6268417"/>
                  <a:pt x="2432732" y="6263376"/>
                </a:cubicBezTo>
                <a:cubicBezTo>
                  <a:pt x="2470198" y="6239330"/>
                  <a:pt x="2509167" y="6213105"/>
                  <a:pt x="2548816" y="6190556"/>
                </a:cubicBezTo>
                <a:cubicBezTo>
                  <a:pt x="2586282" y="6166510"/>
                  <a:pt x="2628114" y="6145458"/>
                  <a:pt x="2667763" y="6122909"/>
                </a:cubicBezTo>
                <a:cubicBezTo>
                  <a:pt x="2676293" y="6117528"/>
                  <a:pt x="2684284" y="6098940"/>
                  <a:pt x="2691993" y="6099413"/>
                </a:cubicBezTo>
                <a:cubicBezTo>
                  <a:pt x="2732722" y="6103277"/>
                  <a:pt x="2756953" y="6079781"/>
                  <a:pt x="2788071" y="6062613"/>
                </a:cubicBezTo>
                <a:cubicBezTo>
                  <a:pt x="2834749" y="6036862"/>
                  <a:pt x="2883609" y="6012607"/>
                  <a:pt x="2931648" y="5994207"/>
                </a:cubicBezTo>
                <a:cubicBezTo>
                  <a:pt x="2933290" y="5982497"/>
                  <a:pt x="2935273" y="5972626"/>
                  <a:pt x="2939779" y="5966089"/>
                </a:cubicBezTo>
                <a:cubicBezTo>
                  <a:pt x="2900270" y="5979107"/>
                  <a:pt x="2860762" y="5992126"/>
                  <a:pt x="2824117" y="6010317"/>
                </a:cubicBezTo>
                <a:cubicBezTo>
                  <a:pt x="2751167" y="6048537"/>
                  <a:pt x="2680740" y="6090092"/>
                  <a:pt x="2601383" y="6114291"/>
                </a:cubicBezTo>
                <a:cubicBezTo>
                  <a:pt x="2559692" y="6125813"/>
                  <a:pt x="2524268" y="6160886"/>
                  <a:pt x="2489324" y="6188266"/>
                </a:cubicBezTo>
                <a:cubicBezTo>
                  <a:pt x="2429809" y="6237305"/>
                  <a:pt x="2404018" y="6242081"/>
                  <a:pt x="2361188" y="6206291"/>
                </a:cubicBezTo>
                <a:cubicBezTo>
                  <a:pt x="2329610" y="6179823"/>
                  <a:pt x="2331593" y="6169951"/>
                  <a:pt x="2371102" y="6156933"/>
                </a:cubicBezTo>
                <a:cubicBezTo>
                  <a:pt x="2401739" y="6147458"/>
                  <a:pt x="2432037" y="6136145"/>
                  <a:pt x="2462674" y="6126670"/>
                </a:cubicBezTo>
                <a:cubicBezTo>
                  <a:pt x="2461653" y="6121156"/>
                  <a:pt x="2460973" y="6117480"/>
                  <a:pt x="2459952" y="6111967"/>
                </a:cubicBezTo>
                <a:cubicBezTo>
                  <a:pt x="2439006" y="6112044"/>
                  <a:pt x="2415198" y="6106947"/>
                  <a:pt x="2397115" y="6112197"/>
                </a:cubicBezTo>
                <a:cubicBezTo>
                  <a:pt x="2343891" y="6133459"/>
                  <a:pt x="2291346" y="6158395"/>
                  <a:pt x="2238460" y="6181495"/>
                </a:cubicBezTo>
                <a:cubicBezTo>
                  <a:pt x="2226245" y="6187558"/>
                  <a:pt x="2216213" y="6195118"/>
                  <a:pt x="2203658" y="6199344"/>
                </a:cubicBezTo>
                <a:cubicBezTo>
                  <a:pt x="2196289" y="6200708"/>
                  <a:pt x="2186057" y="6196900"/>
                  <a:pt x="2178007" y="6194589"/>
                </a:cubicBezTo>
                <a:cubicBezTo>
                  <a:pt x="2180730" y="6209292"/>
                  <a:pt x="2171718" y="6222366"/>
                  <a:pt x="2158822" y="6224754"/>
                </a:cubicBezTo>
                <a:cubicBezTo>
                  <a:pt x="2145926" y="6227142"/>
                  <a:pt x="2132831" y="6218162"/>
                  <a:pt x="2130108" y="6203458"/>
                </a:cubicBezTo>
                <a:cubicBezTo>
                  <a:pt x="2127726" y="6190594"/>
                  <a:pt x="2136738" y="6177520"/>
                  <a:pt x="2149633" y="6175132"/>
                </a:cubicBezTo>
                <a:cubicBezTo>
                  <a:pt x="2162530" y="6172744"/>
                  <a:pt x="2173442" y="6180228"/>
                  <a:pt x="2177667" y="6192752"/>
                </a:cubicBezTo>
                <a:cubicBezTo>
                  <a:pt x="2182513" y="6188053"/>
                  <a:pt x="2187019" y="6181516"/>
                  <a:pt x="2193707" y="6176475"/>
                </a:cubicBezTo>
                <a:cubicBezTo>
                  <a:pt x="2197051" y="6173955"/>
                  <a:pt x="2205100" y="6176266"/>
                  <a:pt x="2210287" y="6173405"/>
                </a:cubicBezTo>
                <a:cubicBezTo>
                  <a:pt x="2213631" y="6170885"/>
                  <a:pt x="2218137" y="6164347"/>
                  <a:pt x="2221141" y="6159990"/>
                </a:cubicBezTo>
                <a:cubicBezTo>
                  <a:pt x="2217116" y="6158835"/>
                  <a:pt x="2212751" y="6155841"/>
                  <a:pt x="2206884" y="6155027"/>
                </a:cubicBezTo>
                <a:cubicBezTo>
                  <a:pt x="2202859" y="6153871"/>
                  <a:pt x="2195830" y="6157073"/>
                  <a:pt x="2191806" y="6155918"/>
                </a:cubicBezTo>
                <a:cubicBezTo>
                  <a:pt x="2183756" y="6153606"/>
                  <a:pt x="2176868" y="6147278"/>
                  <a:pt x="2170319" y="6142788"/>
                </a:cubicBezTo>
                <a:cubicBezTo>
                  <a:pt x="2177009" y="6137748"/>
                  <a:pt x="2181855" y="6133048"/>
                  <a:pt x="2188883" y="6129846"/>
                </a:cubicBezTo>
                <a:cubicBezTo>
                  <a:pt x="2201438" y="6125620"/>
                  <a:pt x="2214334" y="6123233"/>
                  <a:pt x="2227230" y="6120845"/>
                </a:cubicBezTo>
                <a:cubicBezTo>
                  <a:pt x="2208889" y="6093826"/>
                  <a:pt x="2241368" y="6084010"/>
                  <a:pt x="2247517" y="6065763"/>
                </a:cubicBezTo>
                <a:cubicBezTo>
                  <a:pt x="2250181" y="6059567"/>
                  <a:pt x="2257350" y="6046835"/>
                  <a:pt x="2255167" y="6045338"/>
                </a:cubicBezTo>
                <a:cubicBezTo>
                  <a:pt x="2248620" y="6040848"/>
                  <a:pt x="2238388" y="6037040"/>
                  <a:pt x="2228835" y="6036907"/>
                </a:cubicBezTo>
                <a:cubicBezTo>
                  <a:pt x="2214097" y="6039636"/>
                  <a:pt x="2198198" y="6046382"/>
                  <a:pt x="2184141" y="6052787"/>
                </a:cubicBezTo>
                <a:cubicBezTo>
                  <a:pt x="2151661" y="6062604"/>
                  <a:pt x="2104044" y="6052413"/>
                  <a:pt x="2096616" y="6032878"/>
                </a:cubicBezTo>
                <a:cubicBezTo>
                  <a:pt x="2082100" y="5995647"/>
                  <a:pt x="2112397" y="5984335"/>
                  <a:pt x="2140512" y="5971524"/>
                </a:cubicBezTo>
                <a:cubicBezTo>
                  <a:pt x="2177497" y="5955171"/>
                  <a:pt x="2214482" y="5938818"/>
                  <a:pt x="2251468" y="5922465"/>
                </a:cubicBezTo>
                <a:cubicBezTo>
                  <a:pt x="2309200" y="5894667"/>
                  <a:pt x="2365570" y="5859517"/>
                  <a:pt x="2433591" y="5856425"/>
                </a:cubicBezTo>
                <a:cubicBezTo>
                  <a:pt x="2444645" y="5854378"/>
                  <a:pt x="2458022" y="5844298"/>
                  <a:pt x="2468055" y="5836738"/>
                </a:cubicBezTo>
                <a:cubicBezTo>
                  <a:pt x="2473241" y="5833876"/>
                  <a:pt x="2473382" y="5824345"/>
                  <a:pt x="2475705" y="5816312"/>
                </a:cubicBezTo>
                <a:cubicBezTo>
                  <a:pt x="2475705" y="5816312"/>
                  <a:pt x="2473863" y="5816653"/>
                  <a:pt x="2472020" y="5816994"/>
                </a:cubicBezTo>
                <a:cubicBezTo>
                  <a:pt x="2457623" y="5821561"/>
                  <a:pt x="2441383" y="5826469"/>
                  <a:pt x="2425143" y="5831377"/>
                </a:cubicBezTo>
                <a:cubicBezTo>
                  <a:pt x="2419956" y="5834238"/>
                  <a:pt x="2414770" y="5837100"/>
                  <a:pt x="2411426" y="5839620"/>
                </a:cubicBezTo>
                <a:cubicBezTo>
                  <a:pt x="2395526" y="5846366"/>
                  <a:pt x="2377785" y="5853453"/>
                  <a:pt x="2361545" y="5858361"/>
                </a:cubicBezTo>
                <a:cubicBezTo>
                  <a:pt x="2359702" y="5858702"/>
                  <a:pt x="2357180" y="5855367"/>
                  <a:pt x="2354997" y="5853871"/>
                </a:cubicBezTo>
                <a:cubicBezTo>
                  <a:pt x="2304776" y="5870775"/>
                  <a:pt x="2256055" y="5885498"/>
                  <a:pt x="2205835" y="5902401"/>
                </a:cubicBezTo>
                <a:cubicBezTo>
                  <a:pt x="2200508" y="5914794"/>
                  <a:pt x="2190815" y="5924191"/>
                  <a:pt x="2177719" y="5915211"/>
                </a:cubicBezTo>
                <a:cubicBezTo>
                  <a:pt x="2175537" y="5913715"/>
                  <a:pt x="2177379" y="5913374"/>
                  <a:pt x="2175197" y="5911877"/>
                </a:cubicBezTo>
                <a:cubicBezTo>
                  <a:pt x="2083965" y="5943977"/>
                  <a:pt x="1997439" y="5980910"/>
                  <a:pt x="1910913" y="6017842"/>
                </a:cubicBezTo>
                <a:cubicBezTo>
                  <a:pt x="1916838" y="6039556"/>
                  <a:pt x="1906046" y="6073869"/>
                  <a:pt x="1886401" y="6060399"/>
                </a:cubicBezTo>
                <a:cubicBezTo>
                  <a:pt x="1879855" y="6055908"/>
                  <a:pt x="1875630" y="6043384"/>
                  <a:pt x="1877272" y="6031675"/>
                </a:cubicBezTo>
                <a:cubicBezTo>
                  <a:pt x="1852501" y="6041964"/>
                  <a:pt x="1827390" y="6050416"/>
                  <a:pt x="1804462" y="6060365"/>
                </a:cubicBezTo>
                <a:cubicBezTo>
                  <a:pt x="1789524" y="6051725"/>
                  <a:pt x="1777591" y="6038728"/>
                  <a:pt x="1764494" y="6029747"/>
                </a:cubicBezTo>
                <a:cubicBezTo>
                  <a:pt x="1760130" y="6026753"/>
                  <a:pt x="1753582" y="6022264"/>
                  <a:pt x="1751740" y="6022605"/>
                </a:cubicBezTo>
                <a:cubicBezTo>
                  <a:pt x="1715095" y="6040795"/>
                  <a:pt x="1678789" y="6060825"/>
                  <a:pt x="1640643" y="6081195"/>
                </a:cubicBezTo>
                <a:cubicBezTo>
                  <a:pt x="1642827" y="6082691"/>
                  <a:pt x="1645349" y="6086026"/>
                  <a:pt x="1645689" y="6087864"/>
                </a:cubicBezTo>
                <a:cubicBezTo>
                  <a:pt x="1658244" y="6083638"/>
                  <a:pt x="1668616" y="6077916"/>
                  <a:pt x="1693727" y="6069464"/>
                </a:cubicBezTo>
                <a:cubicBezTo>
                  <a:pt x="1669497" y="6092959"/>
                  <a:pt x="1665531" y="6112703"/>
                  <a:pt x="1666752" y="6129585"/>
                </a:cubicBezTo>
                <a:cubicBezTo>
                  <a:pt x="1661566" y="6132446"/>
                  <a:pt x="1654538" y="6135649"/>
                  <a:pt x="1649350" y="6138510"/>
                </a:cubicBezTo>
                <a:cubicBezTo>
                  <a:pt x="1642124" y="6130344"/>
                  <a:pt x="1630728" y="6130553"/>
                  <a:pt x="1609982" y="6141998"/>
                </a:cubicBezTo>
                <a:cubicBezTo>
                  <a:pt x="1561803" y="6169929"/>
                  <a:pt x="1514986" y="6205210"/>
                  <a:pt x="1450306" y="6205782"/>
                </a:cubicBezTo>
                <a:cubicBezTo>
                  <a:pt x="1429701" y="6207697"/>
                  <a:pt x="1408136" y="6224996"/>
                  <a:pt x="1387388" y="6236442"/>
                </a:cubicBezTo>
                <a:cubicBezTo>
                  <a:pt x="1353608" y="6259805"/>
                  <a:pt x="1317982" y="6283510"/>
                  <a:pt x="1286385" y="6308370"/>
                </a:cubicBezTo>
                <a:cubicBezTo>
                  <a:pt x="1281538" y="6313069"/>
                  <a:pt x="1278874" y="6319265"/>
                  <a:pt x="1276211" y="6325461"/>
                </a:cubicBezTo>
                <a:cubicBezTo>
                  <a:pt x="1261473" y="6328190"/>
                  <a:pt x="1246734" y="6330920"/>
                  <a:pt x="1231657" y="6331810"/>
                </a:cubicBezTo>
                <a:cubicBezTo>
                  <a:pt x="1227632" y="6330655"/>
                  <a:pt x="1222106" y="6331678"/>
                  <a:pt x="1212894" y="6333384"/>
                </a:cubicBezTo>
                <a:cubicBezTo>
                  <a:pt x="1207367" y="6334407"/>
                  <a:pt x="1200338" y="6337610"/>
                  <a:pt x="1194812" y="6338633"/>
                </a:cubicBezTo>
                <a:cubicBezTo>
                  <a:pt x="1107546" y="6350990"/>
                  <a:pt x="1018438" y="6363689"/>
                  <a:pt x="931511" y="6377884"/>
                </a:cubicBezTo>
                <a:cubicBezTo>
                  <a:pt x="924342" y="6390618"/>
                  <a:pt x="912807" y="6400358"/>
                  <a:pt x="896228" y="6403427"/>
                </a:cubicBezTo>
                <a:cubicBezTo>
                  <a:pt x="879648" y="6406498"/>
                  <a:pt x="865050" y="6399696"/>
                  <a:pt x="853457" y="6388537"/>
                </a:cubicBezTo>
                <a:cubicBezTo>
                  <a:pt x="803377" y="6395910"/>
                  <a:pt x="753294" y="6403283"/>
                  <a:pt x="703213" y="6410655"/>
                </a:cubicBezTo>
                <a:cubicBezTo>
                  <a:pt x="703213" y="6410655"/>
                  <a:pt x="703213" y="6410655"/>
                  <a:pt x="704716" y="6408476"/>
                </a:cubicBezTo>
                <a:cubicBezTo>
                  <a:pt x="701372" y="6410996"/>
                  <a:pt x="699529" y="6411337"/>
                  <a:pt x="695844" y="6412020"/>
                </a:cubicBezTo>
                <a:cubicBezTo>
                  <a:pt x="649448" y="6418710"/>
                  <a:pt x="601209" y="6425741"/>
                  <a:pt x="554812" y="6432432"/>
                </a:cubicBezTo>
                <a:cubicBezTo>
                  <a:pt x="557676" y="6437605"/>
                  <a:pt x="562042" y="6440598"/>
                  <a:pt x="563403" y="6447949"/>
                </a:cubicBezTo>
                <a:cubicBezTo>
                  <a:pt x="567827" y="6471842"/>
                  <a:pt x="553148" y="6495469"/>
                  <a:pt x="529199" y="6499904"/>
                </a:cubicBezTo>
                <a:cubicBezTo>
                  <a:pt x="505250" y="6504339"/>
                  <a:pt x="483084" y="6487534"/>
                  <a:pt x="478661" y="6463641"/>
                </a:cubicBezTo>
                <a:cubicBezTo>
                  <a:pt x="474235" y="6439749"/>
                  <a:pt x="488914" y="6416121"/>
                  <a:pt x="512863" y="6411686"/>
                </a:cubicBezTo>
                <a:cubicBezTo>
                  <a:pt x="529443" y="6408616"/>
                  <a:pt x="542199" y="6415759"/>
                  <a:pt x="551949" y="6427259"/>
                </a:cubicBezTo>
                <a:cubicBezTo>
                  <a:pt x="583889" y="6404237"/>
                  <a:pt x="613306" y="6377880"/>
                  <a:pt x="654316" y="6362682"/>
                </a:cubicBezTo>
                <a:cubicBezTo>
                  <a:pt x="663187" y="6359139"/>
                  <a:pt x="666333" y="6345250"/>
                  <a:pt x="672339" y="6336534"/>
                </a:cubicBezTo>
                <a:cubicBezTo>
                  <a:pt x="660606" y="6334905"/>
                  <a:pt x="648530" y="6331438"/>
                  <a:pt x="637137" y="6331647"/>
                </a:cubicBezTo>
                <a:cubicBezTo>
                  <a:pt x="612849" y="6334245"/>
                  <a:pt x="586717" y="6337182"/>
                  <a:pt x="559562" y="6334607"/>
                </a:cubicBezTo>
                <a:cubicBezTo>
                  <a:pt x="575123" y="6326023"/>
                  <a:pt x="590681" y="6317439"/>
                  <a:pt x="608084" y="6308514"/>
                </a:cubicBezTo>
                <a:cubicBezTo>
                  <a:pt x="607744" y="6306676"/>
                  <a:pt x="605220" y="6303342"/>
                  <a:pt x="604879" y="6301504"/>
                </a:cubicBezTo>
                <a:cubicBezTo>
                  <a:pt x="590142" y="6304233"/>
                  <a:pt x="573562" y="6307303"/>
                  <a:pt x="557321" y="6312211"/>
                </a:cubicBezTo>
                <a:cubicBezTo>
                  <a:pt x="519655" y="6324889"/>
                  <a:pt x="482330" y="6339404"/>
                  <a:pt x="444324" y="6350243"/>
                </a:cubicBezTo>
                <a:cubicBezTo>
                  <a:pt x="434572" y="6338743"/>
                  <a:pt x="422978" y="6327583"/>
                  <a:pt x="411725" y="6318262"/>
                </a:cubicBezTo>
                <a:cubicBezTo>
                  <a:pt x="421418" y="6308863"/>
                  <a:pt x="424903" y="6296813"/>
                  <a:pt x="415632" y="6277619"/>
                </a:cubicBezTo>
                <a:cubicBezTo>
                  <a:pt x="414953" y="6273944"/>
                  <a:pt x="426825" y="6266042"/>
                  <a:pt x="433854" y="6262840"/>
                </a:cubicBezTo>
                <a:cubicBezTo>
                  <a:pt x="445729" y="6254938"/>
                  <a:pt x="459446" y="6246695"/>
                  <a:pt x="469138" y="6237298"/>
                </a:cubicBezTo>
                <a:cubicBezTo>
                  <a:pt x="431273" y="6238606"/>
                  <a:pt x="397632" y="6252439"/>
                  <a:pt x="365831" y="6265931"/>
                </a:cubicBezTo>
                <a:cubicBezTo>
                  <a:pt x="365492" y="6264093"/>
                  <a:pt x="365151" y="6262255"/>
                  <a:pt x="364471" y="6258580"/>
                </a:cubicBezTo>
                <a:cubicBezTo>
                  <a:pt x="384055" y="6251152"/>
                  <a:pt x="403298" y="6241886"/>
                  <a:pt x="386659" y="6224057"/>
                </a:cubicBezTo>
                <a:cubicBezTo>
                  <a:pt x="524488" y="6196634"/>
                  <a:pt x="649900" y="6163906"/>
                  <a:pt x="777578" y="6102246"/>
                </a:cubicBezTo>
                <a:cubicBezTo>
                  <a:pt x="819410" y="6081193"/>
                  <a:pt x="860220" y="6054627"/>
                  <a:pt x="901712" y="6031738"/>
                </a:cubicBezTo>
                <a:cubicBezTo>
                  <a:pt x="909221" y="6020842"/>
                  <a:pt x="919933" y="6016958"/>
                  <a:pt x="932829" y="6014570"/>
                </a:cubicBezTo>
                <a:cubicBezTo>
                  <a:pt x="934673" y="6014228"/>
                  <a:pt x="934673" y="6014228"/>
                  <a:pt x="936513" y="6013888"/>
                </a:cubicBezTo>
                <a:cubicBezTo>
                  <a:pt x="928805" y="6013414"/>
                  <a:pt x="923277" y="6014437"/>
                  <a:pt x="915910" y="6015802"/>
                </a:cubicBezTo>
                <a:cubicBezTo>
                  <a:pt x="917752" y="6015461"/>
                  <a:pt x="917752" y="6015461"/>
                  <a:pt x="917411" y="6013623"/>
                </a:cubicBezTo>
                <a:cubicBezTo>
                  <a:pt x="914066" y="6016143"/>
                  <a:pt x="912226" y="6016484"/>
                  <a:pt x="910382" y="6016825"/>
                </a:cubicBezTo>
                <a:cubicBezTo>
                  <a:pt x="867671" y="6022833"/>
                  <a:pt x="826802" y="6028500"/>
                  <a:pt x="784089" y="6034509"/>
                </a:cubicBezTo>
                <a:cubicBezTo>
                  <a:pt x="812344" y="6012169"/>
                  <a:pt x="838077" y="5986494"/>
                  <a:pt x="875403" y="5971978"/>
                </a:cubicBezTo>
                <a:cubicBezTo>
                  <a:pt x="882430" y="5968776"/>
                  <a:pt x="885576" y="5954888"/>
                  <a:pt x="889741" y="5946513"/>
                </a:cubicBezTo>
                <a:cubicBezTo>
                  <a:pt x="880190" y="5946380"/>
                  <a:pt x="869958" y="5942573"/>
                  <a:pt x="860406" y="5942441"/>
                </a:cubicBezTo>
                <a:cubicBezTo>
                  <a:pt x="854879" y="5943464"/>
                  <a:pt x="849012" y="5942649"/>
                  <a:pt x="843485" y="5943673"/>
                </a:cubicBezTo>
                <a:cubicBezTo>
                  <a:pt x="837957" y="5944696"/>
                  <a:pt x="835296" y="5950892"/>
                  <a:pt x="829767" y="5951916"/>
                </a:cubicBezTo>
                <a:cubicBezTo>
                  <a:pt x="818715" y="5953962"/>
                  <a:pt x="808143" y="5948316"/>
                  <a:pt x="797910" y="5944508"/>
                </a:cubicBezTo>
                <a:cubicBezTo>
                  <a:pt x="797910" y="5944508"/>
                  <a:pt x="796067" y="5944850"/>
                  <a:pt x="795727" y="5943012"/>
                </a:cubicBezTo>
                <a:cubicBezTo>
                  <a:pt x="789519" y="5940359"/>
                  <a:pt x="786657" y="5935187"/>
                  <a:pt x="781611" y="5928518"/>
                </a:cubicBezTo>
                <a:cubicBezTo>
                  <a:pt x="754659" y="5937311"/>
                  <a:pt x="728044" y="5947941"/>
                  <a:pt x="702934" y="5956393"/>
                </a:cubicBezTo>
                <a:cubicBezTo>
                  <a:pt x="693524" y="5946730"/>
                  <a:pt x="684112" y="5937067"/>
                  <a:pt x="674701" y="5927405"/>
                </a:cubicBezTo>
                <a:cubicBezTo>
                  <a:pt x="682552" y="5918347"/>
                  <a:pt x="686037" y="5906296"/>
                  <a:pt x="679289" y="5890438"/>
                </a:cubicBezTo>
                <a:cubicBezTo>
                  <a:pt x="677107" y="5888941"/>
                  <a:pt x="680450" y="5886421"/>
                  <a:pt x="681953" y="5884242"/>
                </a:cubicBezTo>
                <a:cubicBezTo>
                  <a:pt x="679429" y="5880908"/>
                  <a:pt x="675065" y="5877914"/>
                  <a:pt x="674384" y="5874238"/>
                </a:cubicBezTo>
                <a:cubicBezTo>
                  <a:pt x="673363" y="5868724"/>
                  <a:pt x="676707" y="5866205"/>
                  <a:pt x="677869" y="5862187"/>
                </a:cubicBezTo>
                <a:cubicBezTo>
                  <a:pt x="663471" y="5866755"/>
                  <a:pt x="649413" y="5873159"/>
                  <a:pt x="635356" y="5879564"/>
                </a:cubicBezTo>
                <a:cubicBezTo>
                  <a:pt x="636517" y="5875547"/>
                  <a:pt x="636177" y="5873710"/>
                  <a:pt x="635837" y="5871872"/>
                </a:cubicBezTo>
                <a:cubicBezTo>
                  <a:pt x="651737" y="5865126"/>
                  <a:pt x="667296" y="5856542"/>
                  <a:pt x="652839" y="5840210"/>
                </a:cubicBezTo>
                <a:cubicBezTo>
                  <a:pt x="765217" y="5819400"/>
                  <a:pt x="868522" y="5790767"/>
                  <a:pt x="972931" y="5737216"/>
                </a:cubicBezTo>
                <a:cubicBezTo>
                  <a:pt x="997021" y="5723252"/>
                  <a:pt x="1020430" y="5705611"/>
                  <a:pt x="1046361" y="5691305"/>
                </a:cubicBezTo>
                <a:cubicBezTo>
                  <a:pt x="1014587" y="5653467"/>
                  <a:pt x="985812" y="5611273"/>
                  <a:pt x="980308" y="5560968"/>
                </a:cubicBezTo>
                <a:cubicBezTo>
                  <a:pt x="977046" y="5533059"/>
                  <a:pt x="966555" y="5496984"/>
                  <a:pt x="1005043" y="5478451"/>
                </a:cubicBezTo>
                <a:cubicBezTo>
                  <a:pt x="1086864" y="5436688"/>
                  <a:pt x="1164319" y="5391931"/>
                  <a:pt x="1241095" y="5343498"/>
                </a:cubicBezTo>
                <a:cubicBezTo>
                  <a:pt x="1319031" y="5291049"/>
                  <a:pt x="1404196" y="5246765"/>
                  <a:pt x="1487518" y="5202822"/>
                </a:cubicBezTo>
                <a:cubicBezTo>
                  <a:pt x="1529009" y="5179932"/>
                  <a:pt x="1577730" y="5165208"/>
                  <a:pt x="1619561" y="5144155"/>
                </a:cubicBezTo>
                <a:cubicBezTo>
                  <a:pt x="1654705" y="5128143"/>
                  <a:pt x="1689167" y="5108455"/>
                  <a:pt x="1723631" y="5088767"/>
                </a:cubicBezTo>
                <a:cubicBezTo>
                  <a:pt x="1689448" y="5089394"/>
                  <a:pt x="1655267" y="5090021"/>
                  <a:pt x="1621427" y="5092486"/>
                </a:cubicBezTo>
                <a:cubicBezTo>
                  <a:pt x="1591269" y="5094269"/>
                  <a:pt x="1585002" y="5070717"/>
                  <a:pt x="1578256" y="5054858"/>
                </a:cubicBezTo>
                <a:cubicBezTo>
                  <a:pt x="1570827" y="5035324"/>
                  <a:pt x="1568926" y="5014766"/>
                  <a:pt x="1571049" y="4995364"/>
                </a:cubicBezTo>
                <a:cubicBezTo>
                  <a:pt x="1559995" y="4997411"/>
                  <a:pt x="1550784" y="4999117"/>
                  <a:pt x="1541573" y="5000822"/>
                </a:cubicBezTo>
                <a:cubicBezTo>
                  <a:pt x="1481460" y="5015755"/>
                  <a:pt x="1422368" y="5036202"/>
                  <a:pt x="1365458" y="5058146"/>
                </a:cubicBezTo>
                <a:cubicBezTo>
                  <a:pt x="1402444" y="5041792"/>
                  <a:pt x="1439429" y="5025440"/>
                  <a:pt x="1476416" y="5009086"/>
                </a:cubicBezTo>
                <a:cubicBezTo>
                  <a:pt x="1490471" y="5002681"/>
                  <a:pt x="1511698" y="4983544"/>
                  <a:pt x="1508495" y="4976533"/>
                </a:cubicBezTo>
                <a:cubicBezTo>
                  <a:pt x="1505433" y="4959992"/>
                  <a:pt x="1489813" y="4947677"/>
                  <a:pt x="1476038" y="4935021"/>
                </a:cubicBezTo>
                <a:cubicBezTo>
                  <a:pt x="1471672" y="4932027"/>
                  <a:pt x="1453591" y="4937276"/>
                  <a:pt x="1445060" y="4942658"/>
                </a:cubicBezTo>
                <a:cubicBezTo>
                  <a:pt x="1441716" y="4945178"/>
                  <a:pt x="1440072" y="4956887"/>
                  <a:pt x="1441093" y="4962401"/>
                </a:cubicBezTo>
                <a:cubicBezTo>
                  <a:pt x="1442455" y="4969753"/>
                  <a:pt x="1449003" y="4974243"/>
                  <a:pt x="1448863" y="4983773"/>
                </a:cubicBezTo>
                <a:cubicBezTo>
                  <a:pt x="1444497" y="4980780"/>
                  <a:pt x="1440133" y="4977787"/>
                  <a:pt x="1437611" y="4974452"/>
                </a:cubicBezTo>
                <a:cubicBezTo>
                  <a:pt x="1405152" y="4932940"/>
                  <a:pt x="1396281" y="4936484"/>
                  <a:pt x="1344759" y="4966934"/>
                </a:cubicBezTo>
                <a:cubicBezTo>
                  <a:pt x="1277674" y="5005969"/>
                  <a:pt x="1204043" y="5040513"/>
                  <a:pt x="1134438" y="5076213"/>
                </a:cubicBezTo>
                <a:cubicBezTo>
                  <a:pt x="1094449" y="5096924"/>
                  <a:pt x="1037480" y="5097969"/>
                  <a:pt x="1028245" y="5151003"/>
                </a:cubicBezTo>
                <a:cubicBezTo>
                  <a:pt x="1028245" y="5151003"/>
                  <a:pt x="1022720" y="5152026"/>
                  <a:pt x="1020536" y="5150530"/>
                </a:cubicBezTo>
                <a:cubicBezTo>
                  <a:pt x="984653" y="5141967"/>
                  <a:pt x="957560" y="5160290"/>
                  <a:pt x="946565" y="5183236"/>
                </a:cubicBezTo>
                <a:cubicBezTo>
                  <a:pt x="933388" y="5204685"/>
                  <a:pt x="918170" y="5215107"/>
                  <a:pt x="895581" y="5226893"/>
                </a:cubicBezTo>
                <a:cubicBezTo>
                  <a:pt x="888554" y="5230096"/>
                  <a:pt x="883366" y="5232956"/>
                  <a:pt x="876338" y="5236159"/>
                </a:cubicBezTo>
                <a:cubicBezTo>
                  <a:pt x="933226" y="5265544"/>
                  <a:pt x="918783" y="5372767"/>
                  <a:pt x="848378" y="5362993"/>
                </a:cubicBezTo>
                <a:cubicBezTo>
                  <a:pt x="808470" y="5353275"/>
                  <a:pt x="797780" y="5305832"/>
                  <a:pt x="810416" y="5271176"/>
                </a:cubicBezTo>
                <a:cubicBezTo>
                  <a:pt x="771589" y="5287871"/>
                  <a:pt x="730919" y="5304906"/>
                  <a:pt x="689227" y="5316428"/>
                </a:cubicBezTo>
                <a:cubicBezTo>
                  <a:pt x="627952" y="5335378"/>
                  <a:pt x="626790" y="5339395"/>
                  <a:pt x="652561" y="5385948"/>
                </a:cubicBezTo>
                <a:cubicBezTo>
                  <a:pt x="650717" y="5386289"/>
                  <a:pt x="647033" y="5386971"/>
                  <a:pt x="645191" y="5387312"/>
                </a:cubicBezTo>
                <a:cubicBezTo>
                  <a:pt x="637964" y="5379146"/>
                  <a:pt x="628892" y="5371322"/>
                  <a:pt x="621664" y="5363155"/>
                </a:cubicBezTo>
                <a:cubicBezTo>
                  <a:pt x="623905" y="5385551"/>
                  <a:pt x="607725" y="5411358"/>
                  <a:pt x="586439" y="5409596"/>
                </a:cubicBezTo>
                <a:cubicBezTo>
                  <a:pt x="586439" y="5409596"/>
                  <a:pt x="587942" y="5407418"/>
                  <a:pt x="586099" y="5407759"/>
                </a:cubicBezTo>
                <a:cubicBezTo>
                  <a:pt x="586099" y="5407759"/>
                  <a:pt x="586439" y="5409596"/>
                  <a:pt x="584597" y="5409938"/>
                </a:cubicBezTo>
                <a:cubicBezTo>
                  <a:pt x="568156" y="5403478"/>
                  <a:pt x="564753" y="5385099"/>
                  <a:pt x="569400" y="5369031"/>
                </a:cubicBezTo>
                <a:cubicBezTo>
                  <a:pt x="537602" y="5382523"/>
                  <a:pt x="506142" y="5397853"/>
                  <a:pt x="475025" y="5415020"/>
                </a:cubicBezTo>
                <a:cubicBezTo>
                  <a:pt x="456122" y="5426125"/>
                  <a:pt x="441922" y="5442060"/>
                  <a:pt x="423020" y="5453164"/>
                </a:cubicBezTo>
                <a:cubicBezTo>
                  <a:pt x="414490" y="5458546"/>
                  <a:pt x="400233" y="5453582"/>
                  <a:pt x="388837" y="5453791"/>
                </a:cubicBezTo>
                <a:cubicBezTo>
                  <a:pt x="390481" y="5442082"/>
                  <a:pt x="388098" y="5429216"/>
                  <a:pt x="396288" y="5421996"/>
                </a:cubicBezTo>
                <a:cubicBezTo>
                  <a:pt x="404139" y="5412940"/>
                  <a:pt x="418197" y="5406535"/>
                  <a:pt x="430751" y="5402309"/>
                </a:cubicBezTo>
                <a:cubicBezTo>
                  <a:pt x="476607" y="5382412"/>
                  <a:pt x="480773" y="5374038"/>
                  <a:pt x="460391" y="5335991"/>
                </a:cubicBezTo>
                <a:cubicBezTo>
                  <a:pt x="440184" y="5360644"/>
                  <a:pt x="396112" y="5359300"/>
                  <a:pt x="379792" y="5394638"/>
                </a:cubicBezTo>
                <a:cubicBezTo>
                  <a:pt x="372961" y="5409208"/>
                  <a:pt x="317834" y="5409911"/>
                  <a:pt x="286856" y="5417549"/>
                </a:cubicBezTo>
                <a:cubicBezTo>
                  <a:pt x="288359" y="5415370"/>
                  <a:pt x="296550" y="5408151"/>
                  <a:pt x="310747" y="5392215"/>
                </a:cubicBezTo>
                <a:cubicBezTo>
                  <a:pt x="294847" y="5398961"/>
                  <a:pt x="282292" y="5403187"/>
                  <a:pt x="268234" y="5409592"/>
                </a:cubicBezTo>
                <a:cubicBezTo>
                  <a:pt x="268234" y="5409592"/>
                  <a:pt x="268574" y="5411430"/>
                  <a:pt x="268914" y="5413268"/>
                </a:cubicBezTo>
                <a:cubicBezTo>
                  <a:pt x="271977" y="5429809"/>
                  <a:pt x="261805" y="5446899"/>
                  <a:pt x="245225" y="5449969"/>
                </a:cubicBezTo>
                <a:cubicBezTo>
                  <a:pt x="230487" y="5452698"/>
                  <a:pt x="217391" y="5443719"/>
                  <a:pt x="212826" y="5429356"/>
                </a:cubicBezTo>
                <a:cubicBezTo>
                  <a:pt x="186213" y="5439987"/>
                  <a:pt x="159260" y="5448780"/>
                  <a:pt x="134489" y="5459070"/>
                </a:cubicBezTo>
                <a:cubicBezTo>
                  <a:pt x="127121" y="5460434"/>
                  <a:pt x="115727" y="5460643"/>
                  <a:pt x="106516" y="5462349"/>
                </a:cubicBezTo>
                <a:cubicBezTo>
                  <a:pt x="108499" y="5452477"/>
                  <a:pt x="106117" y="5439612"/>
                  <a:pt x="112804" y="5434572"/>
                </a:cubicBezTo>
                <a:cubicBezTo>
                  <a:pt x="126522" y="5426329"/>
                  <a:pt x="146106" y="5418900"/>
                  <a:pt x="163026" y="5417668"/>
                </a:cubicBezTo>
                <a:cubicBezTo>
                  <a:pt x="191341" y="5416227"/>
                  <a:pt x="215971" y="5415468"/>
                  <a:pt x="219737" y="5384356"/>
                </a:cubicBezTo>
                <a:cubicBezTo>
                  <a:pt x="224864" y="5360596"/>
                  <a:pt x="213951" y="5353113"/>
                  <a:pt x="169537" y="5349931"/>
                </a:cubicBezTo>
                <a:cubicBezTo>
                  <a:pt x="223045" y="5309609"/>
                  <a:pt x="154482" y="5299494"/>
                  <a:pt x="147875" y="5274105"/>
                </a:cubicBezTo>
                <a:cubicBezTo>
                  <a:pt x="142969" y="5257905"/>
                  <a:pt x="117601" y="5234089"/>
                  <a:pt x="122787" y="5231228"/>
                </a:cubicBezTo>
                <a:cubicBezTo>
                  <a:pt x="144013" y="5212091"/>
                  <a:pt x="175612" y="5187231"/>
                  <a:pt x="196899" y="5188991"/>
                </a:cubicBezTo>
                <a:cubicBezTo>
                  <a:pt x="251545" y="5195981"/>
                  <a:pt x="268687" y="5154788"/>
                  <a:pt x="317746" y="5141902"/>
                </a:cubicBezTo>
                <a:cubicBezTo>
                  <a:pt x="301648" y="5137280"/>
                  <a:pt x="297282" y="5134286"/>
                  <a:pt x="297282" y="5134286"/>
                </a:cubicBezTo>
                <a:cubicBezTo>
                  <a:pt x="278379" y="5145390"/>
                  <a:pt x="261998" y="5159829"/>
                  <a:pt x="242074" y="5165419"/>
                </a:cubicBezTo>
                <a:cubicBezTo>
                  <a:pt x="233203" y="5168962"/>
                  <a:pt x="219086" y="5154469"/>
                  <a:pt x="205850" y="5155019"/>
                </a:cubicBezTo>
                <a:cubicBezTo>
                  <a:pt x="166964" y="5150814"/>
                  <a:pt x="124393" y="5147292"/>
                  <a:pt x="95315" y="5175487"/>
                </a:cubicBezTo>
                <a:cubicBezTo>
                  <a:pt x="71087" y="5198982"/>
                  <a:pt x="34463" y="5165845"/>
                  <a:pt x="15619" y="5197848"/>
                </a:cubicBezTo>
                <a:cubicBezTo>
                  <a:pt x="10913" y="5193017"/>
                  <a:pt x="6207" y="5188185"/>
                  <a:pt x="0" y="5185533"/>
                </a:cubicBezTo>
                <a:cubicBezTo>
                  <a:pt x="5186" y="5182672"/>
                  <a:pt x="11535" y="5175793"/>
                  <a:pt x="15559" y="5176949"/>
                </a:cubicBezTo>
                <a:cubicBezTo>
                  <a:pt x="61135" y="5176113"/>
                  <a:pt x="90551" y="5149757"/>
                  <a:pt x="120310" y="5125237"/>
                </a:cubicBezTo>
                <a:cubicBezTo>
                  <a:pt x="107414" y="5127625"/>
                  <a:pt x="91994" y="5126678"/>
                  <a:pt x="83464" y="5132060"/>
                </a:cubicBezTo>
                <a:cubicBezTo>
                  <a:pt x="58212" y="5150042"/>
                  <a:pt x="48320" y="5148072"/>
                  <a:pt x="20288" y="5130452"/>
                </a:cubicBezTo>
                <a:cubicBezTo>
                  <a:pt x="-8427" y="5109157"/>
                  <a:pt x="9997" y="5105745"/>
                  <a:pt x="23373" y="5095664"/>
                </a:cubicBezTo>
                <a:cubicBezTo>
                  <a:pt x="31564" y="5088445"/>
                  <a:pt x="44119" y="5084220"/>
                  <a:pt x="54491" y="5078497"/>
                </a:cubicBezTo>
                <a:cubicBezTo>
                  <a:pt x="76740" y="5064872"/>
                  <a:pt x="105193" y="5053901"/>
                  <a:pt x="93881" y="5023681"/>
                </a:cubicBezTo>
                <a:cubicBezTo>
                  <a:pt x="91020" y="5018508"/>
                  <a:pt x="106237" y="5008086"/>
                  <a:pt x="114768" y="5002705"/>
                </a:cubicBezTo>
                <a:cubicBezTo>
                  <a:pt x="144525" y="4978185"/>
                  <a:pt x="176465" y="4955163"/>
                  <a:pt x="208064" y="4930303"/>
                </a:cubicBezTo>
                <a:cubicBezTo>
                  <a:pt x="213250" y="4927442"/>
                  <a:pt x="215915" y="4921246"/>
                  <a:pt x="221100" y="4918384"/>
                </a:cubicBezTo>
                <a:cubicBezTo>
                  <a:pt x="238842" y="4911297"/>
                  <a:pt x="259107" y="4907544"/>
                  <a:pt x="278691" y="4900116"/>
                </a:cubicBezTo>
                <a:cubicBezTo>
                  <a:pt x="270020" y="4915028"/>
                  <a:pt x="259506" y="4930281"/>
                  <a:pt x="248652" y="4943697"/>
                </a:cubicBezTo>
                <a:cubicBezTo>
                  <a:pt x="242645" y="4952413"/>
                  <a:pt x="232612" y="4959973"/>
                  <a:pt x="226263" y="4966851"/>
                </a:cubicBezTo>
                <a:cubicBezTo>
                  <a:pt x="239840" y="4968139"/>
                  <a:pt x="253757" y="4971265"/>
                  <a:pt x="264472" y="4967380"/>
                </a:cubicBezTo>
                <a:cubicBezTo>
                  <a:pt x="280710" y="4962472"/>
                  <a:pt x="297772" y="4951709"/>
                  <a:pt x="307464" y="4942311"/>
                </a:cubicBezTo>
                <a:cubicBezTo>
                  <a:pt x="318658" y="4930734"/>
                  <a:pt x="321462" y="4915008"/>
                  <a:pt x="330815" y="4903771"/>
                </a:cubicBezTo>
                <a:cubicBezTo>
                  <a:pt x="326109" y="4898940"/>
                  <a:pt x="323585" y="4895605"/>
                  <a:pt x="318880" y="4890774"/>
                </a:cubicBezTo>
                <a:cubicBezTo>
                  <a:pt x="322224" y="4888254"/>
                  <a:pt x="327071" y="4883554"/>
                  <a:pt x="330755" y="4882872"/>
                </a:cubicBezTo>
                <a:cubicBezTo>
                  <a:pt x="368962" y="4883401"/>
                  <a:pt x="391691" y="4862084"/>
                  <a:pt x="415921" y="4838589"/>
                </a:cubicBezTo>
                <a:cubicBezTo>
                  <a:pt x="404866" y="4840635"/>
                  <a:pt x="393133" y="4839006"/>
                  <a:pt x="386444" y="4844047"/>
                </a:cubicBezTo>
                <a:cubicBezTo>
                  <a:pt x="364537" y="4859508"/>
                  <a:pt x="356827" y="4859036"/>
                  <a:pt x="334320" y="4840392"/>
                </a:cubicBezTo>
                <a:cubicBezTo>
                  <a:pt x="308130" y="4822431"/>
                  <a:pt x="324710" y="4819361"/>
                  <a:pt x="334402" y="4809963"/>
                </a:cubicBezTo>
                <a:cubicBezTo>
                  <a:pt x="342932" y="4804582"/>
                  <a:pt x="351803" y="4801038"/>
                  <a:pt x="360335" y="4795656"/>
                </a:cubicBezTo>
                <a:cubicBezTo>
                  <a:pt x="378897" y="4782714"/>
                  <a:pt x="402166" y="4774604"/>
                  <a:pt x="391195" y="4746221"/>
                </a:cubicBezTo>
                <a:cubicBezTo>
                  <a:pt x="390513" y="4742546"/>
                  <a:pt x="402047" y="4732806"/>
                  <a:pt x="408736" y="4727765"/>
                </a:cubicBezTo>
                <a:cubicBezTo>
                  <a:pt x="433306" y="4706108"/>
                  <a:pt x="460061" y="4685947"/>
                  <a:pt x="484631" y="4664289"/>
                </a:cubicBezTo>
                <a:cubicBezTo>
                  <a:pt x="489818" y="4661428"/>
                  <a:pt x="490298" y="4653735"/>
                  <a:pt x="493984" y="4653052"/>
                </a:cubicBezTo>
                <a:cubicBezTo>
                  <a:pt x="499509" y="4652029"/>
                  <a:pt x="504696" y="4649168"/>
                  <a:pt x="510222" y="4648146"/>
                </a:cubicBezTo>
                <a:cubicBezTo>
                  <a:pt x="513028" y="4632419"/>
                  <a:pt x="523881" y="4619003"/>
                  <a:pt x="538618" y="4616274"/>
                </a:cubicBezTo>
                <a:cubicBezTo>
                  <a:pt x="558882" y="4612522"/>
                  <a:pt x="574501" y="4624836"/>
                  <a:pt x="583772" y="4644030"/>
                </a:cubicBezTo>
                <a:cubicBezTo>
                  <a:pt x="584933" y="4640013"/>
                  <a:pt x="586094" y="4635996"/>
                  <a:pt x="589438" y="4633476"/>
                </a:cubicBezTo>
                <a:cubicBezTo>
                  <a:pt x="597970" y="4628094"/>
                  <a:pt x="618435" y="4635711"/>
                  <a:pt x="633172" y="4632982"/>
                </a:cubicBezTo>
                <a:cubicBezTo>
                  <a:pt x="649412" y="4628074"/>
                  <a:pt x="664630" y="4617652"/>
                  <a:pt x="680871" y="4612743"/>
                </a:cubicBezTo>
                <a:cubicBezTo>
                  <a:pt x="698952" y="4607494"/>
                  <a:pt x="718055" y="4607759"/>
                  <a:pt x="732113" y="4601353"/>
                </a:cubicBezTo>
                <a:cubicBezTo>
                  <a:pt x="770942" y="4584660"/>
                  <a:pt x="809429" y="4566128"/>
                  <a:pt x="845734" y="4546098"/>
                </a:cubicBezTo>
                <a:cubicBezTo>
                  <a:pt x="882038" y="4526069"/>
                  <a:pt x="917662" y="4502366"/>
                  <a:pt x="959833" y="4483151"/>
                </a:cubicBezTo>
                <a:cubicBezTo>
                  <a:pt x="956831" y="4487508"/>
                  <a:pt x="953486" y="4490028"/>
                  <a:pt x="952324" y="4494045"/>
                </a:cubicBezTo>
                <a:cubicBezTo>
                  <a:pt x="944874" y="4525839"/>
                  <a:pt x="926311" y="4538782"/>
                  <a:pt x="888785" y="4541928"/>
                </a:cubicBezTo>
                <a:cubicBezTo>
                  <a:pt x="881417" y="4543292"/>
                  <a:pt x="868380" y="4555212"/>
                  <a:pt x="869060" y="4558887"/>
                </a:cubicBezTo>
                <a:cubicBezTo>
                  <a:pt x="883377" y="4584749"/>
                  <a:pt x="858066" y="4581832"/>
                  <a:pt x="843669" y="4586399"/>
                </a:cubicBezTo>
                <a:cubicBezTo>
                  <a:pt x="827429" y="4591307"/>
                  <a:pt x="810508" y="4592541"/>
                  <a:pt x="794950" y="4601124"/>
                </a:cubicBezTo>
                <a:cubicBezTo>
                  <a:pt x="837861" y="4606484"/>
                  <a:pt x="875526" y="4593806"/>
                  <a:pt x="910810" y="4568264"/>
                </a:cubicBezTo>
                <a:cubicBezTo>
                  <a:pt x="924529" y="4560021"/>
                  <a:pt x="941108" y="4556950"/>
                  <a:pt x="957348" y="4552043"/>
                </a:cubicBezTo>
                <a:cubicBezTo>
                  <a:pt x="1027834" y="4531387"/>
                  <a:pt x="1098321" y="4510731"/>
                  <a:pt x="1166964" y="4490416"/>
                </a:cubicBezTo>
                <a:cubicBezTo>
                  <a:pt x="1173994" y="4487215"/>
                  <a:pt x="1179179" y="4484354"/>
                  <a:pt x="1184366" y="4481492"/>
                </a:cubicBezTo>
                <a:cubicBezTo>
                  <a:pt x="1191734" y="4480127"/>
                  <a:pt x="1196581" y="4475428"/>
                  <a:pt x="1202107" y="4474406"/>
                </a:cubicBezTo>
                <a:cubicBezTo>
                  <a:pt x="1218828" y="4461804"/>
                  <a:pt x="1234047" y="4451382"/>
                  <a:pt x="1251108" y="4440619"/>
                </a:cubicBezTo>
                <a:cubicBezTo>
                  <a:pt x="1258279" y="4427886"/>
                  <a:pt x="1269812" y="4418148"/>
                  <a:pt x="1286393" y="4415077"/>
                </a:cubicBezTo>
                <a:cubicBezTo>
                  <a:pt x="1286393" y="4415077"/>
                  <a:pt x="1286733" y="4416916"/>
                  <a:pt x="1288576" y="4416574"/>
                </a:cubicBezTo>
                <a:cubicBezTo>
                  <a:pt x="1290076" y="4414395"/>
                  <a:pt x="1290076" y="4414395"/>
                  <a:pt x="1291578" y="4412217"/>
                </a:cubicBezTo>
                <a:cubicBezTo>
                  <a:pt x="1315328" y="4396412"/>
                  <a:pt x="1323378" y="4398723"/>
                  <a:pt x="1331827" y="4423771"/>
                </a:cubicBezTo>
                <a:cubicBezTo>
                  <a:pt x="1417391" y="4402224"/>
                  <a:pt x="1492864" y="4367339"/>
                  <a:pt x="1566976" y="4325102"/>
                </a:cubicBezTo>
                <a:cubicBezTo>
                  <a:pt x="1574004" y="4321901"/>
                  <a:pt x="1582875" y="4318356"/>
                  <a:pt x="1589905" y="4315153"/>
                </a:cubicBezTo>
                <a:cubicBezTo>
                  <a:pt x="1588061" y="4315494"/>
                  <a:pt x="1586220" y="4315835"/>
                  <a:pt x="1584037" y="4314340"/>
                </a:cubicBezTo>
                <a:cubicBezTo>
                  <a:pt x="1579673" y="4311347"/>
                  <a:pt x="1579812" y="4301815"/>
                  <a:pt x="1580633" y="4295960"/>
                </a:cubicBezTo>
                <a:cubicBezTo>
                  <a:pt x="1585961" y="4283569"/>
                  <a:pt x="1570964" y="4254030"/>
                  <a:pt x="1555546" y="4253085"/>
                </a:cubicBezTo>
                <a:cubicBezTo>
                  <a:pt x="1542309" y="4253635"/>
                  <a:pt x="1529272" y="4265553"/>
                  <a:pt x="1517058" y="4271616"/>
                </a:cubicBezTo>
                <a:cubicBezTo>
                  <a:pt x="1505184" y="4279518"/>
                  <a:pt x="1514735" y="4279649"/>
                  <a:pt x="1520942" y="4282302"/>
                </a:cubicBezTo>
                <a:cubicBezTo>
                  <a:pt x="1535199" y="4287267"/>
                  <a:pt x="1529192" y="4295983"/>
                  <a:pt x="1518479" y="4299867"/>
                </a:cubicBezTo>
                <a:cubicBezTo>
                  <a:pt x="1502920" y="4308450"/>
                  <a:pt x="1481094" y="4293484"/>
                  <a:pt x="1482397" y="4279935"/>
                </a:cubicBezTo>
                <a:cubicBezTo>
                  <a:pt x="1484038" y="4268227"/>
                  <a:pt x="1484179" y="4258696"/>
                  <a:pt x="1484320" y="4249165"/>
                </a:cubicBezTo>
                <a:cubicBezTo>
                  <a:pt x="1479133" y="4252027"/>
                  <a:pt x="1476271" y="4246854"/>
                  <a:pt x="1472586" y="4247536"/>
                </a:cubicBezTo>
                <a:cubicBezTo>
                  <a:pt x="1453001" y="4254964"/>
                  <a:pt x="1431575" y="4262735"/>
                  <a:pt x="1410149" y="4270503"/>
                </a:cubicBezTo>
                <a:cubicBezTo>
                  <a:pt x="1414513" y="4273496"/>
                  <a:pt x="1414854" y="4275334"/>
                  <a:pt x="1419560" y="4280165"/>
                </a:cubicBezTo>
                <a:cubicBezTo>
                  <a:pt x="1412191" y="4281531"/>
                  <a:pt x="1405162" y="4284732"/>
                  <a:pt x="1397452" y="4284259"/>
                </a:cubicBezTo>
                <a:cubicBezTo>
                  <a:pt x="1393768" y="4284941"/>
                  <a:pt x="1390907" y="4279769"/>
                  <a:pt x="1386881" y="4278614"/>
                </a:cubicBezTo>
                <a:cubicBezTo>
                  <a:pt x="1342185" y="4294493"/>
                  <a:pt x="1299673" y="4311871"/>
                  <a:pt x="1254978" y="4327749"/>
                </a:cubicBezTo>
                <a:cubicBezTo>
                  <a:pt x="1222839" y="4339404"/>
                  <a:pt x="1187495" y="4344047"/>
                  <a:pt x="1168651" y="4376050"/>
                </a:cubicBezTo>
                <a:cubicBezTo>
                  <a:pt x="1164146" y="4382588"/>
                  <a:pt x="1153092" y="4384634"/>
                  <a:pt x="1146065" y="4387838"/>
                </a:cubicBezTo>
                <a:cubicBezTo>
                  <a:pt x="1145724" y="4386000"/>
                  <a:pt x="1143541" y="4384502"/>
                  <a:pt x="1143541" y="4384502"/>
                </a:cubicBezTo>
                <a:cubicBezTo>
                  <a:pt x="1150229" y="4379462"/>
                  <a:pt x="1158760" y="4374080"/>
                  <a:pt x="1172137" y="4364000"/>
                </a:cubicBezTo>
                <a:cubicBezTo>
                  <a:pt x="1160402" y="4362371"/>
                  <a:pt x="1158560" y="4362713"/>
                  <a:pt x="1154876" y="4363394"/>
                </a:cubicBezTo>
                <a:cubicBezTo>
                  <a:pt x="1147166" y="4362921"/>
                  <a:pt x="1137955" y="4364627"/>
                  <a:pt x="1128745" y="4366333"/>
                </a:cubicBezTo>
                <a:cubicBezTo>
                  <a:pt x="1135091" y="4359456"/>
                  <a:pt x="1141099" y="4350737"/>
                  <a:pt x="1149631" y="4345356"/>
                </a:cubicBezTo>
                <a:cubicBezTo>
                  <a:pt x="1163687" y="4338952"/>
                  <a:pt x="1177745" y="4332547"/>
                  <a:pt x="1193644" y="4325802"/>
                </a:cubicBezTo>
                <a:cubicBezTo>
                  <a:pt x="1222100" y="4314829"/>
                  <a:pt x="1242647" y="4292015"/>
                  <a:pt x="1270420" y="4277368"/>
                </a:cubicBezTo>
                <a:cubicBezTo>
                  <a:pt x="1252678" y="4284455"/>
                  <a:pt x="1234935" y="4291542"/>
                  <a:pt x="1215011" y="4297133"/>
                </a:cubicBezTo>
                <a:cubicBezTo>
                  <a:pt x="1206141" y="4300676"/>
                  <a:pt x="1197610" y="4306058"/>
                  <a:pt x="1188399" y="4307763"/>
                </a:cubicBezTo>
                <a:cubicBezTo>
                  <a:pt x="1186898" y="4309942"/>
                  <a:pt x="1179328" y="4299938"/>
                  <a:pt x="1180829" y="4297759"/>
                </a:cubicBezTo>
                <a:cubicBezTo>
                  <a:pt x="1186837" y="4289044"/>
                  <a:pt x="1194689" y="4279986"/>
                  <a:pt x="1205401" y="4276102"/>
                </a:cubicBezTo>
                <a:cubicBezTo>
                  <a:pt x="1247913" y="4258724"/>
                  <a:pt x="1292950" y="4244683"/>
                  <a:pt x="1336141" y="4230982"/>
                </a:cubicBezTo>
                <a:cubicBezTo>
                  <a:pt x="1339485" y="4228463"/>
                  <a:pt x="1345353" y="4229276"/>
                  <a:pt x="1349036" y="4228594"/>
                </a:cubicBezTo>
                <a:cubicBezTo>
                  <a:pt x="1349998" y="4213210"/>
                  <a:pt x="1347816" y="4211712"/>
                  <a:pt x="1326050" y="4217643"/>
                </a:cubicBezTo>
                <a:cubicBezTo>
                  <a:pt x="1324207" y="4217985"/>
                  <a:pt x="1317320" y="4211657"/>
                  <a:pt x="1317320" y="4211657"/>
                </a:cubicBezTo>
                <a:cubicBezTo>
                  <a:pt x="1330155" y="4188370"/>
                  <a:pt x="1310912" y="4197636"/>
                  <a:pt x="1301701" y="4199341"/>
                </a:cubicBezTo>
                <a:cubicBezTo>
                  <a:pt x="1290988" y="4203226"/>
                  <a:pt x="1280955" y="4210787"/>
                  <a:pt x="1270583" y="4216510"/>
                </a:cubicBezTo>
                <a:cubicBezTo>
                  <a:pt x="1245331" y="4234491"/>
                  <a:pt x="1245671" y="4236329"/>
                  <a:pt x="1237564" y="4213119"/>
                </a:cubicBezTo>
                <a:cubicBezTo>
                  <a:pt x="1248616" y="4211074"/>
                  <a:pt x="1262193" y="4212361"/>
                  <a:pt x="1274407" y="4206296"/>
                </a:cubicBezTo>
                <a:cubicBezTo>
                  <a:pt x="1286963" y="4202070"/>
                  <a:pt x="1291129" y="4193697"/>
                  <a:pt x="1287584" y="4184849"/>
                </a:cubicBezTo>
                <a:cubicBezTo>
                  <a:pt x="1231496" y="4200937"/>
                  <a:pt x="1175066" y="4215188"/>
                  <a:pt x="1119319" y="4233115"/>
                </a:cubicBezTo>
                <a:cubicBezTo>
                  <a:pt x="1090523" y="4242248"/>
                  <a:pt x="1065273" y="4260230"/>
                  <a:pt x="1037156" y="4273039"/>
                </a:cubicBezTo>
                <a:cubicBezTo>
                  <a:pt x="1035795" y="4265689"/>
                  <a:pt x="1031230" y="4251326"/>
                  <a:pt x="1036418" y="4248464"/>
                </a:cubicBezTo>
                <a:cubicBezTo>
                  <a:pt x="1082754" y="4220876"/>
                  <a:pt x="1129092" y="4193287"/>
                  <a:pt x="1177952" y="4169031"/>
                </a:cubicBezTo>
                <a:cubicBezTo>
                  <a:pt x="1204226" y="4156563"/>
                  <a:pt x="1232679" y="4145591"/>
                  <a:pt x="1258953" y="4133123"/>
                </a:cubicBezTo>
                <a:cubicBezTo>
                  <a:pt x="1258752" y="4121754"/>
                  <a:pt x="1264080" y="4109362"/>
                  <a:pt x="1274935" y="4095947"/>
                </a:cubicBezTo>
                <a:cubicBezTo>
                  <a:pt x="1277937" y="4091589"/>
                  <a:pt x="1284966" y="4088388"/>
                  <a:pt x="1290152" y="4085526"/>
                </a:cubicBezTo>
                <a:cubicBezTo>
                  <a:pt x="1290492" y="4087363"/>
                  <a:pt x="1290492" y="4087363"/>
                  <a:pt x="1290833" y="4089202"/>
                </a:cubicBezTo>
                <a:cubicBezTo>
                  <a:pt x="1292335" y="4087022"/>
                  <a:pt x="1293837" y="4084844"/>
                  <a:pt x="1293837" y="4084844"/>
                </a:cubicBezTo>
                <a:cubicBezTo>
                  <a:pt x="1318607" y="4074553"/>
                  <a:pt x="1342216" y="4068281"/>
                  <a:pt x="1366986" y="4057993"/>
                </a:cubicBezTo>
                <a:cubicBezTo>
                  <a:pt x="1364804" y="4056495"/>
                  <a:pt x="1364463" y="4054657"/>
                  <a:pt x="1360099" y="4051664"/>
                </a:cubicBezTo>
                <a:cubicBezTo>
                  <a:pt x="1351708" y="4047515"/>
                  <a:pt x="1368710" y="4015853"/>
                  <a:pt x="1384610" y="4009106"/>
                </a:cubicBezTo>
                <a:cubicBezTo>
                  <a:pt x="1400510" y="4002362"/>
                  <a:pt x="1418252" y="3995274"/>
                  <a:pt x="1436334" y="3990025"/>
                </a:cubicBezTo>
                <a:cubicBezTo>
                  <a:pt x="1443703" y="3988660"/>
                  <a:pt x="1445204" y="3986482"/>
                  <a:pt x="1446707" y="3984302"/>
                </a:cubicBezTo>
                <a:cubicBezTo>
                  <a:pt x="1424600" y="3988395"/>
                  <a:pt x="1402493" y="3992489"/>
                  <a:pt x="1380726" y="3998420"/>
                </a:cubicBezTo>
                <a:cubicBezTo>
                  <a:pt x="1328323" y="4013828"/>
                  <a:pt x="1275578" y="4027396"/>
                  <a:pt x="1223513" y="4044640"/>
                </a:cubicBezTo>
                <a:cubicBezTo>
                  <a:pt x="1200245" y="4052751"/>
                  <a:pt x="1178340" y="4068213"/>
                  <a:pt x="1155750" y="4079999"/>
                </a:cubicBezTo>
                <a:cubicBezTo>
                  <a:pt x="1156233" y="4072306"/>
                  <a:pt x="1152006" y="4059783"/>
                  <a:pt x="1155350" y="4057262"/>
                </a:cubicBezTo>
                <a:cubicBezTo>
                  <a:pt x="1179440" y="4043297"/>
                  <a:pt x="1203531" y="4029331"/>
                  <a:pt x="1227619" y="4015367"/>
                </a:cubicBezTo>
                <a:cubicBezTo>
                  <a:pt x="1196982" y="4024841"/>
                  <a:pt x="1168187" y="4033976"/>
                  <a:pt x="1137551" y="4043450"/>
                </a:cubicBezTo>
                <a:cubicBezTo>
                  <a:pt x="1136870" y="4039775"/>
                  <a:pt x="1134346" y="4036440"/>
                  <a:pt x="1134006" y="4034602"/>
                </a:cubicBezTo>
                <a:cubicBezTo>
                  <a:pt x="1165124" y="4017434"/>
                  <a:pt x="1194060" y="3998771"/>
                  <a:pt x="1225858" y="3985278"/>
                </a:cubicBezTo>
                <a:cubicBezTo>
                  <a:pt x="1243603" y="3978191"/>
                  <a:pt x="1263526" y="3972601"/>
                  <a:pt x="1281607" y="3967352"/>
                </a:cubicBezTo>
                <a:cubicBezTo>
                  <a:pt x="1280926" y="3963677"/>
                  <a:pt x="1278745" y="3962178"/>
                  <a:pt x="1278064" y="3958504"/>
                </a:cubicBezTo>
                <a:cubicBezTo>
                  <a:pt x="1275682" y="3945638"/>
                  <a:pt x="1282850" y="3932905"/>
                  <a:pt x="1295746" y="3930517"/>
                </a:cubicBezTo>
                <a:cubicBezTo>
                  <a:pt x="1308642" y="3928129"/>
                  <a:pt x="1319895" y="3937452"/>
                  <a:pt x="1322277" y="3950317"/>
                </a:cubicBezTo>
                <a:cubicBezTo>
                  <a:pt x="1322618" y="3952155"/>
                  <a:pt x="1322618" y="3952155"/>
                  <a:pt x="1322618" y="3952155"/>
                </a:cubicBezTo>
                <a:cubicBezTo>
                  <a:pt x="1351413" y="3943019"/>
                  <a:pt x="1381711" y="3931708"/>
                  <a:pt x="1410505" y="3922573"/>
                </a:cubicBezTo>
                <a:cubicBezTo>
                  <a:pt x="1413850" y="3920054"/>
                  <a:pt x="1419376" y="3919030"/>
                  <a:pt x="1422721" y="3916510"/>
                </a:cubicBezTo>
                <a:cubicBezTo>
                  <a:pt x="1422040" y="3912834"/>
                  <a:pt x="1419176" y="3907662"/>
                  <a:pt x="1416653" y="3904326"/>
                </a:cubicBezTo>
                <a:cubicBezTo>
                  <a:pt x="1418496" y="3903985"/>
                  <a:pt x="1421841" y="3901465"/>
                  <a:pt x="1423683" y="3901124"/>
                </a:cubicBezTo>
                <a:cubicBezTo>
                  <a:pt x="1425865" y="3902620"/>
                  <a:pt x="1428388" y="3905956"/>
                  <a:pt x="1430570" y="3907452"/>
                </a:cubicBezTo>
                <a:cubicBezTo>
                  <a:pt x="1432753" y="3908950"/>
                  <a:pt x="1436778" y="3910105"/>
                  <a:pt x="1438621" y="3909763"/>
                </a:cubicBezTo>
                <a:cubicBezTo>
                  <a:pt x="1441965" y="3907244"/>
                  <a:pt x="1443807" y="3906902"/>
                  <a:pt x="1445649" y="3906562"/>
                </a:cubicBezTo>
                <a:cubicBezTo>
                  <a:pt x="1453299" y="3886136"/>
                  <a:pt x="1473564" y="3882383"/>
                  <a:pt x="1493488" y="3876793"/>
                </a:cubicBezTo>
                <a:cubicBezTo>
                  <a:pt x="1502699" y="3875088"/>
                  <a:pt x="1513753" y="3873040"/>
                  <a:pt x="1522625" y="3869496"/>
                </a:cubicBezTo>
                <a:cubicBezTo>
                  <a:pt x="1538864" y="3864590"/>
                  <a:pt x="1548556" y="3855191"/>
                  <a:pt x="1547675" y="3840146"/>
                </a:cubicBezTo>
                <a:cubicBezTo>
                  <a:pt x="1547335" y="3838308"/>
                  <a:pt x="1543310" y="3837152"/>
                  <a:pt x="1541127" y="3835656"/>
                </a:cubicBezTo>
                <a:cubicBezTo>
                  <a:pt x="1455422" y="3866734"/>
                  <a:pt x="1367874" y="3898153"/>
                  <a:pt x="1282169" y="3929229"/>
                </a:cubicBezTo>
                <a:cubicBezTo>
                  <a:pt x="1278486" y="3929911"/>
                  <a:pt x="1271456" y="3933115"/>
                  <a:pt x="1270296" y="3937130"/>
                </a:cubicBezTo>
                <a:cubicBezTo>
                  <a:pt x="1254856" y="3987512"/>
                  <a:pt x="1196184" y="3979369"/>
                  <a:pt x="1157355" y="3996063"/>
                </a:cubicBezTo>
                <a:cubicBezTo>
                  <a:pt x="1150327" y="3999266"/>
                  <a:pt x="1140435" y="3997295"/>
                  <a:pt x="1132725" y="3996822"/>
                </a:cubicBezTo>
                <a:cubicBezTo>
                  <a:pt x="1136892" y="3988446"/>
                  <a:pt x="1138876" y="3978576"/>
                  <a:pt x="1145563" y="3973534"/>
                </a:cubicBezTo>
                <a:cubicBezTo>
                  <a:pt x="1154093" y="3968154"/>
                  <a:pt x="1167329" y="3967604"/>
                  <a:pt x="1176200" y="3964060"/>
                </a:cubicBezTo>
                <a:cubicBezTo>
                  <a:pt x="1188415" y="3957995"/>
                  <a:pt x="1200631" y="3951932"/>
                  <a:pt x="1212845" y="3945868"/>
                </a:cubicBezTo>
                <a:cubicBezTo>
                  <a:pt x="1167271" y="3946704"/>
                  <a:pt x="1125719" y="3948696"/>
                  <a:pt x="1084510" y="3952524"/>
                </a:cubicBezTo>
                <a:cubicBezTo>
                  <a:pt x="1080485" y="3951369"/>
                  <a:pt x="1075299" y="3954230"/>
                  <a:pt x="1071954" y="3956751"/>
                </a:cubicBezTo>
                <a:cubicBezTo>
                  <a:pt x="994640" y="3991977"/>
                  <a:pt x="917465" y="4017673"/>
                  <a:pt x="830139" y="4009132"/>
                </a:cubicBezTo>
                <a:cubicBezTo>
                  <a:pt x="799220" y="4037669"/>
                  <a:pt x="757952" y="4020598"/>
                  <a:pt x="723630" y="4030755"/>
                </a:cubicBezTo>
                <a:cubicBezTo>
                  <a:pt x="690810" y="4038733"/>
                  <a:pt x="683522" y="4009670"/>
                  <a:pt x="660394" y="4008249"/>
                </a:cubicBezTo>
                <a:cubicBezTo>
                  <a:pt x="661897" y="4006069"/>
                  <a:pt x="663058" y="4002053"/>
                  <a:pt x="664219" y="3998036"/>
                </a:cubicBezTo>
                <a:cubicBezTo>
                  <a:pt x="660876" y="4000556"/>
                  <a:pt x="657191" y="4001238"/>
                  <a:pt x="655348" y="4001579"/>
                </a:cubicBezTo>
                <a:cubicBezTo>
                  <a:pt x="638428" y="4002811"/>
                  <a:pt x="617282" y="3991520"/>
                  <a:pt x="621249" y="3971777"/>
                </a:cubicBezTo>
                <a:cubicBezTo>
                  <a:pt x="624052" y="3956051"/>
                  <a:pt x="639272" y="3945629"/>
                  <a:pt x="655852" y="3942560"/>
                </a:cubicBezTo>
                <a:cubicBezTo>
                  <a:pt x="635387" y="3934943"/>
                  <a:pt x="615263" y="3929165"/>
                  <a:pt x="649385" y="3907638"/>
                </a:cubicBezTo>
                <a:cubicBezTo>
                  <a:pt x="649385" y="3907638"/>
                  <a:pt x="650887" y="3905459"/>
                  <a:pt x="650547" y="3903621"/>
                </a:cubicBezTo>
                <a:cubicBezTo>
                  <a:pt x="644502" y="3840110"/>
                  <a:pt x="699771" y="3829878"/>
                  <a:pt x="754356" y="3815968"/>
                </a:cubicBezTo>
                <a:cubicBezTo>
                  <a:pt x="765411" y="3813920"/>
                  <a:pt x="779608" y="3797985"/>
                  <a:pt x="781592" y="3788113"/>
                </a:cubicBezTo>
                <a:cubicBezTo>
                  <a:pt x="785698" y="3758839"/>
                  <a:pt x="801737" y="3742564"/>
                  <a:pt x="833876" y="3730910"/>
                </a:cubicBezTo>
                <a:cubicBezTo>
                  <a:pt x="832515" y="3723557"/>
                  <a:pt x="832996" y="3715865"/>
                  <a:pt x="835660" y="3709669"/>
                </a:cubicBezTo>
                <a:cubicBezTo>
                  <a:pt x="832457" y="3702659"/>
                  <a:pt x="831095" y="3695306"/>
                  <a:pt x="836422" y="3682916"/>
                </a:cubicBezTo>
                <a:cubicBezTo>
                  <a:pt x="836081" y="3681077"/>
                  <a:pt x="837923" y="3680736"/>
                  <a:pt x="839426" y="3678558"/>
                </a:cubicBezTo>
                <a:cubicBezTo>
                  <a:pt x="819503" y="3684147"/>
                  <a:pt x="798076" y="3691916"/>
                  <a:pt x="778152" y="3697507"/>
                </a:cubicBezTo>
                <a:cubicBezTo>
                  <a:pt x="774467" y="3698189"/>
                  <a:pt x="770782" y="3698872"/>
                  <a:pt x="768940" y="3699213"/>
                </a:cubicBezTo>
                <a:cubicBezTo>
                  <a:pt x="732377" y="3686974"/>
                  <a:pt x="693349" y="3692302"/>
                  <a:pt x="655824" y="3695447"/>
                </a:cubicBezTo>
                <a:cubicBezTo>
                  <a:pt x="658686" y="3700620"/>
                  <a:pt x="663052" y="3703613"/>
                  <a:pt x="662571" y="3711306"/>
                </a:cubicBezTo>
                <a:cubicBezTo>
                  <a:pt x="662571" y="3711306"/>
                  <a:pt x="660728" y="3711648"/>
                  <a:pt x="660728" y="3711648"/>
                </a:cubicBezTo>
                <a:cubicBezTo>
                  <a:pt x="661068" y="3713485"/>
                  <a:pt x="662571" y="3711306"/>
                  <a:pt x="662911" y="3713144"/>
                </a:cubicBezTo>
                <a:cubicBezTo>
                  <a:pt x="656963" y="3742760"/>
                  <a:pt x="591803" y="3751022"/>
                  <a:pt x="598233" y="3713714"/>
                </a:cubicBezTo>
                <a:cubicBezTo>
                  <a:pt x="600216" y="3703844"/>
                  <a:pt x="612090" y="3695942"/>
                  <a:pt x="622804" y="3692057"/>
                </a:cubicBezTo>
                <a:cubicBezTo>
                  <a:pt x="620621" y="3690560"/>
                  <a:pt x="618438" y="3689063"/>
                  <a:pt x="616596" y="3689405"/>
                </a:cubicBezTo>
                <a:cubicBezTo>
                  <a:pt x="623284" y="3684364"/>
                  <a:pt x="628130" y="3679666"/>
                  <a:pt x="635500" y="3678301"/>
                </a:cubicBezTo>
                <a:cubicBezTo>
                  <a:pt x="681897" y="3671610"/>
                  <a:pt x="730474" y="3666416"/>
                  <a:pt x="778033" y="3655709"/>
                </a:cubicBezTo>
                <a:cubicBezTo>
                  <a:pt x="807168" y="3648414"/>
                  <a:pt x="835963" y="3639280"/>
                  <a:pt x="865099" y="3631983"/>
                </a:cubicBezTo>
                <a:cubicBezTo>
                  <a:pt x="868445" y="3629463"/>
                  <a:pt x="869605" y="3625446"/>
                  <a:pt x="870766" y="3621429"/>
                </a:cubicBezTo>
                <a:cubicBezTo>
                  <a:pt x="867084" y="3622111"/>
                  <a:pt x="863057" y="3620956"/>
                  <a:pt x="859373" y="3621639"/>
                </a:cubicBezTo>
                <a:cubicBezTo>
                  <a:pt x="844976" y="3626205"/>
                  <a:pt x="830237" y="3628934"/>
                  <a:pt x="820205" y="3636495"/>
                </a:cubicBezTo>
                <a:cubicBezTo>
                  <a:pt x="794955" y="3654477"/>
                  <a:pt x="773327" y="3650879"/>
                  <a:pt x="749518" y="3645782"/>
                </a:cubicBezTo>
                <a:cubicBezTo>
                  <a:pt x="747678" y="3646124"/>
                  <a:pt x="745493" y="3644626"/>
                  <a:pt x="743653" y="3644968"/>
                </a:cubicBezTo>
                <a:cubicBezTo>
                  <a:pt x="734442" y="3646674"/>
                  <a:pt x="723727" y="3650558"/>
                  <a:pt x="712675" y="3652604"/>
                </a:cubicBezTo>
                <a:cubicBezTo>
                  <a:pt x="707147" y="3653629"/>
                  <a:pt x="699098" y="3651317"/>
                  <a:pt x="693230" y="3650502"/>
                </a:cubicBezTo>
                <a:cubicBezTo>
                  <a:pt x="694392" y="3646486"/>
                  <a:pt x="696376" y="3636614"/>
                  <a:pt x="699719" y="3634095"/>
                </a:cubicBezTo>
                <a:cubicBezTo>
                  <a:pt x="721147" y="3626324"/>
                  <a:pt x="740388" y="3617058"/>
                  <a:pt x="759974" y="3609630"/>
                </a:cubicBezTo>
                <a:cubicBezTo>
                  <a:pt x="763318" y="3607110"/>
                  <a:pt x="768504" y="3604249"/>
                  <a:pt x="771849" y="3601729"/>
                </a:cubicBezTo>
                <a:cubicBezTo>
                  <a:pt x="773690" y="3601389"/>
                  <a:pt x="775532" y="3601046"/>
                  <a:pt x="777374" y="3600705"/>
                </a:cubicBezTo>
                <a:cubicBezTo>
                  <a:pt x="795116" y="3593618"/>
                  <a:pt x="813199" y="3588369"/>
                  <a:pt x="831281" y="3583119"/>
                </a:cubicBezTo>
                <a:cubicBezTo>
                  <a:pt x="811016" y="3586873"/>
                  <a:pt x="794435" y="3589942"/>
                  <a:pt x="778196" y="3594850"/>
                </a:cubicBezTo>
                <a:cubicBezTo>
                  <a:pt x="780520" y="3586817"/>
                  <a:pt x="776976" y="3577969"/>
                  <a:pt x="767424" y="3577836"/>
                </a:cubicBezTo>
                <a:cubicBezTo>
                  <a:pt x="752006" y="3576889"/>
                  <a:pt x="738769" y="3577439"/>
                  <a:pt x="723690" y="3578332"/>
                </a:cubicBezTo>
                <a:cubicBezTo>
                  <a:pt x="728197" y="3571793"/>
                  <a:pt x="726835" y="3564442"/>
                  <a:pt x="721448" y="3555935"/>
                </a:cubicBezTo>
                <a:cubicBezTo>
                  <a:pt x="719266" y="3554438"/>
                  <a:pt x="717085" y="3552941"/>
                  <a:pt x="717085" y="3552941"/>
                </a:cubicBezTo>
                <a:cubicBezTo>
                  <a:pt x="718926" y="3552601"/>
                  <a:pt x="720768" y="3552259"/>
                  <a:pt x="722610" y="3551919"/>
                </a:cubicBezTo>
                <a:cubicBezTo>
                  <a:pt x="735506" y="3549530"/>
                  <a:pt x="746901" y="3549321"/>
                  <a:pt x="759797" y="3546933"/>
                </a:cubicBezTo>
                <a:cubicBezTo>
                  <a:pt x="759456" y="3545095"/>
                  <a:pt x="757273" y="3543599"/>
                  <a:pt x="756932" y="3541761"/>
                </a:cubicBezTo>
                <a:cubicBezTo>
                  <a:pt x="758916" y="3531889"/>
                  <a:pt x="770792" y="3523987"/>
                  <a:pt x="781503" y="3520103"/>
                </a:cubicBezTo>
                <a:cubicBezTo>
                  <a:pt x="777819" y="3520785"/>
                  <a:pt x="778982" y="3516769"/>
                  <a:pt x="775296" y="3517451"/>
                </a:cubicBezTo>
                <a:cubicBezTo>
                  <a:pt x="758375" y="3518683"/>
                  <a:pt x="739953" y="3522094"/>
                  <a:pt x="723372" y="3525164"/>
                </a:cubicBezTo>
                <a:cubicBezTo>
                  <a:pt x="695398" y="3528444"/>
                  <a:pt x="669267" y="3531381"/>
                  <a:pt x="640953" y="3532822"/>
                </a:cubicBezTo>
                <a:cubicBezTo>
                  <a:pt x="657194" y="3527915"/>
                  <a:pt x="675275" y="3522666"/>
                  <a:pt x="691515" y="3517759"/>
                </a:cubicBezTo>
                <a:cubicBezTo>
                  <a:pt x="697042" y="3516734"/>
                  <a:pt x="702908" y="3517549"/>
                  <a:pt x="710279" y="3516184"/>
                </a:cubicBezTo>
                <a:cubicBezTo>
                  <a:pt x="731224" y="3516107"/>
                  <a:pt x="755853" y="3515348"/>
                  <a:pt x="762482" y="3489409"/>
                </a:cubicBezTo>
                <a:cubicBezTo>
                  <a:pt x="762142" y="3487571"/>
                  <a:pt x="762142" y="3487571"/>
                  <a:pt x="763645" y="3485391"/>
                </a:cubicBezTo>
                <a:cubicBezTo>
                  <a:pt x="767327" y="3484709"/>
                  <a:pt x="772516" y="3481849"/>
                  <a:pt x="777700" y="3478988"/>
                </a:cubicBezTo>
                <a:cubicBezTo>
                  <a:pt x="713903" y="3494602"/>
                  <a:pt x="649085" y="3504706"/>
                  <a:pt x="580722" y="3505958"/>
                </a:cubicBezTo>
                <a:cubicBezTo>
                  <a:pt x="595941" y="3495536"/>
                  <a:pt x="622693" y="3475375"/>
                  <a:pt x="620511" y="3473878"/>
                </a:cubicBezTo>
                <a:cubicBezTo>
                  <a:pt x="591598" y="3441215"/>
                  <a:pt x="619313" y="3405668"/>
                  <a:pt x="615030" y="3372245"/>
                </a:cubicBezTo>
                <a:cubicBezTo>
                  <a:pt x="607682" y="3322281"/>
                  <a:pt x="633275" y="3306137"/>
                  <a:pt x="688600" y="3316802"/>
                </a:cubicBezTo>
                <a:cubicBezTo>
                  <a:pt x="694469" y="3317616"/>
                  <a:pt x="701837" y="3316252"/>
                  <a:pt x="707364" y="3315229"/>
                </a:cubicBezTo>
                <a:cubicBezTo>
                  <a:pt x="736498" y="3307934"/>
                  <a:pt x="763451" y="3299140"/>
                  <a:pt x="790746" y="3292185"/>
                </a:cubicBezTo>
                <a:cubicBezTo>
                  <a:pt x="793069" y="3284152"/>
                  <a:pt x="793890" y="3278297"/>
                  <a:pt x="794711" y="3272442"/>
                </a:cubicBezTo>
                <a:cubicBezTo>
                  <a:pt x="766256" y="3283415"/>
                  <a:pt x="739643" y="3294044"/>
                  <a:pt x="713030" y="3304674"/>
                </a:cubicBezTo>
                <a:cubicBezTo>
                  <a:pt x="710848" y="3303179"/>
                  <a:pt x="710167" y="3299502"/>
                  <a:pt x="707644" y="3296169"/>
                </a:cubicBezTo>
                <a:cubicBezTo>
                  <a:pt x="736101" y="3285196"/>
                  <a:pt x="764555" y="3274224"/>
                  <a:pt x="793009" y="3263252"/>
                </a:cubicBezTo>
                <a:cubicBezTo>
                  <a:pt x="794511" y="3261073"/>
                  <a:pt x="793830" y="3257398"/>
                  <a:pt x="795332" y="3255220"/>
                </a:cubicBezTo>
                <a:cubicBezTo>
                  <a:pt x="789040" y="3210946"/>
                  <a:pt x="809105" y="3195823"/>
                  <a:pt x="853038" y="3206699"/>
                </a:cubicBezTo>
                <a:cubicBezTo>
                  <a:pt x="866955" y="3209825"/>
                  <a:pt x="881693" y="3207095"/>
                  <a:pt x="896430" y="3204366"/>
                </a:cubicBezTo>
                <a:cubicBezTo>
                  <a:pt x="908985" y="3200141"/>
                  <a:pt x="920860" y="3192240"/>
                  <a:pt x="935259" y="3187673"/>
                </a:cubicBezTo>
                <a:cubicBezTo>
                  <a:pt x="983977" y="3172951"/>
                  <a:pt x="1032698" y="3158223"/>
                  <a:pt x="1081077" y="3141663"/>
                </a:cubicBezTo>
                <a:cubicBezTo>
                  <a:pt x="1044571" y="3150323"/>
                  <a:pt x="1008068" y="3158980"/>
                  <a:pt x="971902" y="3169482"/>
                </a:cubicBezTo>
                <a:cubicBezTo>
                  <a:pt x="957165" y="3172210"/>
                  <a:pt x="940585" y="3175281"/>
                  <a:pt x="925847" y="3178009"/>
                </a:cubicBezTo>
                <a:cubicBezTo>
                  <a:pt x="925507" y="3176172"/>
                  <a:pt x="923665" y="3176513"/>
                  <a:pt x="923324" y="3174673"/>
                </a:cubicBezTo>
                <a:cubicBezTo>
                  <a:pt x="905581" y="3181762"/>
                  <a:pt x="889683" y="3188508"/>
                  <a:pt x="873783" y="3195254"/>
                </a:cubicBezTo>
                <a:cubicBezTo>
                  <a:pt x="871601" y="3193760"/>
                  <a:pt x="870920" y="3190083"/>
                  <a:pt x="868737" y="3188585"/>
                </a:cubicBezTo>
                <a:cubicBezTo>
                  <a:pt x="884637" y="3181837"/>
                  <a:pt x="902378" y="3174753"/>
                  <a:pt x="918279" y="3168007"/>
                </a:cubicBezTo>
                <a:cubicBezTo>
                  <a:pt x="914253" y="3166852"/>
                  <a:pt x="916917" y="3160656"/>
                  <a:pt x="911390" y="3161680"/>
                </a:cubicBezTo>
                <a:cubicBezTo>
                  <a:pt x="870180" y="3165510"/>
                  <a:pt x="829312" y="3171178"/>
                  <a:pt x="789121" y="3180519"/>
                </a:cubicBezTo>
                <a:cubicBezTo>
                  <a:pt x="810888" y="3174588"/>
                  <a:pt x="832654" y="3168654"/>
                  <a:pt x="854762" y="3164560"/>
                </a:cubicBezTo>
                <a:cubicBezTo>
                  <a:pt x="856604" y="3164219"/>
                  <a:pt x="861451" y="3159524"/>
                  <a:pt x="861451" y="3159524"/>
                </a:cubicBezTo>
                <a:cubicBezTo>
                  <a:pt x="858928" y="3156187"/>
                  <a:pt x="858588" y="3154351"/>
                  <a:pt x="854562" y="3153196"/>
                </a:cubicBezTo>
                <a:cubicBezTo>
                  <a:pt x="848356" y="3150542"/>
                  <a:pt x="840305" y="3148230"/>
                  <a:pt x="830412" y="3146259"/>
                </a:cubicBezTo>
                <a:cubicBezTo>
                  <a:pt x="835601" y="3143399"/>
                  <a:pt x="836762" y="3139383"/>
                  <a:pt x="838263" y="3137205"/>
                </a:cubicBezTo>
                <a:cubicBezTo>
                  <a:pt x="843110" y="3132505"/>
                  <a:pt x="842429" y="3128828"/>
                  <a:pt x="843251" y="3122974"/>
                </a:cubicBezTo>
                <a:cubicBezTo>
                  <a:pt x="798896" y="3140692"/>
                  <a:pt x="754201" y="3156570"/>
                  <a:pt x="706302" y="3165439"/>
                </a:cubicBezTo>
                <a:cubicBezTo>
                  <a:pt x="691905" y="3170007"/>
                  <a:pt x="676968" y="3161372"/>
                  <a:pt x="662230" y="3164100"/>
                </a:cubicBezTo>
                <a:cubicBezTo>
                  <a:pt x="634595" y="3169217"/>
                  <a:pt x="607302" y="3176170"/>
                  <a:pt x="581850" y="3182784"/>
                </a:cubicBezTo>
                <a:cubicBezTo>
                  <a:pt x="605918" y="3220145"/>
                  <a:pt x="559123" y="3204101"/>
                  <a:pt x="554616" y="3210637"/>
                </a:cubicBezTo>
                <a:cubicBezTo>
                  <a:pt x="548209" y="3196616"/>
                  <a:pt x="544466" y="3176401"/>
                  <a:pt x="532052" y="3171095"/>
                </a:cubicBezTo>
                <a:cubicBezTo>
                  <a:pt x="509404" y="3161981"/>
                  <a:pt x="413526" y="3210153"/>
                  <a:pt x="415429" y="3230709"/>
                </a:cubicBezTo>
                <a:cubicBezTo>
                  <a:pt x="420732" y="3269644"/>
                  <a:pt x="375638" y="3262785"/>
                  <a:pt x="358095" y="3281242"/>
                </a:cubicBezTo>
                <a:cubicBezTo>
                  <a:pt x="356594" y="3283420"/>
                  <a:pt x="338992" y="3280977"/>
                  <a:pt x="334286" y="3276147"/>
                </a:cubicBezTo>
                <a:cubicBezTo>
                  <a:pt x="308919" y="3252331"/>
                  <a:pt x="327903" y="3210798"/>
                  <a:pt x="366249" y="3201797"/>
                </a:cubicBezTo>
                <a:cubicBezTo>
                  <a:pt x="379145" y="3199410"/>
                  <a:pt x="393544" y="3194843"/>
                  <a:pt x="403915" y="3189119"/>
                </a:cubicBezTo>
                <a:cubicBezTo>
                  <a:pt x="412445" y="3183739"/>
                  <a:pt x="429168" y="3171138"/>
                  <a:pt x="400512" y="3170741"/>
                </a:cubicBezTo>
                <a:cubicBezTo>
                  <a:pt x="394986" y="3171764"/>
                  <a:pt x="388100" y="3165436"/>
                  <a:pt x="385235" y="3160264"/>
                </a:cubicBezTo>
                <a:cubicBezTo>
                  <a:pt x="377465" y="3138890"/>
                  <a:pt x="377407" y="3117991"/>
                  <a:pt x="383214" y="3097907"/>
                </a:cubicBezTo>
                <a:cubicBezTo>
                  <a:pt x="383214" y="3097907"/>
                  <a:pt x="383554" y="3099745"/>
                  <a:pt x="381713" y="3100086"/>
                </a:cubicBezTo>
                <a:cubicBezTo>
                  <a:pt x="344869" y="3106908"/>
                  <a:pt x="307763" y="3081463"/>
                  <a:pt x="300617" y="3042870"/>
                </a:cubicBezTo>
                <a:cubicBezTo>
                  <a:pt x="294490" y="3009783"/>
                  <a:pt x="315859" y="2981122"/>
                  <a:pt x="343974" y="2968311"/>
                </a:cubicBezTo>
                <a:cubicBezTo>
                  <a:pt x="346979" y="2963953"/>
                  <a:pt x="348819" y="2963613"/>
                  <a:pt x="352504" y="2962931"/>
                </a:cubicBezTo>
                <a:cubicBezTo>
                  <a:pt x="354347" y="2962589"/>
                  <a:pt x="354005" y="2960751"/>
                  <a:pt x="355849" y="2960410"/>
                </a:cubicBezTo>
                <a:cubicBezTo>
                  <a:pt x="355849" y="2960410"/>
                  <a:pt x="357690" y="2960070"/>
                  <a:pt x="357690" y="2960070"/>
                </a:cubicBezTo>
                <a:cubicBezTo>
                  <a:pt x="364719" y="2956865"/>
                  <a:pt x="373251" y="2951483"/>
                  <a:pt x="381640" y="2955634"/>
                </a:cubicBezTo>
                <a:cubicBezTo>
                  <a:pt x="437505" y="2979500"/>
                  <a:pt x="489031" y="2949054"/>
                  <a:pt x="507393" y="2924744"/>
                </a:cubicBezTo>
                <a:cubicBezTo>
                  <a:pt x="522072" y="2901114"/>
                  <a:pt x="543157" y="2891506"/>
                  <a:pt x="564584" y="2883736"/>
                </a:cubicBezTo>
                <a:cubicBezTo>
                  <a:pt x="573935" y="2872499"/>
                  <a:pt x="584308" y="2866775"/>
                  <a:pt x="594880" y="2872421"/>
                </a:cubicBezTo>
                <a:cubicBezTo>
                  <a:pt x="605592" y="2868533"/>
                  <a:pt x="616307" y="2864654"/>
                  <a:pt x="624838" y="2859270"/>
                </a:cubicBezTo>
                <a:cubicBezTo>
                  <a:pt x="662986" y="2838903"/>
                  <a:pt x="708701" y="2828536"/>
                  <a:pt x="742963" y="2797481"/>
                </a:cubicBezTo>
                <a:cubicBezTo>
                  <a:pt x="749651" y="2792436"/>
                  <a:pt x="762546" y="2790049"/>
                  <a:pt x="772920" y="2784329"/>
                </a:cubicBezTo>
                <a:cubicBezTo>
                  <a:pt x="792164" y="2775065"/>
                  <a:pt x="811408" y="2765798"/>
                  <a:pt x="828809" y="2756871"/>
                </a:cubicBezTo>
                <a:cubicBezTo>
                  <a:pt x="896232" y="2719676"/>
                  <a:pt x="958950" y="2677646"/>
                  <a:pt x="1029238" y="2645623"/>
                </a:cubicBezTo>
                <a:cubicBezTo>
                  <a:pt x="1048481" y="2636358"/>
                  <a:pt x="1069907" y="2628588"/>
                  <a:pt x="1091334" y="2620820"/>
                </a:cubicBezTo>
                <a:cubicBezTo>
                  <a:pt x="1099864" y="2615440"/>
                  <a:pt x="1106552" y="2610400"/>
                  <a:pt x="1115424" y="2606856"/>
                </a:cubicBezTo>
                <a:cubicBezTo>
                  <a:pt x="1113583" y="2607198"/>
                  <a:pt x="1113242" y="2605360"/>
                  <a:pt x="1111399" y="2605701"/>
                </a:cubicBezTo>
                <a:cubicBezTo>
                  <a:pt x="1107714" y="2606383"/>
                  <a:pt x="1105872" y="2606724"/>
                  <a:pt x="1102188" y="2607406"/>
                </a:cubicBezTo>
                <a:cubicBezTo>
                  <a:pt x="1062479" y="2609058"/>
                  <a:pt x="1024274" y="2608527"/>
                  <a:pt x="984225" y="2608339"/>
                </a:cubicBezTo>
                <a:cubicBezTo>
                  <a:pt x="986068" y="2607998"/>
                  <a:pt x="986068" y="2607998"/>
                  <a:pt x="987910" y="2607656"/>
                </a:cubicBezTo>
                <a:cubicBezTo>
                  <a:pt x="1001146" y="2607106"/>
                  <a:pt x="1016224" y="2606219"/>
                  <a:pt x="1029119" y="2603829"/>
                </a:cubicBezTo>
                <a:cubicBezTo>
                  <a:pt x="1079542" y="2598293"/>
                  <a:pt x="1120891" y="2584934"/>
                  <a:pt x="1163064" y="2565722"/>
                </a:cubicBezTo>
                <a:cubicBezTo>
                  <a:pt x="1164907" y="2565382"/>
                  <a:pt x="1166748" y="2565040"/>
                  <a:pt x="1168590" y="2564700"/>
                </a:cubicBezTo>
                <a:cubicBezTo>
                  <a:pt x="1174458" y="2565513"/>
                  <a:pt x="1180325" y="2566325"/>
                  <a:pt x="1185851" y="2565302"/>
                </a:cubicBezTo>
                <a:cubicBezTo>
                  <a:pt x="1186532" y="2568978"/>
                  <a:pt x="1190557" y="2570131"/>
                  <a:pt x="1194581" y="2571287"/>
                </a:cubicBezTo>
                <a:cubicBezTo>
                  <a:pt x="1226379" y="2557797"/>
                  <a:pt x="1255996" y="2542809"/>
                  <a:pt x="1287796" y="2529318"/>
                </a:cubicBezTo>
                <a:cubicBezTo>
                  <a:pt x="1287796" y="2529318"/>
                  <a:pt x="1287796" y="2529318"/>
                  <a:pt x="1289637" y="2528975"/>
                </a:cubicBezTo>
                <a:cubicBezTo>
                  <a:pt x="1289297" y="2527138"/>
                  <a:pt x="1291140" y="2526796"/>
                  <a:pt x="1293323" y="2528294"/>
                </a:cubicBezTo>
                <a:cubicBezTo>
                  <a:pt x="1341022" y="2508057"/>
                  <a:pt x="1388379" y="2485984"/>
                  <a:pt x="1433215" y="2460572"/>
                </a:cubicBezTo>
                <a:cubicBezTo>
                  <a:pt x="1476548" y="2437342"/>
                  <a:pt x="1509486" y="2471158"/>
                  <a:pt x="1543949" y="2451470"/>
                </a:cubicBezTo>
                <a:cubicBezTo>
                  <a:pt x="1545791" y="2451129"/>
                  <a:pt x="1550497" y="2455963"/>
                  <a:pt x="1551177" y="2459638"/>
                </a:cubicBezTo>
                <a:cubicBezTo>
                  <a:pt x="1552538" y="2466988"/>
                  <a:pt x="1553900" y="2474340"/>
                  <a:pt x="1551236" y="2480534"/>
                </a:cubicBezTo>
                <a:cubicBezTo>
                  <a:pt x="1556141" y="2496734"/>
                  <a:pt x="1562548" y="2510757"/>
                  <a:pt x="1531231" y="2516556"/>
                </a:cubicBezTo>
                <a:cubicBezTo>
                  <a:pt x="1529388" y="2516897"/>
                  <a:pt x="1529729" y="2518734"/>
                  <a:pt x="1527886" y="2519076"/>
                </a:cubicBezTo>
                <a:cubicBezTo>
                  <a:pt x="1533413" y="2518052"/>
                  <a:pt x="1540782" y="2516688"/>
                  <a:pt x="1548151" y="2515325"/>
                </a:cubicBezTo>
                <a:cubicBezTo>
                  <a:pt x="1548151" y="2515325"/>
                  <a:pt x="1548151" y="2515325"/>
                  <a:pt x="1549993" y="2514982"/>
                </a:cubicBezTo>
                <a:cubicBezTo>
                  <a:pt x="1584796" y="2497129"/>
                  <a:pt x="1623624" y="2480439"/>
                  <a:pt x="1653382" y="2455919"/>
                </a:cubicBezTo>
                <a:cubicBezTo>
                  <a:pt x="1718082" y="2404018"/>
                  <a:pt x="1794094" y="2382339"/>
                  <a:pt x="1875154" y="2367329"/>
                </a:cubicBezTo>
                <a:cubicBezTo>
                  <a:pt x="1872830" y="2375362"/>
                  <a:pt x="1870848" y="2385236"/>
                  <a:pt x="1868184" y="2391430"/>
                </a:cubicBezTo>
                <a:cubicBezTo>
                  <a:pt x="1895477" y="2384476"/>
                  <a:pt x="1920588" y="2376026"/>
                  <a:pt x="1948222" y="2370908"/>
                </a:cubicBezTo>
                <a:cubicBezTo>
                  <a:pt x="1942073" y="2389153"/>
                  <a:pt x="1944996" y="2415224"/>
                  <a:pt x="1905910" y="2399652"/>
                </a:cubicBezTo>
                <a:cubicBezTo>
                  <a:pt x="1901544" y="2396658"/>
                  <a:pt x="1894175" y="2398022"/>
                  <a:pt x="1888989" y="2400884"/>
                </a:cubicBezTo>
                <a:cubicBezTo>
                  <a:pt x="1852004" y="2417241"/>
                  <a:pt x="1810652" y="2430596"/>
                  <a:pt x="1776531" y="2452125"/>
                </a:cubicBezTo>
                <a:cubicBezTo>
                  <a:pt x="1751279" y="2470105"/>
                  <a:pt x="1710890" y="2468079"/>
                  <a:pt x="1694369" y="2492048"/>
                </a:cubicBezTo>
                <a:cubicBezTo>
                  <a:pt x="1721181" y="2492785"/>
                  <a:pt x="1753180" y="2490663"/>
                  <a:pt x="1779793" y="2480031"/>
                </a:cubicBezTo>
                <a:cubicBezTo>
                  <a:pt x="1790506" y="2476147"/>
                  <a:pt x="1801219" y="2472263"/>
                  <a:pt x="1811593" y="2466541"/>
                </a:cubicBezTo>
                <a:cubicBezTo>
                  <a:pt x="1815957" y="2469533"/>
                  <a:pt x="1821824" y="2470347"/>
                  <a:pt x="1826189" y="2473342"/>
                </a:cubicBezTo>
                <a:cubicBezTo>
                  <a:pt x="1822504" y="2474023"/>
                  <a:pt x="1819160" y="2476543"/>
                  <a:pt x="1813634" y="2477567"/>
                </a:cubicBezTo>
                <a:cubicBezTo>
                  <a:pt x="1831575" y="2481848"/>
                  <a:pt x="1841127" y="2481978"/>
                  <a:pt x="1856886" y="2484765"/>
                </a:cubicBezTo>
                <a:cubicBezTo>
                  <a:pt x="1839144" y="2491849"/>
                  <a:pt x="1828431" y="2495735"/>
                  <a:pt x="1818399" y="2503297"/>
                </a:cubicBezTo>
                <a:cubicBezTo>
                  <a:pt x="1808025" y="2509015"/>
                  <a:pt x="1802017" y="2517732"/>
                  <a:pt x="1791985" y="2525293"/>
                </a:cubicBezTo>
                <a:cubicBezTo>
                  <a:pt x="1796009" y="2526448"/>
                  <a:pt x="1798192" y="2527943"/>
                  <a:pt x="1800375" y="2529441"/>
                </a:cubicBezTo>
                <a:cubicBezTo>
                  <a:pt x="1817975" y="2531884"/>
                  <a:pt x="1835577" y="2534326"/>
                  <a:pt x="1855361" y="2538270"/>
                </a:cubicBezTo>
                <a:cubicBezTo>
                  <a:pt x="1848673" y="2543310"/>
                  <a:pt x="1842325" y="2550187"/>
                  <a:pt x="1833793" y="2555568"/>
                </a:cubicBezTo>
                <a:cubicBezTo>
                  <a:pt x="1834134" y="2557406"/>
                  <a:pt x="1836317" y="2558903"/>
                  <a:pt x="1836657" y="2560740"/>
                </a:cubicBezTo>
                <a:cubicBezTo>
                  <a:pt x="1851055" y="2556174"/>
                  <a:pt x="1865453" y="2551607"/>
                  <a:pt x="1879510" y="2545203"/>
                </a:cubicBezTo>
                <a:cubicBezTo>
                  <a:pt x="1885036" y="2544180"/>
                  <a:pt x="1891725" y="2539139"/>
                  <a:pt x="1894729" y="2534782"/>
                </a:cubicBezTo>
                <a:cubicBezTo>
                  <a:pt x="1902918" y="2527561"/>
                  <a:pt x="1910769" y="2518503"/>
                  <a:pt x="1918959" y="2511286"/>
                </a:cubicBezTo>
                <a:cubicBezTo>
                  <a:pt x="1918618" y="2509444"/>
                  <a:pt x="1918618" y="2509444"/>
                  <a:pt x="1918278" y="2507608"/>
                </a:cubicBezTo>
                <a:cubicBezTo>
                  <a:pt x="1920121" y="2507268"/>
                  <a:pt x="1920121" y="2507268"/>
                  <a:pt x="1921963" y="2506926"/>
                </a:cubicBezTo>
                <a:cubicBezTo>
                  <a:pt x="1934999" y="2495008"/>
                  <a:pt x="1946193" y="2483430"/>
                  <a:pt x="1958889" y="2469676"/>
                </a:cubicBezTo>
                <a:cubicBezTo>
                  <a:pt x="1951180" y="2469202"/>
                  <a:pt x="1945314" y="2468391"/>
                  <a:pt x="1935081" y="2464580"/>
                </a:cubicBezTo>
                <a:cubicBezTo>
                  <a:pt x="1952483" y="2455657"/>
                  <a:pt x="1964357" y="2447757"/>
                  <a:pt x="1975411" y="2445709"/>
                </a:cubicBezTo>
                <a:cubicBezTo>
                  <a:pt x="1977253" y="2445368"/>
                  <a:pt x="1979436" y="2446865"/>
                  <a:pt x="1981618" y="2448361"/>
                </a:cubicBezTo>
                <a:cubicBezTo>
                  <a:pt x="1981278" y="2446524"/>
                  <a:pt x="1983121" y="2446183"/>
                  <a:pt x="1982780" y="2444345"/>
                </a:cubicBezTo>
                <a:cubicBezTo>
                  <a:pt x="1989469" y="2439303"/>
                  <a:pt x="1987427" y="2428277"/>
                  <a:pt x="1990911" y="2416226"/>
                </a:cubicBezTo>
                <a:cubicBezTo>
                  <a:pt x="2002845" y="2429225"/>
                  <a:pt x="2015600" y="2436366"/>
                  <a:pt x="2027674" y="2439833"/>
                </a:cubicBezTo>
                <a:cubicBezTo>
                  <a:pt x="2029517" y="2439492"/>
                  <a:pt x="2029517" y="2439492"/>
                  <a:pt x="2029517" y="2439492"/>
                </a:cubicBezTo>
                <a:cubicBezTo>
                  <a:pt x="2029517" y="2439492"/>
                  <a:pt x="2037226" y="2439964"/>
                  <a:pt x="2043093" y="2440779"/>
                </a:cubicBezTo>
                <a:cubicBezTo>
                  <a:pt x="2056329" y="2440229"/>
                  <a:pt x="2067723" y="2440019"/>
                  <a:pt x="2084444" y="2427420"/>
                </a:cubicBezTo>
                <a:cubicBezTo>
                  <a:pt x="2084444" y="2427420"/>
                  <a:pt x="2086286" y="2427079"/>
                  <a:pt x="2085946" y="2425242"/>
                </a:cubicBezTo>
                <a:cubicBezTo>
                  <a:pt x="2087788" y="2424900"/>
                  <a:pt x="2087448" y="2423062"/>
                  <a:pt x="2087448" y="2423062"/>
                </a:cubicBezTo>
                <a:cubicBezTo>
                  <a:pt x="2089290" y="2422721"/>
                  <a:pt x="2089290" y="2422721"/>
                  <a:pt x="2089630" y="2424560"/>
                </a:cubicBezTo>
                <a:cubicBezTo>
                  <a:pt x="2123412" y="2401196"/>
                  <a:pt x="2164423" y="2385999"/>
                  <a:pt x="2200387" y="2364133"/>
                </a:cubicBezTo>
                <a:cubicBezTo>
                  <a:pt x="2229664" y="2347308"/>
                  <a:pt x="2231106" y="2324227"/>
                  <a:pt x="2198567" y="2313147"/>
                </a:cubicBezTo>
                <a:cubicBezTo>
                  <a:pt x="2166030" y="2302067"/>
                  <a:pt x="2186775" y="2290623"/>
                  <a:pt x="2195646" y="2287081"/>
                </a:cubicBezTo>
                <a:cubicBezTo>
                  <a:pt x="2226284" y="2277605"/>
                  <a:pt x="2249693" y="2259965"/>
                  <a:pt x="2265533" y="2232322"/>
                </a:cubicBezTo>
                <a:cubicBezTo>
                  <a:pt x="2268538" y="2227967"/>
                  <a:pt x="2280271" y="2229592"/>
                  <a:pt x="2285459" y="2226730"/>
                </a:cubicBezTo>
                <a:cubicBezTo>
                  <a:pt x="2299516" y="2220326"/>
                  <a:pt x="2313913" y="2215758"/>
                  <a:pt x="2323605" y="2206361"/>
                </a:cubicBezTo>
                <a:cubicBezTo>
                  <a:pt x="2327290" y="2205678"/>
                  <a:pt x="2328111" y="2199823"/>
                  <a:pt x="2329613" y="2197647"/>
                </a:cubicBezTo>
                <a:cubicBezTo>
                  <a:pt x="2291266" y="2206646"/>
                  <a:pt x="2252920" y="2215651"/>
                  <a:pt x="2214573" y="2224651"/>
                </a:cubicBezTo>
                <a:cubicBezTo>
                  <a:pt x="2215394" y="2218796"/>
                  <a:pt x="2216556" y="2214781"/>
                  <a:pt x="2217377" y="2208926"/>
                </a:cubicBezTo>
                <a:cubicBezTo>
                  <a:pt x="2217377" y="2208926"/>
                  <a:pt x="2215535" y="2209267"/>
                  <a:pt x="2215535" y="2209267"/>
                </a:cubicBezTo>
                <a:cubicBezTo>
                  <a:pt x="2208166" y="2210632"/>
                  <a:pt x="2202639" y="2211655"/>
                  <a:pt x="2197113" y="2212679"/>
                </a:cubicBezTo>
                <a:cubicBezTo>
                  <a:pt x="2191926" y="2215540"/>
                  <a:pt x="2188241" y="2216222"/>
                  <a:pt x="2184557" y="2216904"/>
                </a:cubicBezTo>
                <a:cubicBezTo>
                  <a:pt x="2185578" y="2222417"/>
                  <a:pt x="2188101" y="2225749"/>
                  <a:pt x="2189122" y="2231264"/>
                </a:cubicBezTo>
                <a:cubicBezTo>
                  <a:pt x="2196491" y="2229899"/>
                  <a:pt x="2205701" y="2228193"/>
                  <a:pt x="2213071" y="2226830"/>
                </a:cubicBezTo>
                <a:cubicBezTo>
                  <a:pt x="2206382" y="2231868"/>
                  <a:pt x="2197512" y="2235416"/>
                  <a:pt x="2188980" y="2240794"/>
                </a:cubicBezTo>
                <a:cubicBezTo>
                  <a:pt x="2188911" y="2245562"/>
                  <a:pt x="2187919" y="2250495"/>
                  <a:pt x="2185836" y="2254683"/>
                </a:cubicBezTo>
                <a:lnTo>
                  <a:pt x="2177113" y="2263141"/>
                </a:lnTo>
                <a:lnTo>
                  <a:pt x="2173640" y="2264285"/>
                </a:lnTo>
                <a:lnTo>
                  <a:pt x="2164647" y="2265022"/>
                </a:lnTo>
                <a:cubicBezTo>
                  <a:pt x="2161356" y="2263968"/>
                  <a:pt x="2158543" y="2261638"/>
                  <a:pt x="2156020" y="2258301"/>
                </a:cubicBezTo>
                <a:cubicBezTo>
                  <a:pt x="2150834" y="2261165"/>
                  <a:pt x="2145648" y="2264025"/>
                  <a:pt x="2140461" y="2266887"/>
                </a:cubicBezTo>
                <a:cubicBezTo>
                  <a:pt x="2142984" y="2270222"/>
                  <a:pt x="2143324" y="2272058"/>
                  <a:pt x="2145506" y="2273554"/>
                </a:cubicBezTo>
                <a:lnTo>
                  <a:pt x="2173640" y="2264285"/>
                </a:lnTo>
                <a:lnTo>
                  <a:pt x="2176144" y="2264081"/>
                </a:lnTo>
                <a:lnTo>
                  <a:pt x="2177113" y="2263141"/>
                </a:lnTo>
                <a:lnTo>
                  <a:pt x="2224524" y="2247520"/>
                </a:lnTo>
                <a:cubicBezTo>
                  <a:pt x="2172999" y="2277969"/>
                  <a:pt x="2116430" y="2301749"/>
                  <a:pt x="2061702" y="2325183"/>
                </a:cubicBezTo>
                <a:cubicBezTo>
                  <a:pt x="2058358" y="2327704"/>
                  <a:pt x="2048465" y="2325736"/>
                  <a:pt x="2046284" y="2324242"/>
                </a:cubicBezTo>
                <a:cubicBezTo>
                  <a:pt x="2037554" y="2318256"/>
                  <a:pt x="2028142" y="2308590"/>
                  <a:pt x="2019412" y="2302605"/>
                </a:cubicBezTo>
                <a:cubicBezTo>
                  <a:pt x="2001671" y="2309694"/>
                  <a:pt x="1984609" y="2320453"/>
                  <a:pt x="1966867" y="2327542"/>
                </a:cubicBezTo>
                <a:cubicBezTo>
                  <a:pt x="1963523" y="2330064"/>
                  <a:pt x="1957657" y="2329248"/>
                  <a:pt x="1953291" y="2326252"/>
                </a:cubicBezTo>
                <a:cubicBezTo>
                  <a:pt x="1944220" y="2318429"/>
                  <a:pt x="1932627" y="2307270"/>
                  <a:pt x="1921374" y="2297951"/>
                </a:cubicBezTo>
                <a:cubicBezTo>
                  <a:pt x="1915367" y="2306667"/>
                  <a:pt x="1907517" y="2315723"/>
                  <a:pt x="1896804" y="2319608"/>
                </a:cubicBezTo>
                <a:cubicBezTo>
                  <a:pt x="1839072" y="2347402"/>
                  <a:pt x="1770568" y="2358188"/>
                  <a:pt x="1707451" y="2377481"/>
                </a:cubicBezTo>
                <a:cubicBezTo>
                  <a:pt x="1680498" y="2386272"/>
                  <a:pt x="1654226" y="2398739"/>
                  <a:pt x="1629455" y="2409028"/>
                </a:cubicBezTo>
                <a:cubicBezTo>
                  <a:pt x="1617239" y="2415089"/>
                  <a:pt x="1607547" y="2424487"/>
                  <a:pt x="1595333" y="2430552"/>
                </a:cubicBezTo>
                <a:cubicBezTo>
                  <a:pt x="1590146" y="2433413"/>
                  <a:pt x="1581756" y="2429261"/>
                  <a:pt x="1575889" y="2428450"/>
                </a:cubicBezTo>
                <a:cubicBezTo>
                  <a:pt x="1577051" y="2424433"/>
                  <a:pt x="1580055" y="2420076"/>
                  <a:pt x="1583058" y="2415716"/>
                </a:cubicBezTo>
                <a:cubicBezTo>
                  <a:pt x="1579374" y="2416399"/>
                  <a:pt x="1573507" y="2415584"/>
                  <a:pt x="1569483" y="2414431"/>
                </a:cubicBezTo>
                <a:cubicBezTo>
                  <a:pt x="1570645" y="2410417"/>
                  <a:pt x="1572146" y="2408236"/>
                  <a:pt x="1573648" y="2406057"/>
                </a:cubicBezTo>
                <a:cubicBezTo>
                  <a:pt x="1532438" y="2409889"/>
                  <a:pt x="1491228" y="2413717"/>
                  <a:pt x="1455064" y="2424217"/>
                </a:cubicBezTo>
                <a:cubicBezTo>
                  <a:pt x="1389424" y="2440171"/>
                  <a:pt x="1329510" y="2466470"/>
                  <a:pt x="1266734" y="2487596"/>
                </a:cubicBezTo>
                <a:cubicBezTo>
                  <a:pt x="1256020" y="2491483"/>
                  <a:pt x="1242445" y="2490195"/>
                  <a:pt x="1231391" y="2492242"/>
                </a:cubicBezTo>
                <a:cubicBezTo>
                  <a:pt x="1234194" y="2476517"/>
                  <a:pt x="1235498" y="2462973"/>
                  <a:pt x="1238641" y="2449084"/>
                </a:cubicBezTo>
                <a:cubicBezTo>
                  <a:pt x="1240144" y="2446905"/>
                  <a:pt x="1251537" y="2446696"/>
                  <a:pt x="1259248" y="2447171"/>
                </a:cubicBezTo>
                <a:cubicBezTo>
                  <a:pt x="1256641" y="2474259"/>
                  <a:pt x="1274384" y="2467178"/>
                  <a:pt x="1286598" y="2461112"/>
                </a:cubicBezTo>
                <a:cubicBezTo>
                  <a:pt x="1288922" y="2453080"/>
                  <a:pt x="1289403" y="2445384"/>
                  <a:pt x="1291727" y="2437353"/>
                </a:cubicBezTo>
                <a:cubicBezTo>
                  <a:pt x="1288382" y="2439873"/>
                  <a:pt x="1285038" y="2442396"/>
                  <a:pt x="1281355" y="2443078"/>
                </a:cubicBezTo>
                <a:cubicBezTo>
                  <a:pt x="1266616" y="2445806"/>
                  <a:pt x="1253521" y="2436825"/>
                  <a:pt x="1251139" y="2423963"/>
                </a:cubicBezTo>
                <a:cubicBezTo>
                  <a:pt x="1248416" y="2409258"/>
                  <a:pt x="1257428" y="2396186"/>
                  <a:pt x="1272166" y="2393458"/>
                </a:cubicBezTo>
                <a:cubicBezTo>
                  <a:pt x="1285061" y="2391070"/>
                  <a:pt x="1296315" y="2400388"/>
                  <a:pt x="1299037" y="2415092"/>
                </a:cubicBezTo>
                <a:cubicBezTo>
                  <a:pt x="1299718" y="2418770"/>
                  <a:pt x="1298557" y="2422785"/>
                  <a:pt x="1297395" y="2426802"/>
                </a:cubicBezTo>
                <a:cubicBezTo>
                  <a:pt x="1301080" y="2426120"/>
                  <a:pt x="1304763" y="2425438"/>
                  <a:pt x="1308448" y="2424756"/>
                </a:cubicBezTo>
                <a:cubicBezTo>
                  <a:pt x="1306864" y="2457360"/>
                  <a:pt x="1330272" y="2439720"/>
                  <a:pt x="1340985" y="2435834"/>
                </a:cubicBezTo>
                <a:cubicBezTo>
                  <a:pt x="1373125" y="2424181"/>
                  <a:pt x="1404244" y="2407016"/>
                  <a:pt x="1436723" y="2397200"/>
                </a:cubicBezTo>
                <a:cubicBezTo>
                  <a:pt x="1492472" y="2379273"/>
                  <a:pt x="1547059" y="2365363"/>
                  <a:pt x="1601305" y="2349615"/>
                </a:cubicBezTo>
                <a:cubicBezTo>
                  <a:pt x="1598242" y="2333077"/>
                  <a:pt x="1600706" y="2315515"/>
                  <a:pt x="1618108" y="2306589"/>
                </a:cubicBezTo>
                <a:cubicBezTo>
                  <a:pt x="1637692" y="2299162"/>
                  <a:pt x="1655493" y="2312972"/>
                  <a:pt x="1668107" y="2329645"/>
                </a:cubicBezTo>
                <a:cubicBezTo>
                  <a:pt x="1740095" y="2306809"/>
                  <a:pt x="1813585" y="2281797"/>
                  <a:pt x="1887076" y="2256783"/>
                </a:cubicBezTo>
                <a:cubicBezTo>
                  <a:pt x="1880728" y="2263662"/>
                  <a:pt x="1876562" y="2272036"/>
                  <a:pt x="1872056" y="2278574"/>
                </a:cubicBezTo>
                <a:cubicBezTo>
                  <a:pt x="1900851" y="2269439"/>
                  <a:pt x="1931489" y="2259965"/>
                  <a:pt x="1962127" y="2250489"/>
                </a:cubicBezTo>
                <a:cubicBezTo>
                  <a:pt x="1938999" y="2249070"/>
                  <a:pt x="1913888" y="2257522"/>
                  <a:pt x="1888918" y="2256442"/>
                </a:cubicBezTo>
                <a:cubicBezTo>
                  <a:pt x="1917032" y="2243632"/>
                  <a:pt x="1944806" y="2228985"/>
                  <a:pt x="1972921" y="2216176"/>
                </a:cubicBezTo>
                <a:cubicBezTo>
                  <a:pt x="1968357" y="2201816"/>
                  <a:pt x="1969319" y="2186432"/>
                  <a:pt x="1983376" y="2180027"/>
                </a:cubicBezTo>
                <a:cubicBezTo>
                  <a:pt x="1994089" y="2176141"/>
                  <a:pt x="2005342" y="2185462"/>
                  <a:pt x="2012910" y="2195463"/>
                </a:cubicBezTo>
                <a:cubicBezTo>
                  <a:pt x="2016594" y="2194781"/>
                  <a:pt x="2018098" y="2192605"/>
                  <a:pt x="2019939" y="2192263"/>
                </a:cubicBezTo>
                <a:cubicBezTo>
                  <a:pt x="2072824" y="2169164"/>
                  <a:pt x="2128573" y="2151238"/>
                  <a:pt x="2181459" y="2128142"/>
                </a:cubicBezTo>
                <a:cubicBezTo>
                  <a:pt x="2211415" y="2114990"/>
                  <a:pt x="2241712" y="2103677"/>
                  <a:pt x="2262739" y="2073174"/>
                </a:cubicBezTo>
                <a:cubicBezTo>
                  <a:pt x="2269910" y="2060444"/>
                  <a:pt x="2299385" y="2054985"/>
                  <a:pt x="2319309" y="2049391"/>
                </a:cubicBezTo>
                <a:cubicBezTo>
                  <a:pt x="2353291" y="2037398"/>
                  <a:pt x="2385090" y="2023907"/>
                  <a:pt x="2418731" y="2010073"/>
                </a:cubicBezTo>
                <a:cubicBezTo>
                  <a:pt x="2419354" y="1992851"/>
                  <a:pt x="2425843" y="1976444"/>
                  <a:pt x="2441402" y="1967862"/>
                </a:cubicBezTo>
                <a:cubicBezTo>
                  <a:pt x="2459143" y="1960774"/>
                  <a:pt x="2471558" y="1966080"/>
                  <a:pt x="2482811" y="1975398"/>
                </a:cubicBezTo>
                <a:cubicBezTo>
                  <a:pt x="2488679" y="1976213"/>
                  <a:pt x="2496048" y="1974848"/>
                  <a:pt x="2504777" y="1980834"/>
                </a:cubicBezTo>
                <a:cubicBezTo>
                  <a:pt x="2531308" y="2000631"/>
                  <a:pt x="2553016" y="1973802"/>
                  <a:pt x="2574101" y="1964196"/>
                </a:cubicBezTo>
                <a:cubicBezTo>
                  <a:pt x="2593346" y="1954930"/>
                  <a:pt x="2613070" y="1937973"/>
                  <a:pt x="2632173" y="1938237"/>
                </a:cubicBezTo>
                <a:cubicBezTo>
                  <a:pt x="2654620" y="1935982"/>
                  <a:pt x="2662471" y="1926926"/>
                  <a:pt x="2671142" y="1912014"/>
                </a:cubicBezTo>
                <a:cubicBezTo>
                  <a:pt x="2683498" y="1896419"/>
                  <a:pt x="2681996" y="1898600"/>
                  <a:pt x="2694270" y="1913433"/>
                </a:cubicBezTo>
                <a:cubicBezTo>
                  <a:pt x="2697133" y="1918604"/>
                  <a:pt x="2712552" y="1919552"/>
                  <a:pt x="2721763" y="1917846"/>
                </a:cubicBezTo>
                <a:cubicBezTo>
                  <a:pt x="2732476" y="1913963"/>
                  <a:pt x="2740326" y="1904905"/>
                  <a:pt x="2750359" y="1897346"/>
                </a:cubicBezTo>
                <a:cubicBezTo>
                  <a:pt x="2725811" y="1867675"/>
                  <a:pt x="2759992" y="1867049"/>
                  <a:pt x="2775551" y="1858465"/>
                </a:cubicBezTo>
                <a:cubicBezTo>
                  <a:pt x="2785924" y="1852742"/>
                  <a:pt x="2799160" y="1852192"/>
                  <a:pt x="2811234" y="1855660"/>
                </a:cubicBezTo>
                <a:cubicBezTo>
                  <a:pt x="2802364" y="1859203"/>
                  <a:pt x="2789127" y="1859753"/>
                  <a:pt x="2780937" y="1866972"/>
                </a:cubicBezTo>
                <a:cubicBezTo>
                  <a:pt x="2775751" y="1869833"/>
                  <a:pt x="2771926" y="1880045"/>
                  <a:pt x="2767420" y="1886581"/>
                </a:cubicBezTo>
                <a:cubicBezTo>
                  <a:pt x="2775469" y="1888892"/>
                  <a:pt x="2784540" y="1896717"/>
                  <a:pt x="2789726" y="1893857"/>
                </a:cubicBezTo>
                <a:cubicBezTo>
                  <a:pt x="2809310" y="1886429"/>
                  <a:pt x="2835102" y="1881653"/>
                  <a:pt x="2841931" y="1867082"/>
                </a:cubicBezTo>
                <a:cubicBezTo>
                  <a:pt x="2856270" y="1841617"/>
                  <a:pt x="2879738" y="1844875"/>
                  <a:pt x="2900003" y="1841123"/>
                </a:cubicBezTo>
                <a:cubicBezTo>
                  <a:pt x="2938690" y="1833959"/>
                  <a:pt x="2976696" y="1823118"/>
                  <a:pt x="3014703" y="1812280"/>
                </a:cubicBezTo>
                <a:cubicBezTo>
                  <a:pt x="3018187" y="1800229"/>
                  <a:pt x="3042136" y="1795794"/>
                  <a:pt x="3054352" y="1789731"/>
                </a:cubicBezTo>
                <a:cubicBezTo>
                  <a:pt x="3063223" y="1786188"/>
                  <a:pt x="3076459" y="1785637"/>
                  <a:pt x="3088193" y="1787265"/>
                </a:cubicBezTo>
                <a:cubicBezTo>
                  <a:pt x="3123676" y="1773091"/>
                  <a:pt x="3159160" y="1758918"/>
                  <a:pt x="3191780" y="1739569"/>
                </a:cubicBezTo>
                <a:cubicBezTo>
                  <a:pt x="3191099" y="1735894"/>
                  <a:pt x="3192602" y="1733715"/>
                  <a:pt x="3191921" y="1730038"/>
                </a:cubicBezTo>
                <a:cubicBezTo>
                  <a:pt x="3180867" y="1732085"/>
                  <a:pt x="3169814" y="1734132"/>
                  <a:pt x="3159581" y="1730324"/>
                </a:cubicBezTo>
                <a:cubicBezTo>
                  <a:pt x="3140138" y="1728221"/>
                  <a:pt x="3100770" y="1731709"/>
                  <a:pt x="3108902" y="1703590"/>
                </a:cubicBezTo>
                <a:cubicBezTo>
                  <a:pt x="3143423" y="1704803"/>
                  <a:pt x="3175762" y="1704515"/>
                  <a:pt x="3208441" y="1706070"/>
                </a:cubicBezTo>
                <a:cubicBezTo>
                  <a:pt x="3212126" y="1705387"/>
                  <a:pt x="3214309" y="1706884"/>
                  <a:pt x="3218334" y="1708039"/>
                </a:cubicBezTo>
                <a:cubicBezTo>
                  <a:pt x="3226043" y="1708511"/>
                  <a:pt x="3235594" y="1708644"/>
                  <a:pt x="3243644" y="1710957"/>
                </a:cubicBezTo>
                <a:cubicBezTo>
                  <a:pt x="3249511" y="1711771"/>
                  <a:pt x="3254217" y="1716603"/>
                  <a:pt x="3258922" y="1721435"/>
                </a:cubicBezTo>
                <a:cubicBezTo>
                  <a:pt x="3260764" y="1721093"/>
                  <a:pt x="3262606" y="1720752"/>
                  <a:pt x="3262606" y="1720752"/>
                </a:cubicBezTo>
                <a:cubicBezTo>
                  <a:pt x="3337798" y="1704928"/>
                  <a:pt x="3411488" y="1691282"/>
                  <a:pt x="3484157" y="1672123"/>
                </a:cubicBezTo>
                <a:cubicBezTo>
                  <a:pt x="3531714" y="1661415"/>
                  <a:pt x="3577571" y="1641518"/>
                  <a:pt x="3624449" y="1627133"/>
                </a:cubicBezTo>
                <a:cubicBezTo>
                  <a:pt x="3621386" y="1610593"/>
                  <a:pt x="3623849" y="1593027"/>
                  <a:pt x="3639749" y="1586284"/>
                </a:cubicBezTo>
                <a:cubicBezTo>
                  <a:pt x="3661516" y="1580352"/>
                  <a:pt x="3675631" y="1594843"/>
                  <a:pt x="3679375" y="1615063"/>
                </a:cubicBezTo>
                <a:cubicBezTo>
                  <a:pt x="3708511" y="1607767"/>
                  <a:pt x="3735804" y="1600810"/>
                  <a:pt x="3764940" y="1593515"/>
                </a:cubicBezTo>
                <a:cubicBezTo>
                  <a:pt x="3772308" y="1592151"/>
                  <a:pt x="3782541" y="1595960"/>
                  <a:pt x="3792093" y="1596090"/>
                </a:cubicBezTo>
                <a:cubicBezTo>
                  <a:pt x="3810515" y="1592679"/>
                  <a:pt x="3830780" y="1588927"/>
                  <a:pt x="3851045" y="1585174"/>
                </a:cubicBezTo>
                <a:cubicBezTo>
                  <a:pt x="3847020" y="1584020"/>
                  <a:pt x="3845177" y="1584361"/>
                  <a:pt x="3841493" y="1585043"/>
                </a:cubicBezTo>
                <a:cubicBezTo>
                  <a:pt x="3840812" y="1581366"/>
                  <a:pt x="3840472" y="1579529"/>
                  <a:pt x="3839791" y="1575854"/>
                </a:cubicBezTo>
                <a:cubicBezTo>
                  <a:pt x="3878138" y="1566849"/>
                  <a:pt x="3914642" y="1558190"/>
                  <a:pt x="3950807" y="1547692"/>
                </a:cubicBezTo>
                <a:cubicBezTo>
                  <a:pt x="3954151" y="1545172"/>
                  <a:pt x="3953130" y="1539658"/>
                  <a:pt x="3956814" y="1538976"/>
                </a:cubicBezTo>
                <a:cubicBezTo>
                  <a:pt x="3960499" y="1538293"/>
                  <a:pt x="3961520" y="1543807"/>
                  <a:pt x="3965545" y="1544963"/>
                </a:cubicBezTo>
                <a:cubicBezTo>
                  <a:pt x="3989154" y="1538690"/>
                  <a:pt x="4012763" y="1532416"/>
                  <a:pt x="4038554" y="1527640"/>
                </a:cubicBezTo>
                <a:cubicBezTo>
                  <a:pt x="4038894" y="1529479"/>
                  <a:pt x="4039235" y="1531317"/>
                  <a:pt x="4039575" y="1533156"/>
                </a:cubicBezTo>
                <a:cubicBezTo>
                  <a:pt x="4048786" y="1531451"/>
                  <a:pt x="4055815" y="1528247"/>
                  <a:pt x="4063184" y="1526882"/>
                </a:cubicBezTo>
                <a:cubicBezTo>
                  <a:pt x="4065847" y="1520686"/>
                  <a:pt x="4068851" y="1516329"/>
                  <a:pt x="4074377" y="1515305"/>
                </a:cubicBezTo>
                <a:cubicBezTo>
                  <a:pt x="4081406" y="1512103"/>
                  <a:pt x="4085771" y="1515096"/>
                  <a:pt x="4090136" y="1518088"/>
                </a:cubicBezTo>
                <a:cubicBezTo>
                  <a:pt x="4090136" y="1518088"/>
                  <a:pt x="4091979" y="1517747"/>
                  <a:pt x="4091979" y="1517747"/>
                </a:cubicBezTo>
                <a:cubicBezTo>
                  <a:pt x="4142541" y="1502683"/>
                  <a:pt x="4194124" y="1493131"/>
                  <a:pt x="4247208" y="1481401"/>
                </a:cubicBezTo>
                <a:cubicBezTo>
                  <a:pt x="4250212" y="1477042"/>
                  <a:pt x="4253556" y="1474522"/>
                  <a:pt x="4258403" y="1469825"/>
                </a:cubicBezTo>
                <a:cubicBezTo>
                  <a:pt x="4258403" y="1469825"/>
                  <a:pt x="4257722" y="1466148"/>
                  <a:pt x="4257722" y="1466148"/>
                </a:cubicBezTo>
                <a:cubicBezTo>
                  <a:pt x="4248791" y="1448792"/>
                  <a:pt x="4265713" y="1447559"/>
                  <a:pt x="4273902" y="1440339"/>
                </a:cubicBezTo>
                <a:cubicBezTo>
                  <a:pt x="4278608" y="1445172"/>
                  <a:pt x="4281812" y="1452180"/>
                  <a:pt x="4288359" y="1456672"/>
                </a:cubicBezTo>
                <a:cubicBezTo>
                  <a:pt x="4290542" y="1458169"/>
                  <a:pt x="4297090" y="1462661"/>
                  <a:pt x="4298591" y="1460481"/>
                </a:cubicBezTo>
                <a:cubicBezTo>
                  <a:pt x="4316333" y="1453394"/>
                  <a:pt x="4333394" y="1442629"/>
                  <a:pt x="4350796" y="1433706"/>
                </a:cubicBezTo>
                <a:cubicBezTo>
                  <a:pt x="4357825" y="1430503"/>
                  <a:pt x="4366355" y="1425121"/>
                  <a:pt x="4374065" y="1425595"/>
                </a:cubicBezTo>
                <a:cubicBezTo>
                  <a:pt x="4399035" y="1426673"/>
                  <a:pt x="4424344" y="1429589"/>
                  <a:pt x="4449656" y="1432508"/>
                </a:cubicBezTo>
                <a:cubicBezTo>
                  <a:pt x="4495372" y="1422141"/>
                  <a:pt x="4538905" y="1410277"/>
                  <a:pt x="4582777" y="1400251"/>
                </a:cubicBezTo>
                <a:cubicBezTo>
                  <a:pt x="4582777" y="1400251"/>
                  <a:pt x="4580936" y="1400593"/>
                  <a:pt x="4579093" y="1400934"/>
                </a:cubicBezTo>
                <a:cubicBezTo>
                  <a:pt x="4640709" y="1383822"/>
                  <a:pt x="4701503" y="1372565"/>
                  <a:pt x="4762297" y="1361307"/>
                </a:cubicBezTo>
                <a:cubicBezTo>
                  <a:pt x="4775193" y="1358919"/>
                  <a:pt x="4797159" y="1364358"/>
                  <a:pt x="4786868" y="1339649"/>
                </a:cubicBezTo>
                <a:cubicBezTo>
                  <a:pt x="4784004" y="1334476"/>
                  <a:pt x="4782983" y="1328961"/>
                  <a:pt x="4781962" y="1323448"/>
                </a:cubicBezTo>
                <a:cubicBezTo>
                  <a:pt x="4788169" y="1326100"/>
                  <a:pt x="4794377" y="1328754"/>
                  <a:pt x="4800584" y="1331406"/>
                </a:cubicBezTo>
                <a:cubicBezTo>
                  <a:pt x="4808974" y="1335555"/>
                  <a:pt x="4819888" y="1343040"/>
                  <a:pt x="4825074" y="1340179"/>
                </a:cubicBezTo>
                <a:cubicBezTo>
                  <a:pt x="4837629" y="1335952"/>
                  <a:pt x="4850525" y="1333564"/>
                  <a:pt x="4863421" y="1331176"/>
                </a:cubicBezTo>
                <a:cubicBezTo>
                  <a:pt x="4863421" y="1331176"/>
                  <a:pt x="4865263" y="1330835"/>
                  <a:pt x="4865263" y="1330835"/>
                </a:cubicBezTo>
                <a:cubicBezTo>
                  <a:pt x="4866765" y="1328657"/>
                  <a:pt x="4866084" y="1324980"/>
                  <a:pt x="4866084" y="1324980"/>
                </a:cubicBezTo>
                <a:cubicBezTo>
                  <a:pt x="4854971" y="1306127"/>
                  <a:pt x="4875576" y="1304214"/>
                  <a:pt x="4885610" y="1296653"/>
                </a:cubicBezTo>
                <a:cubicBezTo>
                  <a:pt x="4890315" y="1301484"/>
                  <a:pt x="4895360" y="1308152"/>
                  <a:pt x="4902248" y="1314482"/>
                </a:cubicBezTo>
                <a:cubicBezTo>
                  <a:pt x="4904772" y="1317816"/>
                  <a:pt x="4912821" y="1320128"/>
                  <a:pt x="4914662" y="1319787"/>
                </a:cubicBezTo>
                <a:cubicBezTo>
                  <a:pt x="4937591" y="1309838"/>
                  <a:pt x="4956154" y="1296895"/>
                  <a:pt x="4977240" y="1287287"/>
                </a:cubicBezTo>
                <a:cubicBezTo>
                  <a:pt x="4987954" y="1283404"/>
                  <a:pt x="4998326" y="1277681"/>
                  <a:pt x="5007878" y="1277813"/>
                </a:cubicBezTo>
                <a:cubicBezTo>
                  <a:pt x="5055976" y="1280313"/>
                  <a:pt x="5104415" y="1284650"/>
                  <a:pt x="5156539" y="1288304"/>
                </a:cubicBezTo>
                <a:cubicBezTo>
                  <a:pt x="5144323" y="1294368"/>
                  <a:pt x="5128763" y="1302953"/>
                  <a:pt x="5114367" y="1307520"/>
                </a:cubicBezTo>
                <a:cubicBezTo>
                  <a:pt x="5106995" y="1308885"/>
                  <a:pt x="5101471" y="1309908"/>
                  <a:pt x="5094101" y="1311273"/>
                </a:cubicBezTo>
                <a:cubicBezTo>
                  <a:pt x="5095943" y="1310932"/>
                  <a:pt x="5096283" y="1312770"/>
                  <a:pt x="5096283" y="1312770"/>
                </a:cubicBezTo>
                <a:cubicBezTo>
                  <a:pt x="5085911" y="1318494"/>
                  <a:pt x="5073696" y="1324554"/>
                  <a:pt x="5061480" y="1330619"/>
                </a:cubicBezTo>
                <a:cubicBezTo>
                  <a:pt x="5055954" y="1331642"/>
                  <a:pt x="5050767" y="1334504"/>
                  <a:pt x="5043398" y="1335868"/>
                </a:cubicBezTo>
                <a:cubicBezTo>
                  <a:pt x="5066925" y="1360025"/>
                  <a:pt x="5029200" y="1351803"/>
                  <a:pt x="5025376" y="1362016"/>
                </a:cubicBezTo>
                <a:cubicBezTo>
                  <a:pt x="5032264" y="1368347"/>
                  <a:pt x="5040994" y="1374332"/>
                  <a:pt x="5047882" y="1380661"/>
                </a:cubicBezTo>
                <a:cubicBezTo>
                  <a:pt x="5049724" y="1380320"/>
                  <a:pt x="5051566" y="1379979"/>
                  <a:pt x="5051566" y="1379979"/>
                </a:cubicBezTo>
                <a:cubicBezTo>
                  <a:pt x="5118567" y="1371375"/>
                  <a:pt x="5184067" y="1364949"/>
                  <a:pt x="5246985" y="1334287"/>
                </a:cubicBezTo>
                <a:cubicBezTo>
                  <a:pt x="5271415" y="1322159"/>
                  <a:pt x="5312003" y="1335556"/>
                  <a:pt x="5344683" y="1337108"/>
                </a:cubicBezTo>
                <a:lnTo>
                  <a:pt x="5344981" y="1337557"/>
                </a:lnTo>
                <a:lnTo>
                  <a:pt x="5360229" y="1360606"/>
                </a:lnTo>
                <a:cubicBezTo>
                  <a:pt x="5368055" y="1365572"/>
                  <a:pt x="5378033" y="1368002"/>
                  <a:pt x="5388675" y="1368882"/>
                </a:cubicBezTo>
                <a:cubicBezTo>
                  <a:pt x="5401231" y="1364656"/>
                  <a:pt x="5414807" y="1365944"/>
                  <a:pt x="5425859" y="1363897"/>
                </a:cubicBezTo>
                <a:cubicBezTo>
                  <a:pt x="5447967" y="1359803"/>
                  <a:pt x="5470075" y="1355710"/>
                  <a:pt x="5490339" y="1351957"/>
                </a:cubicBezTo>
                <a:cubicBezTo>
                  <a:pt x="5503235" y="1349569"/>
                  <a:pt x="5513947" y="1345685"/>
                  <a:pt x="5526503" y="1341458"/>
                </a:cubicBezTo>
                <a:cubicBezTo>
                  <a:pt x="5544927" y="1338047"/>
                  <a:pt x="5563347" y="1334636"/>
                  <a:pt x="5581431" y="1329387"/>
                </a:cubicBezTo>
                <a:cubicBezTo>
                  <a:pt x="5578227" y="1322377"/>
                  <a:pt x="5578367" y="1312846"/>
                  <a:pt x="5580691" y="1304811"/>
                </a:cubicBezTo>
                <a:cubicBezTo>
                  <a:pt x="5546851" y="1307277"/>
                  <a:pt x="5512667" y="1307903"/>
                  <a:pt x="5481011" y="1311864"/>
                </a:cubicBezTo>
                <a:cubicBezTo>
                  <a:pt x="5458563" y="1314120"/>
                  <a:pt x="5435635" y="1324067"/>
                  <a:pt x="5413867" y="1330000"/>
                </a:cubicBezTo>
                <a:cubicBezTo>
                  <a:pt x="5413867" y="1330000"/>
                  <a:pt x="5413867" y="1330000"/>
                  <a:pt x="5412847" y="1324486"/>
                </a:cubicBezTo>
                <a:cubicBezTo>
                  <a:pt x="5391079" y="1330417"/>
                  <a:pt x="5369313" y="1336348"/>
                  <a:pt x="5346525" y="1336767"/>
                </a:cubicBezTo>
                <a:cubicBezTo>
                  <a:pt x="5349131" y="1309671"/>
                  <a:pt x="5367693" y="1296728"/>
                  <a:pt x="5399011" y="1290929"/>
                </a:cubicBezTo>
                <a:cubicBezTo>
                  <a:pt x="5421119" y="1286835"/>
                  <a:pt x="5442543" y="1279067"/>
                  <a:pt x="5464311" y="1273132"/>
                </a:cubicBezTo>
                <a:cubicBezTo>
                  <a:pt x="5464311" y="1273132"/>
                  <a:pt x="5463971" y="1271295"/>
                  <a:pt x="5462127" y="1271637"/>
                </a:cubicBezTo>
                <a:cubicBezTo>
                  <a:pt x="5466975" y="1266938"/>
                  <a:pt x="5471479" y="1260400"/>
                  <a:pt x="5475163" y="1259718"/>
                </a:cubicBezTo>
                <a:cubicBezTo>
                  <a:pt x="5486899" y="1261348"/>
                  <a:pt x="5498291" y="1261139"/>
                  <a:pt x="5507843" y="1261272"/>
                </a:cubicBezTo>
                <a:cubicBezTo>
                  <a:pt x="5513371" y="1260249"/>
                  <a:pt x="5517055" y="1259566"/>
                  <a:pt x="5520739" y="1258884"/>
                </a:cubicBezTo>
                <a:cubicBezTo>
                  <a:pt x="5531451" y="1254998"/>
                  <a:pt x="5549675" y="1240218"/>
                  <a:pt x="5546811" y="1235046"/>
                </a:cubicBezTo>
                <a:cubicBezTo>
                  <a:pt x="5546471" y="1233210"/>
                  <a:pt x="5544631" y="1233551"/>
                  <a:pt x="5544291" y="1231713"/>
                </a:cubicBezTo>
                <a:cubicBezTo>
                  <a:pt x="5540263" y="1230556"/>
                  <a:pt x="5536239" y="1229401"/>
                  <a:pt x="5532215" y="1228245"/>
                </a:cubicBezTo>
                <a:cubicBezTo>
                  <a:pt x="5534055" y="1227904"/>
                  <a:pt x="5537743" y="1227222"/>
                  <a:pt x="5539243" y="1225041"/>
                </a:cubicBezTo>
                <a:cubicBezTo>
                  <a:pt x="5531675" y="1215039"/>
                  <a:pt x="5522603" y="1207213"/>
                  <a:pt x="5503359" y="1216479"/>
                </a:cubicBezTo>
                <a:cubicBezTo>
                  <a:pt x="5451495" y="1245092"/>
                  <a:pt x="5385799" y="1240149"/>
                  <a:pt x="5338157" y="1281287"/>
                </a:cubicBezTo>
                <a:cubicBezTo>
                  <a:pt x="5325123" y="1293205"/>
                  <a:pt x="5320415" y="1288373"/>
                  <a:pt x="5319535" y="1273331"/>
                </a:cubicBezTo>
                <a:cubicBezTo>
                  <a:pt x="5304457" y="1274221"/>
                  <a:pt x="5289719" y="1276951"/>
                  <a:pt x="5274641" y="1277842"/>
                </a:cubicBezTo>
                <a:cubicBezTo>
                  <a:pt x="5273959" y="1274165"/>
                  <a:pt x="5275121" y="1270147"/>
                  <a:pt x="5274441" y="1266472"/>
                </a:cubicBezTo>
                <a:cubicBezTo>
                  <a:pt x="5287335" y="1264084"/>
                  <a:pt x="5300573" y="1263533"/>
                  <a:pt x="5311627" y="1261486"/>
                </a:cubicBezTo>
                <a:cubicBezTo>
                  <a:pt x="5308763" y="1256316"/>
                  <a:pt x="5301875" y="1249986"/>
                  <a:pt x="5293827" y="1247675"/>
                </a:cubicBezTo>
                <a:cubicBezTo>
                  <a:pt x="5283591" y="1243867"/>
                  <a:pt x="5270697" y="1246255"/>
                  <a:pt x="5257121" y="1244967"/>
                </a:cubicBezTo>
                <a:cubicBezTo>
                  <a:pt x="5331631" y="1225465"/>
                  <a:pt x="5405321" y="1211820"/>
                  <a:pt x="5480851" y="1197834"/>
                </a:cubicBezTo>
                <a:cubicBezTo>
                  <a:pt x="5495591" y="1195104"/>
                  <a:pt x="5521583" y="1201698"/>
                  <a:pt x="5510611" y="1173313"/>
                </a:cubicBezTo>
                <a:cubicBezTo>
                  <a:pt x="5507747" y="1168142"/>
                  <a:pt x="5506727" y="1162626"/>
                  <a:pt x="5505703" y="1157113"/>
                </a:cubicBezTo>
                <a:cubicBezTo>
                  <a:pt x="5513755" y="1159425"/>
                  <a:pt x="5519963" y="1162077"/>
                  <a:pt x="5526171" y="1164730"/>
                </a:cubicBezTo>
                <a:cubicBezTo>
                  <a:pt x="5538243" y="1168196"/>
                  <a:pt x="5549499" y="1177519"/>
                  <a:pt x="5558367" y="1173976"/>
                </a:cubicBezTo>
                <a:cubicBezTo>
                  <a:pt x="5648099" y="1144055"/>
                  <a:pt x="5750023" y="1159398"/>
                  <a:pt x="5836347" y="1111098"/>
                </a:cubicBezTo>
                <a:cubicBezTo>
                  <a:pt x="5840031" y="1110415"/>
                  <a:pt x="5846239" y="1113064"/>
                  <a:pt x="5848423" y="1114562"/>
                </a:cubicBezTo>
                <a:cubicBezTo>
                  <a:pt x="5863019" y="1121365"/>
                  <a:pt x="5876115" y="1130346"/>
                  <a:pt x="5888871" y="1137488"/>
                </a:cubicBezTo>
                <a:cubicBezTo>
                  <a:pt x="5874815" y="1143893"/>
                  <a:pt x="5859255" y="1152478"/>
                  <a:pt x="5844855" y="1157046"/>
                </a:cubicBezTo>
                <a:cubicBezTo>
                  <a:pt x="5837827" y="1160247"/>
                  <a:pt x="5830799" y="1163449"/>
                  <a:pt x="5823431" y="1164814"/>
                </a:cubicBezTo>
                <a:cubicBezTo>
                  <a:pt x="5839727" y="1180805"/>
                  <a:pt x="5830859" y="1184348"/>
                  <a:pt x="5817963" y="1186736"/>
                </a:cubicBezTo>
                <a:cubicBezTo>
                  <a:pt x="5855827" y="1185428"/>
                  <a:pt x="5894515" y="1178264"/>
                  <a:pt x="5932523" y="1167425"/>
                </a:cubicBezTo>
                <a:cubicBezTo>
                  <a:pt x="5959475" y="1158632"/>
                  <a:pt x="5988611" y="1151338"/>
                  <a:pt x="6017263" y="1151732"/>
                </a:cubicBezTo>
                <a:cubicBezTo>
                  <a:pt x="6047763" y="1151788"/>
                  <a:pt x="6041695" y="1139606"/>
                  <a:pt x="6032763" y="1122250"/>
                </a:cubicBezTo>
                <a:cubicBezTo>
                  <a:pt x="6130123" y="1123232"/>
                  <a:pt x="6224419" y="1107673"/>
                  <a:pt x="6320215" y="1089934"/>
                </a:cubicBezTo>
                <a:cubicBezTo>
                  <a:pt x="6318511" y="1080741"/>
                  <a:pt x="6318315" y="1069375"/>
                  <a:pt x="6322139" y="1059161"/>
                </a:cubicBezTo>
                <a:cubicBezTo>
                  <a:pt x="6327123" y="1044930"/>
                  <a:pt x="6347191" y="1029808"/>
                  <a:pt x="6362807" y="1042124"/>
                </a:cubicBezTo>
                <a:cubicBezTo>
                  <a:pt x="6369695" y="1048452"/>
                  <a:pt x="6372899" y="1055464"/>
                  <a:pt x="6374603" y="1064652"/>
                </a:cubicBezTo>
                <a:cubicBezTo>
                  <a:pt x="6380467" y="1065466"/>
                  <a:pt x="6387835" y="1064102"/>
                  <a:pt x="6393023" y="1061240"/>
                </a:cubicBezTo>
                <a:cubicBezTo>
                  <a:pt x="6401555" y="1055860"/>
                  <a:pt x="6405379" y="1045647"/>
                  <a:pt x="6411727" y="1038768"/>
                </a:cubicBezTo>
                <a:cubicBezTo>
                  <a:pt x="6413231" y="1036589"/>
                  <a:pt x="6416915" y="1035907"/>
                  <a:pt x="6420599" y="1035225"/>
                </a:cubicBezTo>
                <a:cubicBezTo>
                  <a:pt x="6422439" y="1034884"/>
                  <a:pt x="6426123" y="1034201"/>
                  <a:pt x="6427627" y="1032022"/>
                </a:cubicBezTo>
                <a:cubicBezTo>
                  <a:pt x="6423943" y="1032705"/>
                  <a:pt x="6420259" y="1033387"/>
                  <a:pt x="6416231" y="1032231"/>
                </a:cubicBezTo>
                <a:cubicBezTo>
                  <a:pt x="6353059" y="1030624"/>
                  <a:pt x="6288859" y="1023501"/>
                  <a:pt x="6225683" y="1021891"/>
                </a:cubicBezTo>
                <a:cubicBezTo>
                  <a:pt x="6198871" y="1021156"/>
                  <a:pt x="6172739" y="1024093"/>
                  <a:pt x="6146267" y="1025192"/>
                </a:cubicBezTo>
                <a:cubicBezTo>
                  <a:pt x="6139639" y="1051133"/>
                  <a:pt x="6117587" y="1076125"/>
                  <a:pt x="6092759" y="1065514"/>
                </a:cubicBezTo>
                <a:cubicBezTo>
                  <a:pt x="6076319" y="1059055"/>
                  <a:pt x="6072095" y="1046531"/>
                  <a:pt x="6071215" y="1031484"/>
                </a:cubicBezTo>
                <a:cubicBezTo>
                  <a:pt x="5998007" y="1037437"/>
                  <a:pt x="5924799" y="1043392"/>
                  <a:pt x="5852267" y="1053017"/>
                </a:cubicBezTo>
                <a:cubicBezTo>
                  <a:pt x="5804371" y="1061887"/>
                  <a:pt x="5760015" y="1079607"/>
                  <a:pt x="5711919" y="1077108"/>
                </a:cubicBezTo>
                <a:cubicBezTo>
                  <a:pt x="5698343" y="1075818"/>
                  <a:pt x="5683263" y="1076711"/>
                  <a:pt x="5669687" y="1075424"/>
                </a:cubicBezTo>
                <a:cubicBezTo>
                  <a:pt x="5656111" y="1074133"/>
                  <a:pt x="5642535" y="1072845"/>
                  <a:pt x="5627795" y="1075575"/>
                </a:cubicBezTo>
                <a:cubicBezTo>
                  <a:pt x="5579215" y="1080768"/>
                  <a:pt x="5530979" y="1087798"/>
                  <a:pt x="5482739" y="1094832"/>
                </a:cubicBezTo>
                <a:cubicBezTo>
                  <a:pt x="5502723" y="1110142"/>
                  <a:pt x="5478551" y="1154539"/>
                  <a:pt x="5455563" y="1143586"/>
                </a:cubicBezTo>
                <a:cubicBezTo>
                  <a:pt x="5436943" y="1135628"/>
                  <a:pt x="5445413" y="1109347"/>
                  <a:pt x="5460291" y="1097088"/>
                </a:cubicBezTo>
                <a:cubicBezTo>
                  <a:pt x="5437847" y="1099342"/>
                  <a:pt x="5417579" y="1103094"/>
                  <a:pt x="5395133" y="1105350"/>
                </a:cubicBezTo>
                <a:cubicBezTo>
                  <a:pt x="5393291" y="1105691"/>
                  <a:pt x="5391449" y="1106032"/>
                  <a:pt x="5391449" y="1106032"/>
                </a:cubicBezTo>
                <a:cubicBezTo>
                  <a:pt x="5344453" y="1078616"/>
                  <a:pt x="5290547" y="1096204"/>
                  <a:pt x="5242789" y="1095541"/>
                </a:cubicBezTo>
                <a:cubicBezTo>
                  <a:pt x="5204243" y="1093174"/>
                  <a:pt x="5165415" y="1109868"/>
                  <a:pt x="5127407" y="1120710"/>
                </a:cubicBezTo>
                <a:cubicBezTo>
                  <a:pt x="5118395" y="1133784"/>
                  <a:pt x="5109725" y="1148695"/>
                  <a:pt x="5100375" y="1159932"/>
                </a:cubicBezTo>
                <a:cubicBezTo>
                  <a:pt x="5147931" y="1149223"/>
                  <a:pt x="5195491" y="1138515"/>
                  <a:pt x="5245231" y="1129304"/>
                </a:cubicBezTo>
                <a:cubicBezTo>
                  <a:pt x="5245231" y="1129304"/>
                  <a:pt x="5245231" y="1129304"/>
                  <a:pt x="5249115" y="1139992"/>
                </a:cubicBezTo>
                <a:cubicBezTo>
                  <a:pt x="5216975" y="1151647"/>
                  <a:pt x="5184355" y="1170995"/>
                  <a:pt x="5150515" y="1173459"/>
                </a:cubicBezTo>
                <a:cubicBezTo>
                  <a:pt x="5113331" y="1178446"/>
                  <a:pt x="5072740" y="1165048"/>
                  <a:pt x="5034875" y="1166360"/>
                </a:cubicBezTo>
                <a:cubicBezTo>
                  <a:pt x="5008062" y="1165619"/>
                  <a:pt x="4981110" y="1174415"/>
                  <a:pt x="4955317" y="1179191"/>
                </a:cubicBezTo>
                <a:cubicBezTo>
                  <a:pt x="4929867" y="1185804"/>
                  <a:pt x="4906257" y="1192073"/>
                  <a:pt x="4880465" y="1196849"/>
                </a:cubicBezTo>
                <a:cubicBezTo>
                  <a:pt x="4880525" y="1217750"/>
                  <a:pt x="4868510" y="1235183"/>
                  <a:pt x="4848245" y="1238935"/>
                </a:cubicBezTo>
                <a:cubicBezTo>
                  <a:pt x="4833507" y="1241664"/>
                  <a:pt x="4821092" y="1236362"/>
                  <a:pt x="4811341" y="1224859"/>
                </a:cubicBezTo>
                <a:cubicBezTo>
                  <a:pt x="4810521" y="1230713"/>
                  <a:pt x="4811202" y="1234393"/>
                  <a:pt x="4811883" y="1238068"/>
                </a:cubicBezTo>
                <a:cubicBezTo>
                  <a:pt x="4811060" y="1243923"/>
                  <a:pt x="4819109" y="1246232"/>
                  <a:pt x="4825658" y="1250722"/>
                </a:cubicBezTo>
                <a:cubicBezTo>
                  <a:pt x="4825658" y="1250722"/>
                  <a:pt x="4825658" y="1250722"/>
                  <a:pt x="4794540" y="1267890"/>
                </a:cubicBezTo>
                <a:cubicBezTo>
                  <a:pt x="4791336" y="1260880"/>
                  <a:pt x="4786630" y="1256049"/>
                  <a:pt x="4785269" y="1248699"/>
                </a:cubicBezTo>
                <a:cubicBezTo>
                  <a:pt x="4786031" y="1221943"/>
                  <a:pt x="4762082" y="1226378"/>
                  <a:pt x="4743660" y="1229789"/>
                </a:cubicBezTo>
                <a:cubicBezTo>
                  <a:pt x="4681023" y="1241388"/>
                  <a:pt x="4619067" y="1256660"/>
                  <a:pt x="4556431" y="1268258"/>
                </a:cubicBezTo>
                <a:cubicBezTo>
                  <a:pt x="4526955" y="1273716"/>
                  <a:pt x="4499321" y="1278833"/>
                  <a:pt x="4469846" y="1284291"/>
                </a:cubicBezTo>
                <a:cubicBezTo>
                  <a:pt x="4462336" y="1295188"/>
                  <a:pt x="4457349" y="1309420"/>
                  <a:pt x="4447657" y="1318817"/>
                </a:cubicBezTo>
                <a:cubicBezTo>
                  <a:pt x="4488186" y="1311312"/>
                  <a:pt x="4526534" y="1302313"/>
                  <a:pt x="4566722" y="1292968"/>
                </a:cubicBezTo>
                <a:cubicBezTo>
                  <a:pt x="4566722" y="1292968"/>
                  <a:pt x="4566722" y="1292968"/>
                  <a:pt x="4570608" y="1303656"/>
                </a:cubicBezTo>
                <a:cubicBezTo>
                  <a:pt x="4543994" y="1314284"/>
                  <a:pt x="4518403" y="1330431"/>
                  <a:pt x="4490429" y="1333710"/>
                </a:cubicBezTo>
                <a:cubicBezTo>
                  <a:pt x="4458430" y="1335835"/>
                  <a:pt x="4425891" y="1324749"/>
                  <a:pt x="4395054" y="1322854"/>
                </a:cubicBezTo>
                <a:cubicBezTo>
                  <a:pt x="4374108" y="1322934"/>
                  <a:pt x="4350839" y="1331042"/>
                  <a:pt x="4330575" y="1334794"/>
                </a:cubicBezTo>
                <a:cubicBezTo>
                  <a:pt x="4292228" y="1343797"/>
                  <a:pt x="4253882" y="1352801"/>
                  <a:pt x="4215875" y="1363638"/>
                </a:cubicBezTo>
                <a:cubicBezTo>
                  <a:pt x="4212191" y="1364320"/>
                  <a:pt x="4210888" y="1377869"/>
                  <a:pt x="4212590" y="1387060"/>
                </a:cubicBezTo>
                <a:cubicBezTo>
                  <a:pt x="4213271" y="1390736"/>
                  <a:pt x="4219478" y="1393386"/>
                  <a:pt x="4224184" y="1398220"/>
                </a:cubicBezTo>
                <a:cubicBezTo>
                  <a:pt x="4224184" y="1398220"/>
                  <a:pt x="4224184" y="1398220"/>
                  <a:pt x="4198252" y="1412527"/>
                </a:cubicBezTo>
                <a:cubicBezTo>
                  <a:pt x="4195388" y="1407353"/>
                  <a:pt x="4192185" y="1400341"/>
                  <a:pt x="4191164" y="1394829"/>
                </a:cubicBezTo>
                <a:cubicBezTo>
                  <a:pt x="4191105" y="1373929"/>
                  <a:pt x="4174184" y="1375160"/>
                  <a:pt x="4159446" y="1377889"/>
                </a:cubicBezTo>
                <a:cubicBezTo>
                  <a:pt x="4168035" y="1393409"/>
                  <a:pt x="4169938" y="1413966"/>
                  <a:pt x="4154379" y="1422553"/>
                </a:cubicBezTo>
                <a:cubicBezTo>
                  <a:pt x="4134454" y="1428140"/>
                  <a:pt x="4120478" y="1404117"/>
                  <a:pt x="4120759" y="1385053"/>
                </a:cubicBezTo>
                <a:cubicBezTo>
                  <a:pt x="4082071" y="1392217"/>
                  <a:pt x="4041883" y="1401562"/>
                  <a:pt x="4003195" y="1408725"/>
                </a:cubicBezTo>
                <a:cubicBezTo>
                  <a:pt x="3894503" y="1428852"/>
                  <a:pt x="3787653" y="1448638"/>
                  <a:pt x="3680463" y="1466584"/>
                </a:cubicBezTo>
                <a:cubicBezTo>
                  <a:pt x="3588350" y="1483641"/>
                  <a:pt x="3497740" y="1498520"/>
                  <a:pt x="3407129" y="1513396"/>
                </a:cubicBezTo>
                <a:cubicBezTo>
                  <a:pt x="3401604" y="1514419"/>
                  <a:pt x="3395736" y="1513605"/>
                  <a:pt x="3389869" y="1512793"/>
                </a:cubicBezTo>
                <a:cubicBezTo>
                  <a:pt x="3389188" y="1509114"/>
                  <a:pt x="3388507" y="1505440"/>
                  <a:pt x="3385985" y="1502106"/>
                </a:cubicBezTo>
                <a:cubicBezTo>
                  <a:pt x="3462338" y="1482263"/>
                  <a:pt x="3536508" y="1460924"/>
                  <a:pt x="3612862" y="1441083"/>
                </a:cubicBezTo>
                <a:cubicBezTo>
                  <a:pt x="3667107" y="1425334"/>
                  <a:pt x="3721695" y="1411422"/>
                  <a:pt x="3775941" y="1395676"/>
                </a:cubicBezTo>
                <a:cubicBezTo>
                  <a:pt x="3786994" y="1393630"/>
                  <a:pt x="3796206" y="1391924"/>
                  <a:pt x="3806919" y="1388039"/>
                </a:cubicBezTo>
                <a:cubicBezTo>
                  <a:pt x="3806919" y="1388039"/>
                  <a:pt x="3806579" y="1386202"/>
                  <a:pt x="3806239" y="1384364"/>
                </a:cubicBezTo>
                <a:cubicBezTo>
                  <a:pt x="3893304" y="1360639"/>
                  <a:pt x="3980712" y="1338750"/>
                  <a:pt x="4067777" y="1315022"/>
                </a:cubicBezTo>
                <a:cubicBezTo>
                  <a:pt x="4074125" y="1308147"/>
                  <a:pt x="4077951" y="1297934"/>
                  <a:pt x="4074888" y="1281392"/>
                </a:cubicBezTo>
                <a:cubicBezTo>
                  <a:pt x="4071344" y="1272545"/>
                  <a:pt x="4065136" y="1269889"/>
                  <a:pt x="4061932" y="1262880"/>
                </a:cubicBezTo>
                <a:cubicBezTo>
                  <a:pt x="4056407" y="1263903"/>
                  <a:pt x="4051220" y="1266768"/>
                  <a:pt x="4045694" y="1267791"/>
                </a:cubicBezTo>
                <a:cubicBezTo>
                  <a:pt x="4032117" y="1266501"/>
                  <a:pt x="4017719" y="1271068"/>
                  <a:pt x="4004823" y="1273456"/>
                </a:cubicBezTo>
                <a:cubicBezTo>
                  <a:pt x="3915574" y="1295683"/>
                  <a:pt x="3824143" y="1316417"/>
                  <a:pt x="3734894" y="1338649"/>
                </a:cubicBezTo>
                <a:cubicBezTo>
                  <a:pt x="3725683" y="1340355"/>
                  <a:pt x="3714969" y="1344237"/>
                  <a:pt x="3705759" y="1345942"/>
                </a:cubicBezTo>
                <a:cubicBezTo>
                  <a:pt x="3672176" y="1380678"/>
                  <a:pt x="3632187" y="1401386"/>
                  <a:pt x="3582247" y="1399229"/>
                </a:cubicBezTo>
                <a:cubicBezTo>
                  <a:pt x="3572695" y="1399099"/>
                  <a:pt x="3560140" y="1403323"/>
                  <a:pt x="3549087" y="1405370"/>
                </a:cubicBezTo>
                <a:cubicBezTo>
                  <a:pt x="3476076" y="1422688"/>
                  <a:pt x="3401225" y="1440353"/>
                  <a:pt x="3328557" y="1459512"/>
                </a:cubicBezTo>
                <a:cubicBezTo>
                  <a:pt x="3248519" y="1480036"/>
                  <a:pt x="3168481" y="1500557"/>
                  <a:pt x="3088783" y="1522920"/>
                </a:cubicBezTo>
                <a:cubicBezTo>
                  <a:pt x="3059989" y="1532056"/>
                  <a:pt x="3032215" y="1546703"/>
                  <a:pt x="3002739" y="1552161"/>
                </a:cubicBezTo>
                <a:cubicBezTo>
                  <a:pt x="2980972" y="1558092"/>
                  <a:pt x="2957503" y="1554832"/>
                  <a:pt x="2935397" y="1558926"/>
                </a:cubicBezTo>
                <a:cubicBezTo>
                  <a:pt x="2913289" y="1563019"/>
                  <a:pt x="2889340" y="1567454"/>
                  <a:pt x="2867233" y="1571547"/>
                </a:cubicBezTo>
                <a:cubicBezTo>
                  <a:pt x="2845126" y="1575641"/>
                  <a:pt x="2824861" y="1579393"/>
                  <a:pt x="2802414" y="1581648"/>
                </a:cubicBezTo>
                <a:cubicBezTo>
                  <a:pt x="2818314" y="1574907"/>
                  <a:pt x="2836396" y="1569655"/>
                  <a:pt x="2852296" y="1562909"/>
                </a:cubicBezTo>
                <a:cubicBezTo>
                  <a:pt x="2847250" y="1556238"/>
                  <a:pt x="2842205" y="1549571"/>
                  <a:pt x="2840503" y="1540380"/>
                </a:cubicBezTo>
                <a:cubicBezTo>
                  <a:pt x="2803997" y="1549041"/>
                  <a:pt x="2767834" y="1559540"/>
                  <a:pt x="2733171" y="1567860"/>
                </a:cubicBezTo>
                <a:cubicBezTo>
                  <a:pt x="2718774" y="1572427"/>
                  <a:pt x="2705198" y="1571138"/>
                  <a:pt x="2690119" y="1572031"/>
                </a:cubicBezTo>
                <a:cubicBezTo>
                  <a:pt x="2702334" y="1565965"/>
                  <a:pt x="2714889" y="1561739"/>
                  <a:pt x="2724922" y="1554182"/>
                </a:cubicBezTo>
                <a:cubicBezTo>
                  <a:pt x="2733792" y="1550635"/>
                  <a:pt x="2742323" y="1545257"/>
                  <a:pt x="2750854" y="1539872"/>
                </a:cubicBezTo>
                <a:cubicBezTo>
                  <a:pt x="2750854" y="1539872"/>
                  <a:pt x="2750854" y="1539872"/>
                  <a:pt x="2747650" y="1532863"/>
                </a:cubicBezTo>
                <a:cubicBezTo>
                  <a:pt x="2738780" y="1536407"/>
                  <a:pt x="2731411" y="1537772"/>
                  <a:pt x="2724382" y="1540973"/>
                </a:cubicBezTo>
                <a:cubicBezTo>
                  <a:pt x="2715511" y="1544516"/>
                  <a:pt x="2708822" y="1549556"/>
                  <a:pt x="2699952" y="1553103"/>
                </a:cubicBezTo>
                <a:cubicBezTo>
                  <a:pt x="2688078" y="1561005"/>
                  <a:pt x="2678385" y="1570400"/>
                  <a:pt x="2666510" y="1578302"/>
                </a:cubicBezTo>
                <a:cubicBezTo>
                  <a:pt x="2680087" y="1579591"/>
                  <a:pt x="2693664" y="1580881"/>
                  <a:pt x="2705397" y="1582506"/>
                </a:cubicBezTo>
                <a:cubicBezTo>
                  <a:pt x="2709422" y="1583664"/>
                  <a:pt x="2713447" y="1584818"/>
                  <a:pt x="2715289" y="1584477"/>
                </a:cubicBezTo>
                <a:cubicBezTo>
                  <a:pt x="2655034" y="1608939"/>
                  <a:pt x="2590756" y="1632249"/>
                  <a:pt x="2526478" y="1655560"/>
                </a:cubicBezTo>
                <a:cubicBezTo>
                  <a:pt x="2535889" y="1665224"/>
                  <a:pt x="2540794" y="1681422"/>
                  <a:pt x="2536969" y="1691638"/>
                </a:cubicBezTo>
                <a:cubicBezTo>
                  <a:pt x="2522631" y="1717103"/>
                  <a:pt x="2493236" y="1692131"/>
                  <a:pt x="2489152" y="1670074"/>
                </a:cubicBezTo>
                <a:cubicBezTo>
                  <a:pt x="2481783" y="1671439"/>
                  <a:pt x="2472912" y="1674984"/>
                  <a:pt x="2464042" y="1678528"/>
                </a:cubicBezTo>
                <a:cubicBezTo>
                  <a:pt x="2416002" y="1696927"/>
                  <a:pt x="2366462" y="1717505"/>
                  <a:pt x="2316580" y="1736249"/>
                </a:cubicBezTo>
                <a:cubicBezTo>
                  <a:pt x="2368762" y="1760804"/>
                  <a:pt x="2417541" y="1766978"/>
                  <a:pt x="2471107" y="1747555"/>
                </a:cubicBezTo>
                <a:cubicBezTo>
                  <a:pt x="2460054" y="1749602"/>
                  <a:pt x="2450843" y="1751308"/>
                  <a:pt x="2441291" y="1751175"/>
                </a:cubicBezTo>
                <a:cubicBezTo>
                  <a:pt x="2432079" y="1752881"/>
                  <a:pt x="2421847" y="1749072"/>
                  <a:pt x="2412295" y="1748939"/>
                </a:cubicBezTo>
                <a:cubicBezTo>
                  <a:pt x="2420486" y="1741722"/>
                  <a:pt x="2428335" y="1732662"/>
                  <a:pt x="2437547" y="1730956"/>
                </a:cubicBezTo>
                <a:cubicBezTo>
                  <a:pt x="2492814" y="1720722"/>
                  <a:pt x="2546920" y="1714506"/>
                  <a:pt x="2601026" y="1708291"/>
                </a:cubicBezTo>
                <a:cubicBezTo>
                  <a:pt x="2594677" y="1715166"/>
                  <a:pt x="2588670" y="1723884"/>
                  <a:pt x="2582322" y="1730762"/>
                </a:cubicBezTo>
                <a:cubicBezTo>
                  <a:pt x="2590372" y="1733073"/>
                  <a:pt x="2599923" y="1733206"/>
                  <a:pt x="2609815" y="1735178"/>
                </a:cubicBezTo>
                <a:cubicBezTo>
                  <a:pt x="2613840" y="1736333"/>
                  <a:pt x="2620048" y="1738985"/>
                  <a:pt x="2622911" y="1744159"/>
                </a:cubicBezTo>
                <a:cubicBezTo>
                  <a:pt x="2625094" y="1745654"/>
                  <a:pt x="2620588" y="1752192"/>
                  <a:pt x="2617244" y="1754714"/>
                </a:cubicBezTo>
                <a:cubicBezTo>
                  <a:pt x="2593354" y="1780049"/>
                  <a:pt x="2552625" y="1776182"/>
                  <a:pt x="2530599" y="1749847"/>
                </a:cubicBezTo>
                <a:cubicBezTo>
                  <a:pt x="2530258" y="1748009"/>
                  <a:pt x="2528417" y="1748350"/>
                  <a:pt x="2526574" y="1748691"/>
                </a:cubicBezTo>
                <a:cubicBezTo>
                  <a:pt x="2526914" y="1750529"/>
                  <a:pt x="2527595" y="1754204"/>
                  <a:pt x="2527595" y="1754204"/>
                </a:cubicBezTo>
                <a:cubicBezTo>
                  <a:pt x="2486785" y="1780770"/>
                  <a:pt x="2448837" y="1812510"/>
                  <a:pt x="2402981" y="1832407"/>
                </a:cubicBezTo>
                <a:cubicBezTo>
                  <a:pt x="2295370" y="1878947"/>
                  <a:pt x="2185234" y="1922154"/>
                  <a:pt x="2072236" y="1960188"/>
                </a:cubicBezTo>
                <a:cubicBezTo>
                  <a:pt x="2054494" y="1967273"/>
                  <a:pt x="2034570" y="1972865"/>
                  <a:pt x="2016487" y="1978113"/>
                </a:cubicBezTo>
                <a:cubicBezTo>
                  <a:pt x="2000588" y="1984860"/>
                  <a:pt x="1986530" y="1991264"/>
                  <a:pt x="1970631" y="1998011"/>
                </a:cubicBezTo>
                <a:cubicBezTo>
                  <a:pt x="1877897" y="2032289"/>
                  <a:pt x="1782640" y="2063234"/>
                  <a:pt x="1688545" y="2090161"/>
                </a:cubicBezTo>
                <a:cubicBezTo>
                  <a:pt x="1623586" y="2109795"/>
                  <a:pt x="1555763" y="2124255"/>
                  <a:pt x="1490123" y="2140211"/>
                </a:cubicBezTo>
                <a:cubicBezTo>
                  <a:pt x="1457643" y="2150028"/>
                  <a:pt x="1423322" y="2160186"/>
                  <a:pt x="1391182" y="2171838"/>
                </a:cubicBezTo>
                <a:cubicBezTo>
                  <a:pt x="1375282" y="2178582"/>
                  <a:pt x="1368734" y="2174094"/>
                  <a:pt x="1363348" y="2165585"/>
                </a:cubicBezTo>
                <a:cubicBezTo>
                  <a:pt x="1334893" y="2176560"/>
                  <a:pt x="1326644" y="2162880"/>
                  <a:pt x="1323241" y="2144501"/>
                </a:cubicBezTo>
                <a:cubicBezTo>
                  <a:pt x="1319357" y="2133816"/>
                  <a:pt x="1316493" y="2128644"/>
                  <a:pt x="1311789" y="2123813"/>
                </a:cubicBezTo>
                <a:cubicBezTo>
                  <a:pt x="1309947" y="2124154"/>
                  <a:pt x="1309947" y="2124154"/>
                  <a:pt x="1306262" y="2124836"/>
                </a:cubicBezTo>
                <a:cubicBezTo>
                  <a:pt x="1295209" y="2126884"/>
                  <a:pt x="1284495" y="2130767"/>
                  <a:pt x="1273101" y="2130977"/>
                </a:cubicBezTo>
                <a:cubicBezTo>
                  <a:pt x="1267235" y="2130161"/>
                  <a:pt x="1260687" y="2125672"/>
                  <a:pt x="1256663" y="2124516"/>
                </a:cubicBezTo>
                <a:cubicBezTo>
                  <a:pt x="1259666" y="2120160"/>
                  <a:pt x="1263011" y="2117636"/>
                  <a:pt x="1268197" y="2114777"/>
                </a:cubicBezTo>
                <a:cubicBezTo>
                  <a:pt x="1266356" y="2115118"/>
                  <a:pt x="1266356" y="2115118"/>
                  <a:pt x="1262671" y="2115801"/>
                </a:cubicBezTo>
                <a:cubicBezTo>
                  <a:pt x="1249774" y="2118188"/>
                  <a:pt x="1235036" y="2120917"/>
                  <a:pt x="1222142" y="2123305"/>
                </a:cubicBezTo>
                <a:cubicBezTo>
                  <a:pt x="1214430" y="2122830"/>
                  <a:pt x="1207883" y="2118340"/>
                  <a:pt x="1201676" y="2115687"/>
                </a:cubicBezTo>
                <a:cubicBezTo>
                  <a:pt x="1195809" y="2114874"/>
                  <a:pt x="1191104" y="2110041"/>
                  <a:pt x="1189402" y="2100852"/>
                </a:cubicBezTo>
                <a:cubicBezTo>
                  <a:pt x="1188721" y="2097176"/>
                  <a:pt x="1186538" y="2095679"/>
                  <a:pt x="1186198" y="2093842"/>
                </a:cubicBezTo>
                <a:cubicBezTo>
                  <a:pt x="1175485" y="2097725"/>
                  <a:pt x="1166274" y="2099431"/>
                  <a:pt x="1157404" y="2102977"/>
                </a:cubicBezTo>
                <a:cubicBezTo>
                  <a:pt x="1139661" y="2110064"/>
                  <a:pt x="1125264" y="2114631"/>
                  <a:pt x="1120839" y="2090736"/>
                </a:cubicBezTo>
                <a:cubicBezTo>
                  <a:pt x="1095588" y="2108720"/>
                  <a:pt x="1096408" y="2102863"/>
                  <a:pt x="1068516" y="2075711"/>
                </a:cubicBezTo>
                <a:cubicBezTo>
                  <a:pt x="1066333" y="2074216"/>
                  <a:pt x="1065653" y="2070541"/>
                  <a:pt x="1063471" y="2069042"/>
                </a:cubicBezTo>
                <a:cubicBezTo>
                  <a:pt x="1060127" y="2071563"/>
                  <a:pt x="1055761" y="2068568"/>
                  <a:pt x="1050915" y="2073268"/>
                </a:cubicBezTo>
                <a:cubicBezTo>
                  <a:pt x="1003416" y="2104876"/>
                  <a:pt x="1011946" y="2099495"/>
                  <a:pt x="975664" y="2068193"/>
                </a:cubicBezTo>
                <a:cubicBezTo>
                  <a:pt x="944086" y="2041725"/>
                  <a:pt x="970841" y="2021563"/>
                  <a:pt x="980533" y="2012162"/>
                </a:cubicBezTo>
                <a:cubicBezTo>
                  <a:pt x="1011791" y="1985463"/>
                  <a:pt x="987643" y="1978532"/>
                  <a:pt x="967998" y="1965058"/>
                </a:cubicBezTo>
                <a:cubicBezTo>
                  <a:pt x="961453" y="1960567"/>
                  <a:pt x="956066" y="1952062"/>
                  <a:pt x="948836" y="1943895"/>
                </a:cubicBezTo>
                <a:cubicBezTo>
                  <a:pt x="961051" y="1937830"/>
                  <a:pt x="975930" y="1925569"/>
                  <a:pt x="985822" y="1927541"/>
                </a:cubicBezTo>
                <a:cubicBezTo>
                  <a:pt x="1021024" y="1932427"/>
                  <a:pt x="1035903" y="1920166"/>
                  <a:pt x="1043693" y="1890209"/>
                </a:cubicBezTo>
                <a:cubicBezTo>
                  <a:pt x="1049842" y="1871962"/>
                  <a:pt x="1060014" y="1854871"/>
                  <a:pt x="1089890" y="1872151"/>
                </a:cubicBezTo>
                <a:cubicBezTo>
                  <a:pt x="1098280" y="1876303"/>
                  <a:pt x="1109334" y="1874256"/>
                  <a:pt x="1120387" y="1872209"/>
                </a:cubicBezTo>
                <a:cubicBezTo>
                  <a:pt x="1129199" y="1847763"/>
                  <a:pt x="1155471" y="1835294"/>
                  <a:pt x="1181123" y="1840052"/>
                </a:cubicBezTo>
                <a:cubicBezTo>
                  <a:pt x="1184466" y="1837529"/>
                  <a:pt x="1187471" y="1833174"/>
                  <a:pt x="1191155" y="1832492"/>
                </a:cubicBezTo>
                <a:cubicBezTo>
                  <a:pt x="1200366" y="1830786"/>
                  <a:pt x="1208756" y="1834935"/>
                  <a:pt x="1214965" y="1837587"/>
                </a:cubicBezTo>
                <a:cubicBezTo>
                  <a:pt x="1237891" y="1827636"/>
                  <a:pt x="1259317" y="1819870"/>
                  <a:pt x="1280743" y="1812097"/>
                </a:cubicBezTo>
                <a:cubicBezTo>
                  <a:pt x="1294801" y="1805694"/>
                  <a:pt x="1311662" y="1783564"/>
                  <a:pt x="1331165" y="1806566"/>
                </a:cubicBezTo>
                <a:cubicBezTo>
                  <a:pt x="1331165" y="1806566"/>
                  <a:pt x="1343719" y="1802336"/>
                  <a:pt x="1345221" y="1800157"/>
                </a:cubicBezTo>
                <a:cubicBezTo>
                  <a:pt x="1364547" y="1760464"/>
                  <a:pt x="1408279" y="1759967"/>
                  <a:pt x="1439798" y="1765537"/>
                </a:cubicBezTo>
                <a:cubicBezTo>
                  <a:pt x="1506178" y="1774158"/>
                  <a:pt x="1553677" y="1742553"/>
                  <a:pt x="1601856" y="1714617"/>
                </a:cubicBezTo>
                <a:cubicBezTo>
                  <a:pt x="1613731" y="1706717"/>
                  <a:pt x="1624103" y="1700991"/>
                  <a:pt x="1636999" y="1698603"/>
                </a:cubicBezTo>
                <a:cubicBezTo>
                  <a:pt x="1664292" y="1691650"/>
                  <a:pt x="1690424" y="1688710"/>
                  <a:pt x="1705924" y="1659231"/>
                </a:cubicBezTo>
                <a:cubicBezTo>
                  <a:pt x="1716097" y="1642138"/>
                  <a:pt x="1755125" y="1636812"/>
                  <a:pt x="1780236" y="1628362"/>
                </a:cubicBezTo>
                <a:cubicBezTo>
                  <a:pt x="1806847" y="1617727"/>
                  <a:pt x="1833800" y="1608935"/>
                  <a:pt x="1860413" y="1598304"/>
                </a:cubicBezTo>
                <a:cubicBezTo>
                  <a:pt x="1862256" y="1597962"/>
                  <a:pt x="1861915" y="1596123"/>
                  <a:pt x="1861915" y="1596123"/>
                </a:cubicBezTo>
                <a:cubicBezTo>
                  <a:pt x="1863757" y="1595783"/>
                  <a:pt x="1864098" y="1597621"/>
                  <a:pt x="1864098" y="1597621"/>
                </a:cubicBezTo>
                <a:cubicBezTo>
                  <a:pt x="1898079" y="1585625"/>
                  <a:pt x="1932061" y="1573631"/>
                  <a:pt x="1965703" y="1559800"/>
                </a:cubicBezTo>
                <a:cubicBezTo>
                  <a:pt x="1976416" y="1555914"/>
                  <a:pt x="1986788" y="1550191"/>
                  <a:pt x="1997501" y="1546302"/>
                </a:cubicBezTo>
                <a:cubicBezTo>
                  <a:pt x="1993476" y="1545148"/>
                  <a:pt x="1991634" y="1545489"/>
                  <a:pt x="1987610" y="1544335"/>
                </a:cubicBezTo>
                <a:cubicBezTo>
                  <a:pt x="1996141" y="1538956"/>
                  <a:pt x="2005491" y="1527712"/>
                  <a:pt x="2015043" y="1527846"/>
                </a:cubicBezTo>
                <a:cubicBezTo>
                  <a:pt x="2031964" y="1526619"/>
                  <a:pt x="2049704" y="1519525"/>
                  <a:pt x="2066285" y="1516455"/>
                </a:cubicBezTo>
                <a:cubicBezTo>
                  <a:pt x="2082185" y="1509711"/>
                  <a:pt x="2098086" y="1502971"/>
                  <a:pt x="2112142" y="1496560"/>
                </a:cubicBezTo>
                <a:cubicBezTo>
                  <a:pt x="2124697" y="1492335"/>
                  <a:pt x="2134388" y="1482934"/>
                  <a:pt x="2146266" y="1475043"/>
                </a:cubicBezTo>
                <a:cubicBezTo>
                  <a:pt x="2144082" y="1473542"/>
                  <a:pt x="2142241" y="1473883"/>
                  <a:pt x="2141899" y="1472040"/>
                </a:cubicBezTo>
                <a:cubicBezTo>
                  <a:pt x="2137876" y="1470891"/>
                  <a:pt x="2134191" y="1471573"/>
                  <a:pt x="2130506" y="1472256"/>
                </a:cubicBezTo>
                <a:cubicBezTo>
                  <a:pt x="2130165" y="1470417"/>
                  <a:pt x="2129825" y="1468578"/>
                  <a:pt x="2127642" y="1467082"/>
                </a:cubicBezTo>
                <a:cubicBezTo>
                  <a:pt x="2129485" y="1466741"/>
                  <a:pt x="2129485" y="1466741"/>
                  <a:pt x="2131327" y="1466400"/>
                </a:cubicBezTo>
                <a:cubicBezTo>
                  <a:pt x="2121434" y="1464424"/>
                  <a:pt x="2111542" y="1462452"/>
                  <a:pt x="2103494" y="1460150"/>
                </a:cubicBezTo>
                <a:cubicBezTo>
                  <a:pt x="2113865" y="1454418"/>
                  <a:pt x="2125059" y="1442842"/>
                  <a:pt x="2136454" y="1442634"/>
                </a:cubicBezTo>
                <a:cubicBezTo>
                  <a:pt x="2164768" y="1441193"/>
                  <a:pt x="2192202" y="1424709"/>
                  <a:pt x="2219695" y="1429120"/>
                </a:cubicBezTo>
                <a:cubicBezTo>
                  <a:pt x="2224881" y="1426260"/>
                  <a:pt x="2227887" y="1421909"/>
                  <a:pt x="2235256" y="1420544"/>
                </a:cubicBezTo>
                <a:cubicBezTo>
                  <a:pt x="2249312" y="1414134"/>
                  <a:pt x="2262348" y="1402217"/>
                  <a:pt x="2276065" y="1393973"/>
                </a:cubicBezTo>
                <a:cubicBezTo>
                  <a:pt x="2284936" y="1390433"/>
                  <a:pt x="2295649" y="1386548"/>
                  <a:pt x="2306704" y="1384501"/>
                </a:cubicBezTo>
                <a:cubicBezTo>
                  <a:pt x="2323963" y="1385104"/>
                  <a:pt x="2343067" y="1385371"/>
                  <a:pt x="2360328" y="1385977"/>
                </a:cubicBezTo>
                <a:cubicBezTo>
                  <a:pt x="2371861" y="1376234"/>
                  <a:pt x="2383056" y="1364656"/>
                  <a:pt x="2380532" y="1361321"/>
                </a:cubicBezTo>
                <a:cubicBezTo>
                  <a:pt x="2366218" y="1335465"/>
                  <a:pt x="2379935" y="1327220"/>
                  <a:pt x="2406887" y="1318425"/>
                </a:cubicBezTo>
                <a:cubicBezTo>
                  <a:pt x="2424969" y="1313176"/>
                  <a:pt x="2439507" y="1299077"/>
                  <a:pt x="2456909" y="1290154"/>
                </a:cubicBezTo>
                <a:cubicBezTo>
                  <a:pt x="2469124" y="1284090"/>
                  <a:pt x="2481680" y="1279866"/>
                  <a:pt x="2494915" y="1279314"/>
                </a:cubicBezTo>
                <a:cubicBezTo>
                  <a:pt x="2543835" y="1275956"/>
                  <a:pt x="2596298" y="1281451"/>
                  <a:pt x="2643856" y="1270742"/>
                </a:cubicBezTo>
                <a:cubicBezTo>
                  <a:pt x="2676675" y="1262761"/>
                  <a:pt x="2707654" y="1255127"/>
                  <a:pt x="2739793" y="1243472"/>
                </a:cubicBezTo>
                <a:cubicBezTo>
                  <a:pt x="2741095" y="1229925"/>
                  <a:pt x="2753450" y="1214329"/>
                  <a:pt x="2760280" y="1199762"/>
                </a:cubicBezTo>
                <a:cubicBezTo>
                  <a:pt x="2764304" y="1200914"/>
                  <a:pt x="2766487" y="1202412"/>
                  <a:pt x="2770512" y="1203566"/>
                </a:cubicBezTo>
                <a:cubicBezTo>
                  <a:pt x="2770852" y="1205403"/>
                  <a:pt x="2771193" y="1207243"/>
                  <a:pt x="2771533" y="1209079"/>
                </a:cubicBezTo>
                <a:cubicBezTo>
                  <a:pt x="2772555" y="1214597"/>
                  <a:pt x="2773576" y="1220110"/>
                  <a:pt x="2772413" y="1224126"/>
                </a:cubicBezTo>
                <a:cubicBezTo>
                  <a:pt x="2781285" y="1220582"/>
                  <a:pt x="2790496" y="1218877"/>
                  <a:pt x="2796844" y="1212000"/>
                </a:cubicBezTo>
                <a:cubicBezTo>
                  <a:pt x="2796844" y="1212000"/>
                  <a:pt x="2796844" y="1212000"/>
                  <a:pt x="2798686" y="1211659"/>
                </a:cubicBezTo>
                <a:cubicBezTo>
                  <a:pt x="2799848" y="1207641"/>
                  <a:pt x="2802851" y="1203280"/>
                  <a:pt x="2802170" y="1199604"/>
                </a:cubicBezTo>
                <a:cubicBezTo>
                  <a:pt x="2804834" y="1193409"/>
                  <a:pt x="2795423" y="1183747"/>
                  <a:pt x="2796925" y="1181569"/>
                </a:cubicBezTo>
                <a:cubicBezTo>
                  <a:pt x="2816990" y="1166448"/>
                  <a:pt x="2809081" y="1154606"/>
                  <a:pt x="2800151" y="1137250"/>
                </a:cubicBezTo>
                <a:cubicBezTo>
                  <a:pt x="2790200" y="1114382"/>
                  <a:pt x="2818995" y="1105249"/>
                  <a:pt x="2834894" y="1098501"/>
                </a:cubicBezTo>
                <a:cubicBezTo>
                  <a:pt x="2855980" y="1088892"/>
                  <a:pt x="2880610" y="1088132"/>
                  <a:pt x="2902376" y="1082202"/>
                </a:cubicBezTo>
                <a:cubicBezTo>
                  <a:pt x="2925986" y="1075928"/>
                  <a:pt x="2951097" y="1067481"/>
                  <a:pt x="2974706" y="1061206"/>
                </a:cubicBezTo>
                <a:cubicBezTo>
                  <a:pt x="2983576" y="1057663"/>
                  <a:pt x="2992788" y="1055957"/>
                  <a:pt x="3004182" y="1055748"/>
                </a:cubicBezTo>
                <a:cubicBezTo>
                  <a:pt x="3022604" y="1052336"/>
                  <a:pt x="3044229" y="1055935"/>
                  <a:pt x="3059789" y="1047354"/>
                </a:cubicBezTo>
                <a:cubicBezTo>
                  <a:pt x="3071664" y="1039449"/>
                  <a:pt x="3084899" y="1038901"/>
                  <a:pt x="3098477" y="1040190"/>
                </a:cubicBezTo>
                <a:cubicBezTo>
                  <a:pt x="3114516" y="1023910"/>
                  <a:pt x="3110632" y="1013223"/>
                  <a:pt x="3101362" y="994030"/>
                </a:cubicBezTo>
                <a:cubicBezTo>
                  <a:pt x="3089569" y="971503"/>
                  <a:pt x="3123210" y="957666"/>
                  <a:pt x="3144636" y="949898"/>
                </a:cubicBezTo>
                <a:cubicBezTo>
                  <a:pt x="3169746" y="941447"/>
                  <a:pt x="3198060" y="940005"/>
                  <a:pt x="3225353" y="933049"/>
                </a:cubicBezTo>
                <a:cubicBezTo>
                  <a:pt x="3256332" y="925414"/>
                  <a:pt x="3285127" y="916278"/>
                  <a:pt x="3313922" y="907145"/>
                </a:cubicBezTo>
                <a:cubicBezTo>
                  <a:pt x="3324629" y="903224"/>
                  <a:pt x="3337524" y="900836"/>
                  <a:pt x="3348925" y="900663"/>
                </a:cubicBezTo>
                <a:cubicBezTo>
                  <a:pt x="3371031" y="896570"/>
                  <a:pt x="3398524" y="900983"/>
                  <a:pt x="3417428" y="889880"/>
                </a:cubicBezTo>
                <a:cubicBezTo>
                  <a:pt x="3455568" y="869471"/>
                  <a:pt x="3494322" y="883244"/>
                  <a:pt x="3528502" y="882617"/>
                </a:cubicBezTo>
                <a:cubicBezTo>
                  <a:pt x="3576261" y="883280"/>
                  <a:pt x="3590659" y="878715"/>
                  <a:pt x="3650091" y="860102"/>
                </a:cubicBezTo>
                <a:cubicBezTo>
                  <a:pt x="3738660" y="834198"/>
                  <a:pt x="3830431" y="815302"/>
                  <a:pt x="3919674" y="793038"/>
                </a:cubicBezTo>
                <a:cubicBezTo>
                  <a:pt x="3972417" y="779468"/>
                  <a:pt x="4026665" y="763719"/>
                  <a:pt x="4081251" y="749808"/>
                </a:cubicBezTo>
                <a:cubicBezTo>
                  <a:pt x="4088279" y="746607"/>
                  <a:pt x="4096669" y="750756"/>
                  <a:pt x="4106562" y="752728"/>
                </a:cubicBezTo>
                <a:cubicBezTo>
                  <a:pt x="4099873" y="757765"/>
                  <a:pt x="4093872" y="766520"/>
                  <a:pt x="4084661" y="768225"/>
                </a:cubicBezTo>
                <a:cubicBezTo>
                  <a:pt x="4028572" y="784315"/>
                  <a:pt x="3972143" y="798567"/>
                  <a:pt x="3906504" y="814523"/>
                </a:cubicBezTo>
                <a:cubicBezTo>
                  <a:pt x="3935358" y="826291"/>
                  <a:pt x="3960669" y="829208"/>
                  <a:pt x="3984958" y="826612"/>
                </a:cubicBezTo>
                <a:cubicBezTo>
                  <a:pt x="4005704" y="815164"/>
                  <a:pt x="4020441" y="812434"/>
                  <a:pt x="4036201" y="815222"/>
                </a:cubicBezTo>
                <a:cubicBezTo>
                  <a:pt x="4047255" y="813175"/>
                  <a:pt x="4057968" y="809290"/>
                  <a:pt x="4069021" y="807243"/>
                </a:cubicBezTo>
                <a:cubicBezTo>
                  <a:pt x="4125450" y="792990"/>
                  <a:pt x="4186243" y="781733"/>
                  <a:pt x="4232922" y="755982"/>
                </a:cubicBezTo>
                <a:cubicBezTo>
                  <a:pt x="4288123" y="724811"/>
                  <a:pt x="4341414" y="724486"/>
                  <a:pt x="4398042" y="721602"/>
                </a:cubicBezTo>
                <a:cubicBezTo>
                  <a:pt x="4398042" y="721602"/>
                  <a:pt x="4398042" y="721602"/>
                  <a:pt x="4427178" y="714307"/>
                </a:cubicBezTo>
                <a:cubicBezTo>
                  <a:pt x="4436049" y="710763"/>
                  <a:pt x="4443077" y="707559"/>
                  <a:pt x="4450106" y="704359"/>
                </a:cubicBezTo>
                <a:cubicBezTo>
                  <a:pt x="4460819" y="700474"/>
                  <a:pt x="4480063" y="691207"/>
                  <a:pt x="4482586" y="694541"/>
                </a:cubicBezTo>
                <a:cubicBezTo>
                  <a:pt x="4513342" y="726868"/>
                  <a:pt x="4515747" y="688400"/>
                  <a:pt x="4527273" y="678622"/>
                </a:cubicBezTo>
                <a:cubicBezTo>
                  <a:pt x="4538808" y="668884"/>
                  <a:pt x="4540930" y="649479"/>
                  <a:pt x="4569105" y="657571"/>
                </a:cubicBezTo>
                <a:cubicBezTo>
                  <a:pt x="4575312" y="660224"/>
                  <a:pt x="4591693" y="645784"/>
                  <a:pt x="4602065" y="640061"/>
                </a:cubicBezTo>
                <a:cubicBezTo>
                  <a:pt x="4603568" y="637881"/>
                  <a:pt x="4600023" y="629031"/>
                  <a:pt x="4600023" y="629031"/>
                </a:cubicBezTo>
                <a:cubicBezTo>
                  <a:pt x="4588969" y="631078"/>
                  <a:pt x="4577916" y="633125"/>
                  <a:pt x="4566863" y="635172"/>
                </a:cubicBezTo>
                <a:cubicBezTo>
                  <a:pt x="4553967" y="637560"/>
                  <a:pt x="4540732" y="638111"/>
                  <a:pt x="4518285" y="640366"/>
                </a:cubicBezTo>
                <a:cubicBezTo>
                  <a:pt x="4585708" y="603170"/>
                  <a:pt x="4600786" y="602277"/>
                  <a:pt x="4651806" y="630850"/>
                </a:cubicBezTo>
                <a:cubicBezTo>
                  <a:pt x="4673291" y="643981"/>
                  <a:pt x="4794399" y="629157"/>
                  <a:pt x="4823675" y="612331"/>
                </a:cubicBezTo>
                <a:cubicBezTo>
                  <a:pt x="4825177" y="610153"/>
                  <a:pt x="4828861" y="609471"/>
                  <a:pt x="4830363" y="607291"/>
                </a:cubicBezTo>
                <a:cubicBezTo>
                  <a:pt x="4832346" y="597419"/>
                  <a:pt x="4836172" y="587205"/>
                  <a:pt x="4834129" y="576175"/>
                </a:cubicBezTo>
                <a:cubicBezTo>
                  <a:pt x="4833789" y="574338"/>
                  <a:pt x="4818370" y="573394"/>
                  <a:pt x="4810661" y="572918"/>
                </a:cubicBezTo>
                <a:cubicBezTo>
                  <a:pt x="4801109" y="572787"/>
                  <a:pt x="4791898" y="574492"/>
                  <a:pt x="4781665" y="570683"/>
                </a:cubicBezTo>
                <a:cubicBezTo>
                  <a:pt x="4781665" y="570683"/>
                  <a:pt x="4781665" y="570683"/>
                  <a:pt x="5151219" y="477541"/>
                </a:cubicBezTo>
                <a:cubicBezTo>
                  <a:pt x="5151899" y="481219"/>
                  <a:pt x="5152919" y="486731"/>
                  <a:pt x="5155441" y="490066"/>
                </a:cubicBezTo>
                <a:cubicBezTo>
                  <a:pt x="5117775" y="502746"/>
                  <a:pt x="5079288" y="521276"/>
                  <a:pt x="5041763" y="524423"/>
                </a:cubicBezTo>
                <a:cubicBezTo>
                  <a:pt x="4985814" y="530980"/>
                  <a:pt x="4938597" y="543527"/>
                  <a:pt x="4906858" y="577921"/>
                </a:cubicBezTo>
                <a:cubicBezTo>
                  <a:pt x="4952091" y="575245"/>
                  <a:pt x="5006538" y="570867"/>
                  <a:pt x="5058801" y="564990"/>
                </a:cubicBezTo>
                <a:cubicBezTo>
                  <a:pt x="5070196" y="564782"/>
                  <a:pt x="5082411" y="558716"/>
                  <a:pt x="5092783" y="552996"/>
                </a:cubicBezTo>
                <a:cubicBezTo>
                  <a:pt x="5137959" y="529420"/>
                  <a:pt x="5185517" y="518714"/>
                  <a:pt x="5240303" y="516176"/>
                </a:cubicBezTo>
                <a:cubicBezTo>
                  <a:pt x="5285879" y="515338"/>
                  <a:pt x="5333095" y="502792"/>
                  <a:pt x="5380995" y="493922"/>
                </a:cubicBezTo>
                <a:cubicBezTo>
                  <a:pt x="5414155" y="487782"/>
                  <a:pt x="5444793" y="478310"/>
                  <a:pt x="5477955" y="472169"/>
                </a:cubicBezTo>
                <a:cubicBezTo>
                  <a:pt x="5556827" y="455660"/>
                  <a:pt x="5634203" y="441333"/>
                  <a:pt x="5713079" y="424825"/>
                </a:cubicBezTo>
                <a:cubicBezTo>
                  <a:pt x="5764663" y="415273"/>
                  <a:pt x="5816587" y="407560"/>
                  <a:pt x="5868167" y="398008"/>
                </a:cubicBezTo>
                <a:cubicBezTo>
                  <a:pt x="5921935" y="389956"/>
                  <a:pt x="5973855" y="382241"/>
                  <a:pt x="6026943" y="370511"/>
                </a:cubicBezTo>
                <a:cubicBezTo>
                  <a:pt x="6036155" y="368806"/>
                  <a:pt x="6039439" y="345381"/>
                  <a:pt x="6046267" y="330815"/>
                </a:cubicBezTo>
                <a:cubicBezTo>
                  <a:pt x="6034531" y="329181"/>
                  <a:pt x="6022119" y="323876"/>
                  <a:pt x="6011063" y="325923"/>
                </a:cubicBezTo>
                <a:cubicBezTo>
                  <a:pt x="5990459" y="327839"/>
                  <a:pt x="5970535" y="333428"/>
                  <a:pt x="5950271" y="337180"/>
                </a:cubicBezTo>
                <a:cubicBezTo>
                  <a:pt x="5951091" y="331324"/>
                  <a:pt x="5950071" y="325815"/>
                  <a:pt x="5949391" y="322138"/>
                </a:cubicBezTo>
                <a:cubicBezTo>
                  <a:pt x="5962287" y="319750"/>
                  <a:pt x="5974019" y="321380"/>
                  <a:pt x="5986915" y="318992"/>
                </a:cubicBezTo>
                <a:cubicBezTo>
                  <a:pt x="6003495" y="315922"/>
                  <a:pt x="6021579" y="310669"/>
                  <a:pt x="6035295" y="302428"/>
                </a:cubicBezTo>
                <a:cubicBezTo>
                  <a:pt x="6048671" y="292345"/>
                  <a:pt x="6060051" y="286914"/>
                  <a:pt x="6070335" y="287144"/>
                </a:cubicBezTo>
                <a:cubicBezTo>
                  <a:pt x="6080619" y="287382"/>
                  <a:pt x="6089811" y="293283"/>
                  <a:pt x="6098811" y="305876"/>
                </a:cubicBezTo>
                <a:cubicBezTo>
                  <a:pt x="6109243" y="321052"/>
                  <a:pt x="6113951" y="325883"/>
                  <a:pt x="6131831" y="309265"/>
                </a:cubicBezTo>
                <a:cubicBezTo>
                  <a:pt x="6138179" y="302385"/>
                  <a:pt x="6172359" y="301760"/>
                  <a:pt x="6175223" y="306935"/>
                </a:cubicBezTo>
                <a:cubicBezTo>
                  <a:pt x="6208903" y="365331"/>
                  <a:pt x="6269295" y="331334"/>
                  <a:pt x="6318215" y="327979"/>
                </a:cubicBezTo>
                <a:cubicBezTo>
                  <a:pt x="6361607" y="325647"/>
                  <a:pt x="6406983" y="313440"/>
                  <a:pt x="6450859" y="303418"/>
                </a:cubicBezTo>
                <a:cubicBezTo>
                  <a:pt x="6476647" y="298642"/>
                  <a:pt x="6503603" y="289849"/>
                  <a:pt x="6530895" y="282893"/>
                </a:cubicBezTo>
                <a:cubicBezTo>
                  <a:pt x="6532739" y="282552"/>
                  <a:pt x="6529675" y="266009"/>
                  <a:pt x="6529675" y="266009"/>
                </a:cubicBezTo>
                <a:cubicBezTo>
                  <a:pt x="6512755" y="267242"/>
                  <a:pt x="6495155" y="264799"/>
                  <a:pt x="6480755" y="269364"/>
                </a:cubicBezTo>
                <a:cubicBezTo>
                  <a:pt x="6427191" y="288790"/>
                  <a:pt x="6372263" y="300860"/>
                  <a:pt x="6314275" y="296393"/>
                </a:cubicBezTo>
                <a:cubicBezTo>
                  <a:pt x="6313591" y="292715"/>
                  <a:pt x="6312571" y="287200"/>
                  <a:pt x="6313731" y="283186"/>
                </a:cubicBezTo>
                <a:cubicBezTo>
                  <a:pt x="6350919" y="278200"/>
                  <a:pt x="6387763" y="271377"/>
                  <a:pt x="6424947" y="266391"/>
                </a:cubicBezTo>
                <a:cubicBezTo>
                  <a:pt x="6436003" y="264344"/>
                  <a:pt x="6448555" y="260120"/>
                  <a:pt x="6459611" y="258073"/>
                </a:cubicBezTo>
                <a:cubicBezTo>
                  <a:pt x="6489087" y="252615"/>
                  <a:pt x="6512155" y="233135"/>
                  <a:pt x="6546395" y="253410"/>
                </a:cubicBezTo>
                <a:cubicBezTo>
                  <a:pt x="6575931" y="268853"/>
                  <a:pt x="6623007" y="265836"/>
                  <a:pt x="6660051" y="270383"/>
                </a:cubicBezTo>
                <a:cubicBezTo>
                  <a:pt x="6679495" y="272486"/>
                  <a:pt x="6704947" y="265873"/>
                  <a:pt x="6709719" y="291642"/>
                </a:cubicBezTo>
                <a:cubicBezTo>
                  <a:pt x="6710399" y="295316"/>
                  <a:pt x="6734347" y="290882"/>
                  <a:pt x="6747927" y="292170"/>
                </a:cubicBezTo>
                <a:cubicBezTo>
                  <a:pt x="6744723" y="285160"/>
                  <a:pt x="6741859" y="279987"/>
                  <a:pt x="6736811" y="273317"/>
                </a:cubicBezTo>
                <a:cubicBezTo>
                  <a:pt x="6725011" y="250751"/>
                  <a:pt x="6742695" y="222760"/>
                  <a:pt x="6772511" y="219142"/>
                </a:cubicBezTo>
                <a:cubicBezTo>
                  <a:pt x="6807855" y="214498"/>
                  <a:pt x="6845039" y="209513"/>
                  <a:pt x="6880723" y="206707"/>
                </a:cubicBezTo>
                <a:cubicBezTo>
                  <a:pt x="6920091" y="203221"/>
                  <a:pt x="6958295" y="203750"/>
                  <a:pt x="6995483" y="198766"/>
                </a:cubicBezTo>
                <a:cubicBezTo>
                  <a:pt x="7085271" y="189742"/>
                  <a:pt x="7174719" y="178883"/>
                  <a:pt x="7264167" y="168024"/>
                </a:cubicBezTo>
                <a:cubicBezTo>
                  <a:pt x="7338879" y="159892"/>
                  <a:pt x="7412095" y="153977"/>
                  <a:pt x="7485787" y="140331"/>
                </a:cubicBezTo>
                <a:cubicBezTo>
                  <a:pt x="7616243" y="114271"/>
                  <a:pt x="7750107" y="106593"/>
                  <a:pt x="7882947" y="93400"/>
                </a:cubicBezTo>
                <a:cubicBezTo>
                  <a:pt x="7907239" y="90805"/>
                  <a:pt x="7931047" y="95902"/>
                  <a:pt x="7955335" y="93303"/>
                </a:cubicBezTo>
                <a:cubicBezTo>
                  <a:pt x="7977783" y="91047"/>
                  <a:pt x="8005559" y="76400"/>
                  <a:pt x="8025679" y="82178"/>
                </a:cubicBezTo>
                <a:cubicBezTo>
                  <a:pt x="8059383" y="89244"/>
                  <a:pt x="8088515" y="81947"/>
                  <a:pt x="8119155" y="72475"/>
                </a:cubicBezTo>
                <a:cubicBezTo>
                  <a:pt x="8140579" y="64704"/>
                  <a:pt x="8163507" y="54755"/>
                  <a:pt x="8185275" y="48825"/>
                </a:cubicBezTo>
                <a:cubicBezTo>
                  <a:pt x="8201515" y="43917"/>
                  <a:pt x="8228467" y="35123"/>
                  <a:pt x="8233515" y="41792"/>
                </a:cubicBezTo>
                <a:cubicBezTo>
                  <a:pt x="8270479" y="76768"/>
                  <a:pt x="8328351" y="39439"/>
                  <a:pt x="8367295" y="64546"/>
                </a:cubicBezTo>
                <a:cubicBezTo>
                  <a:pt x="8371319" y="65698"/>
                  <a:pt x="8380531" y="63993"/>
                  <a:pt x="8385719" y="61134"/>
                </a:cubicBezTo>
                <a:cubicBezTo>
                  <a:pt x="8446595" y="19445"/>
                  <a:pt x="8515215" y="50461"/>
                  <a:pt x="8578535" y="42537"/>
                </a:cubicBezTo>
                <a:cubicBezTo>
                  <a:pt x="8645535" y="33931"/>
                  <a:pt x="8712735" y="36697"/>
                  <a:pt x="8778575" y="32106"/>
                </a:cubicBezTo>
                <a:cubicBezTo>
                  <a:pt x="8834859" y="27389"/>
                  <a:pt x="8889787" y="15315"/>
                  <a:pt x="8944575" y="12772"/>
                </a:cubicBezTo>
                <a:cubicBezTo>
                  <a:pt x="9052307" y="8031"/>
                  <a:pt x="9161879" y="2949"/>
                  <a:pt x="9267283" y="6240"/>
                </a:cubicBezTo>
                <a:cubicBezTo>
                  <a:pt x="9370851" y="9877"/>
                  <a:pt x="9474899" y="5815"/>
                  <a:pt x="9576763" y="265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B65A77F-4686-2F42-8E3F-B1218994209F}"/>
              </a:ext>
            </a:extLst>
          </p:cNvPr>
          <p:cNvSpPr txBox="1"/>
          <p:nvPr/>
        </p:nvSpPr>
        <p:spPr>
          <a:xfrm>
            <a:off x="4125053" y="3709540"/>
            <a:ext cx="199125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 produto foi aceito?</a:t>
            </a:r>
          </a:p>
          <a:p>
            <a:r>
              <a:rPr lang="pt-BR" sz="1000" dirty="0">
                <a:solidFill>
                  <a:schemeClr val="bg1">
                    <a:lumMod val="75000"/>
                  </a:schemeClr>
                </a:solidFill>
              </a:rPr>
              <a:t>O produto teve engajamento?</a:t>
            </a:r>
          </a:p>
          <a:p>
            <a:r>
              <a:rPr lang="pt-BR" sz="1000" dirty="0">
                <a:solidFill>
                  <a:schemeClr val="bg1">
                    <a:lumMod val="75000"/>
                  </a:schemeClr>
                </a:solidFill>
              </a:rPr>
              <a:t>Os clientes usaram de fato?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14F9527-9277-D84F-BA60-6B6FDBCD61A3}"/>
              </a:ext>
            </a:extLst>
          </p:cNvPr>
          <p:cNvSpPr txBox="1"/>
          <p:nvPr/>
        </p:nvSpPr>
        <p:spPr>
          <a:xfrm>
            <a:off x="6795478" y="3510676"/>
            <a:ext cx="189987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 produto é viável?</a:t>
            </a:r>
          </a:p>
          <a:p>
            <a:r>
              <a:rPr lang="pt-BR" sz="1000" dirty="0">
                <a:solidFill>
                  <a:schemeClr val="bg1">
                    <a:lumMod val="75000"/>
                  </a:schemeClr>
                </a:solidFill>
              </a:rPr>
              <a:t>Conseguimos desenvolver de </a:t>
            </a:r>
          </a:p>
          <a:p>
            <a:r>
              <a:rPr lang="pt-BR" sz="1000" dirty="0">
                <a:solidFill>
                  <a:schemeClr val="bg1">
                    <a:lumMod val="75000"/>
                  </a:schemeClr>
                </a:solidFill>
              </a:rPr>
              <a:t>fato este produto?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1FC9FF7-4C3D-C84F-8E8A-9D316E361BBC}"/>
              </a:ext>
            </a:extLst>
          </p:cNvPr>
          <p:cNvSpPr txBox="1"/>
          <p:nvPr/>
        </p:nvSpPr>
        <p:spPr>
          <a:xfrm>
            <a:off x="6002837" y="4282259"/>
            <a:ext cx="247375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Temos mercado?</a:t>
            </a:r>
          </a:p>
          <a:p>
            <a:r>
              <a:rPr lang="pt-BR" sz="1000" dirty="0">
                <a:solidFill>
                  <a:schemeClr val="bg1">
                    <a:lumMod val="75000"/>
                  </a:schemeClr>
                </a:solidFill>
              </a:rPr>
              <a:t>Existe mercado para este produto?</a:t>
            </a:r>
          </a:p>
          <a:p>
            <a:r>
              <a:rPr lang="pt-BR" sz="1000" dirty="0">
                <a:solidFill>
                  <a:schemeClr val="bg1">
                    <a:lumMod val="75000"/>
                  </a:schemeClr>
                </a:solidFill>
              </a:rPr>
              <a:t>Conseguimos rentabilizar este produto? 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EEBEFEF9-ECD4-EA43-A6F8-8A4C7B3921C4}"/>
              </a:ext>
            </a:extLst>
          </p:cNvPr>
          <p:cNvGrpSpPr/>
          <p:nvPr/>
        </p:nvGrpSpPr>
        <p:grpSpPr>
          <a:xfrm>
            <a:off x="2513422" y="5141816"/>
            <a:ext cx="8087700" cy="893225"/>
            <a:chOff x="2513422" y="4238375"/>
            <a:chExt cx="8087700" cy="615553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1DD0EEB9-3C79-A745-9732-79AD9192B9EA}"/>
                </a:ext>
              </a:extLst>
            </p:cNvPr>
            <p:cNvGrpSpPr/>
            <p:nvPr/>
          </p:nvGrpSpPr>
          <p:grpSpPr>
            <a:xfrm>
              <a:off x="2513422" y="4238375"/>
              <a:ext cx="8087700" cy="615553"/>
              <a:chOff x="3440441" y="3188397"/>
              <a:chExt cx="8087700" cy="615553"/>
            </a:xfrm>
          </p:grpSpPr>
          <p:sp>
            <p:nvSpPr>
              <p:cNvPr id="22" name="Google Shape;297;p69">
                <a:extLst>
                  <a:ext uri="{FF2B5EF4-FFF2-40B4-BE49-F238E27FC236}">
                    <a16:creationId xmlns:a16="http://schemas.microsoft.com/office/drawing/2014/main" id="{9AA43618-BAC8-2F45-9B35-518F99DB9CD2}"/>
                  </a:ext>
                </a:extLst>
              </p:cNvPr>
              <p:cNvSpPr/>
              <p:nvPr/>
            </p:nvSpPr>
            <p:spPr>
              <a:xfrm>
                <a:off x="3440441" y="3188397"/>
                <a:ext cx="8087700" cy="615553"/>
              </a:xfrm>
              <a:prstGeom prst="roundRect">
                <a:avLst>
                  <a:gd name="adj" fmla="val 16667"/>
                </a:avLst>
              </a:prstGeom>
              <a:solidFill>
                <a:srgbClr val="2196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r"/>
                <a:endParaRPr sz="1800" dirty="0">
                  <a:solidFill>
                    <a:srgbClr val="FFC000"/>
                  </a:solidFill>
                  <a:latin typeface="Open Sans ExtraBold"/>
                  <a:ea typeface="Open Sans ExtraBold"/>
                  <a:cs typeface="Open Sans ExtraBold"/>
                  <a:sym typeface="Open Sans ExtraBold"/>
                </a:endParaRPr>
              </a:p>
            </p:txBody>
          </p:sp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B5907FC3-B7D3-264C-A936-84AF875E2EE4}"/>
                  </a:ext>
                </a:extLst>
              </p:cNvPr>
              <p:cNvSpPr txBox="1"/>
              <p:nvPr/>
            </p:nvSpPr>
            <p:spPr>
              <a:xfrm>
                <a:off x="4904147" y="3294853"/>
                <a:ext cx="5154740" cy="402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600" dirty="0">
                    <a:solidFill>
                      <a:schemeClr val="bg1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Testes de usabilidade e viabilidade com </a:t>
                </a:r>
                <a:r>
                  <a:rPr lang="pt-BR" sz="1600" dirty="0" err="1">
                    <a:solidFill>
                      <a:schemeClr val="bg1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mockup`s</a:t>
                </a:r>
                <a:r>
                  <a:rPr lang="pt-BR" sz="1600" dirty="0">
                    <a:solidFill>
                      <a:schemeClr val="bg1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.</a:t>
                </a:r>
              </a:p>
              <a:p>
                <a:r>
                  <a:rPr lang="pt-BR" sz="1600" dirty="0">
                    <a:solidFill>
                      <a:schemeClr val="bg1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Testes A/</a:t>
                </a:r>
                <a:r>
                  <a:rPr lang="pt-BR" sz="1600" dirty="0" err="1">
                    <a:solidFill>
                      <a:schemeClr val="bg1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B</a:t>
                </a:r>
                <a:r>
                  <a:rPr lang="pt-BR" sz="1600" dirty="0">
                    <a:solidFill>
                      <a:schemeClr val="bg1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 com pool de clientes após iniciado Discovery </a:t>
                </a:r>
              </a:p>
            </p:txBody>
          </p:sp>
        </p:grp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2C48B88A-7821-8145-89ED-994B9C76AC5D}"/>
                </a:ext>
              </a:extLst>
            </p:cNvPr>
            <p:cNvSpPr txBox="1"/>
            <p:nvPr/>
          </p:nvSpPr>
          <p:spPr>
            <a:xfrm>
              <a:off x="2543722" y="4429496"/>
              <a:ext cx="1433406" cy="233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 b="1" dirty="0">
                  <a:solidFill>
                    <a:schemeClr val="bg1"/>
                  </a:solidFill>
                </a:rPr>
                <a:t>Conta Azul 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22745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282;p68">
            <a:extLst>
              <a:ext uri="{FF2B5EF4-FFF2-40B4-BE49-F238E27FC236}">
                <a16:creationId xmlns:a16="http://schemas.microsoft.com/office/drawing/2014/main" id="{0A984B4F-D556-E747-B9BF-C233F3192D50}"/>
              </a:ext>
            </a:extLst>
          </p:cNvPr>
          <p:cNvSpPr txBox="1">
            <a:spLocks/>
          </p:cNvSpPr>
          <p:nvPr/>
        </p:nvSpPr>
        <p:spPr>
          <a:xfrm>
            <a:off x="-212271" y="-712975"/>
            <a:ext cx="114300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2000">
                <a:solidFill>
                  <a:srgbClr val="F3F3F3"/>
                </a:solidFill>
                <a:latin typeface="Arial Narrow" panose="020B0604020202020204" pitchFamily="34" charset="0"/>
                <a:ea typeface="Exo Thin"/>
                <a:cs typeface="Arial Narrow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dirty="0">
                <a:sym typeface="Exo Thin"/>
              </a:rPr>
              <a:t>Processos</a:t>
            </a:r>
            <a:endParaRPr lang="pt-BR" dirty="0">
              <a:sym typeface="Exo"/>
            </a:endParaRPr>
          </a:p>
        </p:txBody>
      </p:sp>
      <p:sp>
        <p:nvSpPr>
          <p:cNvPr id="21" name="Google Shape;320;p71">
            <a:extLst>
              <a:ext uri="{FF2B5EF4-FFF2-40B4-BE49-F238E27FC236}">
                <a16:creationId xmlns:a16="http://schemas.microsoft.com/office/drawing/2014/main" id="{296D7F3B-C217-FA48-90E8-8FD014BF3E0E}"/>
              </a:ext>
            </a:extLst>
          </p:cNvPr>
          <p:cNvSpPr txBox="1"/>
          <p:nvPr/>
        </p:nvSpPr>
        <p:spPr>
          <a:xfrm>
            <a:off x="736627" y="189527"/>
            <a:ext cx="6815506" cy="658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r>
              <a:rPr lang="pt-BR" sz="3600" b="1" dirty="0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Processo Discovery </a:t>
            </a:r>
            <a:r>
              <a:rPr lang="pt-BR" sz="3600" dirty="0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–</a:t>
            </a:r>
            <a:r>
              <a:rPr lang="pt-BR" sz="3600" b="1" dirty="0">
                <a:solidFill>
                  <a:srgbClr val="2686E9"/>
                </a:solidFill>
                <a:latin typeface="Avenir Next Condensed" panose="020B0506020202020204" pitchFamily="34" charset="0"/>
                <a:sym typeface="Exo"/>
              </a:rPr>
              <a:t> </a:t>
            </a:r>
            <a:r>
              <a:rPr lang="pt-BR" sz="2800" dirty="0">
                <a:solidFill>
                  <a:srgbClr val="2686E9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Conta Azul</a:t>
            </a:r>
          </a:p>
        </p:txBody>
      </p:sp>
      <p:sp>
        <p:nvSpPr>
          <p:cNvPr id="13" name="Google Shape;684;p92">
            <a:extLst>
              <a:ext uri="{FF2B5EF4-FFF2-40B4-BE49-F238E27FC236}">
                <a16:creationId xmlns:a16="http://schemas.microsoft.com/office/drawing/2014/main" id="{2CB528BE-5FC1-2F48-9D42-55E53F021870}"/>
              </a:ext>
            </a:extLst>
          </p:cNvPr>
          <p:cNvSpPr txBox="1"/>
          <p:nvPr/>
        </p:nvSpPr>
        <p:spPr>
          <a:xfrm>
            <a:off x="7855681" y="3237650"/>
            <a:ext cx="1371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sz="800" dirty="0">
              <a:solidFill>
                <a:srgbClr val="666666"/>
              </a:solidFill>
              <a:latin typeface="Exo"/>
              <a:ea typeface="Exo"/>
              <a:cs typeface="Exo"/>
              <a:sym typeface="Exo"/>
            </a:endParaRPr>
          </a:p>
        </p:txBody>
      </p:sp>
      <p:pic>
        <p:nvPicPr>
          <p:cNvPr id="14" name="Google Shape;685;p92">
            <a:extLst>
              <a:ext uri="{FF2B5EF4-FFF2-40B4-BE49-F238E27FC236}">
                <a16:creationId xmlns:a16="http://schemas.microsoft.com/office/drawing/2014/main" id="{590887A0-FBDF-BF4F-9E98-F24E92E61783}"/>
              </a:ext>
            </a:extLst>
          </p:cNvPr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845830" y="1281112"/>
            <a:ext cx="3409275" cy="30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686;p92">
            <a:extLst>
              <a:ext uri="{FF2B5EF4-FFF2-40B4-BE49-F238E27FC236}">
                <a16:creationId xmlns:a16="http://schemas.microsoft.com/office/drawing/2014/main" id="{2CE7011E-5D63-324C-A42D-B4A47EC588F7}"/>
              </a:ext>
            </a:extLst>
          </p:cNvPr>
          <p:cNvSpPr txBox="1"/>
          <p:nvPr/>
        </p:nvSpPr>
        <p:spPr>
          <a:xfrm>
            <a:off x="2845206" y="4451000"/>
            <a:ext cx="183093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pt-BR" sz="800" b="1" dirty="0">
                <a:solidFill>
                  <a:srgbClr val="666666"/>
                </a:solidFill>
                <a:latin typeface="Exo"/>
                <a:ea typeface="Exo"/>
                <a:cs typeface="Exo"/>
                <a:sym typeface="Exo"/>
              </a:rPr>
              <a:t>   </a:t>
            </a:r>
            <a:r>
              <a:rPr lang="pt-BR" sz="1000" b="1" dirty="0">
                <a:solidFill>
                  <a:srgbClr val="666666"/>
                </a:solidFill>
                <a:latin typeface="Arial" panose="020B0604020202020204" pitchFamily="34" charset="0"/>
                <a:cs typeface="Arial" panose="020B0604020202020204" pitchFamily="34" charset="0"/>
                <a:sym typeface="Exo"/>
              </a:rPr>
              <a:t>Entrevistas + Protótipos</a:t>
            </a:r>
            <a:endParaRPr sz="1000" b="1" dirty="0">
              <a:solidFill>
                <a:srgbClr val="666666"/>
              </a:solidFill>
              <a:latin typeface="Arial" panose="020B0604020202020204" pitchFamily="34" charset="0"/>
              <a:cs typeface="Arial" panose="020B0604020202020204" pitchFamily="34" charset="0"/>
              <a:sym typeface="Exo"/>
            </a:endParaRPr>
          </a:p>
        </p:txBody>
      </p:sp>
      <p:sp>
        <p:nvSpPr>
          <p:cNvPr id="19" name="Google Shape;687;p92">
            <a:extLst>
              <a:ext uri="{FF2B5EF4-FFF2-40B4-BE49-F238E27FC236}">
                <a16:creationId xmlns:a16="http://schemas.microsoft.com/office/drawing/2014/main" id="{B18EA858-BC79-2949-8FDF-06192538AF26}"/>
              </a:ext>
            </a:extLst>
          </p:cNvPr>
          <p:cNvSpPr txBox="1"/>
          <p:nvPr/>
        </p:nvSpPr>
        <p:spPr>
          <a:xfrm>
            <a:off x="208856" y="4669200"/>
            <a:ext cx="2094986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Exo"/>
              </a:rPr>
              <a:t>Levantar dados de negócio via operações e efetuar pesquisas quantitativas com clientes + </a:t>
            </a:r>
            <a:r>
              <a:rPr lang="pt-BR" sz="10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Exo"/>
              </a:rPr>
              <a:t>advisor</a:t>
            </a:r>
            <a:r>
              <a:rPr lang="pt-B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Exo"/>
              </a:rPr>
              <a:t>.</a:t>
            </a:r>
          </a:p>
        </p:txBody>
      </p:sp>
      <p:sp>
        <p:nvSpPr>
          <p:cNvPr id="24" name="Google Shape;689;p92">
            <a:extLst>
              <a:ext uri="{FF2B5EF4-FFF2-40B4-BE49-F238E27FC236}">
                <a16:creationId xmlns:a16="http://schemas.microsoft.com/office/drawing/2014/main" id="{FC959C60-F184-A241-80B4-CAE5A7F010E6}"/>
              </a:ext>
            </a:extLst>
          </p:cNvPr>
          <p:cNvSpPr txBox="1"/>
          <p:nvPr/>
        </p:nvSpPr>
        <p:spPr>
          <a:xfrm>
            <a:off x="1055781" y="2533050"/>
            <a:ext cx="14595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pt-BR" sz="1200" b="1" dirty="0">
                <a:solidFill>
                  <a:srgbClr val="008FFB"/>
                </a:solidFill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  <a:t>Definir</a:t>
            </a:r>
            <a:endParaRPr sz="1200" b="1" dirty="0">
              <a:solidFill>
                <a:srgbClr val="008FFB"/>
              </a:solidFill>
              <a:latin typeface="Arial Narrow" panose="020B0604020202020204" pitchFamily="34" charset="0"/>
              <a:ea typeface="Exo"/>
              <a:cs typeface="Arial Narrow" panose="020B0604020202020204" pitchFamily="34" charset="0"/>
              <a:sym typeface="Exo"/>
            </a:endParaRPr>
          </a:p>
        </p:txBody>
      </p:sp>
      <p:sp>
        <p:nvSpPr>
          <p:cNvPr id="25" name="Google Shape;690;p92">
            <a:extLst>
              <a:ext uri="{FF2B5EF4-FFF2-40B4-BE49-F238E27FC236}">
                <a16:creationId xmlns:a16="http://schemas.microsoft.com/office/drawing/2014/main" id="{7860C05F-BD4E-974C-9B98-7A6B801E661A}"/>
              </a:ext>
            </a:extLst>
          </p:cNvPr>
          <p:cNvSpPr txBox="1"/>
          <p:nvPr/>
        </p:nvSpPr>
        <p:spPr>
          <a:xfrm>
            <a:off x="2505331" y="2533050"/>
            <a:ext cx="15834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pt-BR" sz="1200" b="1">
                <a:solidFill>
                  <a:srgbClr val="008FFB"/>
                </a:solidFill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  <a:t>Aprofundar</a:t>
            </a:r>
            <a:endParaRPr sz="1200" b="1">
              <a:solidFill>
                <a:srgbClr val="008FFB"/>
              </a:solidFill>
              <a:latin typeface="Arial Narrow" panose="020B0604020202020204" pitchFamily="34" charset="0"/>
              <a:ea typeface="Exo"/>
              <a:cs typeface="Arial Narrow" panose="020B0604020202020204" pitchFamily="34" charset="0"/>
              <a:sym typeface="Exo"/>
            </a:endParaRPr>
          </a:p>
        </p:txBody>
      </p:sp>
      <p:pic>
        <p:nvPicPr>
          <p:cNvPr id="26" name="Google Shape;691;p92">
            <a:extLst>
              <a:ext uri="{FF2B5EF4-FFF2-40B4-BE49-F238E27FC236}">
                <a16:creationId xmlns:a16="http://schemas.microsoft.com/office/drawing/2014/main" id="{9E6188F6-B196-BF47-8540-ADE587D409D3}"/>
              </a:ext>
            </a:extLst>
          </p:cNvPr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255106" y="1281112"/>
            <a:ext cx="3409275" cy="30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693;p92">
            <a:extLst>
              <a:ext uri="{FF2B5EF4-FFF2-40B4-BE49-F238E27FC236}">
                <a16:creationId xmlns:a16="http://schemas.microsoft.com/office/drawing/2014/main" id="{18B49857-3C8F-6046-8EDD-1976A5EE3119}"/>
              </a:ext>
            </a:extLst>
          </p:cNvPr>
          <p:cNvSpPr txBox="1"/>
          <p:nvPr/>
        </p:nvSpPr>
        <p:spPr>
          <a:xfrm>
            <a:off x="4421606" y="2533050"/>
            <a:ext cx="15030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pt-BR" sz="1200" b="1">
                <a:solidFill>
                  <a:srgbClr val="008FFB"/>
                </a:solidFill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  <a:t>Explorar</a:t>
            </a:r>
            <a:endParaRPr sz="1200" b="1">
              <a:solidFill>
                <a:srgbClr val="008FFB"/>
              </a:solidFill>
              <a:latin typeface="Arial Narrow" panose="020B0604020202020204" pitchFamily="34" charset="0"/>
              <a:ea typeface="Exo"/>
              <a:cs typeface="Arial Narrow" panose="020B0604020202020204" pitchFamily="34" charset="0"/>
              <a:sym typeface="Exo"/>
            </a:endParaRPr>
          </a:p>
        </p:txBody>
      </p:sp>
      <p:sp>
        <p:nvSpPr>
          <p:cNvPr id="28" name="Google Shape;694;p92">
            <a:extLst>
              <a:ext uri="{FF2B5EF4-FFF2-40B4-BE49-F238E27FC236}">
                <a16:creationId xmlns:a16="http://schemas.microsoft.com/office/drawing/2014/main" id="{602C51D7-59EF-5B40-9B5A-4194B114A9DD}"/>
              </a:ext>
            </a:extLst>
          </p:cNvPr>
          <p:cNvSpPr txBox="1"/>
          <p:nvPr/>
        </p:nvSpPr>
        <p:spPr>
          <a:xfrm>
            <a:off x="5914606" y="2533050"/>
            <a:ext cx="15399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pt-BR" sz="1200" b="1">
                <a:solidFill>
                  <a:srgbClr val="008FFB"/>
                </a:solidFill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  <a:t>Avaliar</a:t>
            </a:r>
            <a:endParaRPr sz="1200" b="1">
              <a:solidFill>
                <a:srgbClr val="008FFB"/>
              </a:solidFill>
              <a:latin typeface="Arial Narrow" panose="020B0604020202020204" pitchFamily="34" charset="0"/>
              <a:ea typeface="Exo"/>
              <a:cs typeface="Arial Narrow" panose="020B0604020202020204" pitchFamily="34" charset="0"/>
              <a:sym typeface="Exo"/>
            </a:endParaRPr>
          </a:p>
        </p:txBody>
      </p:sp>
      <p:sp>
        <p:nvSpPr>
          <p:cNvPr id="29" name="Google Shape;696;p92">
            <a:extLst>
              <a:ext uri="{FF2B5EF4-FFF2-40B4-BE49-F238E27FC236}">
                <a16:creationId xmlns:a16="http://schemas.microsoft.com/office/drawing/2014/main" id="{039C31E7-7BC3-144B-A78C-A58AC9107122}"/>
              </a:ext>
            </a:extLst>
          </p:cNvPr>
          <p:cNvSpPr/>
          <p:nvPr/>
        </p:nvSpPr>
        <p:spPr>
          <a:xfrm>
            <a:off x="4088606" y="2603825"/>
            <a:ext cx="333000" cy="333000"/>
          </a:xfrm>
          <a:prstGeom prst="ellipse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0" name="Google Shape;697;p92">
            <a:extLst>
              <a:ext uri="{FF2B5EF4-FFF2-40B4-BE49-F238E27FC236}">
                <a16:creationId xmlns:a16="http://schemas.microsoft.com/office/drawing/2014/main" id="{47A82530-C34A-634B-9B56-04DE6FA1EC99}"/>
              </a:ext>
            </a:extLst>
          </p:cNvPr>
          <p:cNvSpPr/>
          <p:nvPr/>
        </p:nvSpPr>
        <p:spPr>
          <a:xfrm>
            <a:off x="722781" y="2603825"/>
            <a:ext cx="333000" cy="333000"/>
          </a:xfrm>
          <a:prstGeom prst="ellipse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1" name="Google Shape;698;p92">
            <a:extLst>
              <a:ext uri="{FF2B5EF4-FFF2-40B4-BE49-F238E27FC236}">
                <a16:creationId xmlns:a16="http://schemas.microsoft.com/office/drawing/2014/main" id="{975EE603-C383-EA4F-825C-9DCF9B73BD7B}"/>
              </a:ext>
            </a:extLst>
          </p:cNvPr>
          <p:cNvSpPr/>
          <p:nvPr/>
        </p:nvSpPr>
        <p:spPr>
          <a:xfrm>
            <a:off x="308281" y="4503163"/>
            <a:ext cx="135300" cy="124200"/>
          </a:xfrm>
          <a:prstGeom prst="rect">
            <a:avLst/>
          </a:prstGeom>
          <a:solidFill>
            <a:srgbClr val="6AA84F"/>
          </a:solidFill>
          <a:ln>
            <a:noFill/>
          </a:ln>
          <a:effectLst>
            <a:outerShdw blurRad="171450" dist="57150" dir="5400000" algn="bl" rotWithShape="0">
              <a:srgbClr val="000000">
                <a:alpha val="1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2" name="Google Shape;699;p92">
            <a:extLst>
              <a:ext uri="{FF2B5EF4-FFF2-40B4-BE49-F238E27FC236}">
                <a16:creationId xmlns:a16="http://schemas.microsoft.com/office/drawing/2014/main" id="{77BB0186-A0B0-914F-989C-3A63CC2FC952}"/>
              </a:ext>
            </a:extLst>
          </p:cNvPr>
          <p:cNvSpPr txBox="1"/>
          <p:nvPr/>
        </p:nvSpPr>
        <p:spPr>
          <a:xfrm>
            <a:off x="309356" y="4459164"/>
            <a:ext cx="1271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pt-BR" sz="800" b="1" dirty="0">
                <a:solidFill>
                  <a:srgbClr val="666666"/>
                </a:solidFill>
                <a:latin typeface="Exo"/>
                <a:ea typeface="Exo"/>
                <a:cs typeface="Exo"/>
                <a:sym typeface="Exo"/>
              </a:rPr>
              <a:t>   </a:t>
            </a:r>
            <a:r>
              <a:rPr lang="pt-BR" sz="1000" b="1" dirty="0">
                <a:solidFill>
                  <a:srgbClr val="666666"/>
                </a:solidFill>
                <a:latin typeface="Arial" panose="020B0604020202020204" pitchFamily="34" charset="0"/>
                <a:ea typeface="Exo"/>
                <a:cs typeface="Arial" panose="020B0604020202020204" pitchFamily="34" charset="0"/>
                <a:sym typeface="Exo"/>
              </a:rPr>
              <a:t>Pesquisas</a:t>
            </a:r>
            <a:endParaRPr sz="1000" dirty="0">
              <a:solidFill>
                <a:srgbClr val="666666"/>
              </a:solidFill>
              <a:latin typeface="Arial" panose="020B0604020202020204" pitchFamily="34" charset="0"/>
              <a:ea typeface="Exo"/>
              <a:cs typeface="Arial" panose="020B0604020202020204" pitchFamily="34" charset="0"/>
              <a:sym typeface="Exo"/>
            </a:endParaRPr>
          </a:p>
        </p:txBody>
      </p:sp>
      <p:cxnSp>
        <p:nvCxnSpPr>
          <p:cNvPr id="33" name="Google Shape;700;p92">
            <a:extLst>
              <a:ext uri="{FF2B5EF4-FFF2-40B4-BE49-F238E27FC236}">
                <a16:creationId xmlns:a16="http://schemas.microsoft.com/office/drawing/2014/main" id="{A5157474-2B91-B349-B90C-D71C287A6CF1}"/>
              </a:ext>
            </a:extLst>
          </p:cNvPr>
          <p:cNvCxnSpPr/>
          <p:nvPr/>
        </p:nvCxnSpPr>
        <p:spPr>
          <a:xfrm rot="10800000">
            <a:off x="372406" y="2758125"/>
            <a:ext cx="0" cy="17460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4" name="Google Shape;701;p92">
            <a:extLst>
              <a:ext uri="{FF2B5EF4-FFF2-40B4-BE49-F238E27FC236}">
                <a16:creationId xmlns:a16="http://schemas.microsoft.com/office/drawing/2014/main" id="{B4AF45EF-8EF6-2840-BC29-D1A52D158901}"/>
              </a:ext>
            </a:extLst>
          </p:cNvPr>
          <p:cNvCxnSpPr>
            <a:endCxn id="30" idx="2"/>
          </p:cNvCxnSpPr>
          <p:nvPr/>
        </p:nvCxnSpPr>
        <p:spPr>
          <a:xfrm>
            <a:off x="402081" y="2762525"/>
            <a:ext cx="320700" cy="78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35" name="Google Shape;702;p92">
            <a:extLst>
              <a:ext uri="{FF2B5EF4-FFF2-40B4-BE49-F238E27FC236}">
                <a16:creationId xmlns:a16="http://schemas.microsoft.com/office/drawing/2014/main" id="{3155F392-20F0-F14F-AC29-34A51E3E8793}"/>
              </a:ext>
            </a:extLst>
          </p:cNvPr>
          <p:cNvSpPr txBox="1"/>
          <p:nvPr/>
        </p:nvSpPr>
        <p:spPr>
          <a:xfrm>
            <a:off x="2744707" y="4669200"/>
            <a:ext cx="2003768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Exo"/>
              </a:rPr>
              <a:t>Entrevistas internas e externas (clientes), colhendo informações e apresentando a ideia por meio de protótipos de baixa.</a:t>
            </a:r>
            <a:endParaRPr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Exo"/>
            </a:endParaRPr>
          </a:p>
          <a:p>
            <a:endParaRPr sz="800" dirty="0">
              <a:solidFill>
                <a:srgbClr val="666666"/>
              </a:solidFill>
              <a:latin typeface="Exo"/>
              <a:ea typeface="Exo"/>
              <a:cs typeface="Exo"/>
              <a:sym typeface="Exo"/>
            </a:endParaRPr>
          </a:p>
        </p:txBody>
      </p:sp>
      <p:sp>
        <p:nvSpPr>
          <p:cNvPr id="36" name="Google Shape;703;p92">
            <a:extLst>
              <a:ext uri="{FF2B5EF4-FFF2-40B4-BE49-F238E27FC236}">
                <a16:creationId xmlns:a16="http://schemas.microsoft.com/office/drawing/2014/main" id="{109DCFB2-3E6D-7A44-A738-F3EA3ADB3E10}"/>
              </a:ext>
            </a:extLst>
          </p:cNvPr>
          <p:cNvSpPr/>
          <p:nvPr/>
        </p:nvSpPr>
        <p:spPr>
          <a:xfrm>
            <a:off x="2844131" y="4503163"/>
            <a:ext cx="135300" cy="124200"/>
          </a:xfrm>
          <a:prstGeom prst="rect">
            <a:avLst/>
          </a:prstGeom>
          <a:solidFill>
            <a:srgbClr val="4A86E8"/>
          </a:solidFill>
          <a:ln>
            <a:noFill/>
          </a:ln>
          <a:effectLst>
            <a:outerShdw blurRad="171450" dist="57150" dir="5400000" algn="bl" rotWithShape="0">
              <a:srgbClr val="000000">
                <a:alpha val="1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37" name="Google Shape;704;p92">
            <a:extLst>
              <a:ext uri="{FF2B5EF4-FFF2-40B4-BE49-F238E27FC236}">
                <a16:creationId xmlns:a16="http://schemas.microsoft.com/office/drawing/2014/main" id="{E0FD5D55-2EF1-544A-9003-3F83CFE8A451}"/>
              </a:ext>
            </a:extLst>
          </p:cNvPr>
          <p:cNvCxnSpPr/>
          <p:nvPr/>
        </p:nvCxnSpPr>
        <p:spPr>
          <a:xfrm rot="10800000">
            <a:off x="2920231" y="4344050"/>
            <a:ext cx="0" cy="1440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8" name="Google Shape;705;p92">
            <a:extLst>
              <a:ext uri="{FF2B5EF4-FFF2-40B4-BE49-F238E27FC236}">
                <a16:creationId xmlns:a16="http://schemas.microsoft.com/office/drawing/2014/main" id="{09D4CC94-B47F-B043-A9F1-6C83BEEC5C7F}"/>
              </a:ext>
            </a:extLst>
          </p:cNvPr>
          <p:cNvCxnSpPr/>
          <p:nvPr/>
        </p:nvCxnSpPr>
        <p:spPr>
          <a:xfrm>
            <a:off x="2943031" y="4352450"/>
            <a:ext cx="9510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9" name="Google Shape;706;p92">
            <a:extLst>
              <a:ext uri="{FF2B5EF4-FFF2-40B4-BE49-F238E27FC236}">
                <a16:creationId xmlns:a16="http://schemas.microsoft.com/office/drawing/2014/main" id="{61054588-8180-274C-A41D-4AE67FB96818}"/>
              </a:ext>
            </a:extLst>
          </p:cNvPr>
          <p:cNvCxnSpPr/>
          <p:nvPr/>
        </p:nvCxnSpPr>
        <p:spPr>
          <a:xfrm rot="10800000">
            <a:off x="3910406" y="2854075"/>
            <a:ext cx="0" cy="15015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40" name="Google Shape;707;p92">
            <a:extLst>
              <a:ext uri="{FF2B5EF4-FFF2-40B4-BE49-F238E27FC236}">
                <a16:creationId xmlns:a16="http://schemas.microsoft.com/office/drawing/2014/main" id="{3496193C-F53F-FF4E-9F2D-1EB4153517CD}"/>
              </a:ext>
            </a:extLst>
          </p:cNvPr>
          <p:cNvSpPr txBox="1"/>
          <p:nvPr/>
        </p:nvSpPr>
        <p:spPr>
          <a:xfrm>
            <a:off x="5663817" y="4451000"/>
            <a:ext cx="148512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pt-BR" sz="800" b="1" dirty="0">
                <a:solidFill>
                  <a:srgbClr val="666666"/>
                </a:solidFill>
                <a:latin typeface="Exo"/>
                <a:ea typeface="Exo"/>
                <a:cs typeface="Exo"/>
                <a:sym typeface="Exo"/>
              </a:rPr>
              <a:t>   </a:t>
            </a:r>
            <a:r>
              <a:rPr lang="pt-BR" sz="1000" b="1" dirty="0">
                <a:solidFill>
                  <a:srgbClr val="666666"/>
                </a:solidFill>
                <a:latin typeface="Arial" panose="020B0604020202020204" pitchFamily="34" charset="0"/>
                <a:cs typeface="Arial" panose="020B0604020202020204" pitchFamily="34" charset="0"/>
                <a:sym typeface="Exo"/>
              </a:rPr>
              <a:t>Protótipos em Alta</a:t>
            </a:r>
            <a:endParaRPr sz="1000" b="1" dirty="0">
              <a:solidFill>
                <a:srgbClr val="666666"/>
              </a:solidFill>
              <a:latin typeface="Arial" panose="020B0604020202020204" pitchFamily="34" charset="0"/>
              <a:cs typeface="Arial" panose="020B0604020202020204" pitchFamily="34" charset="0"/>
              <a:sym typeface="Exo"/>
            </a:endParaRPr>
          </a:p>
        </p:txBody>
      </p:sp>
      <p:sp>
        <p:nvSpPr>
          <p:cNvPr id="41" name="Google Shape;708;p92">
            <a:extLst>
              <a:ext uri="{FF2B5EF4-FFF2-40B4-BE49-F238E27FC236}">
                <a16:creationId xmlns:a16="http://schemas.microsoft.com/office/drawing/2014/main" id="{987B14F7-FDFF-0349-8E9B-D4B537FF51B7}"/>
              </a:ext>
            </a:extLst>
          </p:cNvPr>
          <p:cNvSpPr txBox="1"/>
          <p:nvPr/>
        </p:nvSpPr>
        <p:spPr>
          <a:xfrm>
            <a:off x="5563330" y="4669200"/>
            <a:ext cx="1657945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Exo"/>
              </a:rPr>
              <a:t>Construção dos protótipos em alta qualidade e navegáveis.</a:t>
            </a:r>
            <a:endParaRPr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Exo"/>
            </a:endParaRPr>
          </a:p>
          <a:p>
            <a:endParaRPr sz="800" dirty="0">
              <a:solidFill>
                <a:srgbClr val="666666"/>
              </a:solidFill>
              <a:latin typeface="Exo"/>
              <a:ea typeface="Exo"/>
              <a:cs typeface="Exo"/>
              <a:sym typeface="Exo"/>
            </a:endParaRPr>
          </a:p>
        </p:txBody>
      </p:sp>
      <p:sp>
        <p:nvSpPr>
          <p:cNvPr id="43" name="Google Shape;709;p92">
            <a:extLst>
              <a:ext uri="{FF2B5EF4-FFF2-40B4-BE49-F238E27FC236}">
                <a16:creationId xmlns:a16="http://schemas.microsoft.com/office/drawing/2014/main" id="{13BEC0C7-302E-F14C-A48D-D44B66A517F1}"/>
              </a:ext>
            </a:extLst>
          </p:cNvPr>
          <p:cNvSpPr/>
          <p:nvPr/>
        </p:nvSpPr>
        <p:spPr>
          <a:xfrm>
            <a:off x="5662741" y="4503163"/>
            <a:ext cx="135300" cy="124200"/>
          </a:xfrm>
          <a:prstGeom prst="rect">
            <a:avLst/>
          </a:prstGeom>
          <a:solidFill>
            <a:srgbClr val="4A86E8"/>
          </a:solidFill>
          <a:ln>
            <a:noFill/>
          </a:ln>
          <a:effectLst>
            <a:outerShdw blurRad="171450" dist="57150" dir="5400000" algn="bl" rotWithShape="0">
              <a:srgbClr val="000000">
                <a:alpha val="1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" name="Google Shape;710;p92">
            <a:extLst>
              <a:ext uri="{FF2B5EF4-FFF2-40B4-BE49-F238E27FC236}">
                <a16:creationId xmlns:a16="http://schemas.microsoft.com/office/drawing/2014/main" id="{952BF98E-6526-A847-A2D2-F6F7FA0F7FA6}"/>
              </a:ext>
            </a:extLst>
          </p:cNvPr>
          <p:cNvSpPr txBox="1"/>
          <p:nvPr/>
        </p:nvSpPr>
        <p:spPr>
          <a:xfrm>
            <a:off x="7657094" y="4451000"/>
            <a:ext cx="1271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pt-BR" sz="800" b="1" dirty="0">
                <a:solidFill>
                  <a:srgbClr val="666666"/>
                </a:solidFill>
                <a:latin typeface="Exo"/>
                <a:ea typeface="Exo"/>
                <a:cs typeface="Exo"/>
                <a:sym typeface="Exo"/>
              </a:rPr>
              <a:t>   </a:t>
            </a:r>
            <a:r>
              <a:rPr lang="pt-BR" sz="1000" b="1" dirty="0">
                <a:solidFill>
                  <a:srgbClr val="666666"/>
                </a:solidFill>
                <a:latin typeface="Arial" panose="020B0604020202020204" pitchFamily="34" charset="0"/>
                <a:cs typeface="Arial" panose="020B0604020202020204" pitchFamily="34" charset="0"/>
                <a:sym typeface="Exo"/>
              </a:rPr>
              <a:t>Experimentação</a:t>
            </a:r>
            <a:endParaRPr sz="1000" b="1" dirty="0">
              <a:solidFill>
                <a:srgbClr val="666666"/>
              </a:solidFill>
              <a:latin typeface="Arial" panose="020B0604020202020204" pitchFamily="34" charset="0"/>
              <a:cs typeface="Arial" panose="020B0604020202020204" pitchFamily="34" charset="0"/>
              <a:sym typeface="Exo"/>
            </a:endParaRPr>
          </a:p>
        </p:txBody>
      </p:sp>
      <p:sp>
        <p:nvSpPr>
          <p:cNvPr id="45" name="Google Shape;711;p92">
            <a:extLst>
              <a:ext uri="{FF2B5EF4-FFF2-40B4-BE49-F238E27FC236}">
                <a16:creationId xmlns:a16="http://schemas.microsoft.com/office/drawing/2014/main" id="{1239BC45-D0F3-8F46-AF58-8CC1D8AB3242}"/>
              </a:ext>
            </a:extLst>
          </p:cNvPr>
          <p:cNvSpPr txBox="1"/>
          <p:nvPr/>
        </p:nvSpPr>
        <p:spPr>
          <a:xfrm>
            <a:off x="7556607" y="4669200"/>
            <a:ext cx="14595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Exo"/>
              </a:rPr>
              <a:t>Conduzir testes de usabilidade e viabilidade.</a:t>
            </a:r>
          </a:p>
          <a:p>
            <a:endParaRPr sz="800" dirty="0">
              <a:solidFill>
                <a:srgbClr val="666666"/>
              </a:solidFill>
              <a:latin typeface="Exo"/>
              <a:ea typeface="Exo"/>
              <a:cs typeface="Exo"/>
              <a:sym typeface="Exo"/>
            </a:endParaRPr>
          </a:p>
        </p:txBody>
      </p:sp>
      <p:sp>
        <p:nvSpPr>
          <p:cNvPr id="46" name="Google Shape;712;p92">
            <a:extLst>
              <a:ext uri="{FF2B5EF4-FFF2-40B4-BE49-F238E27FC236}">
                <a16:creationId xmlns:a16="http://schemas.microsoft.com/office/drawing/2014/main" id="{2905218B-9AA9-7F4D-B2F8-E84664F79279}"/>
              </a:ext>
            </a:extLst>
          </p:cNvPr>
          <p:cNvSpPr/>
          <p:nvPr/>
        </p:nvSpPr>
        <p:spPr>
          <a:xfrm>
            <a:off x="7656019" y="4503163"/>
            <a:ext cx="135300" cy="124200"/>
          </a:xfrm>
          <a:prstGeom prst="rect">
            <a:avLst/>
          </a:prstGeom>
          <a:solidFill>
            <a:srgbClr val="4A86E8"/>
          </a:solidFill>
          <a:ln>
            <a:noFill/>
          </a:ln>
          <a:effectLst>
            <a:outerShdw blurRad="171450" dist="57150" dir="5400000" algn="bl" rotWithShape="0">
              <a:srgbClr val="000000">
                <a:alpha val="1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47" name="Google Shape;713;p92">
            <a:extLst>
              <a:ext uri="{FF2B5EF4-FFF2-40B4-BE49-F238E27FC236}">
                <a16:creationId xmlns:a16="http://schemas.microsoft.com/office/drawing/2014/main" id="{46A14231-B0A0-3A4F-BA75-230159E462C2}"/>
              </a:ext>
            </a:extLst>
          </p:cNvPr>
          <p:cNvCxnSpPr>
            <a:stCxn id="43" idx="0"/>
          </p:cNvCxnSpPr>
          <p:nvPr/>
        </p:nvCxnSpPr>
        <p:spPr>
          <a:xfrm rot="10800000">
            <a:off x="5730391" y="3139063"/>
            <a:ext cx="0" cy="13641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dot"/>
            <a:round/>
            <a:headEnd type="none" w="med" len="med"/>
            <a:tailEnd type="oval" w="med" len="med"/>
          </a:ln>
        </p:spPr>
      </p:cxnSp>
      <p:cxnSp>
        <p:nvCxnSpPr>
          <p:cNvPr id="49" name="Google Shape;715;p92">
            <a:extLst>
              <a:ext uri="{FF2B5EF4-FFF2-40B4-BE49-F238E27FC236}">
                <a16:creationId xmlns:a16="http://schemas.microsoft.com/office/drawing/2014/main" id="{331E00D2-5E0E-254E-B31B-0709D886AB93}"/>
              </a:ext>
            </a:extLst>
          </p:cNvPr>
          <p:cNvCxnSpPr/>
          <p:nvPr/>
        </p:nvCxnSpPr>
        <p:spPr>
          <a:xfrm rot="10800000" flipH="1">
            <a:off x="6565181" y="3795975"/>
            <a:ext cx="1137300" cy="90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50" name="Google Shape;716;p92">
            <a:extLst>
              <a:ext uri="{FF2B5EF4-FFF2-40B4-BE49-F238E27FC236}">
                <a16:creationId xmlns:a16="http://schemas.microsoft.com/office/drawing/2014/main" id="{DD566795-FBC4-A84D-8C64-9814425CBADA}"/>
              </a:ext>
            </a:extLst>
          </p:cNvPr>
          <p:cNvCxnSpPr/>
          <p:nvPr/>
        </p:nvCxnSpPr>
        <p:spPr>
          <a:xfrm rot="10800000">
            <a:off x="6571656" y="3119288"/>
            <a:ext cx="0" cy="6489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51" name="Google Shape;717;p92">
            <a:extLst>
              <a:ext uri="{FF2B5EF4-FFF2-40B4-BE49-F238E27FC236}">
                <a16:creationId xmlns:a16="http://schemas.microsoft.com/office/drawing/2014/main" id="{419F92A4-661D-8E48-8D5A-6D688A9CF434}"/>
              </a:ext>
            </a:extLst>
          </p:cNvPr>
          <p:cNvSpPr txBox="1"/>
          <p:nvPr/>
        </p:nvSpPr>
        <p:spPr>
          <a:xfrm>
            <a:off x="7956169" y="3019450"/>
            <a:ext cx="1271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pt-BR" sz="800" b="1">
                <a:solidFill>
                  <a:srgbClr val="666666"/>
                </a:solidFill>
                <a:latin typeface="Exo"/>
                <a:ea typeface="Exo"/>
                <a:cs typeface="Exo"/>
                <a:sym typeface="Exo"/>
              </a:rPr>
              <a:t>   Planning</a:t>
            </a:r>
            <a:endParaRPr sz="800">
              <a:solidFill>
                <a:srgbClr val="666666"/>
              </a:solidFill>
              <a:latin typeface="Exo"/>
              <a:ea typeface="Exo"/>
              <a:cs typeface="Exo"/>
              <a:sym typeface="Exo"/>
            </a:endParaRPr>
          </a:p>
        </p:txBody>
      </p:sp>
      <p:sp>
        <p:nvSpPr>
          <p:cNvPr id="52" name="Google Shape;718;p92">
            <a:extLst>
              <a:ext uri="{FF2B5EF4-FFF2-40B4-BE49-F238E27FC236}">
                <a16:creationId xmlns:a16="http://schemas.microsoft.com/office/drawing/2014/main" id="{4C3D4902-7E3F-0640-8BAC-BBED2BAA2926}"/>
              </a:ext>
            </a:extLst>
          </p:cNvPr>
          <p:cNvSpPr/>
          <p:nvPr/>
        </p:nvSpPr>
        <p:spPr>
          <a:xfrm>
            <a:off x="7955094" y="3071613"/>
            <a:ext cx="135300" cy="1242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71450" dist="57150" dir="5400000" algn="bl" rotWithShape="0">
              <a:srgbClr val="000000">
                <a:alpha val="1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53" name="Google Shape;719;p92">
            <a:extLst>
              <a:ext uri="{FF2B5EF4-FFF2-40B4-BE49-F238E27FC236}">
                <a16:creationId xmlns:a16="http://schemas.microsoft.com/office/drawing/2014/main" id="{28CD69CE-76FD-9542-BB8D-3B4BCA4C3DF6}"/>
              </a:ext>
            </a:extLst>
          </p:cNvPr>
          <p:cNvCxnSpPr/>
          <p:nvPr/>
        </p:nvCxnSpPr>
        <p:spPr>
          <a:xfrm rot="10800000">
            <a:off x="8018744" y="2772150"/>
            <a:ext cx="2700" cy="3036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54" name="Google Shape;720;p92">
            <a:extLst>
              <a:ext uri="{FF2B5EF4-FFF2-40B4-BE49-F238E27FC236}">
                <a16:creationId xmlns:a16="http://schemas.microsoft.com/office/drawing/2014/main" id="{AEDB809D-91A3-7144-B026-35B2C1B112C3}"/>
              </a:ext>
            </a:extLst>
          </p:cNvPr>
          <p:cNvSpPr/>
          <p:nvPr/>
        </p:nvSpPr>
        <p:spPr>
          <a:xfrm>
            <a:off x="7454431" y="2603825"/>
            <a:ext cx="333000" cy="333000"/>
          </a:xfrm>
          <a:prstGeom prst="ellipse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58" name="Google Shape;724;p92">
            <a:extLst>
              <a:ext uri="{FF2B5EF4-FFF2-40B4-BE49-F238E27FC236}">
                <a16:creationId xmlns:a16="http://schemas.microsoft.com/office/drawing/2014/main" id="{3A05112F-A2FE-6A45-A103-0CB32188816C}"/>
              </a:ext>
            </a:extLst>
          </p:cNvPr>
          <p:cNvCxnSpPr>
            <a:stCxn id="54" idx="6"/>
          </p:cNvCxnSpPr>
          <p:nvPr/>
        </p:nvCxnSpPr>
        <p:spPr>
          <a:xfrm>
            <a:off x="7787431" y="2770325"/>
            <a:ext cx="232800" cy="51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dot"/>
            <a:round/>
            <a:headEnd type="oval" w="med" len="med"/>
            <a:tailEnd type="none" w="med" len="med"/>
          </a:ln>
        </p:spPr>
      </p:cxnSp>
      <p:cxnSp>
        <p:nvCxnSpPr>
          <p:cNvPr id="60" name="Google Shape;726;p92">
            <a:extLst>
              <a:ext uri="{FF2B5EF4-FFF2-40B4-BE49-F238E27FC236}">
                <a16:creationId xmlns:a16="http://schemas.microsoft.com/office/drawing/2014/main" id="{8390455E-F891-2341-B1E9-D66B3372BFB6}"/>
              </a:ext>
            </a:extLst>
          </p:cNvPr>
          <p:cNvCxnSpPr>
            <a:endCxn id="46" idx="0"/>
          </p:cNvCxnSpPr>
          <p:nvPr/>
        </p:nvCxnSpPr>
        <p:spPr>
          <a:xfrm>
            <a:off x="7723669" y="3787963"/>
            <a:ext cx="0" cy="7152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35BEDFA4-F0D7-0E4E-9A53-29292DB35B75}"/>
              </a:ext>
            </a:extLst>
          </p:cNvPr>
          <p:cNvSpPr txBox="1"/>
          <p:nvPr/>
        </p:nvSpPr>
        <p:spPr>
          <a:xfrm>
            <a:off x="1672689" y="1898078"/>
            <a:ext cx="1718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  <a:t>Investigar o problema</a:t>
            </a:r>
          </a:p>
          <a:p>
            <a:endParaRPr lang="pt-BR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96A2E14-4D6A-D34C-B0D8-D27470879C95}"/>
              </a:ext>
            </a:extLst>
          </p:cNvPr>
          <p:cNvSpPr txBox="1"/>
          <p:nvPr/>
        </p:nvSpPr>
        <p:spPr>
          <a:xfrm>
            <a:off x="5310115" y="1899211"/>
            <a:ext cx="1208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  <a:t>Criar soluções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0444039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687E9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1E472A1-4590-9540-B086-903ABB9DDC78}"/>
              </a:ext>
            </a:extLst>
          </p:cNvPr>
          <p:cNvSpPr/>
          <p:nvPr/>
        </p:nvSpPr>
        <p:spPr>
          <a:xfrm>
            <a:off x="5629011" y="1851216"/>
            <a:ext cx="3119226" cy="57249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F8AAB7C-F189-1C43-9B7D-3B4B365D1FA4}"/>
              </a:ext>
            </a:extLst>
          </p:cNvPr>
          <p:cNvSpPr/>
          <p:nvPr/>
        </p:nvSpPr>
        <p:spPr>
          <a:xfrm>
            <a:off x="3825676" y="4047735"/>
            <a:ext cx="3506301" cy="57249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5" name="Google Shape;305;p70"/>
          <p:cNvSpPr txBox="1">
            <a:spLocks noGrp="1"/>
          </p:cNvSpPr>
          <p:nvPr>
            <p:ph type="title"/>
          </p:nvPr>
        </p:nvSpPr>
        <p:spPr>
          <a:xfrm>
            <a:off x="395760" y="1833696"/>
            <a:ext cx="8352479" cy="2700600"/>
          </a:xfrm>
          <a:prstGeom prst="rect">
            <a:avLst/>
          </a:prstGeom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lvl="0">
              <a:buSzPts val="1100"/>
            </a:pPr>
            <a:r>
              <a:rPr lang="pt-BR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Temos ferramentas para obter respostas rápidas às perguntas do nosso produto.</a:t>
            </a:r>
            <a:br>
              <a:rPr lang="pt-BR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</a:br>
            <a:br>
              <a:rPr lang="pt-BR" dirty="0">
                <a:solidFill>
                  <a:schemeClr val="bg1"/>
                </a:solidFill>
                <a:latin typeface="Arial Narrow" panose="020B0604020202020204" pitchFamily="34" charset="0"/>
                <a:ea typeface="Exo"/>
                <a:cs typeface="Arial Narrow" panose="020B0604020202020204" pitchFamily="34" charset="0"/>
                <a:sym typeface="Exo"/>
              </a:rPr>
            </a:br>
            <a:r>
              <a:rPr lang="pt-BR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 descoberta contínua permite que você pare de adivinhar e comece a aprender.</a:t>
            </a:r>
            <a:endParaRPr sz="3200" dirty="0">
              <a:solidFill>
                <a:schemeClr val="bg1"/>
              </a:solidFill>
              <a:latin typeface="Arial Narrow" panose="020B0604020202020204" pitchFamily="34" charset="0"/>
              <a:ea typeface="Exo"/>
              <a:cs typeface="Arial Narrow" panose="020B0604020202020204" pitchFamily="34" charset="0"/>
              <a:sym typeface="Exo"/>
            </a:endParaRPr>
          </a:p>
        </p:txBody>
      </p:sp>
    </p:spTree>
    <p:extLst>
      <p:ext uri="{BB962C8B-B14F-4D97-AF65-F5344CB8AC3E}">
        <p14:creationId xmlns:p14="http://schemas.microsoft.com/office/powerpoint/2010/main" val="1888350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687E9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pessoa, interior, parede, teto&#10;&#10;Descrição gerada automaticamente">
            <a:extLst>
              <a:ext uri="{FF2B5EF4-FFF2-40B4-BE49-F238E27FC236}">
                <a16:creationId xmlns:a16="http://schemas.microsoft.com/office/drawing/2014/main" id="{AC28DCF6-28A2-0044-83D2-D9260CC5E3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0" y="382102"/>
            <a:ext cx="9144000" cy="6093795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06" name="Google Shape;306;p70"/>
          <p:cNvSpPr/>
          <p:nvPr/>
        </p:nvSpPr>
        <p:spPr>
          <a:xfrm>
            <a:off x="7754625" y="5254113"/>
            <a:ext cx="1389600" cy="746700"/>
          </a:xfrm>
          <a:prstGeom prst="rect">
            <a:avLst/>
          </a:prstGeom>
          <a:solidFill>
            <a:srgbClr val="2687E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endParaRPr/>
          </a:p>
        </p:txBody>
      </p:sp>
      <p:sp>
        <p:nvSpPr>
          <p:cNvPr id="8" name="Google Shape;305;p70">
            <a:extLst>
              <a:ext uri="{FF2B5EF4-FFF2-40B4-BE49-F238E27FC236}">
                <a16:creationId xmlns:a16="http://schemas.microsoft.com/office/drawing/2014/main" id="{10976FBF-BCFF-BA48-BD98-29EDB38892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5760" y="3915284"/>
            <a:ext cx="8352479" cy="1727490"/>
          </a:xfrm>
          <a:prstGeom prst="rect">
            <a:avLst/>
          </a:prstGeom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fontAlgn="ctr"/>
            <a:r>
              <a:rPr lang="pt-BR" i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“A vida é curta demais para construir algo que ninguém quer”</a:t>
            </a:r>
            <a:br>
              <a:rPr lang="en" dirty="0"/>
            </a:br>
            <a:r>
              <a:rPr lang="en" sz="1800" i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Ash </a:t>
            </a:r>
            <a:r>
              <a:rPr lang="en" sz="1800" i="1" dirty="0" err="1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Maurya</a:t>
            </a:r>
            <a:br>
              <a:rPr lang="en" i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</a:br>
            <a:br>
              <a:rPr lang="pt-BR" i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  <a:sym typeface="Exo"/>
              </a:rPr>
            </a:br>
            <a:endParaRPr i="1" dirty="0">
              <a:solidFill>
                <a:schemeClr val="bg1"/>
              </a:solidFill>
              <a:latin typeface="Arial Narrow" panose="020B0604020202020204" pitchFamily="34" charset="0"/>
              <a:cs typeface="Arial Narrow" panose="020B0604020202020204" pitchFamily="34" charset="0"/>
              <a:sym typeface="Exo"/>
            </a:endParaRPr>
          </a:p>
        </p:txBody>
      </p:sp>
    </p:spTree>
    <p:extLst>
      <p:ext uri="{BB962C8B-B14F-4D97-AF65-F5344CB8AC3E}">
        <p14:creationId xmlns:p14="http://schemas.microsoft.com/office/powerpoint/2010/main" val="3775638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87E9"/>
        </a:solidFill>
        <a:effectLst/>
      </p:bgPr>
    </p:bg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88"/>
          <p:cNvSpPr txBox="1"/>
          <p:nvPr/>
        </p:nvSpPr>
        <p:spPr>
          <a:xfrm>
            <a:off x="647838" y="3005850"/>
            <a:ext cx="5527200" cy="8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r>
              <a:rPr lang="pt-BR" sz="4800" i="1" dirty="0">
                <a:solidFill>
                  <a:srgbClr val="FFFFFF"/>
                </a:solidFill>
                <a:latin typeface="+mn-lt"/>
                <a:ea typeface="Exo"/>
                <a:cs typeface="Arial Narrow" panose="020B0604020202020204" pitchFamily="34" charset="0"/>
                <a:sym typeface="Exo"/>
              </a:rPr>
              <a:t>Obrigado :)</a:t>
            </a:r>
            <a:endParaRPr sz="4800" i="1" dirty="0">
              <a:solidFill>
                <a:srgbClr val="434343"/>
              </a:solidFill>
              <a:latin typeface="+mn-lt"/>
              <a:ea typeface="Exo"/>
              <a:cs typeface="Arial Narrow" panose="020B0604020202020204" pitchFamily="34" charset="0"/>
              <a:sym typeface="Exo"/>
            </a:endParaRPr>
          </a:p>
        </p:txBody>
      </p:sp>
      <p:sp>
        <p:nvSpPr>
          <p:cNvPr id="639" name="Google Shape;639;p88"/>
          <p:cNvSpPr/>
          <p:nvPr/>
        </p:nvSpPr>
        <p:spPr>
          <a:xfrm rot="-285376" flipH="1">
            <a:off x="7693542" y="6020223"/>
            <a:ext cx="3292438" cy="1813738"/>
          </a:xfrm>
          <a:prstGeom prst="round1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algn="r"/>
            <a:endParaRPr sz="700"/>
          </a:p>
        </p:txBody>
      </p:sp>
      <p:pic>
        <p:nvPicPr>
          <p:cNvPr id="640" name="Google Shape;640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3462" y="6389458"/>
            <a:ext cx="793838" cy="133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C5">
      <a:dk1>
        <a:srgbClr val="000000"/>
      </a:dk1>
      <a:lt1>
        <a:srgbClr val="FFFFFF"/>
      </a:lt1>
      <a:dk2>
        <a:srgbClr val="2D3847"/>
      </a:dk2>
      <a:lt2>
        <a:srgbClr val="000000"/>
      </a:lt2>
      <a:accent1>
        <a:srgbClr val="E03E12"/>
      </a:accent1>
      <a:accent2>
        <a:srgbClr val="FAB60C"/>
      </a:accent2>
      <a:accent3>
        <a:srgbClr val="B7EB43"/>
      </a:accent3>
      <a:accent4>
        <a:srgbClr val="37CD5B"/>
      </a:accent4>
      <a:accent5>
        <a:srgbClr val="1E9ECC"/>
      </a:accent5>
      <a:accent6>
        <a:srgbClr val="49536F"/>
      </a:accent6>
      <a:hlink>
        <a:srgbClr val="44546A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63857</TotalTime>
  <Words>995</Words>
  <Application>Microsoft Macintosh PowerPoint</Application>
  <PresentationFormat>Apresentação na tela (4:3)</PresentationFormat>
  <Paragraphs>163</Paragraphs>
  <Slides>18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18</vt:i4>
      </vt:variant>
    </vt:vector>
  </HeadingPairs>
  <TitlesOfParts>
    <vt:vector size="32" baseType="lpstr">
      <vt:lpstr>Open Sans</vt:lpstr>
      <vt:lpstr>Arial Narrow</vt:lpstr>
      <vt:lpstr>Montserrat SemiBold</vt:lpstr>
      <vt:lpstr>Calibri</vt:lpstr>
      <vt:lpstr>Arial</vt:lpstr>
      <vt:lpstr>Open Sans ExtraBold</vt:lpstr>
      <vt:lpstr>Exo</vt:lpstr>
      <vt:lpstr>Avenir Next Condensed</vt:lpstr>
      <vt:lpstr>Raleway</vt:lpstr>
      <vt:lpstr>Simple Light</vt:lpstr>
      <vt:lpstr>Simple Light</vt:lpstr>
      <vt:lpstr>Simple Light</vt:lpstr>
      <vt:lpstr>Simple Light</vt:lpstr>
      <vt:lpstr>Office Theme</vt:lpstr>
      <vt:lpstr>Adotando práticas contínuas de  Product Discovery </vt:lpstr>
      <vt:lpstr>Mario Baumgartner</vt:lpstr>
      <vt:lpstr>Apresentação do PowerPoint</vt:lpstr>
      <vt:lpstr>Apresentação do PowerPoint</vt:lpstr>
      <vt:lpstr>Práticas contínuas de  Product Discovery   Projeto Conta Azul Mais</vt:lpstr>
      <vt:lpstr>Apresentação do PowerPoint</vt:lpstr>
      <vt:lpstr>Apresentação do PowerPoint</vt:lpstr>
      <vt:lpstr>Apresentação do PowerPoint</vt:lpstr>
      <vt:lpstr>Apresentação do PowerPoint</vt:lpstr>
      <vt:lpstr>Nossa equipe promove uma mentalidade contínua.  Isso significa que o Discovery nunca acaba.  O Delivery nunca acaba.  Adotamos iterações contínuas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Temos ferramentas para obter respostas rápidas às perguntas do nosso produto.  A descoberta contínua permite que você pare de adivinhar e comece a aprender.</vt:lpstr>
      <vt:lpstr>“A vida é curta demais para construir algo que ninguém quer” Ash Maurya 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Adotando práticas contínuas de  Product Discovery </dc:title>
  <cp:lastModifiedBy>Mário Baumgartner</cp:lastModifiedBy>
  <cp:revision>161</cp:revision>
  <dcterms:modified xsi:type="dcterms:W3CDTF">2019-04-26T00:11:18Z</dcterms:modified>
</cp:coreProperties>
</file>